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sldIdLst>
    <p:sldId id="256" r:id="rId2"/>
    <p:sldId id="257" r:id="rId3"/>
    <p:sldId id="258" r:id="rId4"/>
    <p:sldId id="259" r:id="rId5"/>
    <p:sldId id="260" r:id="rId6"/>
    <p:sldId id="267" r:id="rId7"/>
    <p:sldId id="269" r:id="rId8"/>
    <p:sldId id="270" r:id="rId9"/>
    <p:sldId id="271" r:id="rId10"/>
    <p:sldId id="272" r:id="rId11"/>
    <p:sldId id="273" r:id="rId12"/>
    <p:sldId id="27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8" d="100"/>
          <a:sy n="68" d="100"/>
        </p:scale>
        <p:origin x="-186"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1373C-04FF-CE54-59BF-FC5F9E91C9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15B413-F49E-A64D-BA9B-D36C90C7B3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F5EEA8-ECD1-9352-A040-AA0748CF3AA6}"/>
              </a:ext>
            </a:extLst>
          </p:cNvPr>
          <p:cNvSpPr>
            <a:spLocks noGrp="1"/>
          </p:cNvSpPr>
          <p:nvPr>
            <p:ph type="dt" sz="half" idx="10"/>
          </p:nvPr>
        </p:nvSpPr>
        <p:spPr/>
        <p:txBody>
          <a:bodyPr/>
          <a:lstStyle/>
          <a:p>
            <a:fld id="{6DA5405C-8A6F-4E0A-A9F2-248894BB0957}" type="datetimeFigureOut">
              <a:rPr lang="en-US" smtClean="0"/>
              <a:t>5/3/2023</a:t>
            </a:fld>
            <a:endParaRPr lang="en-US"/>
          </a:p>
        </p:txBody>
      </p:sp>
      <p:sp>
        <p:nvSpPr>
          <p:cNvPr id="5" name="Footer Placeholder 4">
            <a:extLst>
              <a:ext uri="{FF2B5EF4-FFF2-40B4-BE49-F238E27FC236}">
                <a16:creationId xmlns:a16="http://schemas.microsoft.com/office/drawing/2014/main" id="{5E23B4E0-97FF-FA86-D046-A2FFB74148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26EE12-2FF5-977A-EE3C-8CE9FC625026}"/>
              </a:ext>
            </a:extLst>
          </p:cNvPr>
          <p:cNvSpPr>
            <a:spLocks noGrp="1"/>
          </p:cNvSpPr>
          <p:nvPr>
            <p:ph type="sldNum" sz="quarter" idx="12"/>
          </p:nvPr>
        </p:nvSpPr>
        <p:spPr/>
        <p:txBody>
          <a:bodyPr/>
          <a:lstStyle/>
          <a:p>
            <a:fld id="{6CF51CA3-06BB-48FC-A70B-8B8B311B7C43}" type="slidenum">
              <a:rPr lang="en-US" smtClean="0"/>
              <a:t>‹#›</a:t>
            </a:fld>
            <a:endParaRPr lang="en-US"/>
          </a:p>
        </p:txBody>
      </p:sp>
    </p:spTree>
    <p:extLst>
      <p:ext uri="{BB962C8B-B14F-4D97-AF65-F5344CB8AC3E}">
        <p14:creationId xmlns:p14="http://schemas.microsoft.com/office/powerpoint/2010/main" val="3645950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DAC96-E57D-6272-A145-7C5FCF238D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069994-5B88-695B-21E2-84925D0501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B29ECE-D3DE-1166-5ACC-228DDB8E360D}"/>
              </a:ext>
            </a:extLst>
          </p:cNvPr>
          <p:cNvSpPr>
            <a:spLocks noGrp="1"/>
          </p:cNvSpPr>
          <p:nvPr>
            <p:ph type="dt" sz="half" idx="10"/>
          </p:nvPr>
        </p:nvSpPr>
        <p:spPr/>
        <p:txBody>
          <a:bodyPr/>
          <a:lstStyle/>
          <a:p>
            <a:fld id="{6DA5405C-8A6F-4E0A-A9F2-248894BB0957}" type="datetimeFigureOut">
              <a:rPr lang="en-US" smtClean="0"/>
              <a:t>5/3/2023</a:t>
            </a:fld>
            <a:endParaRPr lang="en-US"/>
          </a:p>
        </p:txBody>
      </p:sp>
      <p:sp>
        <p:nvSpPr>
          <p:cNvPr id="5" name="Footer Placeholder 4">
            <a:extLst>
              <a:ext uri="{FF2B5EF4-FFF2-40B4-BE49-F238E27FC236}">
                <a16:creationId xmlns:a16="http://schemas.microsoft.com/office/drawing/2014/main" id="{65CE908B-1BB4-805B-26E7-38A9A6D2FB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561DBD-378C-B8DB-94F5-B5A1EDB00D89}"/>
              </a:ext>
            </a:extLst>
          </p:cNvPr>
          <p:cNvSpPr>
            <a:spLocks noGrp="1"/>
          </p:cNvSpPr>
          <p:nvPr>
            <p:ph type="sldNum" sz="quarter" idx="12"/>
          </p:nvPr>
        </p:nvSpPr>
        <p:spPr/>
        <p:txBody>
          <a:bodyPr/>
          <a:lstStyle/>
          <a:p>
            <a:fld id="{6CF51CA3-06BB-48FC-A70B-8B8B311B7C43}" type="slidenum">
              <a:rPr lang="en-US" smtClean="0"/>
              <a:t>‹#›</a:t>
            </a:fld>
            <a:endParaRPr lang="en-US"/>
          </a:p>
        </p:txBody>
      </p:sp>
    </p:spTree>
    <p:extLst>
      <p:ext uri="{BB962C8B-B14F-4D97-AF65-F5344CB8AC3E}">
        <p14:creationId xmlns:p14="http://schemas.microsoft.com/office/powerpoint/2010/main" val="2411242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EA5D0D-0DA4-DA95-5233-99D4FAC937D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A55F9D-209A-29EB-3CE7-8A11FD70E1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A37D84-AE96-9499-026B-D1D4975E7624}"/>
              </a:ext>
            </a:extLst>
          </p:cNvPr>
          <p:cNvSpPr>
            <a:spLocks noGrp="1"/>
          </p:cNvSpPr>
          <p:nvPr>
            <p:ph type="dt" sz="half" idx="10"/>
          </p:nvPr>
        </p:nvSpPr>
        <p:spPr/>
        <p:txBody>
          <a:bodyPr/>
          <a:lstStyle/>
          <a:p>
            <a:fld id="{6DA5405C-8A6F-4E0A-A9F2-248894BB0957}" type="datetimeFigureOut">
              <a:rPr lang="en-US" smtClean="0"/>
              <a:t>5/3/2023</a:t>
            </a:fld>
            <a:endParaRPr lang="en-US"/>
          </a:p>
        </p:txBody>
      </p:sp>
      <p:sp>
        <p:nvSpPr>
          <p:cNvPr id="5" name="Footer Placeholder 4">
            <a:extLst>
              <a:ext uri="{FF2B5EF4-FFF2-40B4-BE49-F238E27FC236}">
                <a16:creationId xmlns:a16="http://schemas.microsoft.com/office/drawing/2014/main" id="{40EB01D6-A4E5-3FA3-D42D-052A94380E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BDF7DF-72A1-9E9D-7E58-64CB52C88D3B}"/>
              </a:ext>
            </a:extLst>
          </p:cNvPr>
          <p:cNvSpPr>
            <a:spLocks noGrp="1"/>
          </p:cNvSpPr>
          <p:nvPr>
            <p:ph type="sldNum" sz="quarter" idx="12"/>
          </p:nvPr>
        </p:nvSpPr>
        <p:spPr/>
        <p:txBody>
          <a:bodyPr/>
          <a:lstStyle/>
          <a:p>
            <a:fld id="{6CF51CA3-06BB-48FC-A70B-8B8B311B7C43}" type="slidenum">
              <a:rPr lang="en-US" smtClean="0"/>
              <a:t>‹#›</a:t>
            </a:fld>
            <a:endParaRPr lang="en-US"/>
          </a:p>
        </p:txBody>
      </p:sp>
    </p:spTree>
    <p:extLst>
      <p:ext uri="{BB962C8B-B14F-4D97-AF65-F5344CB8AC3E}">
        <p14:creationId xmlns:p14="http://schemas.microsoft.com/office/powerpoint/2010/main" val="3337997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7A33A-7783-16F2-3A7D-C80B851792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4DA54C-AD03-F045-DAEC-2070F21B94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C99FDB-3231-C5FC-9FF8-46F635B7AC15}"/>
              </a:ext>
            </a:extLst>
          </p:cNvPr>
          <p:cNvSpPr>
            <a:spLocks noGrp="1"/>
          </p:cNvSpPr>
          <p:nvPr>
            <p:ph type="dt" sz="half" idx="10"/>
          </p:nvPr>
        </p:nvSpPr>
        <p:spPr/>
        <p:txBody>
          <a:bodyPr/>
          <a:lstStyle/>
          <a:p>
            <a:fld id="{6DA5405C-8A6F-4E0A-A9F2-248894BB0957}" type="datetimeFigureOut">
              <a:rPr lang="en-US" smtClean="0"/>
              <a:t>5/3/2023</a:t>
            </a:fld>
            <a:endParaRPr lang="en-US"/>
          </a:p>
        </p:txBody>
      </p:sp>
      <p:sp>
        <p:nvSpPr>
          <p:cNvPr id="5" name="Footer Placeholder 4">
            <a:extLst>
              <a:ext uri="{FF2B5EF4-FFF2-40B4-BE49-F238E27FC236}">
                <a16:creationId xmlns:a16="http://schemas.microsoft.com/office/drawing/2014/main" id="{32CFE02D-4550-DC25-2B67-D3C3114DE3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D7A3B5-8264-7771-D9A3-12CF4B7DD8D4}"/>
              </a:ext>
            </a:extLst>
          </p:cNvPr>
          <p:cNvSpPr>
            <a:spLocks noGrp="1"/>
          </p:cNvSpPr>
          <p:nvPr>
            <p:ph type="sldNum" sz="quarter" idx="12"/>
          </p:nvPr>
        </p:nvSpPr>
        <p:spPr/>
        <p:txBody>
          <a:bodyPr/>
          <a:lstStyle/>
          <a:p>
            <a:fld id="{6CF51CA3-06BB-48FC-A70B-8B8B311B7C43}" type="slidenum">
              <a:rPr lang="en-US" smtClean="0"/>
              <a:t>‹#›</a:t>
            </a:fld>
            <a:endParaRPr lang="en-US"/>
          </a:p>
        </p:txBody>
      </p:sp>
    </p:spTree>
    <p:extLst>
      <p:ext uri="{BB962C8B-B14F-4D97-AF65-F5344CB8AC3E}">
        <p14:creationId xmlns:p14="http://schemas.microsoft.com/office/powerpoint/2010/main" val="896303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9F38E-3189-B246-048C-F4CE4DB756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5EC1B9-AE72-4598-C6DD-817E27C69B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0B729A-A707-84EA-7F9B-EED97D07B037}"/>
              </a:ext>
            </a:extLst>
          </p:cNvPr>
          <p:cNvSpPr>
            <a:spLocks noGrp="1"/>
          </p:cNvSpPr>
          <p:nvPr>
            <p:ph type="dt" sz="half" idx="10"/>
          </p:nvPr>
        </p:nvSpPr>
        <p:spPr/>
        <p:txBody>
          <a:bodyPr/>
          <a:lstStyle/>
          <a:p>
            <a:fld id="{6DA5405C-8A6F-4E0A-A9F2-248894BB0957}" type="datetimeFigureOut">
              <a:rPr lang="en-US" smtClean="0"/>
              <a:t>5/3/2023</a:t>
            </a:fld>
            <a:endParaRPr lang="en-US"/>
          </a:p>
        </p:txBody>
      </p:sp>
      <p:sp>
        <p:nvSpPr>
          <p:cNvPr id="5" name="Footer Placeholder 4">
            <a:extLst>
              <a:ext uri="{FF2B5EF4-FFF2-40B4-BE49-F238E27FC236}">
                <a16:creationId xmlns:a16="http://schemas.microsoft.com/office/drawing/2014/main" id="{F5BDB89B-E691-A5C3-5A31-837B798B1F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EA78F3-48BB-68A5-9FB8-D274F7C6B69B}"/>
              </a:ext>
            </a:extLst>
          </p:cNvPr>
          <p:cNvSpPr>
            <a:spLocks noGrp="1"/>
          </p:cNvSpPr>
          <p:nvPr>
            <p:ph type="sldNum" sz="quarter" idx="12"/>
          </p:nvPr>
        </p:nvSpPr>
        <p:spPr/>
        <p:txBody>
          <a:bodyPr/>
          <a:lstStyle/>
          <a:p>
            <a:fld id="{6CF51CA3-06BB-48FC-A70B-8B8B311B7C43}" type="slidenum">
              <a:rPr lang="en-US" smtClean="0"/>
              <a:t>‹#›</a:t>
            </a:fld>
            <a:endParaRPr lang="en-US"/>
          </a:p>
        </p:txBody>
      </p:sp>
    </p:spTree>
    <p:extLst>
      <p:ext uri="{BB962C8B-B14F-4D97-AF65-F5344CB8AC3E}">
        <p14:creationId xmlns:p14="http://schemas.microsoft.com/office/powerpoint/2010/main" val="4099460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9B315-00F2-BEAE-E7A0-2A3BC3046B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CD6767-43C5-F6C0-CEAC-A98DC1DABB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878A3A-6FDC-31CA-9F15-D70E3CBDC7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1B5AB4-1698-E029-3505-D233B9C40BF7}"/>
              </a:ext>
            </a:extLst>
          </p:cNvPr>
          <p:cNvSpPr>
            <a:spLocks noGrp="1"/>
          </p:cNvSpPr>
          <p:nvPr>
            <p:ph type="dt" sz="half" idx="10"/>
          </p:nvPr>
        </p:nvSpPr>
        <p:spPr/>
        <p:txBody>
          <a:bodyPr/>
          <a:lstStyle/>
          <a:p>
            <a:fld id="{6DA5405C-8A6F-4E0A-A9F2-248894BB0957}" type="datetimeFigureOut">
              <a:rPr lang="en-US" smtClean="0"/>
              <a:t>5/3/2023</a:t>
            </a:fld>
            <a:endParaRPr lang="en-US"/>
          </a:p>
        </p:txBody>
      </p:sp>
      <p:sp>
        <p:nvSpPr>
          <p:cNvPr id="6" name="Footer Placeholder 5">
            <a:extLst>
              <a:ext uri="{FF2B5EF4-FFF2-40B4-BE49-F238E27FC236}">
                <a16:creationId xmlns:a16="http://schemas.microsoft.com/office/drawing/2014/main" id="{4049F216-776E-B9EF-CDED-A1AB256525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C4E91E-42D9-2E2E-89EA-1E5E8C4F4F70}"/>
              </a:ext>
            </a:extLst>
          </p:cNvPr>
          <p:cNvSpPr>
            <a:spLocks noGrp="1"/>
          </p:cNvSpPr>
          <p:nvPr>
            <p:ph type="sldNum" sz="quarter" idx="12"/>
          </p:nvPr>
        </p:nvSpPr>
        <p:spPr/>
        <p:txBody>
          <a:bodyPr/>
          <a:lstStyle/>
          <a:p>
            <a:fld id="{6CF51CA3-06BB-48FC-A70B-8B8B311B7C43}" type="slidenum">
              <a:rPr lang="en-US" smtClean="0"/>
              <a:t>‹#›</a:t>
            </a:fld>
            <a:endParaRPr lang="en-US"/>
          </a:p>
        </p:txBody>
      </p:sp>
    </p:spTree>
    <p:extLst>
      <p:ext uri="{BB962C8B-B14F-4D97-AF65-F5344CB8AC3E}">
        <p14:creationId xmlns:p14="http://schemas.microsoft.com/office/powerpoint/2010/main" val="3897178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0CAB8-B6F3-DEA5-0213-9B194494BA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E6B190-360B-6D9F-2DBA-62301BD745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BE223A-94EA-932A-BF60-08B7A27B6C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76CC2A-A504-AFC4-1678-84918A77FE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618BA3-1BFD-84D2-28C1-BC7B63F1AE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984355-4511-BDC3-7735-D1D9F34E3608}"/>
              </a:ext>
            </a:extLst>
          </p:cNvPr>
          <p:cNvSpPr>
            <a:spLocks noGrp="1"/>
          </p:cNvSpPr>
          <p:nvPr>
            <p:ph type="dt" sz="half" idx="10"/>
          </p:nvPr>
        </p:nvSpPr>
        <p:spPr/>
        <p:txBody>
          <a:bodyPr/>
          <a:lstStyle/>
          <a:p>
            <a:fld id="{6DA5405C-8A6F-4E0A-A9F2-248894BB0957}" type="datetimeFigureOut">
              <a:rPr lang="en-US" smtClean="0"/>
              <a:t>5/3/2023</a:t>
            </a:fld>
            <a:endParaRPr lang="en-US"/>
          </a:p>
        </p:txBody>
      </p:sp>
      <p:sp>
        <p:nvSpPr>
          <p:cNvPr id="8" name="Footer Placeholder 7">
            <a:extLst>
              <a:ext uri="{FF2B5EF4-FFF2-40B4-BE49-F238E27FC236}">
                <a16:creationId xmlns:a16="http://schemas.microsoft.com/office/drawing/2014/main" id="{742E6451-83BA-43C2-61E8-C317697E19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1910E5-C222-E67D-40E8-0CB318690E06}"/>
              </a:ext>
            </a:extLst>
          </p:cNvPr>
          <p:cNvSpPr>
            <a:spLocks noGrp="1"/>
          </p:cNvSpPr>
          <p:nvPr>
            <p:ph type="sldNum" sz="quarter" idx="12"/>
          </p:nvPr>
        </p:nvSpPr>
        <p:spPr/>
        <p:txBody>
          <a:bodyPr/>
          <a:lstStyle/>
          <a:p>
            <a:fld id="{6CF51CA3-06BB-48FC-A70B-8B8B311B7C43}" type="slidenum">
              <a:rPr lang="en-US" smtClean="0"/>
              <a:t>‹#›</a:t>
            </a:fld>
            <a:endParaRPr lang="en-US"/>
          </a:p>
        </p:txBody>
      </p:sp>
    </p:spTree>
    <p:extLst>
      <p:ext uri="{BB962C8B-B14F-4D97-AF65-F5344CB8AC3E}">
        <p14:creationId xmlns:p14="http://schemas.microsoft.com/office/powerpoint/2010/main" val="804031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C7CBF-5F16-0A09-ED07-D93A5F0D2AE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8BBFEDB-09BC-E004-7E69-5721C827DA64}"/>
              </a:ext>
            </a:extLst>
          </p:cNvPr>
          <p:cNvSpPr>
            <a:spLocks noGrp="1"/>
          </p:cNvSpPr>
          <p:nvPr>
            <p:ph type="dt" sz="half" idx="10"/>
          </p:nvPr>
        </p:nvSpPr>
        <p:spPr/>
        <p:txBody>
          <a:bodyPr/>
          <a:lstStyle/>
          <a:p>
            <a:fld id="{6DA5405C-8A6F-4E0A-A9F2-248894BB0957}" type="datetimeFigureOut">
              <a:rPr lang="en-US" smtClean="0"/>
              <a:t>5/3/2023</a:t>
            </a:fld>
            <a:endParaRPr lang="en-US"/>
          </a:p>
        </p:txBody>
      </p:sp>
      <p:sp>
        <p:nvSpPr>
          <p:cNvPr id="4" name="Footer Placeholder 3">
            <a:extLst>
              <a:ext uri="{FF2B5EF4-FFF2-40B4-BE49-F238E27FC236}">
                <a16:creationId xmlns:a16="http://schemas.microsoft.com/office/drawing/2014/main" id="{6F5948A7-3D9C-CE1F-DB96-FBFC74B838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CB52F4-61B7-97CA-4A9B-7FDD348FBFFE}"/>
              </a:ext>
            </a:extLst>
          </p:cNvPr>
          <p:cNvSpPr>
            <a:spLocks noGrp="1"/>
          </p:cNvSpPr>
          <p:nvPr>
            <p:ph type="sldNum" sz="quarter" idx="12"/>
          </p:nvPr>
        </p:nvSpPr>
        <p:spPr/>
        <p:txBody>
          <a:bodyPr/>
          <a:lstStyle/>
          <a:p>
            <a:fld id="{6CF51CA3-06BB-48FC-A70B-8B8B311B7C43}" type="slidenum">
              <a:rPr lang="en-US" smtClean="0"/>
              <a:t>‹#›</a:t>
            </a:fld>
            <a:endParaRPr lang="en-US"/>
          </a:p>
        </p:txBody>
      </p:sp>
    </p:spTree>
    <p:extLst>
      <p:ext uri="{BB962C8B-B14F-4D97-AF65-F5344CB8AC3E}">
        <p14:creationId xmlns:p14="http://schemas.microsoft.com/office/powerpoint/2010/main" val="1185929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CB2879-4A15-1746-B0A3-E5900829C08F}"/>
              </a:ext>
            </a:extLst>
          </p:cNvPr>
          <p:cNvSpPr>
            <a:spLocks noGrp="1"/>
          </p:cNvSpPr>
          <p:nvPr>
            <p:ph type="dt" sz="half" idx="10"/>
          </p:nvPr>
        </p:nvSpPr>
        <p:spPr/>
        <p:txBody>
          <a:bodyPr/>
          <a:lstStyle/>
          <a:p>
            <a:fld id="{6DA5405C-8A6F-4E0A-A9F2-248894BB0957}" type="datetimeFigureOut">
              <a:rPr lang="en-US" smtClean="0"/>
              <a:t>5/3/2023</a:t>
            </a:fld>
            <a:endParaRPr lang="en-US"/>
          </a:p>
        </p:txBody>
      </p:sp>
      <p:sp>
        <p:nvSpPr>
          <p:cNvPr id="3" name="Footer Placeholder 2">
            <a:extLst>
              <a:ext uri="{FF2B5EF4-FFF2-40B4-BE49-F238E27FC236}">
                <a16:creationId xmlns:a16="http://schemas.microsoft.com/office/drawing/2014/main" id="{2DA81F02-65D6-B7DF-F60B-919A61939B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2F11E1-DC21-8053-65E6-EA39130C269A}"/>
              </a:ext>
            </a:extLst>
          </p:cNvPr>
          <p:cNvSpPr>
            <a:spLocks noGrp="1"/>
          </p:cNvSpPr>
          <p:nvPr>
            <p:ph type="sldNum" sz="quarter" idx="12"/>
          </p:nvPr>
        </p:nvSpPr>
        <p:spPr/>
        <p:txBody>
          <a:bodyPr/>
          <a:lstStyle/>
          <a:p>
            <a:fld id="{6CF51CA3-06BB-48FC-A70B-8B8B311B7C43}" type="slidenum">
              <a:rPr lang="en-US" smtClean="0"/>
              <a:t>‹#›</a:t>
            </a:fld>
            <a:endParaRPr lang="en-US"/>
          </a:p>
        </p:txBody>
      </p:sp>
    </p:spTree>
    <p:extLst>
      <p:ext uri="{BB962C8B-B14F-4D97-AF65-F5344CB8AC3E}">
        <p14:creationId xmlns:p14="http://schemas.microsoft.com/office/powerpoint/2010/main" val="3728193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FB257-9138-3EBC-62DE-4F8D019E6F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06AB51-A053-3EEA-1892-D10A484C14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3C66833-3E62-AC92-13A1-5B4FD28098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53D651-5789-AAA6-965D-E0D7E537BF63}"/>
              </a:ext>
            </a:extLst>
          </p:cNvPr>
          <p:cNvSpPr>
            <a:spLocks noGrp="1"/>
          </p:cNvSpPr>
          <p:nvPr>
            <p:ph type="dt" sz="half" idx="10"/>
          </p:nvPr>
        </p:nvSpPr>
        <p:spPr/>
        <p:txBody>
          <a:bodyPr/>
          <a:lstStyle/>
          <a:p>
            <a:fld id="{6DA5405C-8A6F-4E0A-A9F2-248894BB0957}" type="datetimeFigureOut">
              <a:rPr lang="en-US" smtClean="0"/>
              <a:t>5/3/2023</a:t>
            </a:fld>
            <a:endParaRPr lang="en-US"/>
          </a:p>
        </p:txBody>
      </p:sp>
      <p:sp>
        <p:nvSpPr>
          <p:cNvPr id="6" name="Footer Placeholder 5">
            <a:extLst>
              <a:ext uri="{FF2B5EF4-FFF2-40B4-BE49-F238E27FC236}">
                <a16:creationId xmlns:a16="http://schemas.microsoft.com/office/drawing/2014/main" id="{353B3566-962E-16BD-5D83-10ACE8F08A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451641-8A11-DEC0-8AF7-C658459E3D79}"/>
              </a:ext>
            </a:extLst>
          </p:cNvPr>
          <p:cNvSpPr>
            <a:spLocks noGrp="1"/>
          </p:cNvSpPr>
          <p:nvPr>
            <p:ph type="sldNum" sz="quarter" idx="12"/>
          </p:nvPr>
        </p:nvSpPr>
        <p:spPr/>
        <p:txBody>
          <a:bodyPr/>
          <a:lstStyle/>
          <a:p>
            <a:fld id="{6CF51CA3-06BB-48FC-A70B-8B8B311B7C43}" type="slidenum">
              <a:rPr lang="en-US" smtClean="0"/>
              <a:t>‹#›</a:t>
            </a:fld>
            <a:endParaRPr lang="en-US"/>
          </a:p>
        </p:txBody>
      </p:sp>
    </p:spTree>
    <p:extLst>
      <p:ext uri="{BB962C8B-B14F-4D97-AF65-F5344CB8AC3E}">
        <p14:creationId xmlns:p14="http://schemas.microsoft.com/office/powerpoint/2010/main" val="4034567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75484-379D-AADD-AB7E-45D48B6998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DD04CFB-6F3A-A0FC-A818-BF09BB890F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21F269-744B-382C-3880-6E195F4A2C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9EA99C-E978-1372-F07D-C4B99AD65704}"/>
              </a:ext>
            </a:extLst>
          </p:cNvPr>
          <p:cNvSpPr>
            <a:spLocks noGrp="1"/>
          </p:cNvSpPr>
          <p:nvPr>
            <p:ph type="dt" sz="half" idx="10"/>
          </p:nvPr>
        </p:nvSpPr>
        <p:spPr/>
        <p:txBody>
          <a:bodyPr/>
          <a:lstStyle/>
          <a:p>
            <a:fld id="{6DA5405C-8A6F-4E0A-A9F2-248894BB0957}" type="datetimeFigureOut">
              <a:rPr lang="en-US" smtClean="0"/>
              <a:t>5/3/2023</a:t>
            </a:fld>
            <a:endParaRPr lang="en-US"/>
          </a:p>
        </p:txBody>
      </p:sp>
      <p:sp>
        <p:nvSpPr>
          <p:cNvPr id="6" name="Footer Placeholder 5">
            <a:extLst>
              <a:ext uri="{FF2B5EF4-FFF2-40B4-BE49-F238E27FC236}">
                <a16:creationId xmlns:a16="http://schemas.microsoft.com/office/drawing/2014/main" id="{45A2948E-6A49-B439-ED7C-DFA08AFAC7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D4B62D-325D-A85D-066F-6FBC134753E5}"/>
              </a:ext>
            </a:extLst>
          </p:cNvPr>
          <p:cNvSpPr>
            <a:spLocks noGrp="1"/>
          </p:cNvSpPr>
          <p:nvPr>
            <p:ph type="sldNum" sz="quarter" idx="12"/>
          </p:nvPr>
        </p:nvSpPr>
        <p:spPr/>
        <p:txBody>
          <a:bodyPr/>
          <a:lstStyle/>
          <a:p>
            <a:fld id="{6CF51CA3-06BB-48FC-A70B-8B8B311B7C43}" type="slidenum">
              <a:rPr lang="en-US" smtClean="0"/>
              <a:t>‹#›</a:t>
            </a:fld>
            <a:endParaRPr lang="en-US"/>
          </a:p>
        </p:txBody>
      </p:sp>
    </p:spTree>
    <p:extLst>
      <p:ext uri="{BB962C8B-B14F-4D97-AF65-F5344CB8AC3E}">
        <p14:creationId xmlns:p14="http://schemas.microsoft.com/office/powerpoint/2010/main" val="3312120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128B19-8962-DD85-AD52-E621ADCC05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6710BB-3129-013A-369B-EED310A920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C36768-251E-19DC-957B-CAFDEEA7A1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A5405C-8A6F-4E0A-A9F2-248894BB0957}" type="datetimeFigureOut">
              <a:rPr lang="en-US" smtClean="0"/>
              <a:t>5/3/2023</a:t>
            </a:fld>
            <a:endParaRPr lang="en-US"/>
          </a:p>
        </p:txBody>
      </p:sp>
      <p:sp>
        <p:nvSpPr>
          <p:cNvPr id="5" name="Footer Placeholder 4">
            <a:extLst>
              <a:ext uri="{FF2B5EF4-FFF2-40B4-BE49-F238E27FC236}">
                <a16:creationId xmlns:a16="http://schemas.microsoft.com/office/drawing/2014/main" id="{9DC0F1C8-F0CC-1097-451C-C749A93D4A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9DCB17A-0F31-663D-92DB-F71D4FA37B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F51CA3-06BB-48FC-A70B-8B8B311B7C43}" type="slidenum">
              <a:rPr lang="en-US" smtClean="0"/>
              <a:t>‹#›</a:t>
            </a:fld>
            <a:endParaRPr lang="en-US"/>
          </a:p>
        </p:txBody>
      </p:sp>
    </p:spTree>
    <p:extLst>
      <p:ext uri="{BB962C8B-B14F-4D97-AF65-F5344CB8AC3E}">
        <p14:creationId xmlns:p14="http://schemas.microsoft.com/office/powerpoint/2010/main" val="93211676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image" Target="../media/image6.png"/><Relationship Id="rId10" Type="http://schemas.openxmlformats.org/officeDocument/2006/relationships/slide" Target="slide9.xml"/><Relationship Id="rId4" Type="http://schemas.openxmlformats.org/officeDocument/2006/relationships/slide" Target="slide6.xml"/><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11.png"/><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67473-8FFD-7B4E-0CF7-1ABA13FEDD9E}"/>
              </a:ext>
            </a:extLst>
          </p:cNvPr>
          <p:cNvSpPr>
            <a:spLocks noGrp="1"/>
          </p:cNvSpPr>
          <p:nvPr>
            <p:ph type="ctrTitle"/>
          </p:nvPr>
        </p:nvSpPr>
        <p:spPr/>
        <p:txBody>
          <a:bodyPr/>
          <a:lstStyle/>
          <a:p>
            <a:pPr algn="ctr"/>
            <a:r>
              <a:rPr lang="ar-JO" dirty="0"/>
              <a:t>فلسطين </a:t>
            </a:r>
            <a:endParaRPr lang="en-US" dirty="0"/>
          </a:p>
        </p:txBody>
      </p:sp>
      <p:sp>
        <p:nvSpPr>
          <p:cNvPr id="3" name="Subtitle 2">
            <a:extLst>
              <a:ext uri="{FF2B5EF4-FFF2-40B4-BE49-F238E27FC236}">
                <a16:creationId xmlns:a16="http://schemas.microsoft.com/office/drawing/2014/main" id="{541149C1-1F54-9F72-813E-3C9347E04623}"/>
              </a:ext>
            </a:extLst>
          </p:cNvPr>
          <p:cNvSpPr>
            <a:spLocks noGrp="1"/>
          </p:cNvSpPr>
          <p:nvPr>
            <p:ph type="subTitle" idx="1"/>
          </p:nvPr>
        </p:nvSpPr>
        <p:spPr/>
        <p:txBody>
          <a:bodyPr>
            <a:normAutofit/>
          </a:bodyPr>
          <a:lstStyle/>
          <a:p>
            <a:r>
              <a:rPr lang="ar-JO" dirty="0"/>
              <a:t>اسم الطالبة : يارا حجارة</a:t>
            </a:r>
          </a:p>
          <a:p>
            <a:r>
              <a:rPr lang="ar-JO" dirty="0"/>
              <a:t>الصف : الثامن الاساسي (ب)</a:t>
            </a:r>
          </a:p>
          <a:p>
            <a:r>
              <a:rPr lang="ar-JO" dirty="0"/>
              <a:t>باشراف المعلم : وسيم خليفات </a:t>
            </a:r>
            <a:endParaRPr lang="en-US" dirty="0"/>
          </a:p>
        </p:txBody>
      </p:sp>
    </p:spTree>
    <p:extLst>
      <p:ext uri="{BB962C8B-B14F-4D97-AF65-F5344CB8AC3E}">
        <p14:creationId xmlns:p14="http://schemas.microsoft.com/office/powerpoint/2010/main" val="2320389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24FE8-C24C-147E-4BF4-4A935A3261BA}"/>
              </a:ext>
            </a:extLst>
          </p:cNvPr>
          <p:cNvSpPr>
            <a:spLocks noGrp="1"/>
          </p:cNvSpPr>
          <p:nvPr>
            <p:ph type="title"/>
          </p:nvPr>
        </p:nvSpPr>
        <p:spPr/>
        <p:txBody>
          <a:bodyPr/>
          <a:lstStyle/>
          <a:p>
            <a:endParaRPr lang="en-US"/>
          </a:p>
        </p:txBody>
      </p:sp>
      <p:pic>
        <p:nvPicPr>
          <p:cNvPr id="11" name="Content Placeholder 10">
            <a:extLst>
              <a:ext uri="{FF2B5EF4-FFF2-40B4-BE49-F238E27FC236}">
                <a16:creationId xmlns:a16="http://schemas.microsoft.com/office/drawing/2014/main" id="{33A49906-945C-8B85-88BE-1BFD40B68C5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067" y="-41892"/>
            <a:ext cx="12278067" cy="6941784"/>
          </a:xfrm>
        </p:spPr>
      </p:pic>
      <p:grpSp>
        <p:nvGrpSpPr>
          <p:cNvPr id="20" name="Group 19">
            <a:extLst>
              <a:ext uri="{FF2B5EF4-FFF2-40B4-BE49-F238E27FC236}">
                <a16:creationId xmlns:a16="http://schemas.microsoft.com/office/drawing/2014/main" id="{C5F4A6BC-1890-B81A-806F-1A878511BB54}"/>
              </a:ext>
            </a:extLst>
          </p:cNvPr>
          <p:cNvGrpSpPr/>
          <p:nvPr/>
        </p:nvGrpSpPr>
        <p:grpSpPr>
          <a:xfrm>
            <a:off x="4174929" y="2882716"/>
            <a:ext cx="3756074" cy="1307893"/>
            <a:chOff x="3111131" y="1815940"/>
            <a:chExt cx="4707047" cy="2477243"/>
          </a:xfrm>
        </p:grpSpPr>
        <mc:AlternateContent xmlns:mc="http://schemas.openxmlformats.org/markup-compatibility/2006">
          <mc:Choice xmlns:pslz="http://schemas.microsoft.com/office/powerpoint/2016/slidezoom" Requires="pslz">
            <p:graphicFrame>
              <p:nvGraphicFramePr>
                <p:cNvPr id="13" name="Slide Zoom 12">
                  <a:extLst>
                    <a:ext uri="{FF2B5EF4-FFF2-40B4-BE49-F238E27FC236}">
                      <a16:creationId xmlns:a16="http://schemas.microsoft.com/office/drawing/2014/main" id="{F44289DF-1711-A2F5-0056-BC5FBA0A1F02}"/>
                    </a:ext>
                  </a:extLst>
                </p:cNvPr>
                <p:cNvGraphicFramePr>
                  <a:graphicFrameLocks noChangeAspect="1"/>
                </p:cNvGraphicFramePr>
                <p:nvPr>
                  <p:extLst>
                    <p:ext uri="{D42A27DB-BD31-4B8C-83A1-F6EECF244321}">
                      <p14:modId xmlns:p14="http://schemas.microsoft.com/office/powerpoint/2010/main" val="1712423596"/>
                    </p:ext>
                  </p:extLst>
                </p:nvPr>
              </p:nvGraphicFramePr>
              <p:xfrm>
                <a:off x="3198716" y="1815940"/>
                <a:ext cx="2319868" cy="1304925"/>
              </p:xfrm>
              <a:graphic>
                <a:graphicData uri="http://schemas.microsoft.com/office/powerpoint/2016/slidezoom">
                  <pslz:sldZm>
                    <pslz:sldZmObj sldId="267" cId="819967469">
                      <pslz:zmPr id="{02C75506-8A7E-4A7A-8444-80173A96DD5A}" transitionDur="1000">
                        <p166:blipFill xmlns:p166="http://schemas.microsoft.com/office/powerpoint/2016/6/main">
                          <a:blip r:embed="rId3"/>
                          <a:stretch>
                            <a:fillRect/>
                          </a:stretch>
                        </p166:blipFill>
                        <p166:spPr xmlns:p166="http://schemas.microsoft.com/office/powerpoint/2016/6/main">
                          <a:xfrm>
                            <a:off x="0" y="0"/>
                            <a:ext cx="1851181" cy="688952"/>
                          </a:xfrm>
                          <a:prstGeom prst="rect">
                            <a:avLst/>
                          </a:prstGeom>
                          <a:ln w="3175">
                            <a:solidFill>
                              <a:prstClr val="ltGray"/>
                            </a:solidFill>
                          </a:ln>
                        </p166:spPr>
                      </pslz:zmPr>
                    </pslz:sldZmObj>
                  </pslz:sldZm>
                </a:graphicData>
              </a:graphic>
            </p:graphicFrame>
          </mc:Choice>
          <mc:Fallback>
            <p:pic>
              <p:nvPicPr>
                <p:cNvPr id="13" name="Slide Zoom 12">
                  <a:hlinkClick r:id="rId4" action="ppaction://hlinksldjump"/>
                  <a:extLst>
                    <a:ext uri="{FF2B5EF4-FFF2-40B4-BE49-F238E27FC236}">
                      <a16:creationId xmlns:a16="http://schemas.microsoft.com/office/drawing/2014/main" id="{F44289DF-1711-A2F5-0056-BC5FBA0A1F02}"/>
                    </a:ext>
                  </a:extLst>
                </p:cNvPr>
                <p:cNvPicPr>
                  <a:picLocks noGrp="1" noRot="1" noChangeAspect="1" noMove="1" noResize="1" noEditPoints="1" noAdjustHandles="1" noChangeArrowheads="1" noChangeShapeType="1"/>
                </p:cNvPicPr>
                <p:nvPr/>
              </p:nvPicPr>
              <p:blipFill>
                <a:blip r:embed="rId3"/>
                <a:stretch>
                  <a:fillRect/>
                </a:stretch>
              </p:blipFill>
              <p:spPr>
                <a:xfrm>
                  <a:off x="4244819" y="2882716"/>
                  <a:ext cx="1851181" cy="688952"/>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Requires="pslz">
            <p:graphicFrame>
              <p:nvGraphicFramePr>
                <p:cNvPr id="15" name="Slide Zoom 14">
                  <a:extLst>
                    <a:ext uri="{FF2B5EF4-FFF2-40B4-BE49-F238E27FC236}">
                      <a16:creationId xmlns:a16="http://schemas.microsoft.com/office/drawing/2014/main" id="{2B4C7CD8-9DE9-D82D-0E78-CD86C730199E}"/>
                    </a:ext>
                  </a:extLst>
                </p:cNvPr>
                <p:cNvGraphicFramePr>
                  <a:graphicFrameLocks noChangeAspect="1"/>
                </p:cNvGraphicFramePr>
                <p:nvPr>
                  <p:extLst>
                    <p:ext uri="{D42A27DB-BD31-4B8C-83A1-F6EECF244321}">
                      <p14:modId xmlns:p14="http://schemas.microsoft.com/office/powerpoint/2010/main" val="3366658750"/>
                    </p:ext>
                  </p:extLst>
                </p:nvPr>
              </p:nvGraphicFramePr>
              <p:xfrm>
                <a:off x="5413680" y="1854634"/>
                <a:ext cx="2387179" cy="1342788"/>
              </p:xfrm>
              <a:graphic>
                <a:graphicData uri="http://schemas.microsoft.com/office/powerpoint/2016/slidezoom">
                  <pslz:sldZm>
                    <pslz:sldZmObj sldId="269" cId="3811362924">
                      <pslz:zmPr id="{9BDAA561-9C54-43CA-9769-216509506D9F}" transitionDur="1000">
                        <p166:blipFill xmlns:p166="http://schemas.microsoft.com/office/powerpoint/2016/6/main">
                          <a:blip r:embed="rId5"/>
                          <a:stretch>
                            <a:fillRect/>
                          </a:stretch>
                        </p166:blipFill>
                        <p166:spPr xmlns:p166="http://schemas.microsoft.com/office/powerpoint/2016/6/main">
                          <a:xfrm>
                            <a:off x="0" y="0"/>
                            <a:ext cx="1904893" cy="708943"/>
                          </a:xfrm>
                          <a:prstGeom prst="rect">
                            <a:avLst/>
                          </a:prstGeom>
                          <a:ln w="3175">
                            <a:solidFill>
                              <a:prstClr val="ltGray"/>
                            </a:solidFill>
                          </a:ln>
                        </p166:spPr>
                      </pslz:zmPr>
                    </pslz:sldZmObj>
                  </pslz:sldZm>
                </a:graphicData>
              </a:graphic>
            </p:graphicFrame>
          </mc:Choice>
          <mc:Fallback>
            <p:pic>
              <p:nvPicPr>
                <p:cNvPr id="15" name="Slide Zoom 14">
                  <a:hlinkClick r:id="rId6" action="ppaction://hlinksldjump"/>
                  <a:extLst>
                    <a:ext uri="{FF2B5EF4-FFF2-40B4-BE49-F238E27FC236}">
                      <a16:creationId xmlns:a16="http://schemas.microsoft.com/office/drawing/2014/main" id="{2B4C7CD8-9DE9-D82D-0E78-CD86C730199E}"/>
                    </a:ext>
                  </a:extLst>
                </p:cNvPr>
                <p:cNvPicPr>
                  <a:picLocks noGrp="1" noRot="1" noChangeAspect="1" noMove="1" noResize="1" noEditPoints="1" noAdjustHandles="1" noChangeArrowheads="1" noChangeShapeType="1"/>
                </p:cNvPicPr>
                <p:nvPr/>
              </p:nvPicPr>
              <p:blipFill>
                <a:blip r:embed="rId5"/>
                <a:stretch>
                  <a:fillRect/>
                </a:stretch>
              </p:blipFill>
              <p:spPr>
                <a:xfrm>
                  <a:off x="6012290" y="2903145"/>
                  <a:ext cx="1904893" cy="708943"/>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Requires="pslz">
            <p:graphicFrame>
              <p:nvGraphicFramePr>
                <p:cNvPr id="17" name="Slide Zoom 16">
                  <a:extLst>
                    <a:ext uri="{FF2B5EF4-FFF2-40B4-BE49-F238E27FC236}">
                      <a16:creationId xmlns:a16="http://schemas.microsoft.com/office/drawing/2014/main" id="{BEF58E81-0058-5B6C-7CF9-8501A6F58C57}"/>
                    </a:ext>
                  </a:extLst>
                </p:cNvPr>
                <p:cNvGraphicFramePr>
                  <a:graphicFrameLocks noChangeAspect="1"/>
                </p:cNvGraphicFramePr>
                <p:nvPr>
                  <p:extLst>
                    <p:ext uri="{D42A27DB-BD31-4B8C-83A1-F6EECF244321}">
                      <p14:modId xmlns:p14="http://schemas.microsoft.com/office/powerpoint/2010/main" val="3741152485"/>
                    </p:ext>
                  </p:extLst>
                </p:nvPr>
              </p:nvGraphicFramePr>
              <p:xfrm>
                <a:off x="3111131" y="3057518"/>
                <a:ext cx="2319868" cy="1196765"/>
              </p:xfrm>
              <a:graphic>
                <a:graphicData uri="http://schemas.microsoft.com/office/powerpoint/2016/slidezoom">
                  <pslz:sldZm>
                    <pslz:sldZmObj sldId="270" cId="1002557360">
                      <pslz:zmPr id="{31882F9D-BC8C-4227-B956-7EB6F4AB5CD5}" transitionDur="1000">
                        <p166:blipFill xmlns:p166="http://schemas.microsoft.com/office/powerpoint/2016/6/main">
                          <a:blip r:embed="rId7"/>
                          <a:stretch>
                            <a:fillRect/>
                          </a:stretch>
                        </p166:blipFill>
                        <p166:spPr xmlns:p166="http://schemas.microsoft.com/office/powerpoint/2016/6/main">
                          <a:xfrm>
                            <a:off x="0" y="0"/>
                            <a:ext cx="1851181" cy="631848"/>
                          </a:xfrm>
                          <a:prstGeom prst="rect">
                            <a:avLst/>
                          </a:prstGeom>
                          <a:ln w="3175">
                            <a:solidFill>
                              <a:prstClr val="ltGray"/>
                            </a:solidFill>
                          </a:ln>
                        </p166:spPr>
                      </pslz:zmPr>
                    </pslz:sldZmObj>
                  </pslz:sldZm>
                </a:graphicData>
              </a:graphic>
            </p:graphicFrame>
          </mc:Choice>
          <mc:Fallback>
            <p:pic>
              <p:nvPicPr>
                <p:cNvPr id="17" name="Slide Zoom 16">
                  <a:hlinkClick r:id="rId8" action="ppaction://hlinksldjump"/>
                  <a:extLst>
                    <a:ext uri="{FF2B5EF4-FFF2-40B4-BE49-F238E27FC236}">
                      <a16:creationId xmlns:a16="http://schemas.microsoft.com/office/drawing/2014/main" id="{BEF58E81-0058-5B6C-7CF9-8501A6F58C57}"/>
                    </a:ext>
                  </a:extLst>
                </p:cNvPr>
                <p:cNvPicPr>
                  <a:picLocks noGrp="1" noRot="1" noChangeAspect="1" noMove="1" noResize="1" noEditPoints="1" noAdjustHandles="1" noChangeArrowheads="1" noChangeShapeType="1"/>
                </p:cNvPicPr>
                <p:nvPr/>
              </p:nvPicPr>
              <p:blipFill>
                <a:blip r:embed="rId7"/>
                <a:stretch>
                  <a:fillRect/>
                </a:stretch>
              </p:blipFill>
              <p:spPr>
                <a:xfrm>
                  <a:off x="4174929" y="3538223"/>
                  <a:ext cx="1851181" cy="631848"/>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Requires="pslz">
            <p:graphicFrame>
              <p:nvGraphicFramePr>
                <p:cNvPr id="19" name="Slide Zoom 18">
                  <a:extLst>
                    <a:ext uri="{FF2B5EF4-FFF2-40B4-BE49-F238E27FC236}">
                      <a16:creationId xmlns:a16="http://schemas.microsoft.com/office/drawing/2014/main" id="{FEABF107-B113-24C2-DE8A-461D4B18AA15}"/>
                    </a:ext>
                  </a:extLst>
                </p:cNvPr>
                <p:cNvGraphicFramePr>
                  <a:graphicFrameLocks noChangeAspect="1"/>
                </p:cNvGraphicFramePr>
                <p:nvPr>
                  <p:extLst>
                    <p:ext uri="{D42A27DB-BD31-4B8C-83A1-F6EECF244321}">
                      <p14:modId xmlns:p14="http://schemas.microsoft.com/office/powerpoint/2010/main" val="2241613396"/>
                    </p:ext>
                  </p:extLst>
                </p:nvPr>
              </p:nvGraphicFramePr>
              <p:xfrm>
                <a:off x="5430999" y="3096421"/>
                <a:ext cx="2387179" cy="1196762"/>
              </p:xfrm>
              <a:graphic>
                <a:graphicData uri="http://schemas.microsoft.com/office/powerpoint/2016/slidezoom">
                  <pslz:sldZm>
                    <pslz:sldZmObj sldId="271" cId="1040633330">
                      <pslz:zmPr id="{EA11A694-B087-4682-9764-924BF68CF563}" returnToParent="0" transitionDur="1000">
                        <p166:blipFill xmlns:p166="http://schemas.microsoft.com/office/powerpoint/2016/6/main">
                          <a:blip r:embed="rId9"/>
                          <a:stretch>
                            <a:fillRect/>
                          </a:stretch>
                        </p166:blipFill>
                        <p166:spPr xmlns:p166="http://schemas.microsoft.com/office/powerpoint/2016/6/main">
                          <a:xfrm>
                            <a:off x="0" y="0"/>
                            <a:ext cx="1904893" cy="631846"/>
                          </a:xfrm>
                          <a:prstGeom prst="rect">
                            <a:avLst/>
                          </a:prstGeom>
                          <a:ln w="3175">
                            <a:solidFill>
                              <a:prstClr val="ltGray"/>
                            </a:solidFill>
                          </a:ln>
                        </p166:spPr>
                      </pslz:zmPr>
                    </pslz:sldZmObj>
                  </pslz:sldZm>
                </a:graphicData>
              </a:graphic>
            </p:graphicFrame>
          </mc:Choice>
          <mc:Fallback>
            <p:pic>
              <p:nvPicPr>
                <p:cNvPr id="19" name="Slide Zoom 18">
                  <a:hlinkClick r:id="rId10" action="ppaction://hlinksldjump"/>
                  <a:extLst>
                    <a:ext uri="{FF2B5EF4-FFF2-40B4-BE49-F238E27FC236}">
                      <a16:creationId xmlns:a16="http://schemas.microsoft.com/office/drawing/2014/main" id="{FEABF107-B113-24C2-DE8A-461D4B18AA15}"/>
                    </a:ext>
                  </a:extLst>
                </p:cNvPr>
                <p:cNvPicPr>
                  <a:picLocks noGrp="1" noRot="1" noChangeAspect="1" noMove="1" noResize="1" noEditPoints="1" noAdjustHandles="1" noChangeArrowheads="1" noChangeShapeType="1"/>
                </p:cNvPicPr>
                <p:nvPr/>
              </p:nvPicPr>
              <p:blipFill>
                <a:blip r:embed="rId9"/>
                <a:stretch>
                  <a:fillRect/>
                </a:stretch>
              </p:blipFill>
              <p:spPr>
                <a:xfrm>
                  <a:off x="6026110" y="3558763"/>
                  <a:ext cx="1904893" cy="631846"/>
                </a:xfrm>
                <a:prstGeom prst="rect">
                  <a:avLst/>
                </a:prstGeom>
                <a:ln w="3175">
                  <a:solidFill>
                    <a:prstClr val="ltGray"/>
                  </a:solidFill>
                </a:ln>
              </p:spPr>
            </p:pic>
          </mc:Fallback>
        </mc:AlternateContent>
      </p:grpSp>
    </p:spTree>
    <p:extLst>
      <p:ext uri="{BB962C8B-B14F-4D97-AF65-F5344CB8AC3E}">
        <p14:creationId xmlns:p14="http://schemas.microsoft.com/office/powerpoint/2010/main" val="3137712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2465A0D3-0942-5603-79F7-18F58F525350}"/>
              </a:ext>
            </a:extLst>
          </p:cNvPr>
          <p:cNvSpPr/>
          <p:nvPr/>
        </p:nvSpPr>
        <p:spPr>
          <a:xfrm>
            <a:off x="4445391" y="3676378"/>
            <a:ext cx="2813538" cy="444074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65F4EDE4-B563-5BD4-56AD-8F1A9E38A9DE}"/>
              </a:ext>
            </a:extLst>
          </p:cNvPr>
          <p:cNvSpPr/>
          <p:nvPr/>
        </p:nvSpPr>
        <p:spPr>
          <a:xfrm>
            <a:off x="-243840" y="0"/>
            <a:ext cx="12192000" cy="6679896"/>
          </a:xfrm>
          <a:custGeom>
            <a:avLst/>
            <a:gdLst>
              <a:gd name="connsiteX0" fmla="*/ 5888767 w 12192000"/>
              <a:gd name="connsiteY0" fmla="*/ 5410334 h 6679896"/>
              <a:gd name="connsiteX1" fmla="*/ 6241714 w 12192000"/>
              <a:gd name="connsiteY1" fmla="*/ 5410334 h 6679896"/>
              <a:gd name="connsiteX2" fmla="*/ 6241714 w 12192000"/>
              <a:gd name="connsiteY2" fmla="*/ 6679896 h 6679896"/>
              <a:gd name="connsiteX3" fmla="*/ 5888767 w 12192000"/>
              <a:gd name="connsiteY3" fmla="*/ 6679896 h 6679896"/>
              <a:gd name="connsiteX4" fmla="*/ 6155311 w 12192000"/>
              <a:gd name="connsiteY4" fmla="*/ 2152356 h 6679896"/>
              <a:gd name="connsiteX5" fmla="*/ 5693926 w 12192000"/>
              <a:gd name="connsiteY5" fmla="*/ 2489538 h 6679896"/>
              <a:gd name="connsiteX6" fmla="*/ 6155311 w 12192000"/>
              <a:gd name="connsiteY6" fmla="*/ 2826717 h 6679896"/>
              <a:gd name="connsiteX7" fmla="*/ 6616696 w 12192000"/>
              <a:gd name="connsiteY7" fmla="*/ 2489538 h 6679896"/>
              <a:gd name="connsiteX8" fmla="*/ 6155311 w 12192000"/>
              <a:gd name="connsiteY8" fmla="*/ 2152356 h 6679896"/>
              <a:gd name="connsiteX9" fmla="*/ 0 w 12192000"/>
              <a:gd name="connsiteY9" fmla="*/ 0 h 6679896"/>
              <a:gd name="connsiteX10" fmla="*/ 12192000 w 12192000"/>
              <a:gd name="connsiteY10" fmla="*/ 0 h 6679896"/>
              <a:gd name="connsiteX11" fmla="*/ 12192000 w 12192000"/>
              <a:gd name="connsiteY11" fmla="*/ 6679896 h 6679896"/>
              <a:gd name="connsiteX12" fmla="*/ 6688542 w 12192000"/>
              <a:gd name="connsiteY12" fmla="*/ 6679896 h 6679896"/>
              <a:gd name="connsiteX13" fmla="*/ 6688542 w 12192000"/>
              <a:gd name="connsiteY13" fmla="*/ 5410334 h 6679896"/>
              <a:gd name="connsiteX14" fmla="*/ 6709026 w 12192000"/>
              <a:gd name="connsiteY14" fmla="*/ 5410334 h 6679896"/>
              <a:gd name="connsiteX15" fmla="*/ 6709026 w 12192000"/>
              <a:gd name="connsiteY15" fmla="*/ 3711243 h 6679896"/>
              <a:gd name="connsiteX16" fmla="*/ 7009062 w 12192000"/>
              <a:gd name="connsiteY16" fmla="*/ 3711243 h 6679896"/>
              <a:gd name="connsiteX17" fmla="*/ 7009062 w 12192000"/>
              <a:gd name="connsiteY17" fmla="*/ 4986086 h 6679896"/>
              <a:gd name="connsiteX18" fmla="*/ 7482526 w 12192000"/>
              <a:gd name="connsiteY18" fmla="*/ 4986086 h 6679896"/>
              <a:gd name="connsiteX19" fmla="*/ 7482526 w 12192000"/>
              <a:gd name="connsiteY19" fmla="*/ 3497990 h 6679896"/>
              <a:gd name="connsiteX20" fmla="*/ 7482526 w 12192000"/>
              <a:gd name="connsiteY20" fmla="*/ 3342903 h 6679896"/>
              <a:gd name="connsiteX21" fmla="*/ 7482526 w 12192000"/>
              <a:gd name="connsiteY21" fmla="*/ 3264023 h 6679896"/>
              <a:gd name="connsiteX22" fmla="*/ 7462589 w 12192000"/>
              <a:gd name="connsiteY22" fmla="*/ 3264023 h 6679896"/>
              <a:gd name="connsiteX23" fmla="*/ 7460938 w 12192000"/>
              <a:gd name="connsiteY23" fmla="*/ 3259895 h 6679896"/>
              <a:gd name="connsiteX24" fmla="*/ 7207812 w 12192000"/>
              <a:gd name="connsiteY24" fmla="*/ 3129650 h 6679896"/>
              <a:gd name="connsiteX25" fmla="*/ 4990922 w 12192000"/>
              <a:gd name="connsiteY25" fmla="*/ 3129650 h 6679896"/>
              <a:gd name="connsiteX26" fmla="*/ 4763125 w 12192000"/>
              <a:gd name="connsiteY26" fmla="*/ 3223671 h 6679896"/>
              <a:gd name="connsiteX27" fmla="*/ 4762766 w 12192000"/>
              <a:gd name="connsiteY27" fmla="*/ 3224185 h 6679896"/>
              <a:gd name="connsiteX28" fmla="*/ 4709475 w 12192000"/>
              <a:gd name="connsiteY28" fmla="*/ 3224185 h 6679896"/>
              <a:gd name="connsiteX29" fmla="*/ 4709475 w 12192000"/>
              <a:gd name="connsiteY29" fmla="*/ 4944026 h 6679896"/>
              <a:gd name="connsiteX30" fmla="*/ 5170476 w 12192000"/>
              <a:gd name="connsiteY30" fmla="*/ 4944026 h 6679896"/>
              <a:gd name="connsiteX31" fmla="*/ 5170476 w 12192000"/>
              <a:gd name="connsiteY31" fmla="*/ 3711243 h 6679896"/>
              <a:gd name="connsiteX32" fmla="*/ 5470512 w 12192000"/>
              <a:gd name="connsiteY32" fmla="*/ 3711243 h 6679896"/>
              <a:gd name="connsiteX33" fmla="*/ 5470512 w 12192000"/>
              <a:gd name="connsiteY33" fmla="*/ 5318428 h 6679896"/>
              <a:gd name="connsiteX34" fmla="*/ 5441939 w 12192000"/>
              <a:gd name="connsiteY34" fmla="*/ 5318428 h 6679896"/>
              <a:gd name="connsiteX35" fmla="*/ 5441939 w 12192000"/>
              <a:gd name="connsiteY35" fmla="*/ 6679896 h 6679896"/>
              <a:gd name="connsiteX36" fmla="*/ 0 w 12192000"/>
              <a:gd name="connsiteY36" fmla="*/ 6679896 h 6679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192000" h="6679896">
                <a:moveTo>
                  <a:pt x="5888767" y="5410334"/>
                </a:moveTo>
                <a:lnTo>
                  <a:pt x="6241714" y="5410334"/>
                </a:lnTo>
                <a:lnTo>
                  <a:pt x="6241714" y="6679896"/>
                </a:lnTo>
                <a:lnTo>
                  <a:pt x="5888767" y="6679896"/>
                </a:lnTo>
                <a:close/>
                <a:moveTo>
                  <a:pt x="6155311" y="2152356"/>
                </a:moveTo>
                <a:cubicBezTo>
                  <a:pt x="5900495" y="2152356"/>
                  <a:pt x="5693926" y="2303317"/>
                  <a:pt x="5693926" y="2489538"/>
                </a:cubicBezTo>
                <a:cubicBezTo>
                  <a:pt x="5693926" y="2675756"/>
                  <a:pt x="5900495" y="2826717"/>
                  <a:pt x="6155311" y="2826717"/>
                </a:cubicBezTo>
                <a:cubicBezTo>
                  <a:pt x="6410127" y="2826717"/>
                  <a:pt x="6616696" y="2675756"/>
                  <a:pt x="6616696" y="2489538"/>
                </a:cubicBezTo>
                <a:cubicBezTo>
                  <a:pt x="6616696" y="2303317"/>
                  <a:pt x="6410127" y="2152356"/>
                  <a:pt x="6155311" y="2152356"/>
                </a:cubicBezTo>
                <a:close/>
                <a:moveTo>
                  <a:pt x="0" y="0"/>
                </a:moveTo>
                <a:lnTo>
                  <a:pt x="12192000" y="0"/>
                </a:lnTo>
                <a:lnTo>
                  <a:pt x="12192000" y="6679896"/>
                </a:lnTo>
                <a:lnTo>
                  <a:pt x="6688542" y="6679896"/>
                </a:lnTo>
                <a:lnTo>
                  <a:pt x="6688542" y="5410334"/>
                </a:lnTo>
                <a:lnTo>
                  <a:pt x="6709026" y="5410334"/>
                </a:lnTo>
                <a:lnTo>
                  <a:pt x="6709026" y="3711243"/>
                </a:lnTo>
                <a:lnTo>
                  <a:pt x="7009062" y="3711243"/>
                </a:lnTo>
                <a:lnTo>
                  <a:pt x="7009062" y="4986086"/>
                </a:lnTo>
                <a:lnTo>
                  <a:pt x="7482526" y="4986086"/>
                </a:lnTo>
                <a:lnTo>
                  <a:pt x="7482526" y="3497990"/>
                </a:lnTo>
                <a:lnTo>
                  <a:pt x="7482526" y="3342903"/>
                </a:lnTo>
                <a:lnTo>
                  <a:pt x="7482526" y="3264023"/>
                </a:lnTo>
                <a:lnTo>
                  <a:pt x="7462589" y="3264023"/>
                </a:lnTo>
                <a:lnTo>
                  <a:pt x="7460938" y="3259895"/>
                </a:lnTo>
                <a:cubicBezTo>
                  <a:pt x="7419234" y="3183356"/>
                  <a:pt x="7321602" y="3129650"/>
                  <a:pt x="7207812" y="3129650"/>
                </a:cubicBezTo>
                <a:lnTo>
                  <a:pt x="4990922" y="3129650"/>
                </a:lnTo>
                <a:cubicBezTo>
                  <a:pt x="4896096" y="3129650"/>
                  <a:pt x="4812493" y="3166945"/>
                  <a:pt x="4763125" y="3223671"/>
                </a:cubicBezTo>
                <a:lnTo>
                  <a:pt x="4762766" y="3224185"/>
                </a:lnTo>
                <a:lnTo>
                  <a:pt x="4709475" y="3224185"/>
                </a:lnTo>
                <a:lnTo>
                  <a:pt x="4709475" y="4944026"/>
                </a:lnTo>
                <a:lnTo>
                  <a:pt x="5170476" y="4944026"/>
                </a:lnTo>
                <a:lnTo>
                  <a:pt x="5170476" y="3711243"/>
                </a:lnTo>
                <a:lnTo>
                  <a:pt x="5470512" y="3711243"/>
                </a:lnTo>
                <a:lnTo>
                  <a:pt x="5470512" y="5318428"/>
                </a:lnTo>
                <a:lnTo>
                  <a:pt x="5441939" y="5318428"/>
                </a:lnTo>
                <a:lnTo>
                  <a:pt x="5441939" y="6679896"/>
                </a:lnTo>
                <a:lnTo>
                  <a:pt x="0" y="6679896"/>
                </a:lnTo>
                <a:close/>
              </a:path>
            </a:pathLst>
          </a:custGeom>
          <a:ln>
            <a:noFill/>
          </a:ln>
        </p:spPr>
        <p:style>
          <a:lnRef idx="2">
            <a:schemeClr val="accent6"/>
          </a:lnRef>
          <a:fillRef idx="1">
            <a:schemeClr val="lt1"/>
          </a:fillRef>
          <a:effectRef idx="0">
            <a:schemeClr val="accent6"/>
          </a:effectRef>
          <a:fontRef idx="minor">
            <a:schemeClr val="dk1"/>
          </a:fontRef>
        </p:style>
        <p:txBody>
          <a:bodyPr wrap="square" rtlCol="0" anchor="ctr">
            <a:noAutofit/>
          </a:bodyPr>
          <a:lstStyle/>
          <a:p>
            <a:pPr algn="ctr"/>
            <a:endParaRPr lang="en-US"/>
          </a:p>
        </p:txBody>
      </p:sp>
    </p:spTree>
    <p:extLst>
      <p:ext uri="{BB962C8B-B14F-4D97-AF65-F5344CB8AC3E}">
        <p14:creationId xmlns:p14="http://schemas.microsoft.com/office/powerpoint/2010/main" val="3701095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71B4F-B165-4266-5565-4E7ED83C8D14}"/>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97063C2E-26DB-624A-5EE4-3B5B9B85BC9E}"/>
              </a:ext>
            </a:extLst>
          </p:cNvPr>
          <p:cNvPicPr>
            <a:picLocks noGrp="1" noChangeAspect="1"/>
          </p:cNvPicPr>
          <p:nvPr>
            <p:ph idx="1"/>
          </p:nvPr>
        </p:nvPicPr>
        <p:blipFill>
          <a:blip r:embed="rId2"/>
          <a:stretch>
            <a:fillRect/>
          </a:stretch>
        </p:blipFill>
        <p:spPr>
          <a:xfrm>
            <a:off x="0" y="-1"/>
            <a:ext cx="12192000" cy="6738425"/>
          </a:xfrm>
          <a:prstGeom prst="rect">
            <a:avLst/>
          </a:prstGeom>
        </p:spPr>
      </p:pic>
      <mc:AlternateContent xmlns:mc="http://schemas.openxmlformats.org/markup-compatibility/2006">
        <mc:Choice xmlns:pslz="http://schemas.microsoft.com/office/powerpoint/2016/slidezoom" Requires="pslz">
          <p:graphicFrame>
            <p:nvGraphicFramePr>
              <p:cNvPr id="6" name="Slide Zoom 5">
                <a:extLst>
                  <a:ext uri="{FF2B5EF4-FFF2-40B4-BE49-F238E27FC236}">
                    <a16:creationId xmlns:a16="http://schemas.microsoft.com/office/drawing/2014/main" id="{4387B8FC-CA2F-C28C-6387-EEE5C7117C8D}"/>
                  </a:ext>
                </a:extLst>
              </p:cNvPr>
              <p:cNvGraphicFramePr>
                <a:graphicFrameLocks noChangeAspect="1"/>
              </p:cNvGraphicFramePr>
              <p:nvPr>
                <p:extLst>
                  <p:ext uri="{D42A27DB-BD31-4B8C-83A1-F6EECF244321}">
                    <p14:modId xmlns:p14="http://schemas.microsoft.com/office/powerpoint/2010/main" val="3144435086"/>
                  </p:ext>
                </p:extLst>
              </p:nvPr>
            </p:nvGraphicFramePr>
            <p:xfrm>
              <a:off x="4467664" y="2511961"/>
              <a:ext cx="3860410" cy="1714500"/>
            </p:xfrm>
            <a:graphic>
              <a:graphicData uri="http://schemas.microsoft.com/office/powerpoint/2016/slidezoom">
                <pslz:sldZm>
                  <pslz:sldZmObj sldId="257" cId="605983522">
                    <pslz:zmPr id="{8567756F-5764-4432-AEC9-25A8CC46B050}" transitionDur="1000" showBg="0">
                      <p166:blipFill xmlns:p166="http://schemas.microsoft.com/office/powerpoint/2016/6/main">
                        <a:blip r:embed="rId3"/>
                        <a:stretch>
                          <a:fillRect/>
                        </a:stretch>
                      </p166:blipFill>
                      <p166:spPr xmlns:p166="http://schemas.microsoft.com/office/powerpoint/2016/6/main">
                        <a:xfrm>
                          <a:off x="0" y="0"/>
                          <a:ext cx="3860410" cy="1714500"/>
                        </a:xfrm>
                        <a:prstGeom prst="rect">
                          <a:avLst/>
                        </a:prstGeom>
                      </p166:spPr>
                    </pslz:zmPr>
                  </pslz:sldZmObj>
                </pslz:sldZm>
              </a:graphicData>
            </a:graphic>
          </p:graphicFrame>
        </mc:Choice>
        <mc:Fallback>
          <p:pic>
            <p:nvPicPr>
              <p:cNvPr id="6" name="Slide Zoom 5">
                <a:hlinkClick r:id="rId4" action="ppaction://hlinksldjump"/>
                <a:extLst>
                  <a:ext uri="{FF2B5EF4-FFF2-40B4-BE49-F238E27FC236}">
                    <a16:creationId xmlns:a16="http://schemas.microsoft.com/office/drawing/2014/main" id="{4387B8FC-CA2F-C28C-6387-EEE5C7117C8D}"/>
                  </a:ext>
                </a:extLst>
              </p:cNvPr>
              <p:cNvPicPr>
                <a:picLocks noGrp="1" noRot="1" noChangeAspect="1" noMove="1" noResize="1" noEditPoints="1" noAdjustHandles="1" noChangeArrowheads="1" noChangeShapeType="1"/>
              </p:cNvPicPr>
              <p:nvPr/>
            </p:nvPicPr>
            <p:blipFill>
              <a:blip r:embed="rId3"/>
              <a:stretch>
                <a:fillRect/>
              </a:stretch>
            </p:blipFill>
            <p:spPr>
              <a:xfrm>
                <a:off x="4467664" y="2511961"/>
                <a:ext cx="3860410" cy="1714500"/>
              </a:xfrm>
              <a:prstGeom prst="rect">
                <a:avLst/>
              </a:prstGeom>
            </p:spPr>
          </p:pic>
        </mc:Fallback>
      </mc:AlternateContent>
      <mc:AlternateContent xmlns:mc="http://schemas.openxmlformats.org/markup-compatibility/2006">
        <mc:Choice xmlns:pslz="http://schemas.microsoft.com/office/powerpoint/2016/slidezoom" Requires="pslz">
          <p:graphicFrame>
            <p:nvGraphicFramePr>
              <p:cNvPr id="8" name="Slide Zoom 7">
                <a:extLst>
                  <a:ext uri="{FF2B5EF4-FFF2-40B4-BE49-F238E27FC236}">
                    <a16:creationId xmlns:a16="http://schemas.microsoft.com/office/drawing/2014/main" id="{8BDF7132-E80F-5834-D85E-C00D57F62A42}"/>
                  </a:ext>
                </a:extLst>
              </p:cNvPr>
              <p:cNvGraphicFramePr>
                <a:graphicFrameLocks noChangeAspect="1"/>
              </p:cNvGraphicFramePr>
              <p:nvPr>
                <p:extLst>
                  <p:ext uri="{D42A27DB-BD31-4B8C-83A1-F6EECF244321}">
                    <p14:modId xmlns:p14="http://schemas.microsoft.com/office/powerpoint/2010/main" val="2431833200"/>
                  </p:ext>
                </p:extLst>
              </p:nvPr>
            </p:nvGraphicFramePr>
            <p:xfrm>
              <a:off x="8328074" y="4589291"/>
              <a:ext cx="4614203" cy="1903584"/>
            </p:xfrm>
            <a:graphic>
              <a:graphicData uri="http://schemas.microsoft.com/office/powerpoint/2016/slidezoom">
                <pslz:sldZm>
                  <pslz:sldZmObj sldId="258" cId="1203398279">
                    <pslz:zmPr id="{CE26A06A-7E50-4D52-A438-0445130CF218}" transitionDur="1000" showBg="0">
                      <p166:blipFill xmlns:p166="http://schemas.microsoft.com/office/powerpoint/2016/6/main">
                        <a:blip r:embed="rId5"/>
                        <a:stretch>
                          <a:fillRect/>
                        </a:stretch>
                      </p166:blipFill>
                      <p166:spPr xmlns:p166="http://schemas.microsoft.com/office/powerpoint/2016/6/main">
                        <a:xfrm>
                          <a:off x="0" y="0"/>
                          <a:ext cx="4614203" cy="1903584"/>
                        </a:xfrm>
                        <a:prstGeom prst="rect">
                          <a:avLst/>
                        </a:prstGeom>
                      </p166:spPr>
                    </pslz:zmPr>
                  </pslz:sldZmObj>
                </pslz:sldZm>
              </a:graphicData>
            </a:graphic>
          </p:graphicFrame>
        </mc:Choice>
        <mc:Fallback>
          <p:pic>
            <p:nvPicPr>
              <p:cNvPr id="8" name="Slide Zoom 7">
                <a:hlinkClick r:id="rId6" action="ppaction://hlinksldjump"/>
                <a:extLst>
                  <a:ext uri="{FF2B5EF4-FFF2-40B4-BE49-F238E27FC236}">
                    <a16:creationId xmlns:a16="http://schemas.microsoft.com/office/drawing/2014/main" id="{8BDF7132-E80F-5834-D85E-C00D57F62A42}"/>
                  </a:ext>
                </a:extLst>
              </p:cNvPr>
              <p:cNvPicPr>
                <a:picLocks noGrp="1" noRot="1" noChangeAspect="1" noMove="1" noResize="1" noEditPoints="1" noAdjustHandles="1" noChangeArrowheads="1" noChangeShapeType="1"/>
              </p:cNvPicPr>
              <p:nvPr/>
            </p:nvPicPr>
            <p:blipFill>
              <a:blip r:embed="rId5"/>
              <a:stretch>
                <a:fillRect/>
              </a:stretch>
            </p:blipFill>
            <p:spPr>
              <a:xfrm>
                <a:off x="8328074" y="4589291"/>
                <a:ext cx="4614203" cy="1903584"/>
              </a:xfrm>
              <a:prstGeom prst="rect">
                <a:avLst/>
              </a:prstGeom>
            </p:spPr>
          </p:pic>
        </mc:Fallback>
      </mc:AlternateContent>
    </p:spTree>
    <p:extLst>
      <p:ext uri="{BB962C8B-B14F-4D97-AF65-F5344CB8AC3E}">
        <p14:creationId xmlns:p14="http://schemas.microsoft.com/office/powerpoint/2010/main" val="3211158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E65BB-FCBB-F611-03F6-BC1577D6287F}"/>
              </a:ext>
            </a:extLst>
          </p:cNvPr>
          <p:cNvSpPr>
            <a:spLocks noGrp="1"/>
          </p:cNvSpPr>
          <p:nvPr>
            <p:ph type="title"/>
          </p:nvPr>
        </p:nvSpPr>
        <p:spPr/>
        <p:txBody>
          <a:bodyPr>
            <a:normAutofit/>
          </a:bodyPr>
          <a:lstStyle/>
          <a:p>
            <a:pPr algn="ctr"/>
            <a:r>
              <a:rPr lang="ar-JO" sz="4000" dirty="0">
                <a:latin typeface="Times New Roman" panose="02020603050405020304" pitchFamily="18" charset="0"/>
                <a:cs typeface="Times New Roman" panose="02020603050405020304" pitchFamily="18" charset="0"/>
              </a:rPr>
              <a:t>المقدمة </a:t>
            </a:r>
            <a:endParaRPr lang="en-US"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3CDA251-EAAC-A5F1-B04D-A187CC91E90F}"/>
              </a:ext>
            </a:extLst>
          </p:cNvPr>
          <p:cNvSpPr>
            <a:spLocks noGrp="1"/>
          </p:cNvSpPr>
          <p:nvPr>
            <p:ph idx="1"/>
          </p:nvPr>
        </p:nvSpPr>
        <p:spPr>
          <a:xfrm>
            <a:off x="514048" y="1699839"/>
            <a:ext cx="8596668" cy="3880773"/>
          </a:xfrm>
        </p:spPr>
        <p:txBody>
          <a:bodyPr/>
          <a:lstStyle/>
          <a:p>
            <a:endParaRPr lang="ar-JO" dirty="0"/>
          </a:p>
          <a:p>
            <a:pPr marL="0" indent="0" algn="r">
              <a:buNone/>
            </a:pPr>
            <a:r>
              <a:rPr lang="ar-JO" sz="2000" dirty="0">
                <a:solidFill>
                  <a:srgbClr val="002060"/>
                </a:solidFill>
                <a:latin typeface="Times New Roman" panose="02020603050405020304" pitchFamily="18" charset="0"/>
                <a:cs typeface="Times New Roman" panose="02020603050405020304" pitchFamily="18" charset="0"/>
              </a:rPr>
              <a:t>تقع فلسطين جغرافياً في القارة الآسيوية في الركن الجنوبي الغربي منها، وهي دولة عربية محتلة على يد إسرائيل منذ عام 1948م، وعاصمتها هي مدينة القدس الشريف، وتبلغ مساحة أراضيها 26,990 كم²، وتقسم إدارياً إلى 16 محافظة، وتمتاز بأنها دولة قارية تربط بين قارة آسيا وقارة أفريقيا، وبأنها ذات موقع استراتيجي مهم جعلها على مر العصور التاريخية مطمعاً لكثير من الغزاة.</a:t>
            </a:r>
            <a:r>
              <a:rPr lang="ar-JO" sz="20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5EEDB740-5A9E-D6E7-C304-CD2EE0CF2BE7}"/>
              </a:ext>
            </a:extLst>
          </p:cNvPr>
          <p:cNvPicPr>
            <a:picLocks noChangeAspect="1"/>
          </p:cNvPicPr>
          <p:nvPr/>
        </p:nvPicPr>
        <p:blipFill>
          <a:blip r:embed="rId2"/>
          <a:stretch>
            <a:fillRect/>
          </a:stretch>
        </p:blipFill>
        <p:spPr>
          <a:xfrm>
            <a:off x="4680069" y="3829878"/>
            <a:ext cx="1508695" cy="3028122"/>
          </a:xfrm>
          <a:prstGeom prst="rect">
            <a:avLst/>
          </a:prstGeom>
        </p:spPr>
      </p:pic>
    </p:spTree>
    <p:extLst>
      <p:ext uri="{BB962C8B-B14F-4D97-AF65-F5344CB8AC3E}">
        <p14:creationId xmlns:p14="http://schemas.microsoft.com/office/powerpoint/2010/main" val="605983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35F4C-42AF-E2AD-BB1A-903AF4187AB8}"/>
              </a:ext>
            </a:extLst>
          </p:cNvPr>
          <p:cNvSpPr>
            <a:spLocks noGrp="1"/>
          </p:cNvSpPr>
          <p:nvPr>
            <p:ph type="title"/>
          </p:nvPr>
        </p:nvSpPr>
        <p:spPr/>
        <p:txBody>
          <a:bodyPr>
            <a:normAutofit/>
          </a:bodyPr>
          <a:lstStyle/>
          <a:p>
            <a:pPr algn="ctr"/>
            <a:r>
              <a:rPr lang="ar-JO" sz="4000" dirty="0">
                <a:latin typeface="Times New Roman" panose="02020603050405020304" pitchFamily="18" charset="0"/>
                <a:cs typeface="Times New Roman" panose="02020603050405020304" pitchFamily="18" charset="0"/>
              </a:rPr>
              <a:t>محافظات فلسطين</a:t>
            </a:r>
            <a:endParaRPr lang="en-US"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CECA877-EE16-42CC-8D91-93FDA7E1C20B}"/>
              </a:ext>
            </a:extLst>
          </p:cNvPr>
          <p:cNvSpPr>
            <a:spLocks noGrp="1"/>
          </p:cNvSpPr>
          <p:nvPr>
            <p:ph idx="1"/>
          </p:nvPr>
        </p:nvSpPr>
        <p:spPr>
          <a:xfrm>
            <a:off x="666659" y="1834996"/>
            <a:ext cx="8596668" cy="3885358"/>
          </a:xfrm>
        </p:spPr>
        <p:txBody>
          <a:bodyPr>
            <a:normAutofit/>
          </a:bodyPr>
          <a:lstStyle/>
          <a:p>
            <a:pPr marL="0" indent="0" algn="r">
              <a:buNone/>
            </a:pPr>
            <a:r>
              <a:rPr lang="ar-JO" sz="2000" dirty="0">
                <a:solidFill>
                  <a:srgbClr val="002060"/>
                </a:solidFill>
                <a:latin typeface="Times New Roman" panose="02020603050405020304" pitchFamily="18" charset="0"/>
                <a:cs typeface="Times New Roman" panose="02020603050405020304" pitchFamily="18" charset="0"/>
              </a:rPr>
              <a:t>بلغ عدد محافظات فلسطين قبل النكبة ست عشرة محافظة وهي: صفد، وعكا، وحيفا، ويافا، والقدس، والناصرة، والخليل، وطولكرم، وبئر السبع، ورام الله، والرملة، وطبريا، وبيسان، ونابلس، وجنين، وغزة. بعد النكبة بقي عددها أيضاً ست عشرة محافظة، ولكنها اختلفت نتيجة الاحتلال الإسرائيلي، حيث تم تقسيم فلسطين إلى جُزئين حيث استولى الكيان الصهيوني على العديد من المدن والمحافظات، وبقي الجُزء الآخر تابعاً للسلطة الفلسطينية، ومحافظات فلسطين هي: القدس، وبيت لحم، والخليل، ورام الله، والبيرة، ونابلس، وسلفيت، وقلقيلية، وطولكرم، وطوباس، وجنين، وأريحا، والأغوار، وشمال غزة، وغزة، والوسطى، وخان يونس، ورفح. يُذكر بأنّ إسرائيل سيطرت خلال النكبة على 775 قرية ومدينة، ودمّرت حوالي 530 قرية ومدينة فلسطينية.</a:t>
            </a:r>
          </a:p>
          <a:p>
            <a:pPr marL="0" indent="0" algn="r">
              <a:buNone/>
            </a:pPr>
            <a:endParaRPr lang="ar-JO" dirty="0"/>
          </a:p>
        </p:txBody>
      </p:sp>
      <p:pic>
        <p:nvPicPr>
          <p:cNvPr id="4" name="Picture 3">
            <a:extLst>
              <a:ext uri="{FF2B5EF4-FFF2-40B4-BE49-F238E27FC236}">
                <a16:creationId xmlns:a16="http://schemas.microsoft.com/office/drawing/2014/main" id="{A52E43B2-73D7-A755-5DF9-6922C3EC94FA}"/>
              </a:ext>
            </a:extLst>
          </p:cNvPr>
          <p:cNvPicPr>
            <a:picLocks noChangeAspect="1"/>
          </p:cNvPicPr>
          <p:nvPr/>
        </p:nvPicPr>
        <p:blipFill>
          <a:blip r:embed="rId2"/>
          <a:stretch>
            <a:fillRect/>
          </a:stretch>
        </p:blipFill>
        <p:spPr>
          <a:xfrm>
            <a:off x="3429237" y="4582709"/>
            <a:ext cx="3289615" cy="2275291"/>
          </a:xfrm>
          <a:prstGeom prst="rect">
            <a:avLst/>
          </a:prstGeom>
        </p:spPr>
      </p:pic>
    </p:spTree>
    <p:extLst>
      <p:ext uri="{BB962C8B-B14F-4D97-AF65-F5344CB8AC3E}">
        <p14:creationId xmlns:p14="http://schemas.microsoft.com/office/powerpoint/2010/main" val="1203398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1712E-4828-0C2A-CB24-5140C4F6834C}"/>
              </a:ext>
            </a:extLst>
          </p:cNvPr>
          <p:cNvSpPr>
            <a:spLocks noGrp="1"/>
          </p:cNvSpPr>
          <p:nvPr>
            <p:ph type="title"/>
          </p:nvPr>
        </p:nvSpPr>
        <p:spPr>
          <a:xfrm>
            <a:off x="677334" y="415720"/>
            <a:ext cx="8596668" cy="1320800"/>
          </a:xfrm>
        </p:spPr>
        <p:txBody>
          <a:bodyPr>
            <a:normAutofit/>
          </a:bodyPr>
          <a:lstStyle/>
          <a:p>
            <a:pPr algn="ctr"/>
            <a:r>
              <a:rPr lang="ar-JO" sz="4000" dirty="0">
                <a:latin typeface="Times New Roman" panose="02020603050405020304" pitchFamily="18" charset="0"/>
                <a:cs typeface="Times New Roman" panose="02020603050405020304" pitchFamily="18" charset="0"/>
              </a:rPr>
              <a:t>اشهر الماكولات في فلسطين</a:t>
            </a:r>
            <a:endParaRPr lang="en-US"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DCBCBE1-CAD5-1DCE-6F0A-985F4DC4DD93}"/>
              </a:ext>
            </a:extLst>
          </p:cNvPr>
          <p:cNvSpPr>
            <a:spLocks noGrp="1"/>
          </p:cNvSpPr>
          <p:nvPr>
            <p:ph idx="1"/>
          </p:nvPr>
        </p:nvSpPr>
        <p:spPr>
          <a:xfrm>
            <a:off x="823108" y="1577494"/>
            <a:ext cx="8596668" cy="4511880"/>
          </a:xfrm>
        </p:spPr>
        <p:txBody>
          <a:bodyPr>
            <a:normAutofit fontScale="25000" lnSpcReduction="20000"/>
          </a:bodyPr>
          <a:lstStyle/>
          <a:p>
            <a:pPr marL="0" indent="0" algn="r">
              <a:buNone/>
            </a:pPr>
            <a:endParaRPr lang="ar-JO" dirty="0"/>
          </a:p>
          <a:p>
            <a:pPr marL="0" indent="0" algn="r">
              <a:buNone/>
            </a:pPr>
            <a:r>
              <a:rPr lang="ar-JO" sz="8000" dirty="0">
                <a:solidFill>
                  <a:srgbClr val="002060"/>
                </a:solidFill>
                <a:latin typeface="Times New Roman" panose="02020603050405020304" pitchFamily="18" charset="0"/>
                <a:cs typeface="Times New Roman" panose="02020603050405020304" pitchFamily="18" charset="0"/>
              </a:rPr>
              <a:t>ومن المأكولات الشهيرة التي ترتبط بالمدن الفلسطينية:</a:t>
            </a:r>
          </a:p>
          <a:p>
            <a:pPr marL="0" indent="0" algn="r">
              <a:buNone/>
            </a:pPr>
            <a:r>
              <a:rPr lang="ar-JO" sz="8000" dirty="0">
                <a:solidFill>
                  <a:srgbClr val="002060"/>
                </a:solidFill>
                <a:latin typeface="Times New Roman" panose="02020603050405020304" pitchFamily="18" charset="0"/>
                <a:cs typeface="Times New Roman" panose="02020603050405020304" pitchFamily="18" charset="0"/>
              </a:rPr>
              <a:t>• نابلس: بالكنافة والمدلوقة.</a:t>
            </a:r>
          </a:p>
          <a:p>
            <a:pPr marL="0" indent="0" algn="r">
              <a:buNone/>
            </a:pPr>
            <a:r>
              <a:rPr lang="ar-JO" sz="8000" dirty="0">
                <a:solidFill>
                  <a:srgbClr val="002060"/>
                </a:solidFill>
                <a:latin typeface="Times New Roman" panose="02020603050405020304" pitchFamily="18" charset="0"/>
                <a:cs typeface="Times New Roman" panose="02020603050405020304" pitchFamily="18" charset="0"/>
              </a:rPr>
              <a:t>• تشتهر الخليل: بالملبن (عصير العنب المجفف بعد رقه) عنب طبيخ (طبخ العنب بدون إضافة سكر)، والدبس.</a:t>
            </a:r>
          </a:p>
          <a:p>
            <a:pPr marL="0" indent="0" algn="r">
              <a:buNone/>
            </a:pPr>
            <a:r>
              <a:rPr lang="ar-JO" sz="8000" dirty="0">
                <a:solidFill>
                  <a:srgbClr val="002060"/>
                </a:solidFill>
                <a:latin typeface="Times New Roman" panose="02020603050405020304" pitchFamily="18" charset="0"/>
                <a:cs typeface="Times New Roman" panose="02020603050405020304" pitchFamily="18" charset="0"/>
              </a:rPr>
              <a:t>• تشتهر القدس: بالمطبق، الكعك بسمسم مع بيض الحميم.</a:t>
            </a:r>
          </a:p>
          <a:p>
            <a:pPr marL="0" indent="0" algn="r">
              <a:buNone/>
            </a:pPr>
            <a:r>
              <a:rPr lang="ar-JO" sz="8000" dirty="0">
                <a:solidFill>
                  <a:srgbClr val="002060"/>
                </a:solidFill>
                <a:latin typeface="Times New Roman" panose="02020603050405020304" pitchFamily="18" charset="0"/>
                <a:cs typeface="Times New Roman" panose="02020603050405020304" pitchFamily="18" charset="0"/>
              </a:rPr>
              <a:t>• تشتهر قرى فلسطين: بالهيطلية المصنوعة من الحليب المجمد بنشاء القمح البلدي والمضاف إليه السمن.</a:t>
            </a:r>
          </a:p>
          <a:p>
            <a:pPr marL="0" indent="0" algn="r">
              <a:buNone/>
            </a:pPr>
            <a:r>
              <a:rPr lang="ar-JO" sz="8000" dirty="0">
                <a:solidFill>
                  <a:srgbClr val="002060"/>
                </a:solidFill>
                <a:latin typeface="Times New Roman" panose="02020603050405020304" pitchFamily="18" charset="0"/>
                <a:cs typeface="Times New Roman" panose="02020603050405020304" pitchFamily="18" charset="0"/>
              </a:rPr>
              <a:t>• تشتهر قرى الجبل: بخبز الطابون.</a:t>
            </a:r>
          </a:p>
          <a:p>
            <a:pPr marL="0" indent="0" algn="r">
              <a:buNone/>
            </a:pPr>
            <a:r>
              <a:rPr lang="ar-JO" sz="8000" dirty="0">
                <a:solidFill>
                  <a:srgbClr val="002060"/>
                </a:solidFill>
                <a:latin typeface="Times New Roman" panose="02020603050405020304" pitchFamily="18" charset="0"/>
                <a:cs typeface="Times New Roman" panose="02020603050405020304" pitchFamily="18" charset="0"/>
              </a:rPr>
              <a:t>• تشتهر رام الله: بالقطين  (التين المجفف).</a:t>
            </a:r>
          </a:p>
          <a:p>
            <a:pPr marL="0" indent="0" algn="r">
              <a:buNone/>
            </a:pPr>
            <a:r>
              <a:rPr lang="ar-JO" sz="8000" dirty="0">
                <a:solidFill>
                  <a:srgbClr val="002060"/>
                </a:solidFill>
                <a:latin typeface="Times New Roman" panose="02020603050405020304" pitchFamily="18" charset="0"/>
                <a:cs typeface="Times New Roman" panose="02020603050405020304" pitchFamily="18" charset="0"/>
              </a:rPr>
              <a:t>• تشتهر يافا: بالمفتول، والفول، والفطير.</a:t>
            </a:r>
          </a:p>
          <a:p>
            <a:pPr marL="0" indent="0" algn="r">
              <a:buNone/>
            </a:pPr>
            <a:r>
              <a:rPr lang="ar-JO" sz="8000" dirty="0">
                <a:solidFill>
                  <a:srgbClr val="002060"/>
                </a:solidFill>
                <a:latin typeface="Times New Roman" panose="02020603050405020304" pitchFamily="18" charset="0"/>
                <a:cs typeface="Times New Roman" panose="02020603050405020304" pitchFamily="18" charset="0"/>
              </a:rPr>
              <a:t>• تشتهر عكا: بالتمرية وطبخ الخراف المحشوة الاوزي، وكعك الهواري.</a:t>
            </a:r>
          </a:p>
          <a:p>
            <a:pPr marL="0" indent="0" algn="r">
              <a:buNone/>
            </a:pPr>
            <a:r>
              <a:rPr lang="ar-JO" sz="8000" dirty="0">
                <a:solidFill>
                  <a:srgbClr val="002060"/>
                </a:solidFill>
                <a:latin typeface="Times New Roman" panose="02020603050405020304" pitchFamily="18" charset="0"/>
                <a:cs typeface="Times New Roman" panose="02020603050405020304" pitchFamily="18" charset="0"/>
              </a:rPr>
              <a:t>• تشتهر الناصرة: بالمجدرة مع البرغل و"المقيقة" وهو شراب الخروب الأخضر أي الفج مع الحليب.</a:t>
            </a:r>
          </a:p>
          <a:p>
            <a:pPr marL="0" indent="0" algn="r">
              <a:buNone/>
            </a:pPr>
            <a:r>
              <a:rPr lang="ar-JO" sz="8000" dirty="0">
                <a:solidFill>
                  <a:srgbClr val="002060"/>
                </a:solidFill>
                <a:latin typeface="Times New Roman" panose="02020603050405020304" pitchFamily="18" charset="0"/>
                <a:cs typeface="Times New Roman" panose="02020603050405020304" pitchFamily="18" charset="0"/>
              </a:rPr>
              <a:t>• تشتهر قرى قضاء طولكرم بصنع المسخن</a:t>
            </a:r>
            <a:endParaRPr lang="en-US" sz="8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027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78206-4DD8-1733-EF7D-EFB072271A18}"/>
              </a:ext>
            </a:extLst>
          </p:cNvPr>
          <p:cNvSpPr>
            <a:spLocks noGrp="1"/>
          </p:cNvSpPr>
          <p:nvPr>
            <p:ph type="title"/>
          </p:nvPr>
        </p:nvSpPr>
        <p:spPr/>
        <p:txBody>
          <a:bodyPr>
            <a:normAutofit/>
          </a:bodyPr>
          <a:lstStyle/>
          <a:p>
            <a:pPr algn="ctr"/>
            <a:r>
              <a:rPr lang="ar-JO" sz="4000" dirty="0">
                <a:latin typeface="Times New Roman" panose="02020603050405020304" pitchFamily="18" charset="0"/>
                <a:cs typeface="Times New Roman" panose="02020603050405020304" pitchFamily="18" charset="0"/>
              </a:rPr>
              <a:t>اهم المواقع الاثرية في فلسطين</a:t>
            </a:r>
            <a:endParaRPr lang="en-US"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78E22D4-7569-A3C4-58B5-54C1728A6E62}"/>
              </a:ext>
            </a:extLst>
          </p:cNvPr>
          <p:cNvSpPr>
            <a:spLocks noGrp="1"/>
          </p:cNvSpPr>
          <p:nvPr>
            <p:ph idx="1"/>
          </p:nvPr>
        </p:nvSpPr>
        <p:spPr>
          <a:xfrm>
            <a:off x="677334" y="1669774"/>
            <a:ext cx="8596668" cy="4916556"/>
          </a:xfrm>
        </p:spPr>
        <p:txBody>
          <a:bodyPr>
            <a:noAutofit/>
          </a:bodyPr>
          <a:lstStyle/>
          <a:p>
            <a:pPr marL="0" indent="0" algn="r">
              <a:buNone/>
            </a:pPr>
            <a:r>
              <a:rPr lang="ar-JO" sz="2000" dirty="0">
                <a:solidFill>
                  <a:srgbClr val="002060"/>
                </a:solidFill>
                <a:latin typeface="Times New Roman" panose="02020603050405020304" pitchFamily="18" charset="0"/>
                <a:cs typeface="Times New Roman" panose="02020603050405020304" pitchFamily="18" charset="0"/>
              </a:rPr>
              <a:t> من اهم المواقع الاثرية في فلسطين :</a:t>
            </a:r>
          </a:p>
          <a:p>
            <a:pPr marL="0" indent="0" algn="r">
              <a:buNone/>
            </a:pPr>
            <a:r>
              <a:rPr lang="ar-JO" sz="2000" dirty="0">
                <a:solidFill>
                  <a:srgbClr val="002060"/>
                </a:solidFill>
                <a:latin typeface="Times New Roman" panose="02020603050405020304" pitchFamily="18" charset="0"/>
                <a:cs typeface="Times New Roman" panose="02020603050405020304" pitchFamily="18" charset="0"/>
              </a:rPr>
              <a:t>المسجد الأقصى – القدس </a:t>
            </a:r>
          </a:p>
          <a:p>
            <a:pPr marL="0" indent="0" algn="r">
              <a:buNone/>
            </a:pPr>
            <a:r>
              <a:rPr lang="ar-JO" sz="2000" dirty="0">
                <a:solidFill>
                  <a:srgbClr val="002060"/>
                </a:solidFill>
                <a:latin typeface="Times New Roman" panose="02020603050405020304" pitchFamily="18" charset="0"/>
                <a:cs typeface="Times New Roman" panose="02020603050405020304" pitchFamily="18" charset="0"/>
              </a:rPr>
              <a:t>مسجد قبة الصخرة – القدس </a:t>
            </a:r>
          </a:p>
          <a:p>
            <a:pPr marL="0" indent="0" algn="r">
              <a:buNone/>
            </a:pPr>
            <a:r>
              <a:rPr lang="ar-JO" sz="2000" dirty="0">
                <a:solidFill>
                  <a:srgbClr val="002060"/>
                </a:solidFill>
                <a:latin typeface="Times New Roman" panose="02020603050405020304" pitchFamily="18" charset="0"/>
                <a:cs typeface="Times New Roman" panose="02020603050405020304" pitchFamily="18" charset="0"/>
              </a:rPr>
              <a:t>قصر هشام – اريحا</a:t>
            </a:r>
          </a:p>
          <a:p>
            <a:pPr marL="0" indent="0" algn="r">
              <a:buNone/>
            </a:pPr>
            <a:r>
              <a:rPr lang="ar-JO" sz="2000" dirty="0">
                <a:solidFill>
                  <a:srgbClr val="002060"/>
                </a:solidFill>
                <a:latin typeface="Times New Roman" panose="02020603050405020304" pitchFamily="18" charset="0"/>
                <a:cs typeface="Times New Roman" panose="02020603050405020304" pitchFamily="18" charset="0"/>
              </a:rPr>
              <a:t>كنيسة المهد – بيت لحم</a:t>
            </a:r>
          </a:p>
          <a:p>
            <a:pPr marL="0" indent="0" algn="r">
              <a:buNone/>
            </a:pPr>
            <a:r>
              <a:rPr lang="ar-JO" sz="2000" dirty="0">
                <a:solidFill>
                  <a:srgbClr val="002060"/>
                </a:solidFill>
                <a:latin typeface="Times New Roman" panose="02020603050405020304" pitchFamily="18" charset="0"/>
                <a:cs typeface="Times New Roman" panose="02020603050405020304" pitchFamily="18" charset="0"/>
              </a:rPr>
              <a:t>كنيسة القيامة – القدس</a:t>
            </a:r>
          </a:p>
          <a:p>
            <a:pPr marL="0" indent="0" algn="r">
              <a:buNone/>
            </a:pPr>
            <a:r>
              <a:rPr lang="ar-JO" sz="2000" dirty="0">
                <a:solidFill>
                  <a:srgbClr val="002060"/>
                </a:solidFill>
                <a:latin typeface="Times New Roman" panose="02020603050405020304" pitchFamily="18" charset="0"/>
                <a:cs typeface="Times New Roman" panose="02020603050405020304" pitchFamily="18" charset="0"/>
              </a:rPr>
              <a:t>المسجد العمري – غزة</a:t>
            </a:r>
          </a:p>
          <a:p>
            <a:pPr marL="0" indent="0" algn="r">
              <a:buNone/>
            </a:pPr>
            <a:r>
              <a:rPr lang="ar-JO" sz="2000" dirty="0">
                <a:solidFill>
                  <a:srgbClr val="002060"/>
                </a:solidFill>
                <a:latin typeface="Times New Roman" panose="02020603050405020304" pitchFamily="18" charset="0"/>
                <a:cs typeface="Times New Roman" panose="02020603050405020304" pitchFamily="18" charset="0"/>
              </a:rPr>
              <a:t>المسرح الروماني – سبسطية</a:t>
            </a:r>
          </a:p>
          <a:p>
            <a:pPr marL="0" indent="0" algn="r">
              <a:buNone/>
            </a:pPr>
            <a:r>
              <a:rPr lang="ar-JO" sz="2000" dirty="0">
                <a:solidFill>
                  <a:srgbClr val="002060"/>
                </a:solidFill>
                <a:latin typeface="Times New Roman" panose="02020603050405020304" pitchFamily="18" charset="0"/>
                <a:cs typeface="Times New Roman" panose="02020603050405020304" pitchFamily="18" charset="0"/>
              </a:rPr>
              <a:t>مسجد حسن باشا – يافا</a:t>
            </a:r>
          </a:p>
          <a:p>
            <a:pPr marL="0" indent="0" algn="r">
              <a:buNone/>
            </a:pPr>
            <a:r>
              <a:rPr lang="ar-JO" sz="2000" dirty="0">
                <a:solidFill>
                  <a:srgbClr val="002060"/>
                </a:solidFill>
                <a:latin typeface="Times New Roman" panose="02020603050405020304" pitchFamily="18" charset="0"/>
                <a:cs typeface="Times New Roman" panose="02020603050405020304" pitchFamily="18" charset="0"/>
              </a:rPr>
              <a:t>ميناء الانثيدون– غزة</a:t>
            </a:r>
          </a:p>
          <a:p>
            <a:pPr marL="0" indent="0" algn="r">
              <a:buNone/>
            </a:pPr>
            <a:r>
              <a:rPr lang="ar-JO" sz="2000" dirty="0">
                <a:solidFill>
                  <a:srgbClr val="002060"/>
                </a:solidFill>
                <a:latin typeface="Times New Roman" panose="02020603050405020304" pitchFamily="18" charset="0"/>
                <a:cs typeface="Times New Roman" panose="02020603050405020304" pitchFamily="18" charset="0"/>
              </a:rPr>
              <a:t>دير القديس هيلاريون– غزة</a:t>
            </a:r>
            <a:endParaRPr lang="en-US"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7556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C322A9E-D496-7060-81A1-A056F1A93509}"/>
              </a:ext>
            </a:extLst>
          </p:cNvPr>
          <p:cNvPicPr>
            <a:picLocks noChangeAspect="1"/>
          </p:cNvPicPr>
          <p:nvPr/>
        </p:nvPicPr>
        <p:blipFill rotWithShape="1">
          <a:blip r:embed="rId2"/>
          <a:srcRect t="14999" r="50000"/>
          <a:stretch/>
        </p:blipFill>
        <p:spPr>
          <a:xfrm>
            <a:off x="6096001" y="940905"/>
            <a:ext cx="6096000" cy="5917096"/>
          </a:xfrm>
          <a:custGeom>
            <a:avLst/>
            <a:gdLst>
              <a:gd name="connsiteX0" fmla="*/ 6096000 w 6096000"/>
              <a:gd name="connsiteY0" fmla="*/ 0 h 5917096"/>
              <a:gd name="connsiteX1" fmla="*/ 6096000 w 6096000"/>
              <a:gd name="connsiteY1" fmla="*/ 5917096 h 5917096"/>
              <a:gd name="connsiteX2" fmla="*/ 0 w 6096000"/>
              <a:gd name="connsiteY2" fmla="*/ 5917096 h 5917096"/>
              <a:gd name="connsiteX3" fmla="*/ 6096000 w 6096000"/>
              <a:gd name="connsiteY3" fmla="*/ 0 h 5917096"/>
            </a:gdLst>
            <a:ahLst/>
            <a:cxnLst>
              <a:cxn ang="0">
                <a:pos x="connsiteX0" y="connsiteY0"/>
              </a:cxn>
              <a:cxn ang="0">
                <a:pos x="connsiteX1" y="connsiteY1"/>
              </a:cxn>
              <a:cxn ang="0">
                <a:pos x="connsiteX2" y="connsiteY2"/>
              </a:cxn>
              <a:cxn ang="0">
                <a:pos x="connsiteX3" y="connsiteY3"/>
              </a:cxn>
            </a:cxnLst>
            <a:rect l="l" t="t" r="r" b="b"/>
            <a:pathLst>
              <a:path w="6096000" h="5917096">
                <a:moveTo>
                  <a:pt x="6096000" y="0"/>
                </a:moveTo>
                <a:lnTo>
                  <a:pt x="6096000" y="5917096"/>
                </a:lnTo>
                <a:lnTo>
                  <a:pt x="0" y="5917096"/>
                </a:lnTo>
                <a:cubicBezTo>
                  <a:pt x="0" y="2649173"/>
                  <a:pt x="2729271" y="0"/>
                  <a:pt x="6096000" y="0"/>
                </a:cubicBezTo>
                <a:close/>
              </a:path>
            </a:pathLst>
          </a:custGeom>
        </p:spPr>
      </p:pic>
      <p:sp>
        <p:nvSpPr>
          <p:cNvPr id="7" name="Freeform: Shape 6">
            <a:extLst>
              <a:ext uri="{FF2B5EF4-FFF2-40B4-BE49-F238E27FC236}">
                <a16:creationId xmlns:a16="http://schemas.microsoft.com/office/drawing/2014/main" id="{3CCC50B6-A9C3-66D2-1364-776B46136E98}"/>
              </a:ext>
            </a:extLst>
          </p:cNvPr>
          <p:cNvSpPr/>
          <p:nvPr/>
        </p:nvSpPr>
        <p:spPr>
          <a:xfrm>
            <a:off x="8163338" y="3429000"/>
            <a:ext cx="4028661" cy="3429000"/>
          </a:xfrm>
          <a:custGeom>
            <a:avLst/>
            <a:gdLst>
              <a:gd name="connsiteX0" fmla="*/ 1749287 w 1749287"/>
              <a:gd name="connsiteY0" fmla="*/ 0 h 1582531"/>
              <a:gd name="connsiteX1" fmla="*/ 1749287 w 1749287"/>
              <a:gd name="connsiteY1" fmla="*/ 1582531 h 1582531"/>
              <a:gd name="connsiteX2" fmla="*/ 0 w 1749287"/>
              <a:gd name="connsiteY2" fmla="*/ 1582531 h 1582531"/>
              <a:gd name="connsiteX3" fmla="*/ 1749287 w 1749287"/>
              <a:gd name="connsiteY3" fmla="*/ 0 h 1582531"/>
            </a:gdLst>
            <a:ahLst/>
            <a:cxnLst>
              <a:cxn ang="0">
                <a:pos x="connsiteX0" y="connsiteY0"/>
              </a:cxn>
              <a:cxn ang="0">
                <a:pos x="connsiteX1" y="connsiteY1"/>
              </a:cxn>
              <a:cxn ang="0">
                <a:pos x="connsiteX2" y="connsiteY2"/>
              </a:cxn>
              <a:cxn ang="0">
                <a:pos x="connsiteX3" y="connsiteY3"/>
              </a:cxn>
            </a:cxnLst>
            <a:rect l="l" t="t" r="r" b="b"/>
            <a:pathLst>
              <a:path w="1749287" h="1582531">
                <a:moveTo>
                  <a:pt x="1749287" y="0"/>
                </a:moveTo>
                <a:lnTo>
                  <a:pt x="1749287" y="1582531"/>
                </a:lnTo>
                <a:lnTo>
                  <a:pt x="0" y="1582531"/>
                </a:lnTo>
                <a:cubicBezTo>
                  <a:pt x="0" y="708523"/>
                  <a:pt x="783182" y="0"/>
                  <a:pt x="1749287" y="0"/>
                </a:cubicBezTo>
                <a:close/>
              </a:path>
            </a:pathLst>
          </a:custGeom>
          <a:solidFill>
            <a:schemeClr val="tx1"/>
          </a:solidFill>
          <a:ln>
            <a:noFill/>
          </a:ln>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endParaRPr lang="en-US" dirty="0"/>
          </a:p>
        </p:txBody>
      </p:sp>
      <p:sp>
        <p:nvSpPr>
          <p:cNvPr id="14" name="TextBox 13">
            <a:extLst>
              <a:ext uri="{FF2B5EF4-FFF2-40B4-BE49-F238E27FC236}">
                <a16:creationId xmlns:a16="http://schemas.microsoft.com/office/drawing/2014/main" id="{09D8FC06-7AF9-8B42-EE66-A2BD94CC979B}"/>
              </a:ext>
            </a:extLst>
          </p:cNvPr>
          <p:cNvSpPr txBox="1"/>
          <p:nvPr/>
        </p:nvSpPr>
        <p:spPr>
          <a:xfrm>
            <a:off x="9762978" y="4923691"/>
            <a:ext cx="2053884" cy="1107996"/>
          </a:xfrm>
          <a:prstGeom prst="rect">
            <a:avLst/>
          </a:prstGeom>
          <a:solidFill>
            <a:schemeClr val="tx1"/>
          </a:solidFill>
          <a:ln w="101600">
            <a:gradFill>
              <a:gsLst>
                <a:gs pos="84000">
                  <a:schemeClr val="accent1">
                    <a:lumMod val="75000"/>
                  </a:schemeClr>
                </a:gs>
                <a:gs pos="74000">
                  <a:schemeClr val="accent1">
                    <a:lumMod val="75000"/>
                  </a:schemeClr>
                </a:gs>
                <a:gs pos="90832">
                  <a:srgbClr val="66CBED"/>
                </a:gs>
                <a:gs pos="8257">
                  <a:schemeClr val="accent1">
                    <a:lumMod val="75000"/>
                  </a:schemeClr>
                </a:gs>
                <a:gs pos="83000">
                  <a:schemeClr val="accent1">
                    <a:lumMod val="60000"/>
                    <a:lumOff val="40000"/>
                  </a:schemeClr>
                </a:gs>
                <a:gs pos="100000">
                  <a:schemeClr val="accent1">
                    <a:lumMod val="30000"/>
                    <a:lumOff val="70000"/>
                  </a:schemeClr>
                </a:gs>
              </a:gsLst>
              <a:lin ang="5400000" scaled="1"/>
            </a:gradFill>
          </a:ln>
        </p:spPr>
        <p:txBody>
          <a:bodyPr wrap="square" rtlCol="0">
            <a:spAutoFit/>
          </a:bodyPr>
          <a:lstStyle/>
          <a:p>
            <a:pPr algn="ctr"/>
            <a:r>
              <a:rPr lang="en-US" sz="6600" dirty="0">
                <a:solidFill>
                  <a:schemeClr val="bg1"/>
                </a:solidFill>
              </a:rPr>
              <a:t>PL</a:t>
            </a:r>
          </a:p>
        </p:txBody>
      </p:sp>
      <p:sp>
        <p:nvSpPr>
          <p:cNvPr id="15" name="TextBox 14">
            <a:extLst>
              <a:ext uri="{FF2B5EF4-FFF2-40B4-BE49-F238E27FC236}">
                <a16:creationId xmlns:a16="http://schemas.microsoft.com/office/drawing/2014/main" id="{DBD2C84C-36AF-C5DB-EE6A-004A134F9719}"/>
              </a:ext>
            </a:extLst>
          </p:cNvPr>
          <p:cNvSpPr txBox="1"/>
          <p:nvPr/>
        </p:nvSpPr>
        <p:spPr>
          <a:xfrm>
            <a:off x="591671" y="627389"/>
            <a:ext cx="5862917" cy="2585323"/>
          </a:xfrm>
          <a:prstGeom prst="rect">
            <a:avLst/>
          </a:prstGeom>
          <a:noFill/>
        </p:spPr>
        <p:txBody>
          <a:bodyPr wrap="square" rtlCol="0">
            <a:spAutoFit/>
          </a:bodyPr>
          <a:lstStyle/>
          <a:p>
            <a:pPr algn="r"/>
            <a:endParaRPr lang="ar-JO" dirty="0">
              <a:solidFill>
                <a:schemeClr val="bg1"/>
              </a:solidFill>
            </a:endParaRPr>
          </a:p>
          <a:p>
            <a:pPr algn="ctr"/>
            <a:r>
              <a:rPr lang="ar-JO" dirty="0">
                <a:solidFill>
                  <a:schemeClr val="bg1"/>
                </a:solidFill>
              </a:rPr>
              <a:t>مقدمة عن فلسطين</a:t>
            </a:r>
          </a:p>
          <a:p>
            <a:pPr algn="r"/>
            <a:r>
              <a:rPr lang="ar-JO" dirty="0">
                <a:solidFill>
                  <a:schemeClr val="bg1"/>
                </a:solidFill>
              </a:rPr>
              <a:t> تقع فلسطين جغرافياً في القارة الآسيوية في الركن الجنوبي الغربي منها، وهي دولة عربية محتلة على يد إسرائيل منذ عام 1948م، وعاصمتها هي مدينة القدس الشريف، وتبلغ مساحة أراضيها 26,990 كم²، وتقسم إدارياً إلى 16 محافظة، وتمتاز بأنها دولة قارية تربط بين قارة آسيا وقارة أفريقيا، وبأنها ذات موقع استراتيجي مهم جعلها على مر العصور التاريخية مطمعاً لكثير من الغزاة. </a:t>
            </a:r>
          </a:p>
        </p:txBody>
      </p:sp>
    </p:spTree>
    <p:extLst>
      <p:ext uri="{BB962C8B-B14F-4D97-AF65-F5344CB8AC3E}">
        <p14:creationId xmlns:p14="http://schemas.microsoft.com/office/powerpoint/2010/main" val="819967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C322A9E-D496-7060-81A1-A056F1A93509}"/>
              </a:ext>
            </a:extLst>
          </p:cNvPr>
          <p:cNvPicPr>
            <a:picLocks noChangeAspect="1"/>
          </p:cNvPicPr>
          <p:nvPr/>
        </p:nvPicPr>
        <p:blipFill rotWithShape="1">
          <a:blip r:embed="rId2"/>
          <a:srcRect l="50000" t="13516" b="1483"/>
          <a:stretch/>
        </p:blipFill>
        <p:spPr>
          <a:xfrm flipH="1">
            <a:off x="0" y="940905"/>
            <a:ext cx="6096000" cy="5917096"/>
          </a:xfrm>
          <a:custGeom>
            <a:avLst/>
            <a:gdLst>
              <a:gd name="connsiteX0" fmla="*/ 6096000 w 6096000"/>
              <a:gd name="connsiteY0" fmla="*/ 0 h 5917096"/>
              <a:gd name="connsiteX1" fmla="*/ 6096000 w 6096000"/>
              <a:gd name="connsiteY1" fmla="*/ 5917096 h 5917096"/>
              <a:gd name="connsiteX2" fmla="*/ 0 w 6096000"/>
              <a:gd name="connsiteY2" fmla="*/ 5917096 h 5917096"/>
              <a:gd name="connsiteX3" fmla="*/ 6096000 w 6096000"/>
              <a:gd name="connsiteY3" fmla="*/ 0 h 5917096"/>
            </a:gdLst>
            <a:ahLst/>
            <a:cxnLst>
              <a:cxn ang="0">
                <a:pos x="connsiteX0" y="connsiteY0"/>
              </a:cxn>
              <a:cxn ang="0">
                <a:pos x="connsiteX1" y="connsiteY1"/>
              </a:cxn>
              <a:cxn ang="0">
                <a:pos x="connsiteX2" y="connsiteY2"/>
              </a:cxn>
              <a:cxn ang="0">
                <a:pos x="connsiteX3" y="connsiteY3"/>
              </a:cxn>
            </a:cxnLst>
            <a:rect l="l" t="t" r="r" b="b"/>
            <a:pathLst>
              <a:path w="6096000" h="5917096">
                <a:moveTo>
                  <a:pt x="6096000" y="0"/>
                </a:moveTo>
                <a:lnTo>
                  <a:pt x="6096000" y="5917096"/>
                </a:lnTo>
                <a:lnTo>
                  <a:pt x="0" y="5917096"/>
                </a:lnTo>
                <a:cubicBezTo>
                  <a:pt x="0" y="2649173"/>
                  <a:pt x="2729271" y="0"/>
                  <a:pt x="6096000" y="0"/>
                </a:cubicBezTo>
                <a:close/>
              </a:path>
            </a:pathLst>
          </a:custGeom>
        </p:spPr>
      </p:pic>
      <p:sp>
        <p:nvSpPr>
          <p:cNvPr id="7" name="Freeform: Shape 6">
            <a:extLst>
              <a:ext uri="{FF2B5EF4-FFF2-40B4-BE49-F238E27FC236}">
                <a16:creationId xmlns:a16="http://schemas.microsoft.com/office/drawing/2014/main" id="{3CCC50B6-A9C3-66D2-1364-776B46136E98}"/>
              </a:ext>
            </a:extLst>
          </p:cNvPr>
          <p:cNvSpPr/>
          <p:nvPr/>
        </p:nvSpPr>
        <p:spPr>
          <a:xfrm flipH="1">
            <a:off x="0" y="3429000"/>
            <a:ext cx="4028661" cy="3429000"/>
          </a:xfrm>
          <a:custGeom>
            <a:avLst/>
            <a:gdLst>
              <a:gd name="connsiteX0" fmla="*/ 1749287 w 1749287"/>
              <a:gd name="connsiteY0" fmla="*/ 0 h 1582531"/>
              <a:gd name="connsiteX1" fmla="*/ 1749287 w 1749287"/>
              <a:gd name="connsiteY1" fmla="*/ 1582531 h 1582531"/>
              <a:gd name="connsiteX2" fmla="*/ 0 w 1749287"/>
              <a:gd name="connsiteY2" fmla="*/ 1582531 h 1582531"/>
              <a:gd name="connsiteX3" fmla="*/ 1749287 w 1749287"/>
              <a:gd name="connsiteY3" fmla="*/ 0 h 1582531"/>
            </a:gdLst>
            <a:ahLst/>
            <a:cxnLst>
              <a:cxn ang="0">
                <a:pos x="connsiteX0" y="connsiteY0"/>
              </a:cxn>
              <a:cxn ang="0">
                <a:pos x="connsiteX1" y="connsiteY1"/>
              </a:cxn>
              <a:cxn ang="0">
                <a:pos x="connsiteX2" y="connsiteY2"/>
              </a:cxn>
              <a:cxn ang="0">
                <a:pos x="connsiteX3" y="connsiteY3"/>
              </a:cxn>
            </a:cxnLst>
            <a:rect l="l" t="t" r="r" b="b"/>
            <a:pathLst>
              <a:path w="1749287" h="1582531">
                <a:moveTo>
                  <a:pt x="1749287" y="0"/>
                </a:moveTo>
                <a:lnTo>
                  <a:pt x="1749287" y="1582531"/>
                </a:lnTo>
                <a:lnTo>
                  <a:pt x="0" y="1582531"/>
                </a:lnTo>
                <a:cubicBezTo>
                  <a:pt x="0" y="708523"/>
                  <a:pt x="783182" y="0"/>
                  <a:pt x="1749287" y="0"/>
                </a:cubicBezTo>
                <a:close/>
              </a:path>
            </a:pathLst>
          </a:custGeom>
          <a:solidFill>
            <a:schemeClr val="tx1"/>
          </a:solidFill>
          <a:ln>
            <a:noFill/>
          </a:ln>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endParaRPr lang="en-US" dirty="0"/>
          </a:p>
        </p:txBody>
      </p:sp>
      <p:sp>
        <p:nvSpPr>
          <p:cNvPr id="14" name="TextBox 13">
            <a:extLst>
              <a:ext uri="{FF2B5EF4-FFF2-40B4-BE49-F238E27FC236}">
                <a16:creationId xmlns:a16="http://schemas.microsoft.com/office/drawing/2014/main" id="{09D8FC06-7AF9-8B42-EE66-A2BD94CC979B}"/>
              </a:ext>
            </a:extLst>
          </p:cNvPr>
          <p:cNvSpPr txBox="1"/>
          <p:nvPr/>
        </p:nvSpPr>
        <p:spPr>
          <a:xfrm>
            <a:off x="773722" y="5143500"/>
            <a:ext cx="2053884" cy="1107996"/>
          </a:xfrm>
          <a:prstGeom prst="rect">
            <a:avLst/>
          </a:prstGeom>
          <a:solidFill>
            <a:schemeClr val="tx1"/>
          </a:solidFill>
          <a:ln w="101600">
            <a:gradFill>
              <a:gsLst>
                <a:gs pos="84000">
                  <a:schemeClr val="accent1">
                    <a:lumMod val="75000"/>
                  </a:schemeClr>
                </a:gs>
                <a:gs pos="74000">
                  <a:schemeClr val="accent1">
                    <a:lumMod val="75000"/>
                  </a:schemeClr>
                </a:gs>
                <a:gs pos="90832">
                  <a:srgbClr val="66CBED"/>
                </a:gs>
                <a:gs pos="8257">
                  <a:schemeClr val="accent1">
                    <a:lumMod val="75000"/>
                  </a:schemeClr>
                </a:gs>
                <a:gs pos="83000">
                  <a:schemeClr val="accent1">
                    <a:lumMod val="60000"/>
                    <a:lumOff val="40000"/>
                  </a:schemeClr>
                </a:gs>
                <a:gs pos="100000">
                  <a:schemeClr val="accent1">
                    <a:lumMod val="30000"/>
                    <a:lumOff val="70000"/>
                  </a:schemeClr>
                </a:gs>
              </a:gsLst>
              <a:lin ang="5400000" scaled="1"/>
            </a:gradFill>
          </a:ln>
        </p:spPr>
        <p:txBody>
          <a:bodyPr wrap="square" rtlCol="0">
            <a:spAutoFit/>
          </a:bodyPr>
          <a:lstStyle/>
          <a:p>
            <a:pPr algn="ctr"/>
            <a:r>
              <a:rPr lang="en-US" sz="6600" dirty="0">
                <a:solidFill>
                  <a:schemeClr val="bg1"/>
                </a:solidFill>
              </a:rPr>
              <a:t>ES</a:t>
            </a:r>
          </a:p>
        </p:txBody>
      </p:sp>
      <p:sp>
        <p:nvSpPr>
          <p:cNvPr id="15" name="TextBox 14">
            <a:extLst>
              <a:ext uri="{FF2B5EF4-FFF2-40B4-BE49-F238E27FC236}">
                <a16:creationId xmlns:a16="http://schemas.microsoft.com/office/drawing/2014/main" id="{DBD2C84C-36AF-C5DB-EE6A-004A134F9719}"/>
              </a:ext>
            </a:extLst>
          </p:cNvPr>
          <p:cNvSpPr txBox="1"/>
          <p:nvPr/>
        </p:nvSpPr>
        <p:spPr>
          <a:xfrm>
            <a:off x="591671" y="627389"/>
            <a:ext cx="5862917" cy="646331"/>
          </a:xfrm>
          <a:prstGeom prst="rect">
            <a:avLst/>
          </a:prstGeom>
          <a:noFill/>
        </p:spPr>
        <p:txBody>
          <a:bodyPr wrap="square" rtlCol="0">
            <a:spAutoFit/>
          </a:bodyPr>
          <a:lstStyle/>
          <a:p>
            <a:pPr algn="r"/>
            <a:endParaRPr lang="ar-JO" dirty="0">
              <a:solidFill>
                <a:schemeClr val="bg1"/>
              </a:solidFill>
            </a:endParaRPr>
          </a:p>
          <a:p>
            <a:pPr algn="ctr"/>
            <a:endParaRPr lang="ar-JO" dirty="0">
              <a:solidFill>
                <a:schemeClr val="bg1"/>
              </a:solidFill>
            </a:endParaRPr>
          </a:p>
        </p:txBody>
      </p:sp>
      <p:sp>
        <p:nvSpPr>
          <p:cNvPr id="2" name="TextBox 1">
            <a:extLst>
              <a:ext uri="{FF2B5EF4-FFF2-40B4-BE49-F238E27FC236}">
                <a16:creationId xmlns:a16="http://schemas.microsoft.com/office/drawing/2014/main" id="{9E83BA11-6710-EFC0-C829-B287E35E10A5}"/>
              </a:ext>
            </a:extLst>
          </p:cNvPr>
          <p:cNvSpPr txBox="1"/>
          <p:nvPr/>
        </p:nvSpPr>
        <p:spPr>
          <a:xfrm>
            <a:off x="6096000" y="627389"/>
            <a:ext cx="6096000" cy="3970318"/>
          </a:xfrm>
          <a:prstGeom prst="rect">
            <a:avLst/>
          </a:prstGeom>
          <a:noFill/>
        </p:spPr>
        <p:txBody>
          <a:bodyPr wrap="square" rtlCol="0">
            <a:spAutoFit/>
          </a:bodyPr>
          <a:lstStyle/>
          <a:p>
            <a:pPr algn="ctr"/>
            <a:r>
              <a:rPr lang="ar-JO" dirty="0">
                <a:solidFill>
                  <a:schemeClr val="bg1"/>
                </a:solidFill>
              </a:rPr>
              <a:t>محافظات فلسطين</a:t>
            </a:r>
            <a:endParaRPr lang="en-US" dirty="0">
              <a:solidFill>
                <a:schemeClr val="bg1"/>
              </a:solidFill>
            </a:endParaRPr>
          </a:p>
          <a:p>
            <a:pPr algn="r"/>
            <a:r>
              <a:rPr lang="ar-JO" dirty="0">
                <a:solidFill>
                  <a:schemeClr val="bg1"/>
                </a:solidFill>
              </a:rPr>
              <a:t>بلغ عدد محافظات فلسطين قبل النكبة ست عشرة محافظة وهي: صفد، وعكا، وحيفا، ويافا، والقدس، والناصرة، والخليل، وطولكرم، وبئر السبع، ورام الله، والرملة، وطبريا، وبيسان، ونابلس، وجنين، وغزة. بعد النكبة بقي عددها أيضاً ست عشرة محافظة، ولكنها اختلفت نتيجة الاحتلال الإسرائيلي، حيث تم تقسيم فلسطين إلى جُزئين حيث استولى الكيان الصهيوني على العديد من المدن والمحافظات، وبقي الجُزء الآخر تابعاً للسلطة الفلسطينية، ومحافظات فلسطين هي: القدس، وبيت لحم، والخليل، ورام الله، والبيرة، ونابلس، وسلفيت، وقلقيلية، وطولكرم، وطوباس، وجنين، وأريحا، والأغوار، وشمال غزة، وغزة، والوسطى، وخان يونس، ورفح. يُذكر بأنّ إسرائيل سيطرت خلال النكبة على 775 قرية ومدينة، ودمّرت حوالي 530 قرية ومدينة فلسطينية.</a:t>
            </a:r>
          </a:p>
        </p:txBody>
      </p:sp>
    </p:spTree>
    <p:extLst>
      <p:ext uri="{BB962C8B-B14F-4D97-AF65-F5344CB8AC3E}">
        <p14:creationId xmlns:p14="http://schemas.microsoft.com/office/powerpoint/2010/main" val="3811362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9CD92D-C34B-E12A-CA4D-833E05D0BFCA}"/>
              </a:ext>
            </a:extLst>
          </p:cNvPr>
          <p:cNvPicPr>
            <a:picLocks noGrp="1" noChangeAspect="1"/>
          </p:cNvPicPr>
          <p:nvPr>
            <p:ph idx="1"/>
          </p:nvPr>
        </p:nvPicPr>
        <p:blipFill>
          <a:blip r:embed="rId2"/>
          <a:srcRect l="50000" b="13720"/>
          <a:stretch>
            <a:fillRect/>
          </a:stretch>
        </p:blipFill>
        <p:spPr>
          <a:xfrm>
            <a:off x="6096000" y="0"/>
            <a:ext cx="6095999" cy="5917096"/>
          </a:xfrm>
          <a:custGeom>
            <a:avLst/>
            <a:gdLst>
              <a:gd name="connsiteX0" fmla="*/ 0 w 6095999"/>
              <a:gd name="connsiteY0" fmla="*/ 0 h 5917096"/>
              <a:gd name="connsiteX1" fmla="*/ 6095999 w 6095999"/>
              <a:gd name="connsiteY1" fmla="*/ 0 h 5917096"/>
              <a:gd name="connsiteX2" fmla="*/ 6095999 w 6095999"/>
              <a:gd name="connsiteY2" fmla="*/ 5917096 h 5917096"/>
              <a:gd name="connsiteX3" fmla="*/ 5782301 w 6095999"/>
              <a:gd name="connsiteY3" fmla="*/ 5909397 h 5917096"/>
              <a:gd name="connsiteX4" fmla="*/ 0 w 6095999"/>
              <a:gd name="connsiteY4" fmla="*/ 0 h 591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5999" h="5917096">
                <a:moveTo>
                  <a:pt x="0" y="0"/>
                </a:moveTo>
                <a:lnTo>
                  <a:pt x="6095999" y="0"/>
                </a:lnTo>
                <a:lnTo>
                  <a:pt x="6095999" y="5917096"/>
                </a:lnTo>
                <a:lnTo>
                  <a:pt x="5782301" y="5909397"/>
                </a:lnTo>
                <a:cubicBezTo>
                  <a:pt x="2561357" y="5750919"/>
                  <a:pt x="0" y="3165801"/>
                  <a:pt x="0" y="0"/>
                </a:cubicBezTo>
                <a:close/>
              </a:path>
            </a:pathLst>
          </a:custGeom>
        </p:spPr>
      </p:pic>
      <p:sp>
        <p:nvSpPr>
          <p:cNvPr id="7" name="Freeform: Shape 6">
            <a:extLst>
              <a:ext uri="{FF2B5EF4-FFF2-40B4-BE49-F238E27FC236}">
                <a16:creationId xmlns:a16="http://schemas.microsoft.com/office/drawing/2014/main" id="{3CCC50B6-A9C3-66D2-1364-776B46136E98}"/>
              </a:ext>
            </a:extLst>
          </p:cNvPr>
          <p:cNvSpPr/>
          <p:nvPr/>
        </p:nvSpPr>
        <p:spPr>
          <a:xfrm rot="10800000" flipH="1">
            <a:off x="8163339" y="0"/>
            <a:ext cx="4028661" cy="3429000"/>
          </a:xfrm>
          <a:custGeom>
            <a:avLst/>
            <a:gdLst>
              <a:gd name="connsiteX0" fmla="*/ 1749287 w 1749287"/>
              <a:gd name="connsiteY0" fmla="*/ 0 h 1582531"/>
              <a:gd name="connsiteX1" fmla="*/ 1749287 w 1749287"/>
              <a:gd name="connsiteY1" fmla="*/ 1582531 h 1582531"/>
              <a:gd name="connsiteX2" fmla="*/ 0 w 1749287"/>
              <a:gd name="connsiteY2" fmla="*/ 1582531 h 1582531"/>
              <a:gd name="connsiteX3" fmla="*/ 1749287 w 1749287"/>
              <a:gd name="connsiteY3" fmla="*/ 0 h 1582531"/>
            </a:gdLst>
            <a:ahLst/>
            <a:cxnLst>
              <a:cxn ang="0">
                <a:pos x="connsiteX0" y="connsiteY0"/>
              </a:cxn>
              <a:cxn ang="0">
                <a:pos x="connsiteX1" y="connsiteY1"/>
              </a:cxn>
              <a:cxn ang="0">
                <a:pos x="connsiteX2" y="connsiteY2"/>
              </a:cxn>
              <a:cxn ang="0">
                <a:pos x="connsiteX3" y="connsiteY3"/>
              </a:cxn>
            </a:cxnLst>
            <a:rect l="l" t="t" r="r" b="b"/>
            <a:pathLst>
              <a:path w="1749287" h="1582531">
                <a:moveTo>
                  <a:pt x="1749287" y="0"/>
                </a:moveTo>
                <a:lnTo>
                  <a:pt x="1749287" y="1582531"/>
                </a:lnTo>
                <a:lnTo>
                  <a:pt x="0" y="1582531"/>
                </a:lnTo>
                <a:cubicBezTo>
                  <a:pt x="0" y="708523"/>
                  <a:pt x="783182" y="0"/>
                  <a:pt x="1749287" y="0"/>
                </a:cubicBezTo>
                <a:close/>
              </a:path>
            </a:pathLst>
          </a:custGeom>
          <a:solidFill>
            <a:schemeClr val="tx1"/>
          </a:solidFill>
          <a:ln>
            <a:noFill/>
          </a:ln>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endParaRPr lang="en-US" dirty="0"/>
          </a:p>
        </p:txBody>
      </p:sp>
      <p:sp>
        <p:nvSpPr>
          <p:cNvPr id="14" name="TextBox 13">
            <a:extLst>
              <a:ext uri="{FF2B5EF4-FFF2-40B4-BE49-F238E27FC236}">
                <a16:creationId xmlns:a16="http://schemas.microsoft.com/office/drawing/2014/main" id="{09D8FC06-7AF9-8B42-EE66-A2BD94CC979B}"/>
              </a:ext>
            </a:extLst>
          </p:cNvPr>
          <p:cNvSpPr txBox="1"/>
          <p:nvPr/>
        </p:nvSpPr>
        <p:spPr>
          <a:xfrm rot="10800000" flipV="1">
            <a:off x="10025575" y="812055"/>
            <a:ext cx="2053884" cy="1107996"/>
          </a:xfrm>
          <a:prstGeom prst="rect">
            <a:avLst/>
          </a:prstGeom>
          <a:solidFill>
            <a:schemeClr val="tx1"/>
          </a:solidFill>
          <a:ln w="101600">
            <a:gradFill>
              <a:gsLst>
                <a:gs pos="84000">
                  <a:schemeClr val="accent1">
                    <a:lumMod val="75000"/>
                  </a:schemeClr>
                </a:gs>
                <a:gs pos="74000">
                  <a:schemeClr val="accent1">
                    <a:lumMod val="75000"/>
                  </a:schemeClr>
                </a:gs>
                <a:gs pos="90832">
                  <a:srgbClr val="66CBED"/>
                </a:gs>
                <a:gs pos="8257">
                  <a:schemeClr val="accent1">
                    <a:lumMod val="75000"/>
                  </a:schemeClr>
                </a:gs>
                <a:gs pos="83000">
                  <a:schemeClr val="accent1">
                    <a:lumMod val="60000"/>
                    <a:lumOff val="40000"/>
                  </a:schemeClr>
                </a:gs>
                <a:gs pos="100000">
                  <a:schemeClr val="accent1">
                    <a:lumMod val="30000"/>
                    <a:lumOff val="70000"/>
                  </a:schemeClr>
                </a:gs>
              </a:gsLst>
              <a:lin ang="5400000" scaled="1"/>
            </a:gradFill>
          </a:ln>
        </p:spPr>
        <p:txBody>
          <a:bodyPr wrap="square" rtlCol="0">
            <a:spAutoFit/>
          </a:bodyPr>
          <a:lstStyle/>
          <a:p>
            <a:pPr algn="ctr"/>
            <a:r>
              <a:rPr lang="en-US" sz="6600" dirty="0">
                <a:solidFill>
                  <a:schemeClr val="bg1"/>
                </a:solidFill>
              </a:rPr>
              <a:t>TI</a:t>
            </a:r>
          </a:p>
        </p:txBody>
      </p:sp>
      <p:sp>
        <p:nvSpPr>
          <p:cNvPr id="15" name="TextBox 14">
            <a:extLst>
              <a:ext uri="{FF2B5EF4-FFF2-40B4-BE49-F238E27FC236}">
                <a16:creationId xmlns:a16="http://schemas.microsoft.com/office/drawing/2014/main" id="{DBD2C84C-36AF-C5DB-EE6A-004A134F9719}"/>
              </a:ext>
            </a:extLst>
          </p:cNvPr>
          <p:cNvSpPr txBox="1"/>
          <p:nvPr/>
        </p:nvSpPr>
        <p:spPr>
          <a:xfrm>
            <a:off x="647941" y="617738"/>
            <a:ext cx="5862917" cy="646331"/>
          </a:xfrm>
          <a:prstGeom prst="rect">
            <a:avLst/>
          </a:prstGeom>
          <a:noFill/>
        </p:spPr>
        <p:txBody>
          <a:bodyPr wrap="square" rtlCol="0">
            <a:spAutoFit/>
          </a:bodyPr>
          <a:lstStyle/>
          <a:p>
            <a:pPr algn="r"/>
            <a:endParaRPr lang="ar-JO" dirty="0">
              <a:solidFill>
                <a:schemeClr val="bg1"/>
              </a:solidFill>
            </a:endParaRPr>
          </a:p>
          <a:p>
            <a:pPr algn="ctr"/>
            <a:endParaRPr lang="ar-JO" dirty="0">
              <a:solidFill>
                <a:schemeClr val="bg1"/>
              </a:solidFill>
            </a:endParaRPr>
          </a:p>
        </p:txBody>
      </p:sp>
      <p:sp>
        <p:nvSpPr>
          <p:cNvPr id="2" name="TextBox 1">
            <a:extLst>
              <a:ext uri="{FF2B5EF4-FFF2-40B4-BE49-F238E27FC236}">
                <a16:creationId xmlns:a16="http://schemas.microsoft.com/office/drawing/2014/main" id="{9E83BA11-6710-EFC0-C829-B287E35E10A5}"/>
              </a:ext>
            </a:extLst>
          </p:cNvPr>
          <p:cNvSpPr txBox="1"/>
          <p:nvPr/>
        </p:nvSpPr>
        <p:spPr>
          <a:xfrm>
            <a:off x="5983459" y="627389"/>
            <a:ext cx="6096000" cy="369332"/>
          </a:xfrm>
          <a:prstGeom prst="rect">
            <a:avLst/>
          </a:prstGeom>
          <a:noFill/>
        </p:spPr>
        <p:txBody>
          <a:bodyPr wrap="square" rtlCol="0">
            <a:spAutoFit/>
          </a:bodyPr>
          <a:lstStyle/>
          <a:p>
            <a:pPr algn="ctr"/>
            <a:endParaRPr lang="ar-JO" dirty="0">
              <a:solidFill>
                <a:schemeClr val="bg1"/>
              </a:solidFill>
            </a:endParaRPr>
          </a:p>
        </p:txBody>
      </p:sp>
      <p:sp>
        <p:nvSpPr>
          <p:cNvPr id="9" name="TextBox 8">
            <a:extLst>
              <a:ext uri="{FF2B5EF4-FFF2-40B4-BE49-F238E27FC236}">
                <a16:creationId xmlns:a16="http://schemas.microsoft.com/office/drawing/2014/main" id="{7D2147CF-92E4-0270-D8F3-B9E611D28C80}"/>
              </a:ext>
            </a:extLst>
          </p:cNvPr>
          <p:cNvSpPr txBox="1"/>
          <p:nvPr/>
        </p:nvSpPr>
        <p:spPr>
          <a:xfrm>
            <a:off x="0" y="1319702"/>
            <a:ext cx="6105378" cy="4247317"/>
          </a:xfrm>
          <a:prstGeom prst="rect">
            <a:avLst/>
          </a:prstGeom>
          <a:noFill/>
        </p:spPr>
        <p:txBody>
          <a:bodyPr wrap="square">
            <a:spAutoFit/>
          </a:bodyPr>
          <a:lstStyle/>
          <a:p>
            <a:pPr marL="0" indent="0" algn="r">
              <a:buNone/>
            </a:pPr>
            <a:endParaRPr lang="en-US" sz="1800" dirty="0">
              <a:solidFill>
                <a:schemeClr val="bg1"/>
              </a:solidFill>
              <a:latin typeface="Times New Roman" panose="02020603050405020304" pitchFamily="18" charset="0"/>
              <a:cs typeface="Times New Roman" panose="02020603050405020304" pitchFamily="18" charset="0"/>
            </a:endParaRPr>
          </a:p>
          <a:p>
            <a:pPr marL="0" indent="0" algn="r">
              <a:buNone/>
            </a:pPr>
            <a:r>
              <a:rPr lang="ar-JO" sz="1800" dirty="0">
                <a:solidFill>
                  <a:schemeClr val="bg1"/>
                </a:solidFill>
                <a:latin typeface="Times New Roman" panose="02020603050405020304" pitchFamily="18" charset="0"/>
                <a:cs typeface="Times New Roman" panose="02020603050405020304" pitchFamily="18" charset="0"/>
              </a:rPr>
              <a:t>ومن المأكولات الشهيرة التي ترتبط بالمدن الفلسطينية:</a:t>
            </a:r>
          </a:p>
          <a:p>
            <a:pPr marL="0" indent="0" algn="r">
              <a:buNone/>
            </a:pPr>
            <a:r>
              <a:rPr lang="ar-JO" sz="1800" dirty="0">
                <a:solidFill>
                  <a:schemeClr val="bg1"/>
                </a:solidFill>
                <a:latin typeface="Times New Roman" panose="02020603050405020304" pitchFamily="18" charset="0"/>
                <a:cs typeface="Times New Roman" panose="02020603050405020304" pitchFamily="18" charset="0"/>
              </a:rPr>
              <a:t>• نابلس: بالكنافة والمدلوقة.</a:t>
            </a:r>
          </a:p>
          <a:p>
            <a:pPr marL="0" indent="0" algn="r">
              <a:buNone/>
            </a:pPr>
            <a:r>
              <a:rPr lang="ar-JO" sz="1800" dirty="0">
                <a:solidFill>
                  <a:schemeClr val="bg1"/>
                </a:solidFill>
                <a:latin typeface="Times New Roman" panose="02020603050405020304" pitchFamily="18" charset="0"/>
                <a:cs typeface="Times New Roman" panose="02020603050405020304" pitchFamily="18" charset="0"/>
              </a:rPr>
              <a:t>• تشتهر الخليل: بالملبن (عصير العنب المجفف بعد رقه) عنب طبيخ (طبخ العنب بدون إضافة سكر)، والدبس.</a:t>
            </a:r>
          </a:p>
          <a:p>
            <a:pPr marL="0" indent="0" algn="r">
              <a:buNone/>
            </a:pPr>
            <a:r>
              <a:rPr lang="ar-JO" sz="1800" dirty="0">
                <a:solidFill>
                  <a:schemeClr val="bg1"/>
                </a:solidFill>
                <a:latin typeface="Times New Roman" panose="02020603050405020304" pitchFamily="18" charset="0"/>
                <a:cs typeface="Times New Roman" panose="02020603050405020304" pitchFamily="18" charset="0"/>
              </a:rPr>
              <a:t>• تشتهر القدس: بالمطبق، الكعك بسمسم مع بيض الحميم.</a:t>
            </a:r>
          </a:p>
          <a:p>
            <a:pPr marL="0" indent="0" algn="r">
              <a:buNone/>
            </a:pPr>
            <a:r>
              <a:rPr lang="ar-JO" sz="1800" dirty="0">
                <a:solidFill>
                  <a:schemeClr val="bg1"/>
                </a:solidFill>
                <a:latin typeface="Times New Roman" panose="02020603050405020304" pitchFamily="18" charset="0"/>
                <a:cs typeface="Times New Roman" panose="02020603050405020304" pitchFamily="18" charset="0"/>
              </a:rPr>
              <a:t>• تشتهر قرى فلسطين: بالهيطلية المصنوعة من الحليب المجمد بنشاء القمح البلدي والمضاف إليه السمن.</a:t>
            </a:r>
          </a:p>
          <a:p>
            <a:pPr marL="0" indent="0" algn="r">
              <a:buNone/>
            </a:pPr>
            <a:r>
              <a:rPr lang="ar-JO" sz="1800" dirty="0">
                <a:solidFill>
                  <a:schemeClr val="bg1"/>
                </a:solidFill>
                <a:latin typeface="Times New Roman" panose="02020603050405020304" pitchFamily="18" charset="0"/>
                <a:cs typeface="Times New Roman" panose="02020603050405020304" pitchFamily="18" charset="0"/>
              </a:rPr>
              <a:t>• تشتهر قرى الجبل: بخبز الطابون.</a:t>
            </a:r>
          </a:p>
          <a:p>
            <a:pPr marL="0" indent="0" algn="r">
              <a:buNone/>
            </a:pPr>
            <a:r>
              <a:rPr lang="ar-JO" sz="1800" dirty="0">
                <a:solidFill>
                  <a:schemeClr val="bg1"/>
                </a:solidFill>
                <a:latin typeface="Times New Roman" panose="02020603050405020304" pitchFamily="18" charset="0"/>
                <a:cs typeface="Times New Roman" panose="02020603050405020304" pitchFamily="18" charset="0"/>
              </a:rPr>
              <a:t>• تشتهر رام الله: بالقطين  (التين المجفف).</a:t>
            </a:r>
          </a:p>
          <a:p>
            <a:pPr marL="0" indent="0" algn="r">
              <a:buNone/>
            </a:pPr>
            <a:r>
              <a:rPr lang="ar-JO" sz="1800" dirty="0">
                <a:solidFill>
                  <a:schemeClr val="bg1"/>
                </a:solidFill>
                <a:latin typeface="Times New Roman" panose="02020603050405020304" pitchFamily="18" charset="0"/>
                <a:cs typeface="Times New Roman" panose="02020603050405020304" pitchFamily="18" charset="0"/>
              </a:rPr>
              <a:t>• تشتهر يافا: بالمفتول، والفول، والفطير.</a:t>
            </a:r>
          </a:p>
          <a:p>
            <a:pPr marL="0" indent="0" algn="r">
              <a:buNone/>
            </a:pPr>
            <a:r>
              <a:rPr lang="ar-JO" sz="1800" dirty="0">
                <a:solidFill>
                  <a:schemeClr val="bg1"/>
                </a:solidFill>
                <a:latin typeface="Times New Roman" panose="02020603050405020304" pitchFamily="18" charset="0"/>
                <a:cs typeface="Times New Roman" panose="02020603050405020304" pitchFamily="18" charset="0"/>
              </a:rPr>
              <a:t>• تشتهر عكا: بالتمرية وطبخ الخراف المحشوة الاوزي، وكعك الهواري.</a:t>
            </a:r>
          </a:p>
          <a:p>
            <a:pPr marL="0" indent="0" algn="r">
              <a:buNone/>
            </a:pPr>
            <a:r>
              <a:rPr lang="ar-JO" sz="1800" dirty="0">
                <a:solidFill>
                  <a:schemeClr val="bg1"/>
                </a:solidFill>
                <a:latin typeface="Times New Roman" panose="02020603050405020304" pitchFamily="18" charset="0"/>
                <a:cs typeface="Times New Roman" panose="02020603050405020304" pitchFamily="18" charset="0"/>
              </a:rPr>
              <a:t>• تشتهر الناصرة: بالمجدرة مع البرغل و"المقيقة" وهو شراب الخروب الأخضر أي الفج مع الحليب.</a:t>
            </a:r>
          </a:p>
          <a:p>
            <a:pPr marL="0" indent="0" algn="r">
              <a:buNone/>
            </a:pPr>
            <a:r>
              <a:rPr lang="ar-JO" sz="1800" dirty="0">
                <a:solidFill>
                  <a:schemeClr val="bg1"/>
                </a:solidFill>
                <a:latin typeface="Times New Roman" panose="02020603050405020304" pitchFamily="18" charset="0"/>
                <a:cs typeface="Times New Roman" panose="02020603050405020304" pitchFamily="18" charset="0"/>
              </a:rPr>
              <a:t>• تشتهر قرى قضاء طولكرم بصنع المسخن</a:t>
            </a:r>
            <a:endParaRPr lang="en-US" sz="1800" dirty="0">
              <a:solidFill>
                <a:schemeClr val="bg1"/>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44F2A269-9DC0-8BC8-3866-6D758A22A4AA}"/>
              </a:ext>
            </a:extLst>
          </p:cNvPr>
          <p:cNvSpPr txBox="1"/>
          <p:nvPr/>
        </p:nvSpPr>
        <p:spPr>
          <a:xfrm>
            <a:off x="278872" y="673371"/>
            <a:ext cx="6175716" cy="1200329"/>
          </a:xfrm>
          <a:prstGeom prst="rect">
            <a:avLst/>
          </a:prstGeom>
          <a:noFill/>
        </p:spPr>
        <p:txBody>
          <a:bodyPr wrap="square">
            <a:spAutoFit/>
          </a:bodyPr>
          <a:lstStyle/>
          <a:p>
            <a:pPr algn="ctr"/>
            <a:r>
              <a:rPr lang="ar-JO" sz="1800" dirty="0">
                <a:latin typeface="Times New Roman" panose="02020603050405020304" pitchFamily="18" charset="0"/>
                <a:cs typeface="Times New Roman" panose="02020603050405020304" pitchFamily="18" charset="0"/>
              </a:rPr>
              <a:t>ا</a:t>
            </a:r>
            <a:r>
              <a:rPr lang="ar-JO" sz="1800" dirty="0">
                <a:solidFill>
                  <a:schemeClr val="bg1"/>
                </a:solidFill>
                <a:latin typeface="Times New Roman" panose="02020603050405020304" pitchFamily="18" charset="0"/>
                <a:cs typeface="Times New Roman" panose="02020603050405020304" pitchFamily="18" charset="0"/>
              </a:rPr>
              <a:t>شهر الماكولات في فلسطين</a:t>
            </a:r>
            <a:r>
              <a:rPr lang="en-US" sz="1800" dirty="0">
                <a:solidFill>
                  <a:schemeClr val="bg1"/>
                </a:solidFill>
                <a:latin typeface="Times New Roman" panose="02020603050405020304" pitchFamily="18" charset="0"/>
                <a:cs typeface="Times New Roman" panose="02020603050405020304" pitchFamily="18" charset="0"/>
              </a:rPr>
              <a:t> </a:t>
            </a:r>
          </a:p>
          <a:p>
            <a:pPr algn="ctr"/>
            <a:endParaRPr lang="en-US" dirty="0">
              <a:solidFill>
                <a:schemeClr val="bg1"/>
              </a:solidFill>
              <a:latin typeface="Times New Roman" panose="02020603050405020304" pitchFamily="18" charset="0"/>
              <a:cs typeface="Times New Roman" panose="02020603050405020304" pitchFamily="18" charset="0"/>
            </a:endParaRPr>
          </a:p>
          <a:p>
            <a:pPr algn="ctr"/>
            <a:endParaRPr lang="en-US" dirty="0">
              <a:solidFill>
                <a:schemeClr val="bg1"/>
              </a:solidFill>
              <a:latin typeface="Times New Roman" panose="02020603050405020304" pitchFamily="18" charset="0"/>
              <a:cs typeface="Times New Roman" panose="02020603050405020304" pitchFamily="18" charset="0"/>
            </a:endParaRPr>
          </a:p>
          <a:p>
            <a:pPr algn="ctr"/>
            <a:endParaRPr lang="en-US" dirty="0">
              <a:solidFill>
                <a:schemeClr val="bg1"/>
              </a:solidFill>
            </a:endParaRPr>
          </a:p>
        </p:txBody>
      </p:sp>
    </p:spTree>
    <p:extLst>
      <p:ext uri="{BB962C8B-B14F-4D97-AF65-F5344CB8AC3E}">
        <p14:creationId xmlns:p14="http://schemas.microsoft.com/office/powerpoint/2010/main" val="1002557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49CD92D-C34B-E12A-CA4D-833E05D0BFCA}"/>
              </a:ext>
            </a:extLst>
          </p:cNvPr>
          <p:cNvPicPr>
            <a:picLocks noGrp="1" noChangeAspect="1"/>
          </p:cNvPicPr>
          <p:nvPr>
            <p:ph idx="1"/>
          </p:nvPr>
        </p:nvPicPr>
        <p:blipFill>
          <a:blip r:embed="rId2"/>
          <a:srcRect l="50000" b="13720"/>
          <a:stretch>
            <a:fillRect/>
          </a:stretch>
        </p:blipFill>
        <p:spPr>
          <a:xfrm flipH="1">
            <a:off x="0" y="0"/>
            <a:ext cx="6095999" cy="5917096"/>
          </a:xfrm>
          <a:custGeom>
            <a:avLst/>
            <a:gdLst>
              <a:gd name="connsiteX0" fmla="*/ 0 w 6095999"/>
              <a:gd name="connsiteY0" fmla="*/ 0 h 5917096"/>
              <a:gd name="connsiteX1" fmla="*/ 6095999 w 6095999"/>
              <a:gd name="connsiteY1" fmla="*/ 0 h 5917096"/>
              <a:gd name="connsiteX2" fmla="*/ 6095999 w 6095999"/>
              <a:gd name="connsiteY2" fmla="*/ 5917096 h 5917096"/>
              <a:gd name="connsiteX3" fmla="*/ 5782301 w 6095999"/>
              <a:gd name="connsiteY3" fmla="*/ 5909397 h 5917096"/>
              <a:gd name="connsiteX4" fmla="*/ 0 w 6095999"/>
              <a:gd name="connsiteY4" fmla="*/ 0 h 591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5999" h="5917096">
                <a:moveTo>
                  <a:pt x="0" y="0"/>
                </a:moveTo>
                <a:lnTo>
                  <a:pt x="6095999" y="0"/>
                </a:lnTo>
                <a:lnTo>
                  <a:pt x="6095999" y="5917096"/>
                </a:lnTo>
                <a:lnTo>
                  <a:pt x="5782301" y="5909397"/>
                </a:lnTo>
                <a:cubicBezTo>
                  <a:pt x="2561357" y="5750919"/>
                  <a:pt x="0" y="3165801"/>
                  <a:pt x="0" y="0"/>
                </a:cubicBezTo>
                <a:close/>
              </a:path>
            </a:pathLst>
          </a:custGeom>
        </p:spPr>
      </p:pic>
      <p:sp>
        <p:nvSpPr>
          <p:cNvPr id="7" name="Freeform: Shape 6">
            <a:extLst>
              <a:ext uri="{FF2B5EF4-FFF2-40B4-BE49-F238E27FC236}">
                <a16:creationId xmlns:a16="http://schemas.microsoft.com/office/drawing/2014/main" id="{3CCC50B6-A9C3-66D2-1364-776B46136E98}"/>
              </a:ext>
            </a:extLst>
          </p:cNvPr>
          <p:cNvSpPr/>
          <p:nvPr/>
        </p:nvSpPr>
        <p:spPr>
          <a:xfrm rot="10800000">
            <a:off x="0" y="0"/>
            <a:ext cx="4028661" cy="3429000"/>
          </a:xfrm>
          <a:custGeom>
            <a:avLst/>
            <a:gdLst>
              <a:gd name="connsiteX0" fmla="*/ 1749287 w 1749287"/>
              <a:gd name="connsiteY0" fmla="*/ 0 h 1582531"/>
              <a:gd name="connsiteX1" fmla="*/ 1749287 w 1749287"/>
              <a:gd name="connsiteY1" fmla="*/ 1582531 h 1582531"/>
              <a:gd name="connsiteX2" fmla="*/ 0 w 1749287"/>
              <a:gd name="connsiteY2" fmla="*/ 1582531 h 1582531"/>
              <a:gd name="connsiteX3" fmla="*/ 1749287 w 1749287"/>
              <a:gd name="connsiteY3" fmla="*/ 0 h 1582531"/>
            </a:gdLst>
            <a:ahLst/>
            <a:cxnLst>
              <a:cxn ang="0">
                <a:pos x="connsiteX0" y="connsiteY0"/>
              </a:cxn>
              <a:cxn ang="0">
                <a:pos x="connsiteX1" y="connsiteY1"/>
              </a:cxn>
              <a:cxn ang="0">
                <a:pos x="connsiteX2" y="connsiteY2"/>
              </a:cxn>
              <a:cxn ang="0">
                <a:pos x="connsiteX3" y="connsiteY3"/>
              </a:cxn>
            </a:cxnLst>
            <a:rect l="l" t="t" r="r" b="b"/>
            <a:pathLst>
              <a:path w="1749287" h="1582531">
                <a:moveTo>
                  <a:pt x="1749287" y="0"/>
                </a:moveTo>
                <a:lnTo>
                  <a:pt x="1749287" y="1582531"/>
                </a:lnTo>
                <a:lnTo>
                  <a:pt x="0" y="1582531"/>
                </a:lnTo>
                <a:cubicBezTo>
                  <a:pt x="0" y="708523"/>
                  <a:pt x="783182" y="0"/>
                  <a:pt x="1749287" y="0"/>
                </a:cubicBezTo>
                <a:close/>
              </a:path>
            </a:pathLst>
          </a:custGeom>
          <a:solidFill>
            <a:schemeClr val="tx1"/>
          </a:solidFill>
          <a:ln>
            <a:noFill/>
          </a:ln>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endParaRPr lang="en-US" dirty="0"/>
          </a:p>
        </p:txBody>
      </p:sp>
      <p:sp>
        <p:nvSpPr>
          <p:cNvPr id="14" name="TextBox 13">
            <a:extLst>
              <a:ext uri="{FF2B5EF4-FFF2-40B4-BE49-F238E27FC236}">
                <a16:creationId xmlns:a16="http://schemas.microsoft.com/office/drawing/2014/main" id="{09D8FC06-7AF9-8B42-EE66-A2BD94CC979B}"/>
              </a:ext>
            </a:extLst>
          </p:cNvPr>
          <p:cNvSpPr txBox="1"/>
          <p:nvPr/>
        </p:nvSpPr>
        <p:spPr>
          <a:xfrm rot="10800000" flipV="1">
            <a:off x="647940" y="737888"/>
            <a:ext cx="2053884" cy="1107996"/>
          </a:xfrm>
          <a:prstGeom prst="rect">
            <a:avLst/>
          </a:prstGeom>
          <a:solidFill>
            <a:schemeClr val="tx1"/>
          </a:solidFill>
          <a:ln w="101600">
            <a:gradFill>
              <a:gsLst>
                <a:gs pos="84000">
                  <a:schemeClr val="accent1">
                    <a:lumMod val="75000"/>
                  </a:schemeClr>
                </a:gs>
                <a:gs pos="74000">
                  <a:schemeClr val="accent1">
                    <a:lumMod val="75000"/>
                  </a:schemeClr>
                </a:gs>
                <a:gs pos="90832">
                  <a:srgbClr val="66CBED"/>
                </a:gs>
                <a:gs pos="8257">
                  <a:schemeClr val="accent1">
                    <a:lumMod val="75000"/>
                  </a:schemeClr>
                </a:gs>
                <a:gs pos="83000">
                  <a:schemeClr val="accent1">
                    <a:lumMod val="60000"/>
                    <a:lumOff val="40000"/>
                  </a:schemeClr>
                </a:gs>
                <a:gs pos="100000">
                  <a:schemeClr val="accent1">
                    <a:lumMod val="30000"/>
                    <a:lumOff val="70000"/>
                  </a:schemeClr>
                </a:gs>
              </a:gsLst>
              <a:lin ang="5400000" scaled="1"/>
            </a:gradFill>
          </a:ln>
        </p:spPr>
        <p:txBody>
          <a:bodyPr wrap="square" rtlCol="0">
            <a:spAutoFit/>
          </a:bodyPr>
          <a:lstStyle/>
          <a:p>
            <a:pPr algn="ctr"/>
            <a:r>
              <a:rPr lang="en-US" sz="6600" dirty="0">
                <a:solidFill>
                  <a:schemeClr val="bg1"/>
                </a:solidFill>
              </a:rPr>
              <a:t>NE</a:t>
            </a:r>
          </a:p>
        </p:txBody>
      </p:sp>
      <p:sp>
        <p:nvSpPr>
          <p:cNvPr id="15" name="TextBox 14">
            <a:extLst>
              <a:ext uri="{FF2B5EF4-FFF2-40B4-BE49-F238E27FC236}">
                <a16:creationId xmlns:a16="http://schemas.microsoft.com/office/drawing/2014/main" id="{DBD2C84C-36AF-C5DB-EE6A-004A134F9719}"/>
              </a:ext>
            </a:extLst>
          </p:cNvPr>
          <p:cNvSpPr txBox="1"/>
          <p:nvPr/>
        </p:nvSpPr>
        <p:spPr>
          <a:xfrm>
            <a:off x="647941" y="617738"/>
            <a:ext cx="5862917" cy="646331"/>
          </a:xfrm>
          <a:prstGeom prst="rect">
            <a:avLst/>
          </a:prstGeom>
          <a:noFill/>
        </p:spPr>
        <p:txBody>
          <a:bodyPr wrap="square" rtlCol="0">
            <a:spAutoFit/>
          </a:bodyPr>
          <a:lstStyle/>
          <a:p>
            <a:pPr algn="r"/>
            <a:endParaRPr lang="ar-JO" dirty="0">
              <a:solidFill>
                <a:schemeClr val="bg1"/>
              </a:solidFill>
            </a:endParaRPr>
          </a:p>
          <a:p>
            <a:pPr algn="ctr"/>
            <a:endParaRPr lang="ar-JO" dirty="0">
              <a:solidFill>
                <a:schemeClr val="bg1"/>
              </a:solidFill>
            </a:endParaRPr>
          </a:p>
        </p:txBody>
      </p:sp>
      <p:sp>
        <p:nvSpPr>
          <p:cNvPr id="2" name="TextBox 1">
            <a:extLst>
              <a:ext uri="{FF2B5EF4-FFF2-40B4-BE49-F238E27FC236}">
                <a16:creationId xmlns:a16="http://schemas.microsoft.com/office/drawing/2014/main" id="{9E83BA11-6710-EFC0-C829-B287E35E10A5}"/>
              </a:ext>
            </a:extLst>
          </p:cNvPr>
          <p:cNvSpPr txBox="1"/>
          <p:nvPr/>
        </p:nvSpPr>
        <p:spPr>
          <a:xfrm>
            <a:off x="5983459" y="627389"/>
            <a:ext cx="6096000" cy="369332"/>
          </a:xfrm>
          <a:prstGeom prst="rect">
            <a:avLst/>
          </a:prstGeom>
          <a:noFill/>
        </p:spPr>
        <p:txBody>
          <a:bodyPr wrap="square" rtlCol="0">
            <a:spAutoFit/>
          </a:bodyPr>
          <a:lstStyle/>
          <a:p>
            <a:pPr algn="ctr"/>
            <a:endParaRPr lang="ar-JO" dirty="0">
              <a:solidFill>
                <a:schemeClr val="bg1"/>
              </a:solidFill>
            </a:endParaRPr>
          </a:p>
        </p:txBody>
      </p:sp>
      <p:sp>
        <p:nvSpPr>
          <p:cNvPr id="9" name="TextBox 8">
            <a:extLst>
              <a:ext uri="{FF2B5EF4-FFF2-40B4-BE49-F238E27FC236}">
                <a16:creationId xmlns:a16="http://schemas.microsoft.com/office/drawing/2014/main" id="{7D2147CF-92E4-0270-D8F3-B9E611D28C80}"/>
              </a:ext>
            </a:extLst>
          </p:cNvPr>
          <p:cNvSpPr txBox="1"/>
          <p:nvPr/>
        </p:nvSpPr>
        <p:spPr>
          <a:xfrm>
            <a:off x="0" y="1319702"/>
            <a:ext cx="6105378" cy="646331"/>
          </a:xfrm>
          <a:prstGeom prst="rect">
            <a:avLst/>
          </a:prstGeom>
          <a:noFill/>
        </p:spPr>
        <p:txBody>
          <a:bodyPr wrap="square">
            <a:spAutoFit/>
          </a:bodyPr>
          <a:lstStyle/>
          <a:p>
            <a:pPr marL="0" indent="0" algn="r">
              <a:buNone/>
            </a:pPr>
            <a:endParaRPr lang="en-US" sz="18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en-US" sz="1800" dirty="0">
              <a:solidFill>
                <a:schemeClr val="bg1"/>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44F2A269-9DC0-8BC8-3866-6D758A22A4AA}"/>
              </a:ext>
            </a:extLst>
          </p:cNvPr>
          <p:cNvSpPr txBox="1"/>
          <p:nvPr/>
        </p:nvSpPr>
        <p:spPr>
          <a:xfrm>
            <a:off x="278872" y="673371"/>
            <a:ext cx="6175716" cy="923330"/>
          </a:xfrm>
          <a:prstGeom prst="rect">
            <a:avLst/>
          </a:prstGeom>
          <a:noFill/>
        </p:spPr>
        <p:txBody>
          <a:bodyPr wrap="square">
            <a:spAutoFit/>
          </a:bodyPr>
          <a:lstStyle/>
          <a:p>
            <a:pPr algn="ctr"/>
            <a:endParaRPr lang="en-US" dirty="0">
              <a:solidFill>
                <a:schemeClr val="bg1"/>
              </a:solidFill>
              <a:latin typeface="Times New Roman" panose="02020603050405020304" pitchFamily="18" charset="0"/>
              <a:cs typeface="Times New Roman" panose="02020603050405020304" pitchFamily="18" charset="0"/>
            </a:endParaRPr>
          </a:p>
          <a:p>
            <a:pPr algn="ctr"/>
            <a:endParaRPr lang="en-US" dirty="0">
              <a:solidFill>
                <a:schemeClr val="bg1"/>
              </a:solidFill>
              <a:latin typeface="Times New Roman" panose="02020603050405020304" pitchFamily="18" charset="0"/>
              <a:cs typeface="Times New Roman" panose="02020603050405020304" pitchFamily="18" charset="0"/>
            </a:endParaRPr>
          </a:p>
          <a:p>
            <a:pPr algn="ctr"/>
            <a:endParaRPr lang="en-US" dirty="0">
              <a:solidFill>
                <a:schemeClr val="bg1"/>
              </a:solidFill>
            </a:endParaRPr>
          </a:p>
        </p:txBody>
      </p:sp>
      <p:sp>
        <p:nvSpPr>
          <p:cNvPr id="4" name="TextBox 3">
            <a:extLst>
              <a:ext uri="{FF2B5EF4-FFF2-40B4-BE49-F238E27FC236}">
                <a16:creationId xmlns:a16="http://schemas.microsoft.com/office/drawing/2014/main" id="{69DA5FD9-6F5A-3A75-2ED1-FCBC1A04F58B}"/>
              </a:ext>
            </a:extLst>
          </p:cNvPr>
          <p:cNvSpPr txBox="1"/>
          <p:nvPr/>
        </p:nvSpPr>
        <p:spPr>
          <a:xfrm>
            <a:off x="3366730" y="2583771"/>
            <a:ext cx="6105378" cy="3139321"/>
          </a:xfrm>
          <a:prstGeom prst="rect">
            <a:avLst/>
          </a:prstGeom>
          <a:noFill/>
        </p:spPr>
        <p:txBody>
          <a:bodyPr wrap="square">
            <a:spAutoFit/>
          </a:bodyPr>
          <a:lstStyle/>
          <a:p>
            <a:pPr algn="r"/>
            <a:r>
              <a:rPr lang="ar-JO" dirty="0">
                <a:solidFill>
                  <a:schemeClr val="bg1"/>
                </a:solidFill>
              </a:rPr>
              <a:t>المواقع الاثرية في فلسطين :</a:t>
            </a:r>
          </a:p>
          <a:p>
            <a:pPr algn="r"/>
            <a:r>
              <a:rPr lang="ar-JO" dirty="0">
                <a:solidFill>
                  <a:schemeClr val="bg1"/>
                </a:solidFill>
              </a:rPr>
              <a:t>المسجد الأقصى – القدس </a:t>
            </a:r>
          </a:p>
          <a:p>
            <a:pPr algn="r"/>
            <a:r>
              <a:rPr lang="ar-JO" dirty="0">
                <a:solidFill>
                  <a:schemeClr val="bg1"/>
                </a:solidFill>
              </a:rPr>
              <a:t>مسجد قبة الصخرة – القدس </a:t>
            </a:r>
          </a:p>
          <a:p>
            <a:pPr algn="r"/>
            <a:r>
              <a:rPr lang="ar-JO" dirty="0">
                <a:solidFill>
                  <a:schemeClr val="bg1"/>
                </a:solidFill>
              </a:rPr>
              <a:t>قصر هشام – اريحا</a:t>
            </a:r>
          </a:p>
          <a:p>
            <a:pPr algn="r"/>
            <a:r>
              <a:rPr lang="ar-JO" dirty="0">
                <a:solidFill>
                  <a:schemeClr val="bg1"/>
                </a:solidFill>
              </a:rPr>
              <a:t>كنيسة المهد – بيت لحم</a:t>
            </a:r>
          </a:p>
          <a:p>
            <a:pPr algn="r"/>
            <a:r>
              <a:rPr lang="ar-JO" dirty="0">
                <a:solidFill>
                  <a:schemeClr val="bg1"/>
                </a:solidFill>
              </a:rPr>
              <a:t>كنيسة القيامة – القدس</a:t>
            </a:r>
          </a:p>
          <a:p>
            <a:pPr algn="r"/>
            <a:r>
              <a:rPr lang="ar-JO" dirty="0">
                <a:solidFill>
                  <a:schemeClr val="bg1"/>
                </a:solidFill>
              </a:rPr>
              <a:t>المسجد العمري – غزة</a:t>
            </a:r>
          </a:p>
          <a:p>
            <a:pPr algn="r"/>
            <a:r>
              <a:rPr lang="ar-JO" dirty="0">
                <a:solidFill>
                  <a:schemeClr val="bg1"/>
                </a:solidFill>
              </a:rPr>
              <a:t>المسرح الروماني – سبسطية</a:t>
            </a:r>
          </a:p>
          <a:p>
            <a:pPr algn="r"/>
            <a:r>
              <a:rPr lang="ar-JO" dirty="0">
                <a:solidFill>
                  <a:schemeClr val="bg1"/>
                </a:solidFill>
              </a:rPr>
              <a:t>مسجد حسن باشا – يافا</a:t>
            </a:r>
          </a:p>
          <a:p>
            <a:pPr algn="r"/>
            <a:r>
              <a:rPr lang="ar-JO" dirty="0">
                <a:solidFill>
                  <a:schemeClr val="bg1"/>
                </a:solidFill>
              </a:rPr>
              <a:t>ميناء الانثيدون– غزة</a:t>
            </a:r>
          </a:p>
          <a:p>
            <a:pPr algn="r"/>
            <a:r>
              <a:rPr lang="ar-JO" dirty="0">
                <a:solidFill>
                  <a:schemeClr val="bg1"/>
                </a:solidFill>
              </a:rPr>
              <a:t>دير القديس هيلاريون– غزة</a:t>
            </a:r>
          </a:p>
        </p:txBody>
      </p:sp>
    </p:spTree>
    <p:extLst>
      <p:ext uri="{BB962C8B-B14F-4D97-AF65-F5344CB8AC3E}">
        <p14:creationId xmlns:p14="http://schemas.microsoft.com/office/powerpoint/2010/main" val="10406333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298</TotalTime>
  <Words>837</Words>
  <Application>Microsoft Office PowerPoint</Application>
  <PresentationFormat>Widescreen</PresentationFormat>
  <Paragraphs>69</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Times New Roman</vt:lpstr>
      <vt:lpstr>Office Theme</vt:lpstr>
      <vt:lpstr>فلسطين </vt:lpstr>
      <vt:lpstr>المقدمة </vt:lpstr>
      <vt:lpstr>محافظات فلسطين</vt:lpstr>
      <vt:lpstr>اشهر الماكولات في فلسطين</vt:lpstr>
      <vt:lpstr>اهم المواقع الاثرية في فلسطين</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فلسطين </dc:title>
  <dc:creator>DELL</dc:creator>
  <cp:lastModifiedBy>DELL</cp:lastModifiedBy>
  <cp:revision>2</cp:revision>
  <dcterms:created xsi:type="dcterms:W3CDTF">2023-04-30T12:27:44Z</dcterms:created>
  <dcterms:modified xsi:type="dcterms:W3CDTF">2023-05-03T15:42:30Z</dcterms:modified>
</cp:coreProperties>
</file>