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2" r:id="rId7"/>
    <p:sldId id="264" r:id="rId8"/>
    <p:sldId id="267" r:id="rId9"/>
    <p:sldId id="265"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53818" autoAdjust="0"/>
  </p:normalViewPr>
  <p:slideViewPr>
    <p:cSldViewPr snapToGrid="0">
      <p:cViewPr varScale="1">
        <p:scale>
          <a:sx n="39" d="100"/>
          <a:sy n="39" d="100"/>
        </p:scale>
        <p:origin x="1896"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7120F-3F6C-466C-8CF3-A7098C1677EB}"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1575A-DABB-4632-B205-884EEC44ED92}" type="slidenum">
              <a:rPr lang="en-US" smtClean="0"/>
              <a:t>‹#›</a:t>
            </a:fld>
            <a:endParaRPr lang="en-US"/>
          </a:p>
        </p:txBody>
      </p:sp>
    </p:spTree>
    <p:extLst>
      <p:ext uri="{BB962C8B-B14F-4D97-AF65-F5344CB8AC3E}">
        <p14:creationId xmlns:p14="http://schemas.microsoft.com/office/powerpoint/2010/main" val="137452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an </a:t>
            </a:r>
            <a:r>
              <a:rPr lang="en-US" dirty="0" smtClean="0"/>
              <a:t>earthquake?</a:t>
            </a:r>
          </a:p>
          <a:p>
            <a:endParaRPr lang="en-US" dirty="0" smtClean="0"/>
          </a:p>
          <a:p>
            <a:r>
              <a:rPr lang="en-US" dirty="0" smtClean="0"/>
              <a:t> An earthquake is when two blocks of the earth suddenly slip past one another,</a:t>
            </a:r>
          </a:p>
          <a:p>
            <a:r>
              <a:rPr lang="en-US" dirty="0" smtClean="0"/>
              <a:t>called a fault or fault plane. It can have foreshocks, </a:t>
            </a:r>
            <a:r>
              <a:rPr lang="en-US" dirty="0" err="1" smtClean="0"/>
              <a:t>mainshocks</a:t>
            </a:r>
            <a:r>
              <a:rPr lang="en-US" dirty="0" smtClean="0"/>
              <a:t>, and aftershocks that can</a:t>
            </a:r>
          </a:p>
          <a:p>
            <a:r>
              <a:rPr lang="en-US" dirty="0" smtClean="0"/>
              <a:t>continue for weeks, months, and even years.</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2</a:t>
            </a:fld>
            <a:endParaRPr lang="en-US"/>
          </a:p>
        </p:txBody>
      </p:sp>
    </p:spTree>
    <p:extLst>
      <p:ext uri="{BB962C8B-B14F-4D97-AF65-F5344CB8AC3E}">
        <p14:creationId xmlns:p14="http://schemas.microsoft.com/office/powerpoint/2010/main" val="283906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Tectonic plate boundaries: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Earth's outer layer is made up of three types of plate tectonic boundaries: divergent, convergent, and transform, which can cause earthquakes, volcanoes, and cracking of the crust.</a:t>
            </a:r>
          </a:p>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3</a:t>
            </a:fld>
            <a:endParaRPr lang="en-US"/>
          </a:p>
        </p:txBody>
      </p:sp>
    </p:spTree>
    <p:extLst>
      <p:ext uri="{BB962C8B-B14F-4D97-AF65-F5344CB8AC3E}">
        <p14:creationId xmlns:p14="http://schemas.microsoft.com/office/powerpoint/2010/main" val="370709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Causes and effects:</a:t>
            </a:r>
            <a:r>
              <a:rPr lang="en-US" sz="1200" b="0" i="0" kern="1200" baseline="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Ground </a:t>
            </a:r>
            <a:r>
              <a:rPr lang="en-US" sz="1200" b="0" i="0" kern="1200" dirty="0" smtClean="0">
                <a:solidFill>
                  <a:schemeClr val="tx1"/>
                </a:solidFill>
                <a:effectLst/>
                <a:latin typeface="+mn-lt"/>
                <a:ea typeface="+mn-ea"/>
                <a:cs typeface="+mn-cs"/>
              </a:rPr>
              <a:t>shaking can damage buildings, but low-frequency vibrations don't weaken as much as high-frequency ones.</a:t>
            </a:r>
          </a:p>
          <a:p>
            <a:r>
              <a:rPr lang="en-US" sz="1200" b="0" i="0" kern="1200" dirty="0" smtClean="0">
                <a:solidFill>
                  <a:schemeClr val="tx1"/>
                </a:solidFill>
                <a:effectLst/>
                <a:latin typeface="+mn-lt"/>
                <a:ea typeface="+mn-ea"/>
                <a:cs typeface="+mn-cs"/>
              </a:rPr>
              <a:t>Surface faulting, liquefaction, lateral spreads, and tsunamis are all caused by earthquakes, which can cause damage to buildings, roads, and tunnels.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Earthquakes are caused by natural or human causes, and the strength of the shaking depends on the depth, proximity, and type of ground.</a:t>
            </a:r>
            <a:endParaRPr lang="en-US" dirty="0" smtClean="0"/>
          </a:p>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4</a:t>
            </a:fld>
            <a:endParaRPr lang="en-US"/>
          </a:p>
        </p:txBody>
      </p:sp>
    </p:spTree>
    <p:extLst>
      <p:ext uri="{BB962C8B-B14F-4D97-AF65-F5344CB8AC3E}">
        <p14:creationId xmlns:p14="http://schemas.microsoft.com/office/powerpoint/2010/main" val="232481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Prediction methods</a:t>
            </a:r>
            <a:r>
              <a:rPr lang="en-US" sz="1200" b="0" i="0" kern="1200" baseline="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Seismologists </a:t>
            </a:r>
            <a:r>
              <a:rPr lang="en-US" sz="1200" b="0" i="0" kern="1200" dirty="0" smtClean="0">
                <a:solidFill>
                  <a:schemeClr val="tx1"/>
                </a:solidFill>
                <a:effectLst/>
                <a:latin typeface="+mn-lt"/>
                <a:ea typeface="+mn-ea"/>
                <a:cs typeface="+mn-cs"/>
              </a:rPr>
              <a:t>use seismometers to detect, measure and predict earthquakes, using historical data and trends to estimate the location, frequency, and magnitude of earthquakes. Radon emissions and animal behavior are also used for earthquake prediction. </a:t>
            </a:r>
            <a:r>
              <a:rPr lang="en-US" sz="1200" b="0" i="0" kern="1200" dirty="0" err="1" smtClean="0">
                <a:solidFill>
                  <a:schemeClr val="tx1"/>
                </a:solidFill>
                <a:effectLst/>
                <a:latin typeface="+mn-lt"/>
                <a:ea typeface="+mn-ea"/>
                <a:cs typeface="+mn-cs"/>
              </a:rPr>
              <a:t>QuakeFinder</a:t>
            </a:r>
            <a:r>
              <a:rPr lang="en-US" sz="1200" b="0" i="0" kern="1200" dirty="0" smtClean="0">
                <a:solidFill>
                  <a:schemeClr val="tx1"/>
                </a:solidFill>
                <a:effectLst/>
                <a:latin typeface="+mn-lt"/>
                <a:ea typeface="+mn-ea"/>
                <a:cs typeface="+mn-cs"/>
              </a:rPr>
              <a:t> is working to detect and analyze electromagnetic earthquake precursors.</a:t>
            </a:r>
          </a:p>
          <a:p>
            <a:r>
              <a:rPr lang="en-US" sz="1200" b="0" i="0" kern="1200" dirty="0" smtClean="0">
                <a:solidFill>
                  <a:schemeClr val="tx1"/>
                </a:solidFill>
                <a:effectLst/>
                <a:latin typeface="+mn-lt"/>
                <a:ea typeface="+mn-ea"/>
                <a:cs typeface="+mn-cs"/>
              </a:rPr>
              <a:t>The VAN method measures changes in the </a:t>
            </a:r>
            <a:r>
              <a:rPr lang="en-US" sz="1200" b="0" i="0" kern="1200" dirty="0" err="1" smtClean="0">
                <a:solidFill>
                  <a:schemeClr val="tx1"/>
                </a:solidFill>
                <a:effectLst/>
                <a:latin typeface="+mn-lt"/>
                <a:ea typeface="+mn-ea"/>
                <a:cs typeface="+mn-cs"/>
              </a:rPr>
              <a:t>geoelectric</a:t>
            </a:r>
            <a:r>
              <a:rPr lang="en-US" sz="1200" b="0" i="0" kern="1200" dirty="0" smtClean="0">
                <a:solidFill>
                  <a:schemeClr val="tx1"/>
                </a:solidFill>
                <a:effectLst/>
                <a:latin typeface="+mn-lt"/>
                <a:ea typeface="+mn-ea"/>
                <a:cs typeface="+mn-cs"/>
              </a:rPr>
              <a:t> potential to predict earthquakes, while seismographs measure magnitude and intensity scales measure shaking.</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5</a:t>
            </a:fld>
            <a:endParaRPr lang="en-US"/>
          </a:p>
        </p:txBody>
      </p:sp>
    </p:spTree>
    <p:extLst>
      <p:ext uri="{BB962C8B-B14F-4D97-AF65-F5344CB8AC3E}">
        <p14:creationId xmlns:p14="http://schemas.microsoft.com/office/powerpoint/2010/main" val="113741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Consequences</a:t>
            </a:r>
            <a:r>
              <a:rPr lang="en-US" sz="1200" b="0" i="0" kern="1200" baseline="0" dirty="0" smtClean="0">
                <a:solidFill>
                  <a:schemeClr val="tx1"/>
                </a:solidFill>
                <a:effectLst/>
                <a:latin typeface="+mn-lt"/>
                <a:ea typeface="+mn-ea"/>
                <a:cs typeface="+mn-cs"/>
              </a:rPr>
              <a:t> of earthquakes</a:t>
            </a:r>
          </a:p>
          <a:p>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Earthquakes </a:t>
            </a:r>
            <a:r>
              <a:rPr lang="en-US" sz="1200" b="0" i="0" kern="1200" dirty="0" smtClean="0">
                <a:solidFill>
                  <a:schemeClr val="tx1"/>
                </a:solidFill>
                <a:effectLst/>
                <a:latin typeface="+mn-lt"/>
                <a:ea typeface="+mn-ea"/>
                <a:cs typeface="+mn-cs"/>
              </a:rPr>
              <a:t>can cause damage and spread diseases, so it is important to have good hygiene, clean living conditions, and access to medical care to prevent them.</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6</a:t>
            </a:fld>
            <a:endParaRPr lang="en-US"/>
          </a:p>
        </p:txBody>
      </p:sp>
    </p:spTree>
    <p:extLst>
      <p:ext uri="{BB962C8B-B14F-4D97-AF65-F5344CB8AC3E}">
        <p14:creationId xmlns:p14="http://schemas.microsoft.com/office/powerpoint/2010/main" val="394807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consequences </a:t>
            </a:r>
            <a:r>
              <a:rPr lang="en-US" smtClean="0"/>
              <a:t>of earthquakes </a:t>
            </a:r>
            <a:endParaRPr lang="en-US" dirty="0" smtClean="0"/>
          </a:p>
          <a:p>
            <a:endParaRPr lang="en-US" dirty="0" smtClean="0"/>
          </a:p>
          <a:p>
            <a:r>
              <a:rPr lang="en-US" dirty="0" smtClean="0"/>
              <a:t>Earthquakes </a:t>
            </a:r>
            <a:r>
              <a:rPr lang="en-US" dirty="0" smtClean="0"/>
              <a:t>can cause damage to people, animals, and buildings, as well as</a:t>
            </a:r>
          </a:p>
          <a:p>
            <a:r>
              <a:rPr lang="en-US" dirty="0" smtClean="0"/>
              <a:t>spread diseases. To prevent this, it is important to have good hygiene, clean living</a:t>
            </a:r>
          </a:p>
          <a:p>
            <a:r>
              <a:rPr lang="en-US" dirty="0" smtClean="0"/>
              <a:t>conditions, and access to medical care.</a:t>
            </a:r>
          </a:p>
          <a:p>
            <a:endParaRPr lang="en-US" dirty="0" smtClean="0"/>
          </a:p>
          <a:p>
            <a:r>
              <a:rPr lang="en-US" dirty="0" smtClean="0"/>
              <a:t>Earthquakes can cause damage to buildings, fires, bridges, roads, hills, and tsunamis,</a:t>
            </a:r>
          </a:p>
          <a:p>
            <a:r>
              <a:rPr lang="en-US" dirty="0" smtClean="0"/>
              <a:t>as well as displacement of sediment in the marine environment, potentially burying or disturbing</a:t>
            </a:r>
          </a:p>
          <a:p>
            <a:r>
              <a:rPr lang="en-US" dirty="0" smtClean="0"/>
              <a:t>benthic fauna.</a:t>
            </a:r>
          </a:p>
          <a:p>
            <a:endParaRPr lang="en-US" dirty="0" smtClean="0"/>
          </a:p>
          <a:p>
            <a:r>
              <a:rPr lang="en-US" dirty="0" smtClean="0"/>
              <a:t>Earthquakes can cause immediate and long-term health impacts.</a:t>
            </a:r>
          </a:p>
          <a:p>
            <a:endParaRPr lang="en-US" dirty="0" smtClean="0"/>
          </a:p>
          <a:p>
            <a:r>
              <a:rPr lang="en-US" dirty="0" smtClean="0"/>
              <a:t>The social impact of earthquakes is the most serious, with 125 million people affected</a:t>
            </a:r>
          </a:p>
          <a:p>
            <a:r>
              <a:rPr lang="en-US" dirty="0" smtClean="0"/>
              <a:t>and 747.234 deaths between 1998 and 2017.</a:t>
            </a:r>
          </a:p>
          <a:p>
            <a:endParaRPr lang="en-US" dirty="0" smtClean="0"/>
          </a:p>
          <a:p>
            <a:r>
              <a:rPr lang="en-US" dirty="0" smtClean="0"/>
              <a:t>Solution </a:t>
            </a:r>
          </a:p>
          <a:p>
            <a:r>
              <a:rPr lang="en-US" dirty="0" smtClean="0"/>
              <a:t>Be prepared, build stronger buildings, and teach people how to be safe during an</a:t>
            </a:r>
          </a:p>
          <a:p>
            <a:r>
              <a:rPr lang="en-US" dirty="0" smtClean="0"/>
              <a:t>earthquake.</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7</a:t>
            </a:fld>
            <a:endParaRPr lang="en-US"/>
          </a:p>
        </p:txBody>
      </p:sp>
    </p:spTree>
    <p:extLst>
      <p:ext uri="{BB962C8B-B14F-4D97-AF65-F5344CB8AC3E}">
        <p14:creationId xmlns:p14="http://schemas.microsoft.com/office/powerpoint/2010/main" val="293512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Solutions to earthquakes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can't stop earthquakes from happening naturally, but we can make things better by being prepared, building stronger buildings, and teaching people how to be safe during an earthquake. This will also help to make sure that people don't cause earthquakes by accident.</a:t>
            </a:r>
          </a:p>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8</a:t>
            </a:fld>
            <a:endParaRPr lang="en-US"/>
          </a:p>
        </p:txBody>
      </p:sp>
    </p:spTree>
    <p:extLst>
      <p:ext uri="{BB962C8B-B14F-4D97-AF65-F5344CB8AC3E}">
        <p14:creationId xmlns:p14="http://schemas.microsoft.com/office/powerpoint/2010/main" val="122489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a:t>
            </a:r>
            <a:endParaRPr lang="en-US" dirty="0" smtClean="0"/>
          </a:p>
          <a:p>
            <a:endParaRPr lang="en-US" dirty="0" smtClean="0"/>
          </a:p>
          <a:p>
            <a:r>
              <a:rPr lang="en-US" dirty="0" smtClean="0"/>
              <a:t>In conclusion earthquakes can do a lot of damage to our environment, ecosystem</a:t>
            </a:r>
          </a:p>
          <a:p>
            <a:r>
              <a:rPr lang="en-US" dirty="0" smtClean="0"/>
              <a:t>and can harm us too…. So if we don’t learn how to deal with them its going to cause</a:t>
            </a:r>
          </a:p>
          <a:p>
            <a:r>
              <a:rPr lang="en-US" dirty="0" smtClean="0"/>
              <a:t>immense damage</a:t>
            </a:r>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9</a:t>
            </a:fld>
            <a:endParaRPr lang="en-US"/>
          </a:p>
        </p:txBody>
      </p:sp>
    </p:spTree>
    <p:extLst>
      <p:ext uri="{BB962C8B-B14F-4D97-AF65-F5344CB8AC3E}">
        <p14:creationId xmlns:p14="http://schemas.microsoft.com/office/powerpoint/2010/main" val="152969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1575A-DABB-4632-B205-884EEC44ED92}" type="slidenum">
              <a:rPr lang="en-US" smtClean="0"/>
              <a:t>10</a:t>
            </a:fld>
            <a:endParaRPr lang="en-US"/>
          </a:p>
        </p:txBody>
      </p:sp>
    </p:spTree>
    <p:extLst>
      <p:ext uri="{BB962C8B-B14F-4D97-AF65-F5344CB8AC3E}">
        <p14:creationId xmlns:p14="http://schemas.microsoft.com/office/powerpoint/2010/main" val="261590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57246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41719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8567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1B6B6-D15E-4C4B-A71B-4FF73A322D75}"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21193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21B6B6-D15E-4C4B-A71B-4FF73A322D75}"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58498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21B6B6-D15E-4C4B-A71B-4FF73A322D75}"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97748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21B6B6-D15E-4C4B-A71B-4FF73A322D75}"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288589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21B6B6-D15E-4C4B-A71B-4FF73A322D75}"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311428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B6B6-D15E-4C4B-A71B-4FF73A322D75}"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213317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21B6B6-D15E-4C4B-A71B-4FF73A322D75}"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06333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21B6B6-D15E-4C4B-A71B-4FF73A322D75}"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984F9-F0EF-4330-846A-65B4CB86EAB0}" type="slidenum">
              <a:rPr lang="en-US" smtClean="0"/>
              <a:t>‹#›</a:t>
            </a:fld>
            <a:endParaRPr lang="en-US"/>
          </a:p>
        </p:txBody>
      </p:sp>
    </p:spTree>
    <p:extLst>
      <p:ext uri="{BB962C8B-B14F-4D97-AF65-F5344CB8AC3E}">
        <p14:creationId xmlns:p14="http://schemas.microsoft.com/office/powerpoint/2010/main" val="113290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B6B6-D15E-4C4B-A71B-4FF73A322D75}" type="datetimeFigureOut">
              <a:rPr lang="en-US" smtClean="0"/>
              <a:t>5/9/2023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984F9-F0EF-4330-846A-65B4CB86EAB0}" type="slidenum">
              <a:rPr lang="en-US" smtClean="0"/>
              <a:t>‹#›</a:t>
            </a:fld>
            <a:endParaRPr lang="en-US"/>
          </a:p>
        </p:txBody>
      </p:sp>
    </p:spTree>
    <p:extLst>
      <p:ext uri="{BB962C8B-B14F-4D97-AF65-F5344CB8AC3E}">
        <p14:creationId xmlns:p14="http://schemas.microsoft.com/office/powerpoint/2010/main" val="347312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i.adsabs.harvard.edu/abs/2017EGUGA..19.3884M/abstra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who.int/" TargetMode="External"/><Relationship Id="rId4" Type="http://schemas.openxmlformats.org/officeDocument/2006/relationships/hyperlink" Target="https://agupubs.onlinelibrary.wiley.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Lareine</a:t>
            </a:r>
            <a:r>
              <a:rPr lang="en-US" dirty="0" smtClean="0"/>
              <a:t> </a:t>
            </a:r>
            <a:r>
              <a:rPr lang="en-US" dirty="0" err="1" smtClean="0"/>
              <a:t>Hammad</a:t>
            </a:r>
            <a:r>
              <a:rPr lang="en-US" dirty="0" smtClean="0"/>
              <a:t>, Miral </a:t>
            </a:r>
            <a:r>
              <a:rPr lang="en-US" dirty="0" err="1" smtClean="0"/>
              <a:t>haddad</a:t>
            </a:r>
            <a:r>
              <a:rPr lang="en-US" dirty="0" smtClean="0"/>
              <a:t>, </a:t>
            </a:r>
            <a:r>
              <a:rPr lang="en-US" dirty="0" err="1" smtClean="0"/>
              <a:t>Zeina</a:t>
            </a:r>
            <a:r>
              <a:rPr lang="en-US" dirty="0" smtClean="0"/>
              <a:t> </a:t>
            </a:r>
            <a:r>
              <a:rPr lang="en-US" dirty="0" err="1" smtClean="0"/>
              <a:t>qudies</a:t>
            </a:r>
            <a:r>
              <a:rPr lang="en-US" dirty="0" smtClean="0"/>
              <a:t>, Rama </a:t>
            </a:r>
            <a:r>
              <a:rPr lang="en-US" dirty="0" err="1" smtClean="0"/>
              <a:t>hanaqta</a:t>
            </a:r>
            <a:endParaRPr lang="en-US" dirty="0"/>
          </a:p>
        </p:txBody>
      </p:sp>
    </p:spTree>
    <p:extLst>
      <p:ext uri="{BB962C8B-B14F-4D97-AF65-F5344CB8AC3E}">
        <p14:creationId xmlns:p14="http://schemas.microsoft.com/office/powerpoint/2010/main" val="113931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34FB-641D-42DE-B2C9-BDC58F46D517}"/>
              </a:ext>
            </a:extLst>
          </p:cNvPr>
          <p:cNvSpPr>
            <a:spLocks noGrp="1"/>
          </p:cNvSpPr>
          <p:nvPr>
            <p:ph type="title"/>
          </p:nvPr>
        </p:nvSpPr>
        <p:spPr/>
        <p:txBody>
          <a:bodyPr/>
          <a:lstStyle/>
          <a:p>
            <a:r>
              <a:rPr lang="en-US" dirty="0"/>
              <a:t>Sources (websites used )</a:t>
            </a:r>
          </a:p>
        </p:txBody>
      </p:sp>
      <p:sp>
        <p:nvSpPr>
          <p:cNvPr id="3" name="Content Placeholder 2">
            <a:extLst>
              <a:ext uri="{FF2B5EF4-FFF2-40B4-BE49-F238E27FC236}">
                <a16:creationId xmlns:a16="http://schemas.microsoft.com/office/drawing/2014/main" id="{7E315D6C-18F6-4006-B63F-33D113B71131}"/>
              </a:ext>
            </a:extLst>
          </p:cNvPr>
          <p:cNvSpPr>
            <a:spLocks noGrp="1"/>
          </p:cNvSpPr>
          <p:nvPr>
            <p:ph idx="1"/>
          </p:nvPr>
        </p:nvSpPr>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https://blog.jumpstartinsurance.com/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https://www.usgs.gov/</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https://pubmed.ncbi.nlm.nih.gov/</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https://oceanexplorer.noaa.gov/facts/plate-boundaries.html</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https://ui.adsabs.harvard.edu/abs/2017EGUGA..19.3884M/abstract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https://analyticssteps.com/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https://news.mit.edu/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hlinkClick r:id="rId4"/>
              </a:rPr>
              <a:t>https://agupubs.onlinelibrary.wiley.com/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https://issuu.com/</a:t>
            </a:r>
          </a:p>
          <a:p>
            <a:r>
              <a:rPr lang="en-US" sz="1800" dirty="0">
                <a:hlinkClick r:id="rId5"/>
              </a:rPr>
              <a:t>https://www.who.int/</a:t>
            </a:r>
            <a:endParaRPr lang="en-US" sz="1800" dirty="0"/>
          </a:p>
          <a:p>
            <a:r>
              <a:rPr lang="en-US" sz="1800" dirty="0"/>
              <a:t>https://quantectum.com/</a:t>
            </a:r>
          </a:p>
        </p:txBody>
      </p:sp>
    </p:spTree>
    <p:extLst>
      <p:ext uri="{BB962C8B-B14F-4D97-AF65-F5344CB8AC3E}">
        <p14:creationId xmlns:p14="http://schemas.microsoft.com/office/powerpoint/2010/main" val="370756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971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50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043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42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80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50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91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428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30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546</Words>
  <Application>Microsoft Office PowerPoint</Application>
  <PresentationFormat>Widescreen</PresentationFormat>
  <Paragraphs>69</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Earthquakes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(websites used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ACER</dc:creator>
  <cp:lastModifiedBy>ACER</cp:lastModifiedBy>
  <cp:revision>15</cp:revision>
  <dcterms:created xsi:type="dcterms:W3CDTF">2023-05-04T05:42:54Z</dcterms:created>
  <dcterms:modified xsi:type="dcterms:W3CDTF">2023-05-09T09:25:22Z</dcterms:modified>
</cp:coreProperties>
</file>