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77" r:id="rId3"/>
    <p:sldId id="261" r:id="rId4"/>
    <p:sldId id="266" r:id="rId5"/>
    <p:sldId id="259" r:id="rId6"/>
    <p:sldId id="267" r:id="rId7"/>
    <p:sldId id="268" r:id="rId8"/>
    <p:sldId id="270" r:id="rId9"/>
    <p:sldId id="271" r:id="rId10"/>
    <p:sldId id="274" r:id="rId11"/>
    <p:sldId id="279" r:id="rId12"/>
    <p:sldId id="275" r:id="rId13"/>
    <p:sldId id="278" r:id="rId14"/>
    <p:sldId id="276" r:id="rId15"/>
    <p:sldId id="280"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2" initials="l" lastIdx="1" clrIdx="0">
    <p:extLst>
      <p:ext uri="{19B8F6BF-5375-455C-9EA6-DF929625EA0E}">
        <p15:presenceInfo xmlns:p15="http://schemas.microsoft.com/office/powerpoint/2012/main" xmlns="" userId="lab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660" autoAdjust="0"/>
  </p:normalViewPr>
  <p:slideViewPr>
    <p:cSldViewPr snapToGrid="0">
      <p:cViewPr varScale="1">
        <p:scale>
          <a:sx n="70" d="100"/>
          <a:sy n="70" d="100"/>
        </p:scale>
        <p:origin x="-70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05T02:43:15.246" idx="1">
    <p:pos x="10" y="10"/>
    <p:text/>
    <p:extLst>
      <p:ext uri="{C676402C-5697-4E1C-873F-D02D1690AC5C}">
        <p15:threadingInfo xmlns:p15="http://schemas.microsoft.com/office/powerpoint/2012/main" xmlns="" timeZoneBias="420"/>
      </p:ext>
    </p:extLst>
  </p:cm>
</p:cmLst>
</file>

<file path=ppt/diagrams/_rels/data1.xml.rels><?xml version="1.0" encoding="UTF-8" standalone="yes"?>
<Relationships xmlns="http://schemas.openxmlformats.org/package/2006/relationships"><Relationship Id="rId8" Type="http://schemas.openxmlformats.org/officeDocument/2006/relationships/slide" Target="../slides/slide15.xml"/><Relationship Id="rId3" Type="http://schemas.openxmlformats.org/officeDocument/2006/relationships/slide" Target="../slides/slide10.xml"/><Relationship Id="rId7" Type="http://schemas.openxmlformats.org/officeDocument/2006/relationships/slide" Target="../slides/slide8.xml"/><Relationship Id="rId12" Type="http://schemas.openxmlformats.org/officeDocument/2006/relationships/slide" Target="../slides/slide5.xml"/><Relationship Id="rId2" Type="http://schemas.openxmlformats.org/officeDocument/2006/relationships/slide" Target="../slides/slide12.xml"/><Relationship Id="rId1" Type="http://schemas.openxmlformats.org/officeDocument/2006/relationships/slide" Target="../slides/slide14.xml"/><Relationship Id="rId6" Type="http://schemas.openxmlformats.org/officeDocument/2006/relationships/slide" Target="../slides/slide9.xml"/><Relationship Id="rId11" Type="http://schemas.openxmlformats.org/officeDocument/2006/relationships/slide" Target="../slides/slide4.xml"/><Relationship Id="rId5" Type="http://schemas.openxmlformats.org/officeDocument/2006/relationships/slide" Target="../slides/slide11.xml"/><Relationship Id="rId10" Type="http://schemas.openxmlformats.org/officeDocument/2006/relationships/slide" Target="../slides/slide6.xml"/><Relationship Id="rId4" Type="http://schemas.openxmlformats.org/officeDocument/2006/relationships/slide" Target="../slides/slide13.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92862-6149-4F7D-8F59-AF1F21437F1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9BF1E80-8A41-43DC-AEC8-2CADC27E9DF9}">
      <dgm:prSet custT="1"/>
      <dgm:spPr/>
      <dgm:t>
        <a:bodyPr/>
        <a:lstStyle/>
        <a:p>
          <a:r>
            <a:rPr lang="ar-JO" sz="1600" b="1" dirty="0">
              <a:hlinkClick xmlns:r="http://schemas.openxmlformats.org/officeDocument/2006/relationships" r:id="rId1" action="ppaction://hlinksldjump"/>
            </a:rPr>
            <a:t>عمان </a:t>
          </a:r>
          <a:endParaRPr lang="en-US" sz="1200" b="1" dirty="0"/>
        </a:p>
      </dgm:t>
    </dgm:pt>
    <dgm:pt modelId="{31261CAC-5C52-4FC9-8087-658CCA8BE104}" type="parTrans" cxnId="{28CEA631-0E3F-45CD-8071-39F88AE07DA7}">
      <dgm:prSet/>
      <dgm:spPr/>
      <dgm:t>
        <a:bodyPr/>
        <a:lstStyle/>
        <a:p>
          <a:endParaRPr lang="en-US"/>
        </a:p>
      </dgm:t>
    </dgm:pt>
    <dgm:pt modelId="{EB9DFB02-056C-402E-8FFA-6B88950FFDF1}" type="sibTrans" cxnId="{28CEA631-0E3F-45CD-8071-39F88AE07DA7}">
      <dgm:prSet/>
      <dgm:spPr/>
      <dgm:t>
        <a:bodyPr/>
        <a:lstStyle/>
        <a:p>
          <a:endParaRPr lang="en-US"/>
        </a:p>
      </dgm:t>
    </dgm:pt>
    <dgm:pt modelId="{55A616AD-3031-41E2-AEA4-F9E00FB236F4}">
      <dgm:prSet custT="1"/>
      <dgm:spPr/>
      <dgm:t>
        <a:bodyPr/>
        <a:lstStyle/>
        <a:p>
          <a:r>
            <a:rPr lang="ar-JO" sz="1600" b="1" dirty="0" smtClean="0">
              <a:hlinkClick xmlns:r="http://schemas.openxmlformats.org/officeDocument/2006/relationships" r:id="rId2" action="ppaction://hlinksldjump"/>
            </a:rPr>
            <a:t>عجلون</a:t>
          </a:r>
          <a:endParaRPr lang="en-US" sz="1300" b="1" dirty="0"/>
        </a:p>
      </dgm:t>
    </dgm:pt>
    <dgm:pt modelId="{AE77EBCE-2C3A-4D35-BB22-446849361530}" type="parTrans" cxnId="{A7B39679-6EED-42C1-99A8-5EC0A5EDA16D}">
      <dgm:prSet/>
      <dgm:spPr/>
      <dgm:t>
        <a:bodyPr/>
        <a:lstStyle/>
        <a:p>
          <a:endParaRPr lang="en-US"/>
        </a:p>
      </dgm:t>
    </dgm:pt>
    <dgm:pt modelId="{D8D207EE-44BC-4384-9B77-BC27F5552C1C}" type="sibTrans" cxnId="{A7B39679-6EED-42C1-99A8-5EC0A5EDA16D}">
      <dgm:prSet/>
      <dgm:spPr/>
      <dgm:t>
        <a:bodyPr/>
        <a:lstStyle/>
        <a:p>
          <a:endParaRPr lang="en-US"/>
        </a:p>
      </dgm:t>
    </dgm:pt>
    <dgm:pt modelId="{E444D211-FA73-47C1-97C6-620DB95E5C6D}">
      <dgm:prSet custT="1"/>
      <dgm:spPr/>
      <dgm:t>
        <a:bodyPr/>
        <a:lstStyle/>
        <a:p>
          <a:r>
            <a:rPr lang="ar-JO" sz="1600" b="1" dirty="0">
              <a:hlinkClick xmlns:r="http://schemas.openxmlformats.org/officeDocument/2006/relationships" r:id="rId3" action="ppaction://hlinksldjump"/>
            </a:rPr>
            <a:t>الزرقاء </a:t>
          </a:r>
          <a:endParaRPr lang="en-US" sz="1300" b="1" dirty="0"/>
        </a:p>
      </dgm:t>
    </dgm:pt>
    <dgm:pt modelId="{7B1581C9-6815-4264-AE5B-0B83B038D078}" type="parTrans" cxnId="{9B1F8D9B-C02C-499B-A848-783F64128090}">
      <dgm:prSet/>
      <dgm:spPr/>
      <dgm:t>
        <a:bodyPr/>
        <a:lstStyle/>
        <a:p>
          <a:endParaRPr lang="en-US"/>
        </a:p>
      </dgm:t>
    </dgm:pt>
    <dgm:pt modelId="{8DF14AEF-6B40-4C59-9ADC-56C3DCA270D8}" type="sibTrans" cxnId="{9B1F8D9B-C02C-499B-A848-783F64128090}">
      <dgm:prSet/>
      <dgm:spPr/>
      <dgm:t>
        <a:bodyPr/>
        <a:lstStyle/>
        <a:p>
          <a:endParaRPr lang="en-US"/>
        </a:p>
      </dgm:t>
    </dgm:pt>
    <dgm:pt modelId="{B17E171F-AABC-459E-9C57-519858D9B1A0}">
      <dgm:prSet/>
      <dgm:spPr/>
      <dgm:t>
        <a:bodyPr/>
        <a:lstStyle/>
        <a:p>
          <a:r>
            <a:rPr lang="ar-JO" dirty="0" err="1">
              <a:hlinkClick xmlns:r="http://schemas.openxmlformats.org/officeDocument/2006/relationships" r:id="rId4" action="ppaction://hlinksldjump"/>
            </a:rPr>
            <a:t>مادبا</a:t>
          </a:r>
          <a:r>
            <a:rPr lang="ar-JO" dirty="0">
              <a:hlinkClick xmlns:r="http://schemas.openxmlformats.org/officeDocument/2006/relationships" r:id="rId4" action="ppaction://hlinksldjump"/>
            </a:rPr>
            <a:t> </a:t>
          </a:r>
          <a:endParaRPr lang="en-US" dirty="0"/>
        </a:p>
      </dgm:t>
    </dgm:pt>
    <dgm:pt modelId="{AAF86899-1657-4C85-9182-ADC6C9701151}" type="parTrans" cxnId="{E9D2569E-63DD-457A-A5C2-26FCF7AB346A}">
      <dgm:prSet/>
      <dgm:spPr/>
      <dgm:t>
        <a:bodyPr/>
        <a:lstStyle/>
        <a:p>
          <a:endParaRPr lang="en-US"/>
        </a:p>
      </dgm:t>
    </dgm:pt>
    <dgm:pt modelId="{F49F01FE-6252-4C5A-A6D7-DF5FD995FB67}" type="sibTrans" cxnId="{E9D2569E-63DD-457A-A5C2-26FCF7AB346A}">
      <dgm:prSet/>
      <dgm:spPr/>
      <dgm:t>
        <a:bodyPr/>
        <a:lstStyle/>
        <a:p>
          <a:endParaRPr lang="en-US"/>
        </a:p>
      </dgm:t>
    </dgm:pt>
    <dgm:pt modelId="{04537170-4E01-49A7-9440-D1663A9FD696}">
      <dgm:prSet custT="1"/>
      <dgm:spPr/>
      <dgm:t>
        <a:bodyPr/>
        <a:lstStyle/>
        <a:p>
          <a:r>
            <a:rPr lang="ar-JO" sz="1600" b="1" dirty="0">
              <a:hlinkClick xmlns:r="http://schemas.openxmlformats.org/officeDocument/2006/relationships" r:id="rId5" action="ppaction://hlinksldjump"/>
            </a:rPr>
            <a:t>اربد</a:t>
          </a:r>
          <a:endParaRPr lang="en-US" sz="1200" b="1" dirty="0"/>
        </a:p>
      </dgm:t>
    </dgm:pt>
    <dgm:pt modelId="{0F939477-9FF1-459C-8909-6FD2F41C59A5}" type="parTrans" cxnId="{DD318537-C4D4-4F2C-9FC3-D40300E9BF21}">
      <dgm:prSet/>
      <dgm:spPr/>
      <dgm:t>
        <a:bodyPr/>
        <a:lstStyle/>
        <a:p>
          <a:endParaRPr lang="en-US"/>
        </a:p>
      </dgm:t>
    </dgm:pt>
    <dgm:pt modelId="{B9812F74-3795-4A96-B72D-606876689D4A}" type="sibTrans" cxnId="{DD318537-C4D4-4F2C-9FC3-D40300E9BF21}">
      <dgm:prSet/>
      <dgm:spPr/>
      <dgm:t>
        <a:bodyPr/>
        <a:lstStyle/>
        <a:p>
          <a:endParaRPr lang="en-US"/>
        </a:p>
      </dgm:t>
    </dgm:pt>
    <dgm:pt modelId="{95FC6BD4-7B05-409C-B2D1-6ABB6D18665A}">
      <dgm:prSet custT="1"/>
      <dgm:spPr/>
      <dgm:t>
        <a:bodyPr/>
        <a:lstStyle/>
        <a:p>
          <a:r>
            <a:rPr lang="ar-JO" sz="1600" b="1" dirty="0">
              <a:hlinkClick xmlns:r="http://schemas.openxmlformats.org/officeDocument/2006/relationships" r:id="rId6" action="ppaction://hlinksldjump"/>
            </a:rPr>
            <a:t>جرش</a:t>
          </a:r>
          <a:endParaRPr lang="en-US" sz="1200" b="1" dirty="0"/>
        </a:p>
      </dgm:t>
    </dgm:pt>
    <dgm:pt modelId="{A7F05BE1-591C-4EA1-99F1-FADB53568E94}" type="parTrans" cxnId="{CC999199-5D89-4687-BD81-4FC226755909}">
      <dgm:prSet/>
      <dgm:spPr/>
      <dgm:t>
        <a:bodyPr/>
        <a:lstStyle/>
        <a:p>
          <a:endParaRPr lang="en-US"/>
        </a:p>
      </dgm:t>
    </dgm:pt>
    <dgm:pt modelId="{78E3A459-D22D-47E5-BEF3-B3C714F1A806}" type="sibTrans" cxnId="{CC999199-5D89-4687-BD81-4FC226755909}">
      <dgm:prSet/>
      <dgm:spPr/>
      <dgm:t>
        <a:bodyPr/>
        <a:lstStyle/>
        <a:p>
          <a:endParaRPr lang="en-US"/>
        </a:p>
      </dgm:t>
    </dgm:pt>
    <dgm:pt modelId="{0F80C73E-0705-4C36-AC6B-899132DC9706}">
      <dgm:prSet custT="1"/>
      <dgm:spPr/>
      <dgm:t>
        <a:bodyPr/>
        <a:lstStyle/>
        <a:p>
          <a:r>
            <a:rPr lang="ar-JO" sz="1600" b="1" dirty="0" err="1">
              <a:solidFill>
                <a:srgbClr val="92D050"/>
              </a:solidFill>
              <a:hlinkClick xmlns:r="http://schemas.openxmlformats.org/officeDocument/2006/relationships" r:id="rId7" action="ppaction://hlinksldjump"/>
            </a:rPr>
            <a:t>الطفيله</a:t>
          </a:r>
          <a:r>
            <a:rPr lang="ar-JO" sz="1600" b="1" dirty="0">
              <a:solidFill>
                <a:srgbClr val="92D050"/>
              </a:solidFill>
              <a:hlinkClick xmlns:r="http://schemas.openxmlformats.org/officeDocument/2006/relationships" r:id="rId7" action="ppaction://hlinksldjump"/>
            </a:rPr>
            <a:t> </a:t>
          </a:r>
          <a:endParaRPr lang="en-US" sz="1600" b="1" dirty="0">
            <a:solidFill>
              <a:srgbClr val="92D050"/>
            </a:solidFill>
          </a:endParaRPr>
        </a:p>
      </dgm:t>
    </dgm:pt>
    <dgm:pt modelId="{25C8DB23-210F-4FC0-8215-1696BDC5536C}" type="parTrans" cxnId="{6C4BAA33-E5B8-4E4F-BAD1-073B35F880D4}">
      <dgm:prSet/>
      <dgm:spPr/>
      <dgm:t>
        <a:bodyPr/>
        <a:lstStyle/>
        <a:p>
          <a:endParaRPr lang="en-US"/>
        </a:p>
      </dgm:t>
    </dgm:pt>
    <dgm:pt modelId="{6B7EACE1-CABB-4AD9-9BF2-6C522A5A772E}" type="sibTrans" cxnId="{6C4BAA33-E5B8-4E4F-BAD1-073B35F880D4}">
      <dgm:prSet/>
      <dgm:spPr/>
      <dgm:t>
        <a:bodyPr/>
        <a:lstStyle/>
        <a:p>
          <a:endParaRPr lang="en-US"/>
        </a:p>
      </dgm:t>
    </dgm:pt>
    <dgm:pt modelId="{A3DD1182-08EB-4205-9323-7CA2869967F0}">
      <dgm:prSet custT="1"/>
      <dgm:spPr/>
      <dgm:t>
        <a:bodyPr/>
        <a:lstStyle/>
        <a:p>
          <a:r>
            <a:rPr lang="ar-JO" sz="1600" b="1" dirty="0">
              <a:hlinkClick xmlns:r="http://schemas.openxmlformats.org/officeDocument/2006/relationships" r:id="rId8" action="ppaction://hlinksldjump"/>
            </a:rPr>
            <a:t>البلقاء</a:t>
          </a:r>
          <a:endParaRPr lang="en-US" sz="1200" b="1" dirty="0"/>
        </a:p>
      </dgm:t>
    </dgm:pt>
    <dgm:pt modelId="{6065AD20-147E-41FE-A222-7F05A5C6FAC8}" type="parTrans" cxnId="{79680B99-6F8B-471F-A395-0D467A3517C9}">
      <dgm:prSet/>
      <dgm:spPr/>
      <dgm:t>
        <a:bodyPr/>
        <a:lstStyle/>
        <a:p>
          <a:endParaRPr lang="en-US"/>
        </a:p>
      </dgm:t>
    </dgm:pt>
    <dgm:pt modelId="{5ED0E41A-31BB-4AD3-8529-436188EB8BCB}" type="sibTrans" cxnId="{79680B99-6F8B-471F-A395-0D467A3517C9}">
      <dgm:prSet/>
      <dgm:spPr/>
      <dgm:t>
        <a:bodyPr/>
        <a:lstStyle/>
        <a:p>
          <a:endParaRPr lang="en-US"/>
        </a:p>
      </dgm:t>
    </dgm:pt>
    <dgm:pt modelId="{9BFA3AFA-09B8-4D9D-9E9A-80AF45535A68}">
      <dgm:prSet custT="1"/>
      <dgm:spPr/>
      <dgm:t>
        <a:bodyPr/>
        <a:lstStyle/>
        <a:p>
          <a:r>
            <a:rPr lang="ar-JO" sz="1600" b="1" dirty="0">
              <a:hlinkClick xmlns:r="http://schemas.openxmlformats.org/officeDocument/2006/relationships" r:id="rId9" action="ppaction://hlinksldjump"/>
            </a:rPr>
            <a:t>المفرق</a:t>
          </a:r>
          <a:endParaRPr lang="en-US" sz="1200" b="1" dirty="0"/>
        </a:p>
      </dgm:t>
    </dgm:pt>
    <dgm:pt modelId="{F0FECB28-A20A-4CD0-9747-E8A295C44668}" type="parTrans" cxnId="{89694A1F-5B0C-4B32-B864-DF8BF9C7A1FC}">
      <dgm:prSet/>
      <dgm:spPr/>
      <dgm:t>
        <a:bodyPr/>
        <a:lstStyle/>
        <a:p>
          <a:endParaRPr lang="en-US"/>
        </a:p>
      </dgm:t>
    </dgm:pt>
    <dgm:pt modelId="{061CA693-C0D6-48A0-8720-E5BF80CB9200}" type="sibTrans" cxnId="{89694A1F-5B0C-4B32-B864-DF8BF9C7A1FC}">
      <dgm:prSet/>
      <dgm:spPr/>
      <dgm:t>
        <a:bodyPr/>
        <a:lstStyle/>
        <a:p>
          <a:endParaRPr lang="en-US"/>
        </a:p>
      </dgm:t>
    </dgm:pt>
    <dgm:pt modelId="{A32967C5-00ED-4EA3-9C19-54AF2B0B4568}">
      <dgm:prSet custT="1"/>
      <dgm:spPr/>
      <dgm:t>
        <a:bodyPr/>
        <a:lstStyle/>
        <a:p>
          <a:r>
            <a:rPr lang="ar-JO" sz="1600" b="1" dirty="0">
              <a:hlinkClick xmlns:r="http://schemas.openxmlformats.org/officeDocument/2006/relationships" r:id="rId10" action="ppaction://hlinksldjump"/>
            </a:rPr>
            <a:t>معان</a:t>
          </a:r>
          <a:endParaRPr lang="en-US" sz="1200" b="1" dirty="0"/>
        </a:p>
      </dgm:t>
    </dgm:pt>
    <dgm:pt modelId="{43012C0C-6081-47B0-8919-D54563A22AE7}" type="parTrans" cxnId="{094E96B8-B721-46EA-98F0-897074AC4B93}">
      <dgm:prSet/>
      <dgm:spPr/>
      <dgm:t>
        <a:bodyPr/>
        <a:lstStyle/>
        <a:p>
          <a:endParaRPr lang="en-US"/>
        </a:p>
      </dgm:t>
    </dgm:pt>
    <dgm:pt modelId="{C164658C-C17D-4A7C-9025-706255E2670D}" type="sibTrans" cxnId="{094E96B8-B721-46EA-98F0-897074AC4B93}">
      <dgm:prSet/>
      <dgm:spPr/>
      <dgm:t>
        <a:bodyPr/>
        <a:lstStyle/>
        <a:p>
          <a:endParaRPr lang="en-US"/>
        </a:p>
      </dgm:t>
    </dgm:pt>
    <dgm:pt modelId="{0A524A86-4989-4EB9-B039-6BAB321E9ACE}">
      <dgm:prSet custT="1"/>
      <dgm:spPr/>
      <dgm:t>
        <a:bodyPr/>
        <a:lstStyle/>
        <a:p>
          <a:r>
            <a:rPr lang="ar-JO" sz="1600" b="1" dirty="0">
              <a:hlinkClick xmlns:r="http://schemas.openxmlformats.org/officeDocument/2006/relationships" r:id="rId11" action="ppaction://hlinksldjump"/>
            </a:rPr>
            <a:t>الكرك</a:t>
          </a:r>
          <a:endParaRPr lang="en-US" sz="1200" b="1" dirty="0"/>
        </a:p>
      </dgm:t>
    </dgm:pt>
    <dgm:pt modelId="{09C89132-9333-483A-B4CE-AF4047316A05}" type="parTrans" cxnId="{311FFF77-186E-466D-89C3-5EF18580E564}">
      <dgm:prSet/>
      <dgm:spPr/>
      <dgm:t>
        <a:bodyPr/>
        <a:lstStyle/>
        <a:p>
          <a:endParaRPr lang="en-US"/>
        </a:p>
      </dgm:t>
    </dgm:pt>
    <dgm:pt modelId="{6F042420-3475-4A53-A081-3F9675446B55}" type="sibTrans" cxnId="{311FFF77-186E-466D-89C3-5EF18580E564}">
      <dgm:prSet/>
      <dgm:spPr/>
      <dgm:t>
        <a:bodyPr/>
        <a:lstStyle/>
        <a:p>
          <a:endParaRPr lang="en-US"/>
        </a:p>
      </dgm:t>
    </dgm:pt>
    <dgm:pt modelId="{E13CEA68-9A4E-41C0-8595-E9A8251DA59D}">
      <dgm:prSet custT="1"/>
      <dgm:spPr/>
      <dgm:t>
        <a:bodyPr/>
        <a:lstStyle/>
        <a:p>
          <a:r>
            <a:rPr lang="ar-JO" sz="1600" b="1" dirty="0">
              <a:hlinkClick xmlns:r="http://schemas.openxmlformats.org/officeDocument/2006/relationships" r:id="rId12" action="ppaction://hlinksldjump"/>
            </a:rPr>
            <a:t>العقبه </a:t>
          </a:r>
          <a:endParaRPr lang="en-US" sz="1200" b="1" dirty="0"/>
        </a:p>
      </dgm:t>
    </dgm:pt>
    <dgm:pt modelId="{85BDAF01-F848-4D42-B721-E1DE98A63054}" type="parTrans" cxnId="{FDD6B72B-0588-4976-A975-4B365C0CE6AE}">
      <dgm:prSet/>
      <dgm:spPr/>
      <dgm:t>
        <a:bodyPr/>
        <a:lstStyle/>
        <a:p>
          <a:endParaRPr lang="en-US"/>
        </a:p>
      </dgm:t>
    </dgm:pt>
    <dgm:pt modelId="{9B7BCEC4-04FE-42A0-B309-C03454CA44A8}" type="sibTrans" cxnId="{FDD6B72B-0588-4976-A975-4B365C0CE6AE}">
      <dgm:prSet/>
      <dgm:spPr/>
      <dgm:t>
        <a:bodyPr/>
        <a:lstStyle/>
        <a:p>
          <a:endParaRPr lang="en-US"/>
        </a:p>
      </dgm:t>
    </dgm:pt>
    <dgm:pt modelId="{7C2615B4-D9E1-43DD-BC69-9AC3F974E4B5}" type="pres">
      <dgm:prSet presAssocID="{D5A92862-6149-4F7D-8F59-AF1F21437F14}" presName="cycle" presStyleCnt="0">
        <dgm:presLayoutVars>
          <dgm:dir/>
          <dgm:resizeHandles val="exact"/>
        </dgm:presLayoutVars>
      </dgm:prSet>
      <dgm:spPr/>
      <dgm:t>
        <a:bodyPr/>
        <a:lstStyle/>
        <a:p>
          <a:pPr rtl="1"/>
          <a:endParaRPr lang="ar-JO"/>
        </a:p>
      </dgm:t>
    </dgm:pt>
    <dgm:pt modelId="{168AB246-C325-403F-A8B0-3B394056B89A}" type="pres">
      <dgm:prSet presAssocID="{89BF1E80-8A41-43DC-AEC8-2CADC27E9DF9}" presName="node" presStyleLbl="node1" presStyleIdx="0" presStyleCnt="12">
        <dgm:presLayoutVars>
          <dgm:bulletEnabled val="1"/>
        </dgm:presLayoutVars>
      </dgm:prSet>
      <dgm:spPr/>
      <dgm:t>
        <a:bodyPr/>
        <a:lstStyle/>
        <a:p>
          <a:pPr rtl="1"/>
          <a:endParaRPr lang="ar-JO"/>
        </a:p>
      </dgm:t>
    </dgm:pt>
    <dgm:pt modelId="{EDFC609B-0CF2-4C3F-8052-363317B3F410}" type="pres">
      <dgm:prSet presAssocID="{EB9DFB02-056C-402E-8FFA-6B88950FFDF1}" presName="sibTrans" presStyleLbl="sibTrans2D1" presStyleIdx="0" presStyleCnt="12"/>
      <dgm:spPr/>
      <dgm:t>
        <a:bodyPr/>
        <a:lstStyle/>
        <a:p>
          <a:pPr rtl="1"/>
          <a:endParaRPr lang="ar-JO"/>
        </a:p>
      </dgm:t>
    </dgm:pt>
    <dgm:pt modelId="{AFAE3A7A-F217-4F3A-A3B4-648F153A2B1D}" type="pres">
      <dgm:prSet presAssocID="{EB9DFB02-056C-402E-8FFA-6B88950FFDF1}" presName="connectorText" presStyleLbl="sibTrans2D1" presStyleIdx="0" presStyleCnt="12"/>
      <dgm:spPr/>
      <dgm:t>
        <a:bodyPr/>
        <a:lstStyle/>
        <a:p>
          <a:pPr rtl="1"/>
          <a:endParaRPr lang="ar-JO"/>
        </a:p>
      </dgm:t>
    </dgm:pt>
    <dgm:pt modelId="{FC1D27A4-3E01-418B-BDC0-0BC46135A483}" type="pres">
      <dgm:prSet presAssocID="{55A616AD-3031-41E2-AEA4-F9E00FB236F4}" presName="node" presStyleLbl="node1" presStyleIdx="1" presStyleCnt="12" custScaleX="140121">
        <dgm:presLayoutVars>
          <dgm:bulletEnabled val="1"/>
        </dgm:presLayoutVars>
      </dgm:prSet>
      <dgm:spPr/>
      <dgm:t>
        <a:bodyPr/>
        <a:lstStyle/>
        <a:p>
          <a:pPr rtl="1"/>
          <a:endParaRPr lang="ar-JO"/>
        </a:p>
      </dgm:t>
    </dgm:pt>
    <dgm:pt modelId="{779E6BE5-2EF6-47E8-AA34-6DD672D35302}" type="pres">
      <dgm:prSet presAssocID="{D8D207EE-44BC-4384-9B77-BC27F5552C1C}" presName="sibTrans" presStyleLbl="sibTrans2D1" presStyleIdx="1" presStyleCnt="12"/>
      <dgm:spPr/>
      <dgm:t>
        <a:bodyPr/>
        <a:lstStyle/>
        <a:p>
          <a:pPr rtl="1"/>
          <a:endParaRPr lang="ar-JO"/>
        </a:p>
      </dgm:t>
    </dgm:pt>
    <dgm:pt modelId="{D2CE5475-1C7E-4556-ADBD-0A5F27BD9497}" type="pres">
      <dgm:prSet presAssocID="{D8D207EE-44BC-4384-9B77-BC27F5552C1C}" presName="connectorText" presStyleLbl="sibTrans2D1" presStyleIdx="1" presStyleCnt="12"/>
      <dgm:spPr/>
      <dgm:t>
        <a:bodyPr/>
        <a:lstStyle/>
        <a:p>
          <a:pPr rtl="1"/>
          <a:endParaRPr lang="ar-JO"/>
        </a:p>
      </dgm:t>
    </dgm:pt>
    <dgm:pt modelId="{776442A5-9780-4871-A71E-473337175036}" type="pres">
      <dgm:prSet presAssocID="{E444D211-FA73-47C1-97C6-620DB95E5C6D}" presName="node" presStyleLbl="node1" presStyleIdx="2" presStyleCnt="12" custScaleX="130984">
        <dgm:presLayoutVars>
          <dgm:bulletEnabled val="1"/>
        </dgm:presLayoutVars>
      </dgm:prSet>
      <dgm:spPr/>
      <dgm:t>
        <a:bodyPr/>
        <a:lstStyle/>
        <a:p>
          <a:pPr rtl="1"/>
          <a:endParaRPr lang="ar-JO"/>
        </a:p>
      </dgm:t>
    </dgm:pt>
    <dgm:pt modelId="{2CF881A4-C1E6-4FDC-80D8-CD47D86C563E}" type="pres">
      <dgm:prSet presAssocID="{8DF14AEF-6B40-4C59-9ADC-56C3DCA270D8}" presName="sibTrans" presStyleLbl="sibTrans2D1" presStyleIdx="2" presStyleCnt="12"/>
      <dgm:spPr/>
      <dgm:t>
        <a:bodyPr/>
        <a:lstStyle/>
        <a:p>
          <a:pPr rtl="1"/>
          <a:endParaRPr lang="ar-JO"/>
        </a:p>
      </dgm:t>
    </dgm:pt>
    <dgm:pt modelId="{4E5B9F62-0621-4789-BC0A-F5669CCB579B}" type="pres">
      <dgm:prSet presAssocID="{8DF14AEF-6B40-4C59-9ADC-56C3DCA270D8}" presName="connectorText" presStyleLbl="sibTrans2D1" presStyleIdx="2" presStyleCnt="12"/>
      <dgm:spPr/>
      <dgm:t>
        <a:bodyPr/>
        <a:lstStyle/>
        <a:p>
          <a:pPr rtl="1"/>
          <a:endParaRPr lang="ar-JO"/>
        </a:p>
      </dgm:t>
    </dgm:pt>
    <dgm:pt modelId="{99B51248-D4F9-4CF0-B302-1E8B9003C683}" type="pres">
      <dgm:prSet presAssocID="{B17E171F-AABC-459E-9C57-519858D9B1A0}" presName="node" presStyleLbl="node1" presStyleIdx="3" presStyleCnt="12">
        <dgm:presLayoutVars>
          <dgm:bulletEnabled val="1"/>
        </dgm:presLayoutVars>
      </dgm:prSet>
      <dgm:spPr/>
      <dgm:t>
        <a:bodyPr/>
        <a:lstStyle/>
        <a:p>
          <a:pPr rtl="1"/>
          <a:endParaRPr lang="ar-JO"/>
        </a:p>
      </dgm:t>
    </dgm:pt>
    <dgm:pt modelId="{8B6746E6-D9C1-4167-B9A7-4D3A74C8BC21}" type="pres">
      <dgm:prSet presAssocID="{F49F01FE-6252-4C5A-A6D7-DF5FD995FB67}" presName="sibTrans" presStyleLbl="sibTrans2D1" presStyleIdx="3" presStyleCnt="12"/>
      <dgm:spPr/>
      <dgm:t>
        <a:bodyPr/>
        <a:lstStyle/>
        <a:p>
          <a:pPr rtl="1"/>
          <a:endParaRPr lang="ar-JO"/>
        </a:p>
      </dgm:t>
    </dgm:pt>
    <dgm:pt modelId="{E9A2C8D9-A956-45C3-9ADF-C5DF95DD5D75}" type="pres">
      <dgm:prSet presAssocID="{F49F01FE-6252-4C5A-A6D7-DF5FD995FB67}" presName="connectorText" presStyleLbl="sibTrans2D1" presStyleIdx="3" presStyleCnt="12"/>
      <dgm:spPr/>
      <dgm:t>
        <a:bodyPr/>
        <a:lstStyle/>
        <a:p>
          <a:pPr rtl="1"/>
          <a:endParaRPr lang="ar-JO"/>
        </a:p>
      </dgm:t>
    </dgm:pt>
    <dgm:pt modelId="{6C8EF9CF-6189-4DDF-A4A2-4DD00EB22D7A}" type="pres">
      <dgm:prSet presAssocID="{04537170-4E01-49A7-9440-D1663A9FD696}" presName="node" presStyleLbl="node1" presStyleIdx="4" presStyleCnt="12">
        <dgm:presLayoutVars>
          <dgm:bulletEnabled val="1"/>
        </dgm:presLayoutVars>
      </dgm:prSet>
      <dgm:spPr/>
      <dgm:t>
        <a:bodyPr/>
        <a:lstStyle/>
        <a:p>
          <a:pPr rtl="1"/>
          <a:endParaRPr lang="ar-JO"/>
        </a:p>
      </dgm:t>
    </dgm:pt>
    <dgm:pt modelId="{BDD18459-B515-4463-97EC-41E13378BF49}" type="pres">
      <dgm:prSet presAssocID="{B9812F74-3795-4A96-B72D-606876689D4A}" presName="sibTrans" presStyleLbl="sibTrans2D1" presStyleIdx="4" presStyleCnt="12"/>
      <dgm:spPr/>
      <dgm:t>
        <a:bodyPr/>
        <a:lstStyle/>
        <a:p>
          <a:pPr rtl="1"/>
          <a:endParaRPr lang="ar-JO"/>
        </a:p>
      </dgm:t>
    </dgm:pt>
    <dgm:pt modelId="{AED6CE07-80F8-41CC-9CF4-031821BE50D9}" type="pres">
      <dgm:prSet presAssocID="{B9812F74-3795-4A96-B72D-606876689D4A}" presName="connectorText" presStyleLbl="sibTrans2D1" presStyleIdx="4" presStyleCnt="12"/>
      <dgm:spPr/>
      <dgm:t>
        <a:bodyPr/>
        <a:lstStyle/>
        <a:p>
          <a:pPr rtl="1"/>
          <a:endParaRPr lang="ar-JO"/>
        </a:p>
      </dgm:t>
    </dgm:pt>
    <dgm:pt modelId="{22E2F7EA-4F71-416D-8F56-8DFFE8C40DD7}" type="pres">
      <dgm:prSet presAssocID="{95FC6BD4-7B05-409C-B2D1-6ABB6D18665A}" presName="node" presStyleLbl="node1" presStyleIdx="5" presStyleCnt="12">
        <dgm:presLayoutVars>
          <dgm:bulletEnabled val="1"/>
        </dgm:presLayoutVars>
      </dgm:prSet>
      <dgm:spPr/>
      <dgm:t>
        <a:bodyPr/>
        <a:lstStyle/>
        <a:p>
          <a:pPr rtl="1"/>
          <a:endParaRPr lang="ar-JO"/>
        </a:p>
      </dgm:t>
    </dgm:pt>
    <dgm:pt modelId="{13A92F3F-B8C4-4ECA-AC1B-3CAD978A122B}" type="pres">
      <dgm:prSet presAssocID="{78E3A459-D22D-47E5-BEF3-B3C714F1A806}" presName="sibTrans" presStyleLbl="sibTrans2D1" presStyleIdx="5" presStyleCnt="12"/>
      <dgm:spPr/>
      <dgm:t>
        <a:bodyPr/>
        <a:lstStyle/>
        <a:p>
          <a:pPr rtl="1"/>
          <a:endParaRPr lang="ar-JO"/>
        </a:p>
      </dgm:t>
    </dgm:pt>
    <dgm:pt modelId="{1AD2B84F-412F-47A5-ADBF-3D3D271B19E6}" type="pres">
      <dgm:prSet presAssocID="{78E3A459-D22D-47E5-BEF3-B3C714F1A806}" presName="connectorText" presStyleLbl="sibTrans2D1" presStyleIdx="5" presStyleCnt="12"/>
      <dgm:spPr/>
      <dgm:t>
        <a:bodyPr/>
        <a:lstStyle/>
        <a:p>
          <a:pPr rtl="1"/>
          <a:endParaRPr lang="ar-JO"/>
        </a:p>
      </dgm:t>
    </dgm:pt>
    <dgm:pt modelId="{9128A7D1-807F-4546-BB09-EB34409EF7FB}" type="pres">
      <dgm:prSet presAssocID="{0F80C73E-0705-4C36-AC6B-899132DC9706}" presName="node" presStyleLbl="node1" presStyleIdx="6" presStyleCnt="12" custScaleX="134601">
        <dgm:presLayoutVars>
          <dgm:bulletEnabled val="1"/>
        </dgm:presLayoutVars>
      </dgm:prSet>
      <dgm:spPr/>
      <dgm:t>
        <a:bodyPr/>
        <a:lstStyle/>
        <a:p>
          <a:pPr rtl="1"/>
          <a:endParaRPr lang="ar-JO"/>
        </a:p>
      </dgm:t>
    </dgm:pt>
    <dgm:pt modelId="{7ED90BC1-FFC5-42A6-B984-70A63EE914C4}" type="pres">
      <dgm:prSet presAssocID="{6B7EACE1-CABB-4AD9-9BF2-6C522A5A772E}" presName="sibTrans" presStyleLbl="sibTrans2D1" presStyleIdx="6" presStyleCnt="12"/>
      <dgm:spPr/>
      <dgm:t>
        <a:bodyPr/>
        <a:lstStyle/>
        <a:p>
          <a:pPr rtl="1"/>
          <a:endParaRPr lang="ar-JO"/>
        </a:p>
      </dgm:t>
    </dgm:pt>
    <dgm:pt modelId="{BDEEBCBC-EEC6-46DC-8A20-D87096328EE6}" type="pres">
      <dgm:prSet presAssocID="{6B7EACE1-CABB-4AD9-9BF2-6C522A5A772E}" presName="connectorText" presStyleLbl="sibTrans2D1" presStyleIdx="6" presStyleCnt="12"/>
      <dgm:spPr/>
      <dgm:t>
        <a:bodyPr/>
        <a:lstStyle/>
        <a:p>
          <a:pPr rtl="1"/>
          <a:endParaRPr lang="ar-JO"/>
        </a:p>
      </dgm:t>
    </dgm:pt>
    <dgm:pt modelId="{D440485A-A610-4AEE-8669-4F90443E5852}" type="pres">
      <dgm:prSet presAssocID="{A3DD1182-08EB-4205-9323-7CA2869967F0}" presName="node" presStyleLbl="node1" presStyleIdx="7" presStyleCnt="12" custScaleX="129737">
        <dgm:presLayoutVars>
          <dgm:bulletEnabled val="1"/>
        </dgm:presLayoutVars>
      </dgm:prSet>
      <dgm:spPr/>
      <dgm:t>
        <a:bodyPr/>
        <a:lstStyle/>
        <a:p>
          <a:pPr rtl="1"/>
          <a:endParaRPr lang="ar-JO"/>
        </a:p>
      </dgm:t>
    </dgm:pt>
    <dgm:pt modelId="{F5A2ADBE-3BC8-4093-A41E-75BF29F26AF3}" type="pres">
      <dgm:prSet presAssocID="{5ED0E41A-31BB-4AD3-8529-436188EB8BCB}" presName="sibTrans" presStyleLbl="sibTrans2D1" presStyleIdx="7" presStyleCnt="12"/>
      <dgm:spPr/>
      <dgm:t>
        <a:bodyPr/>
        <a:lstStyle/>
        <a:p>
          <a:pPr rtl="1"/>
          <a:endParaRPr lang="ar-JO"/>
        </a:p>
      </dgm:t>
    </dgm:pt>
    <dgm:pt modelId="{C46A9314-030F-443D-BE41-6FD2794780A1}" type="pres">
      <dgm:prSet presAssocID="{5ED0E41A-31BB-4AD3-8529-436188EB8BCB}" presName="connectorText" presStyleLbl="sibTrans2D1" presStyleIdx="7" presStyleCnt="12"/>
      <dgm:spPr/>
      <dgm:t>
        <a:bodyPr/>
        <a:lstStyle/>
        <a:p>
          <a:pPr rtl="1"/>
          <a:endParaRPr lang="ar-JO"/>
        </a:p>
      </dgm:t>
    </dgm:pt>
    <dgm:pt modelId="{74CB6301-99BA-4FEA-AF22-914C97627E9A}" type="pres">
      <dgm:prSet presAssocID="{9BFA3AFA-09B8-4D9D-9E9A-80AF45535A68}" presName="node" presStyleLbl="node1" presStyleIdx="8" presStyleCnt="12" custScaleX="120600">
        <dgm:presLayoutVars>
          <dgm:bulletEnabled val="1"/>
        </dgm:presLayoutVars>
      </dgm:prSet>
      <dgm:spPr/>
      <dgm:t>
        <a:bodyPr/>
        <a:lstStyle/>
        <a:p>
          <a:pPr rtl="1"/>
          <a:endParaRPr lang="ar-JO"/>
        </a:p>
      </dgm:t>
    </dgm:pt>
    <dgm:pt modelId="{700C56AE-FE4A-4A23-B7A6-0DE57EAA2CA4}" type="pres">
      <dgm:prSet presAssocID="{061CA693-C0D6-48A0-8720-E5BF80CB9200}" presName="sibTrans" presStyleLbl="sibTrans2D1" presStyleIdx="8" presStyleCnt="12"/>
      <dgm:spPr/>
      <dgm:t>
        <a:bodyPr/>
        <a:lstStyle/>
        <a:p>
          <a:pPr rtl="1"/>
          <a:endParaRPr lang="ar-JO"/>
        </a:p>
      </dgm:t>
    </dgm:pt>
    <dgm:pt modelId="{01678054-ABB7-485D-8E1F-46ED42E93CAC}" type="pres">
      <dgm:prSet presAssocID="{061CA693-C0D6-48A0-8720-E5BF80CB9200}" presName="connectorText" presStyleLbl="sibTrans2D1" presStyleIdx="8" presStyleCnt="12"/>
      <dgm:spPr/>
      <dgm:t>
        <a:bodyPr/>
        <a:lstStyle/>
        <a:p>
          <a:pPr rtl="1"/>
          <a:endParaRPr lang="ar-JO"/>
        </a:p>
      </dgm:t>
    </dgm:pt>
    <dgm:pt modelId="{823720E9-8419-47F0-8BFF-6ED87ECD311E}" type="pres">
      <dgm:prSet presAssocID="{A32967C5-00ED-4EA3-9C19-54AF2B0B4568}" presName="node" presStyleLbl="node1" presStyleIdx="9" presStyleCnt="12" custRadScaleRad="105544" custRadScaleInc="-18011">
        <dgm:presLayoutVars>
          <dgm:bulletEnabled val="1"/>
        </dgm:presLayoutVars>
      </dgm:prSet>
      <dgm:spPr/>
      <dgm:t>
        <a:bodyPr/>
        <a:lstStyle/>
        <a:p>
          <a:pPr rtl="1"/>
          <a:endParaRPr lang="ar-JO"/>
        </a:p>
      </dgm:t>
    </dgm:pt>
    <dgm:pt modelId="{3CE24BB8-BBBD-4EC6-ACB8-B4F75400F166}" type="pres">
      <dgm:prSet presAssocID="{C164658C-C17D-4A7C-9025-706255E2670D}" presName="sibTrans" presStyleLbl="sibTrans2D1" presStyleIdx="9" presStyleCnt="12"/>
      <dgm:spPr/>
      <dgm:t>
        <a:bodyPr/>
        <a:lstStyle/>
        <a:p>
          <a:pPr rtl="1"/>
          <a:endParaRPr lang="ar-JO"/>
        </a:p>
      </dgm:t>
    </dgm:pt>
    <dgm:pt modelId="{820677DC-A036-4089-95B2-D34784005429}" type="pres">
      <dgm:prSet presAssocID="{C164658C-C17D-4A7C-9025-706255E2670D}" presName="connectorText" presStyleLbl="sibTrans2D1" presStyleIdx="9" presStyleCnt="12"/>
      <dgm:spPr/>
      <dgm:t>
        <a:bodyPr/>
        <a:lstStyle/>
        <a:p>
          <a:pPr rtl="1"/>
          <a:endParaRPr lang="ar-JO"/>
        </a:p>
      </dgm:t>
    </dgm:pt>
    <dgm:pt modelId="{BE42DE93-3EE0-498A-8B66-4A829AFCAA00}" type="pres">
      <dgm:prSet presAssocID="{0A524A86-4989-4EB9-B039-6BAB321E9ACE}" presName="node" presStyleLbl="node1" presStyleIdx="10" presStyleCnt="12">
        <dgm:presLayoutVars>
          <dgm:bulletEnabled val="1"/>
        </dgm:presLayoutVars>
      </dgm:prSet>
      <dgm:spPr/>
      <dgm:t>
        <a:bodyPr/>
        <a:lstStyle/>
        <a:p>
          <a:pPr rtl="1"/>
          <a:endParaRPr lang="ar-JO"/>
        </a:p>
      </dgm:t>
    </dgm:pt>
    <dgm:pt modelId="{CEE9CCDF-C255-4AFB-815F-B7493C66256A}" type="pres">
      <dgm:prSet presAssocID="{6F042420-3475-4A53-A081-3F9675446B55}" presName="sibTrans" presStyleLbl="sibTrans2D1" presStyleIdx="10" presStyleCnt="12"/>
      <dgm:spPr/>
      <dgm:t>
        <a:bodyPr/>
        <a:lstStyle/>
        <a:p>
          <a:pPr rtl="1"/>
          <a:endParaRPr lang="ar-JO"/>
        </a:p>
      </dgm:t>
    </dgm:pt>
    <dgm:pt modelId="{EF34AEF9-7E0B-432D-AD7E-1C859359A4B5}" type="pres">
      <dgm:prSet presAssocID="{6F042420-3475-4A53-A081-3F9675446B55}" presName="connectorText" presStyleLbl="sibTrans2D1" presStyleIdx="10" presStyleCnt="12"/>
      <dgm:spPr/>
      <dgm:t>
        <a:bodyPr/>
        <a:lstStyle/>
        <a:p>
          <a:pPr rtl="1"/>
          <a:endParaRPr lang="ar-JO"/>
        </a:p>
      </dgm:t>
    </dgm:pt>
    <dgm:pt modelId="{7573766B-DA64-44CE-9968-73ED8839A9FA}" type="pres">
      <dgm:prSet presAssocID="{E13CEA68-9A4E-41C0-8595-E9A8251DA59D}" presName="node" presStyleLbl="node1" presStyleIdx="11" presStyleCnt="12">
        <dgm:presLayoutVars>
          <dgm:bulletEnabled val="1"/>
        </dgm:presLayoutVars>
      </dgm:prSet>
      <dgm:spPr/>
      <dgm:t>
        <a:bodyPr/>
        <a:lstStyle/>
        <a:p>
          <a:pPr rtl="1"/>
          <a:endParaRPr lang="ar-JO"/>
        </a:p>
      </dgm:t>
    </dgm:pt>
    <dgm:pt modelId="{C0AABDEE-DCDA-46F6-A11C-15DEC746F1B0}" type="pres">
      <dgm:prSet presAssocID="{9B7BCEC4-04FE-42A0-B309-C03454CA44A8}" presName="sibTrans" presStyleLbl="sibTrans2D1" presStyleIdx="11" presStyleCnt="12"/>
      <dgm:spPr/>
      <dgm:t>
        <a:bodyPr/>
        <a:lstStyle/>
        <a:p>
          <a:pPr rtl="1"/>
          <a:endParaRPr lang="ar-JO"/>
        </a:p>
      </dgm:t>
    </dgm:pt>
    <dgm:pt modelId="{3AEA3348-685A-4883-B986-DD801593B85D}" type="pres">
      <dgm:prSet presAssocID="{9B7BCEC4-04FE-42A0-B309-C03454CA44A8}" presName="connectorText" presStyleLbl="sibTrans2D1" presStyleIdx="11" presStyleCnt="12"/>
      <dgm:spPr/>
      <dgm:t>
        <a:bodyPr/>
        <a:lstStyle/>
        <a:p>
          <a:pPr rtl="1"/>
          <a:endParaRPr lang="ar-JO"/>
        </a:p>
      </dgm:t>
    </dgm:pt>
  </dgm:ptLst>
  <dgm:cxnLst>
    <dgm:cxn modelId="{86941498-CFAB-465F-A955-37E35AAA8145}" type="presOf" srcId="{EB9DFB02-056C-402E-8FFA-6B88950FFDF1}" destId="{EDFC609B-0CF2-4C3F-8052-363317B3F410}" srcOrd="0" destOrd="0" presId="urn:microsoft.com/office/officeart/2005/8/layout/cycle2"/>
    <dgm:cxn modelId="{964D6C6E-599C-4589-9206-743E6262F8B5}" type="presOf" srcId="{C164658C-C17D-4A7C-9025-706255E2670D}" destId="{820677DC-A036-4089-95B2-D34784005429}" srcOrd="1" destOrd="0" presId="urn:microsoft.com/office/officeart/2005/8/layout/cycle2"/>
    <dgm:cxn modelId="{E6AB6038-D0C5-4FFF-9962-C634765FDECC}" type="presOf" srcId="{5ED0E41A-31BB-4AD3-8529-436188EB8BCB}" destId="{C46A9314-030F-443D-BE41-6FD2794780A1}" srcOrd="1" destOrd="0" presId="urn:microsoft.com/office/officeart/2005/8/layout/cycle2"/>
    <dgm:cxn modelId="{DD318537-C4D4-4F2C-9FC3-D40300E9BF21}" srcId="{D5A92862-6149-4F7D-8F59-AF1F21437F14}" destId="{04537170-4E01-49A7-9440-D1663A9FD696}" srcOrd="4" destOrd="0" parTransId="{0F939477-9FF1-459C-8909-6FD2F41C59A5}" sibTransId="{B9812F74-3795-4A96-B72D-606876689D4A}"/>
    <dgm:cxn modelId="{BC39F1D2-60C9-4ABC-88C9-C3227CC005D7}" type="presOf" srcId="{061CA693-C0D6-48A0-8720-E5BF80CB9200}" destId="{700C56AE-FE4A-4A23-B7A6-0DE57EAA2CA4}" srcOrd="0" destOrd="0" presId="urn:microsoft.com/office/officeart/2005/8/layout/cycle2"/>
    <dgm:cxn modelId="{21AD5707-FFB1-4CDD-B836-C490A2219DA9}" type="presOf" srcId="{6F042420-3475-4A53-A081-3F9675446B55}" destId="{CEE9CCDF-C255-4AFB-815F-B7493C66256A}" srcOrd="0" destOrd="0" presId="urn:microsoft.com/office/officeart/2005/8/layout/cycle2"/>
    <dgm:cxn modelId="{3463488A-600D-4411-8646-728BC177F5DD}" type="presOf" srcId="{6F042420-3475-4A53-A081-3F9675446B55}" destId="{EF34AEF9-7E0B-432D-AD7E-1C859359A4B5}" srcOrd="1" destOrd="0" presId="urn:microsoft.com/office/officeart/2005/8/layout/cycle2"/>
    <dgm:cxn modelId="{311FFF77-186E-466D-89C3-5EF18580E564}" srcId="{D5A92862-6149-4F7D-8F59-AF1F21437F14}" destId="{0A524A86-4989-4EB9-B039-6BAB321E9ACE}" srcOrd="10" destOrd="0" parTransId="{09C89132-9333-483A-B4CE-AF4047316A05}" sibTransId="{6F042420-3475-4A53-A081-3F9675446B55}"/>
    <dgm:cxn modelId="{6C4BAA33-E5B8-4E4F-BAD1-073B35F880D4}" srcId="{D5A92862-6149-4F7D-8F59-AF1F21437F14}" destId="{0F80C73E-0705-4C36-AC6B-899132DC9706}" srcOrd="6" destOrd="0" parTransId="{25C8DB23-210F-4FC0-8215-1696BDC5536C}" sibTransId="{6B7EACE1-CABB-4AD9-9BF2-6C522A5A772E}"/>
    <dgm:cxn modelId="{89694A1F-5B0C-4B32-B864-DF8BF9C7A1FC}" srcId="{D5A92862-6149-4F7D-8F59-AF1F21437F14}" destId="{9BFA3AFA-09B8-4D9D-9E9A-80AF45535A68}" srcOrd="8" destOrd="0" parTransId="{F0FECB28-A20A-4CD0-9747-E8A295C44668}" sibTransId="{061CA693-C0D6-48A0-8720-E5BF80CB9200}"/>
    <dgm:cxn modelId="{769625F0-145A-42E9-A92A-73CA206E8863}" type="presOf" srcId="{5ED0E41A-31BB-4AD3-8529-436188EB8BCB}" destId="{F5A2ADBE-3BC8-4093-A41E-75BF29F26AF3}" srcOrd="0" destOrd="0" presId="urn:microsoft.com/office/officeart/2005/8/layout/cycle2"/>
    <dgm:cxn modelId="{54358FE7-240D-40B4-B28B-D3CB7B419294}" type="presOf" srcId="{E444D211-FA73-47C1-97C6-620DB95E5C6D}" destId="{776442A5-9780-4871-A71E-473337175036}" srcOrd="0" destOrd="0" presId="urn:microsoft.com/office/officeart/2005/8/layout/cycle2"/>
    <dgm:cxn modelId="{E9D2569E-63DD-457A-A5C2-26FCF7AB346A}" srcId="{D5A92862-6149-4F7D-8F59-AF1F21437F14}" destId="{B17E171F-AABC-459E-9C57-519858D9B1A0}" srcOrd="3" destOrd="0" parTransId="{AAF86899-1657-4C85-9182-ADC6C9701151}" sibTransId="{F49F01FE-6252-4C5A-A6D7-DF5FD995FB67}"/>
    <dgm:cxn modelId="{FA2A8161-7A39-4E2F-B2F5-E3F9E87F4624}" type="presOf" srcId="{89BF1E80-8A41-43DC-AEC8-2CADC27E9DF9}" destId="{168AB246-C325-403F-A8B0-3B394056B89A}" srcOrd="0" destOrd="0" presId="urn:microsoft.com/office/officeart/2005/8/layout/cycle2"/>
    <dgm:cxn modelId="{4E52FF38-4C64-426E-91D1-D2A4A54298AD}" type="presOf" srcId="{B17E171F-AABC-459E-9C57-519858D9B1A0}" destId="{99B51248-D4F9-4CF0-B302-1E8B9003C683}" srcOrd="0" destOrd="0" presId="urn:microsoft.com/office/officeart/2005/8/layout/cycle2"/>
    <dgm:cxn modelId="{FB25C8B3-734A-4007-AAF0-4E09E097574C}" type="presOf" srcId="{04537170-4E01-49A7-9440-D1663A9FD696}" destId="{6C8EF9CF-6189-4DDF-A4A2-4DD00EB22D7A}" srcOrd="0" destOrd="0" presId="urn:microsoft.com/office/officeart/2005/8/layout/cycle2"/>
    <dgm:cxn modelId="{CC999199-5D89-4687-BD81-4FC226755909}" srcId="{D5A92862-6149-4F7D-8F59-AF1F21437F14}" destId="{95FC6BD4-7B05-409C-B2D1-6ABB6D18665A}" srcOrd="5" destOrd="0" parTransId="{A7F05BE1-591C-4EA1-99F1-FADB53568E94}" sibTransId="{78E3A459-D22D-47E5-BEF3-B3C714F1A806}"/>
    <dgm:cxn modelId="{FDD6B72B-0588-4976-A975-4B365C0CE6AE}" srcId="{D5A92862-6149-4F7D-8F59-AF1F21437F14}" destId="{E13CEA68-9A4E-41C0-8595-E9A8251DA59D}" srcOrd="11" destOrd="0" parTransId="{85BDAF01-F848-4D42-B721-E1DE98A63054}" sibTransId="{9B7BCEC4-04FE-42A0-B309-C03454CA44A8}"/>
    <dgm:cxn modelId="{8B734100-DDE4-4B70-BD9B-B673D2D58214}" type="presOf" srcId="{B9812F74-3795-4A96-B72D-606876689D4A}" destId="{BDD18459-B515-4463-97EC-41E13378BF49}" srcOrd="0" destOrd="0" presId="urn:microsoft.com/office/officeart/2005/8/layout/cycle2"/>
    <dgm:cxn modelId="{F771565D-FAC0-4215-9644-AE8902BA43CD}" type="presOf" srcId="{55A616AD-3031-41E2-AEA4-F9E00FB236F4}" destId="{FC1D27A4-3E01-418B-BDC0-0BC46135A483}" srcOrd="0" destOrd="0" presId="urn:microsoft.com/office/officeart/2005/8/layout/cycle2"/>
    <dgm:cxn modelId="{6D8864CE-CF33-4D4D-952B-2BDA36663339}" type="presOf" srcId="{9BFA3AFA-09B8-4D9D-9E9A-80AF45535A68}" destId="{74CB6301-99BA-4FEA-AF22-914C97627E9A}" srcOrd="0" destOrd="0" presId="urn:microsoft.com/office/officeart/2005/8/layout/cycle2"/>
    <dgm:cxn modelId="{57C3B503-5510-4B7A-9E91-61C1AE9031F4}" type="presOf" srcId="{D8D207EE-44BC-4384-9B77-BC27F5552C1C}" destId="{D2CE5475-1C7E-4556-ADBD-0A5F27BD9497}" srcOrd="1" destOrd="0" presId="urn:microsoft.com/office/officeart/2005/8/layout/cycle2"/>
    <dgm:cxn modelId="{CDC01955-1DFA-476A-AF18-EDFFFB49A6F3}" type="presOf" srcId="{061CA693-C0D6-48A0-8720-E5BF80CB9200}" destId="{01678054-ABB7-485D-8E1F-46ED42E93CAC}" srcOrd="1" destOrd="0" presId="urn:microsoft.com/office/officeart/2005/8/layout/cycle2"/>
    <dgm:cxn modelId="{314F83FA-3094-46A9-8C45-E092F337A7E0}" type="presOf" srcId="{95FC6BD4-7B05-409C-B2D1-6ABB6D18665A}" destId="{22E2F7EA-4F71-416D-8F56-8DFFE8C40DD7}" srcOrd="0" destOrd="0" presId="urn:microsoft.com/office/officeart/2005/8/layout/cycle2"/>
    <dgm:cxn modelId="{60E627B9-DFD5-4C08-87B7-35F4F176583A}" type="presOf" srcId="{6B7EACE1-CABB-4AD9-9BF2-6C522A5A772E}" destId="{BDEEBCBC-EEC6-46DC-8A20-D87096328EE6}" srcOrd="1" destOrd="0" presId="urn:microsoft.com/office/officeart/2005/8/layout/cycle2"/>
    <dgm:cxn modelId="{417034F2-F5D0-4D9B-BAB9-CE34594BD16B}" type="presOf" srcId="{C164658C-C17D-4A7C-9025-706255E2670D}" destId="{3CE24BB8-BBBD-4EC6-ACB8-B4F75400F166}" srcOrd="0" destOrd="0" presId="urn:microsoft.com/office/officeart/2005/8/layout/cycle2"/>
    <dgm:cxn modelId="{55E485C1-41F2-4CAC-847D-3EF7594EDBCA}" type="presOf" srcId="{F49F01FE-6252-4C5A-A6D7-DF5FD995FB67}" destId="{8B6746E6-D9C1-4167-B9A7-4D3A74C8BC21}" srcOrd="0" destOrd="0" presId="urn:microsoft.com/office/officeart/2005/8/layout/cycle2"/>
    <dgm:cxn modelId="{13B3F963-A1FE-4B85-B31C-2E29094F3B07}" type="presOf" srcId="{9B7BCEC4-04FE-42A0-B309-C03454CA44A8}" destId="{3AEA3348-685A-4883-B986-DD801593B85D}" srcOrd="1" destOrd="0" presId="urn:microsoft.com/office/officeart/2005/8/layout/cycle2"/>
    <dgm:cxn modelId="{3C245577-04F2-4AA7-91AA-9F70253D285F}" type="presOf" srcId="{0F80C73E-0705-4C36-AC6B-899132DC9706}" destId="{9128A7D1-807F-4546-BB09-EB34409EF7FB}" srcOrd="0" destOrd="0" presId="urn:microsoft.com/office/officeart/2005/8/layout/cycle2"/>
    <dgm:cxn modelId="{9B1F8D9B-C02C-499B-A848-783F64128090}" srcId="{D5A92862-6149-4F7D-8F59-AF1F21437F14}" destId="{E444D211-FA73-47C1-97C6-620DB95E5C6D}" srcOrd="2" destOrd="0" parTransId="{7B1581C9-6815-4264-AE5B-0B83B038D078}" sibTransId="{8DF14AEF-6B40-4C59-9ADC-56C3DCA270D8}"/>
    <dgm:cxn modelId="{353E49F7-D881-4585-9AC3-42CD12619238}" type="presOf" srcId="{E13CEA68-9A4E-41C0-8595-E9A8251DA59D}" destId="{7573766B-DA64-44CE-9968-73ED8839A9FA}" srcOrd="0" destOrd="0" presId="urn:microsoft.com/office/officeart/2005/8/layout/cycle2"/>
    <dgm:cxn modelId="{56FBA2D3-BCBB-49D1-8A7C-3878E58231DC}" type="presOf" srcId="{0A524A86-4989-4EB9-B039-6BAB321E9ACE}" destId="{BE42DE93-3EE0-498A-8B66-4A829AFCAA00}" srcOrd="0" destOrd="0" presId="urn:microsoft.com/office/officeart/2005/8/layout/cycle2"/>
    <dgm:cxn modelId="{08189E43-F9FD-4ECE-ACA6-5BC3E6484067}" type="presOf" srcId="{78E3A459-D22D-47E5-BEF3-B3C714F1A806}" destId="{1AD2B84F-412F-47A5-ADBF-3D3D271B19E6}" srcOrd="1" destOrd="0" presId="urn:microsoft.com/office/officeart/2005/8/layout/cycle2"/>
    <dgm:cxn modelId="{49195D7C-266E-47CD-A669-D30CE0520FE0}" type="presOf" srcId="{D8D207EE-44BC-4384-9B77-BC27F5552C1C}" destId="{779E6BE5-2EF6-47E8-AA34-6DD672D35302}" srcOrd="0" destOrd="0" presId="urn:microsoft.com/office/officeart/2005/8/layout/cycle2"/>
    <dgm:cxn modelId="{5348C098-C458-4D07-B238-BA2C6A3196B2}" type="presOf" srcId="{F49F01FE-6252-4C5A-A6D7-DF5FD995FB67}" destId="{E9A2C8D9-A956-45C3-9ADF-C5DF95DD5D75}" srcOrd="1" destOrd="0" presId="urn:microsoft.com/office/officeart/2005/8/layout/cycle2"/>
    <dgm:cxn modelId="{094E96B8-B721-46EA-98F0-897074AC4B93}" srcId="{D5A92862-6149-4F7D-8F59-AF1F21437F14}" destId="{A32967C5-00ED-4EA3-9C19-54AF2B0B4568}" srcOrd="9" destOrd="0" parTransId="{43012C0C-6081-47B0-8919-D54563A22AE7}" sibTransId="{C164658C-C17D-4A7C-9025-706255E2670D}"/>
    <dgm:cxn modelId="{AC72182E-5C3B-45A7-B7C9-B0C445C37DDB}" type="presOf" srcId="{78E3A459-D22D-47E5-BEF3-B3C714F1A806}" destId="{13A92F3F-B8C4-4ECA-AC1B-3CAD978A122B}" srcOrd="0" destOrd="0" presId="urn:microsoft.com/office/officeart/2005/8/layout/cycle2"/>
    <dgm:cxn modelId="{FD75B383-212B-45F7-A1DF-9077706CDCC5}" type="presOf" srcId="{EB9DFB02-056C-402E-8FFA-6B88950FFDF1}" destId="{AFAE3A7A-F217-4F3A-A3B4-648F153A2B1D}" srcOrd="1" destOrd="0" presId="urn:microsoft.com/office/officeart/2005/8/layout/cycle2"/>
    <dgm:cxn modelId="{233E91EC-A8EC-4DD0-B87A-8CB632D41362}" type="presOf" srcId="{8DF14AEF-6B40-4C59-9ADC-56C3DCA270D8}" destId="{4E5B9F62-0621-4789-BC0A-F5669CCB579B}" srcOrd="1" destOrd="0" presId="urn:microsoft.com/office/officeart/2005/8/layout/cycle2"/>
    <dgm:cxn modelId="{28CEA631-0E3F-45CD-8071-39F88AE07DA7}" srcId="{D5A92862-6149-4F7D-8F59-AF1F21437F14}" destId="{89BF1E80-8A41-43DC-AEC8-2CADC27E9DF9}" srcOrd="0" destOrd="0" parTransId="{31261CAC-5C52-4FC9-8087-658CCA8BE104}" sibTransId="{EB9DFB02-056C-402E-8FFA-6B88950FFDF1}"/>
    <dgm:cxn modelId="{0EB4A517-AE74-49DA-81E7-39877E880CE1}" type="presOf" srcId="{9B7BCEC4-04FE-42A0-B309-C03454CA44A8}" destId="{C0AABDEE-DCDA-46F6-A11C-15DEC746F1B0}" srcOrd="0" destOrd="0" presId="urn:microsoft.com/office/officeart/2005/8/layout/cycle2"/>
    <dgm:cxn modelId="{79680B99-6F8B-471F-A395-0D467A3517C9}" srcId="{D5A92862-6149-4F7D-8F59-AF1F21437F14}" destId="{A3DD1182-08EB-4205-9323-7CA2869967F0}" srcOrd="7" destOrd="0" parTransId="{6065AD20-147E-41FE-A222-7F05A5C6FAC8}" sibTransId="{5ED0E41A-31BB-4AD3-8529-436188EB8BCB}"/>
    <dgm:cxn modelId="{C6756849-F6B6-4D9A-A92A-E4B82697B43A}" type="presOf" srcId="{6B7EACE1-CABB-4AD9-9BF2-6C522A5A772E}" destId="{7ED90BC1-FFC5-42A6-B984-70A63EE914C4}" srcOrd="0" destOrd="0" presId="urn:microsoft.com/office/officeart/2005/8/layout/cycle2"/>
    <dgm:cxn modelId="{686DEC33-7846-4027-9592-45D962C28430}" type="presOf" srcId="{B9812F74-3795-4A96-B72D-606876689D4A}" destId="{AED6CE07-80F8-41CC-9CF4-031821BE50D9}" srcOrd="1" destOrd="0" presId="urn:microsoft.com/office/officeart/2005/8/layout/cycle2"/>
    <dgm:cxn modelId="{B2B2614A-C952-42B7-BEF0-98A1B15FE287}" type="presOf" srcId="{A32967C5-00ED-4EA3-9C19-54AF2B0B4568}" destId="{823720E9-8419-47F0-8BFF-6ED87ECD311E}" srcOrd="0" destOrd="0" presId="urn:microsoft.com/office/officeart/2005/8/layout/cycle2"/>
    <dgm:cxn modelId="{40CF4F53-2959-426C-B38D-9112378B949D}" type="presOf" srcId="{A3DD1182-08EB-4205-9323-7CA2869967F0}" destId="{D440485A-A610-4AEE-8669-4F90443E5852}" srcOrd="0" destOrd="0" presId="urn:microsoft.com/office/officeart/2005/8/layout/cycle2"/>
    <dgm:cxn modelId="{B2E5BE19-BF56-4989-AB41-E3A7AAD93AB4}" type="presOf" srcId="{D5A92862-6149-4F7D-8F59-AF1F21437F14}" destId="{7C2615B4-D9E1-43DD-BC69-9AC3F974E4B5}" srcOrd="0" destOrd="0" presId="urn:microsoft.com/office/officeart/2005/8/layout/cycle2"/>
    <dgm:cxn modelId="{AC9C2251-A23D-44E0-BB19-33C7042D7949}" type="presOf" srcId="{8DF14AEF-6B40-4C59-9ADC-56C3DCA270D8}" destId="{2CF881A4-C1E6-4FDC-80D8-CD47D86C563E}" srcOrd="0" destOrd="0" presId="urn:microsoft.com/office/officeart/2005/8/layout/cycle2"/>
    <dgm:cxn modelId="{A7B39679-6EED-42C1-99A8-5EC0A5EDA16D}" srcId="{D5A92862-6149-4F7D-8F59-AF1F21437F14}" destId="{55A616AD-3031-41E2-AEA4-F9E00FB236F4}" srcOrd="1" destOrd="0" parTransId="{AE77EBCE-2C3A-4D35-BB22-446849361530}" sibTransId="{D8D207EE-44BC-4384-9B77-BC27F5552C1C}"/>
    <dgm:cxn modelId="{E72656BC-BBBD-4037-ABB1-E6DFE9F37349}" type="presParOf" srcId="{7C2615B4-D9E1-43DD-BC69-9AC3F974E4B5}" destId="{168AB246-C325-403F-A8B0-3B394056B89A}" srcOrd="0" destOrd="0" presId="urn:microsoft.com/office/officeart/2005/8/layout/cycle2"/>
    <dgm:cxn modelId="{006AE436-59FD-493D-B8D4-2EE67083BB8E}" type="presParOf" srcId="{7C2615B4-D9E1-43DD-BC69-9AC3F974E4B5}" destId="{EDFC609B-0CF2-4C3F-8052-363317B3F410}" srcOrd="1" destOrd="0" presId="urn:microsoft.com/office/officeart/2005/8/layout/cycle2"/>
    <dgm:cxn modelId="{A2948203-AA9D-4ACA-B58B-F021F2D010EF}" type="presParOf" srcId="{EDFC609B-0CF2-4C3F-8052-363317B3F410}" destId="{AFAE3A7A-F217-4F3A-A3B4-648F153A2B1D}" srcOrd="0" destOrd="0" presId="urn:microsoft.com/office/officeart/2005/8/layout/cycle2"/>
    <dgm:cxn modelId="{DEA7C96C-BBCA-4ABD-A979-0AAAF304FD96}" type="presParOf" srcId="{7C2615B4-D9E1-43DD-BC69-9AC3F974E4B5}" destId="{FC1D27A4-3E01-418B-BDC0-0BC46135A483}" srcOrd="2" destOrd="0" presId="urn:microsoft.com/office/officeart/2005/8/layout/cycle2"/>
    <dgm:cxn modelId="{C8A181BC-6758-49DC-8AF3-29AC870B2869}" type="presParOf" srcId="{7C2615B4-D9E1-43DD-BC69-9AC3F974E4B5}" destId="{779E6BE5-2EF6-47E8-AA34-6DD672D35302}" srcOrd="3" destOrd="0" presId="urn:microsoft.com/office/officeart/2005/8/layout/cycle2"/>
    <dgm:cxn modelId="{5CBD9304-F5CD-49C4-A795-B45415870145}" type="presParOf" srcId="{779E6BE5-2EF6-47E8-AA34-6DD672D35302}" destId="{D2CE5475-1C7E-4556-ADBD-0A5F27BD9497}" srcOrd="0" destOrd="0" presId="urn:microsoft.com/office/officeart/2005/8/layout/cycle2"/>
    <dgm:cxn modelId="{13EBBDDA-CC9D-4FE5-9184-3AF9BD67FB49}" type="presParOf" srcId="{7C2615B4-D9E1-43DD-BC69-9AC3F974E4B5}" destId="{776442A5-9780-4871-A71E-473337175036}" srcOrd="4" destOrd="0" presId="urn:microsoft.com/office/officeart/2005/8/layout/cycle2"/>
    <dgm:cxn modelId="{ABFF508C-5590-4631-B493-5AE14E88C63B}" type="presParOf" srcId="{7C2615B4-D9E1-43DD-BC69-9AC3F974E4B5}" destId="{2CF881A4-C1E6-4FDC-80D8-CD47D86C563E}" srcOrd="5" destOrd="0" presId="urn:microsoft.com/office/officeart/2005/8/layout/cycle2"/>
    <dgm:cxn modelId="{0E3630D6-A675-4237-B816-8EF7A59A81AC}" type="presParOf" srcId="{2CF881A4-C1E6-4FDC-80D8-CD47D86C563E}" destId="{4E5B9F62-0621-4789-BC0A-F5669CCB579B}" srcOrd="0" destOrd="0" presId="urn:microsoft.com/office/officeart/2005/8/layout/cycle2"/>
    <dgm:cxn modelId="{D2A6B358-DE09-4EA3-B31A-A53274B6B84F}" type="presParOf" srcId="{7C2615B4-D9E1-43DD-BC69-9AC3F974E4B5}" destId="{99B51248-D4F9-4CF0-B302-1E8B9003C683}" srcOrd="6" destOrd="0" presId="urn:microsoft.com/office/officeart/2005/8/layout/cycle2"/>
    <dgm:cxn modelId="{94BB5FB7-FEAE-45E9-952B-6DF6C1C389D9}" type="presParOf" srcId="{7C2615B4-D9E1-43DD-BC69-9AC3F974E4B5}" destId="{8B6746E6-D9C1-4167-B9A7-4D3A74C8BC21}" srcOrd="7" destOrd="0" presId="urn:microsoft.com/office/officeart/2005/8/layout/cycle2"/>
    <dgm:cxn modelId="{2902AFCA-8943-4BA6-90D7-D9D9E8697FBA}" type="presParOf" srcId="{8B6746E6-D9C1-4167-B9A7-4D3A74C8BC21}" destId="{E9A2C8D9-A956-45C3-9ADF-C5DF95DD5D75}" srcOrd="0" destOrd="0" presId="urn:microsoft.com/office/officeart/2005/8/layout/cycle2"/>
    <dgm:cxn modelId="{9FE1953D-D6EE-4493-A731-D9B24B288209}" type="presParOf" srcId="{7C2615B4-D9E1-43DD-BC69-9AC3F974E4B5}" destId="{6C8EF9CF-6189-4DDF-A4A2-4DD00EB22D7A}" srcOrd="8" destOrd="0" presId="urn:microsoft.com/office/officeart/2005/8/layout/cycle2"/>
    <dgm:cxn modelId="{CE766424-76B5-4B02-B0B0-039B6F184EE8}" type="presParOf" srcId="{7C2615B4-D9E1-43DD-BC69-9AC3F974E4B5}" destId="{BDD18459-B515-4463-97EC-41E13378BF49}" srcOrd="9" destOrd="0" presId="urn:microsoft.com/office/officeart/2005/8/layout/cycle2"/>
    <dgm:cxn modelId="{E114C05C-5009-4983-891E-501E8C04A40F}" type="presParOf" srcId="{BDD18459-B515-4463-97EC-41E13378BF49}" destId="{AED6CE07-80F8-41CC-9CF4-031821BE50D9}" srcOrd="0" destOrd="0" presId="urn:microsoft.com/office/officeart/2005/8/layout/cycle2"/>
    <dgm:cxn modelId="{3186FA94-FF82-4D82-9AF5-E16317C1201F}" type="presParOf" srcId="{7C2615B4-D9E1-43DD-BC69-9AC3F974E4B5}" destId="{22E2F7EA-4F71-416D-8F56-8DFFE8C40DD7}" srcOrd="10" destOrd="0" presId="urn:microsoft.com/office/officeart/2005/8/layout/cycle2"/>
    <dgm:cxn modelId="{A27176BA-CFDF-4357-B620-8DF74035003E}" type="presParOf" srcId="{7C2615B4-D9E1-43DD-BC69-9AC3F974E4B5}" destId="{13A92F3F-B8C4-4ECA-AC1B-3CAD978A122B}" srcOrd="11" destOrd="0" presId="urn:microsoft.com/office/officeart/2005/8/layout/cycle2"/>
    <dgm:cxn modelId="{5FBC63D7-A84A-4287-B65A-088F0C4CE9A5}" type="presParOf" srcId="{13A92F3F-B8C4-4ECA-AC1B-3CAD978A122B}" destId="{1AD2B84F-412F-47A5-ADBF-3D3D271B19E6}" srcOrd="0" destOrd="0" presId="urn:microsoft.com/office/officeart/2005/8/layout/cycle2"/>
    <dgm:cxn modelId="{3B3DEAEF-209C-4C44-9FC7-C508C09A8DE9}" type="presParOf" srcId="{7C2615B4-D9E1-43DD-BC69-9AC3F974E4B5}" destId="{9128A7D1-807F-4546-BB09-EB34409EF7FB}" srcOrd="12" destOrd="0" presId="urn:microsoft.com/office/officeart/2005/8/layout/cycle2"/>
    <dgm:cxn modelId="{274C1D03-B353-4FDC-BA0F-21D57C471801}" type="presParOf" srcId="{7C2615B4-D9E1-43DD-BC69-9AC3F974E4B5}" destId="{7ED90BC1-FFC5-42A6-B984-70A63EE914C4}" srcOrd="13" destOrd="0" presId="urn:microsoft.com/office/officeart/2005/8/layout/cycle2"/>
    <dgm:cxn modelId="{BF738387-0789-45E1-B1B3-9AF09BD89C78}" type="presParOf" srcId="{7ED90BC1-FFC5-42A6-B984-70A63EE914C4}" destId="{BDEEBCBC-EEC6-46DC-8A20-D87096328EE6}" srcOrd="0" destOrd="0" presId="urn:microsoft.com/office/officeart/2005/8/layout/cycle2"/>
    <dgm:cxn modelId="{0347E258-A103-4FCE-8296-3525D576257E}" type="presParOf" srcId="{7C2615B4-D9E1-43DD-BC69-9AC3F974E4B5}" destId="{D440485A-A610-4AEE-8669-4F90443E5852}" srcOrd="14" destOrd="0" presId="urn:microsoft.com/office/officeart/2005/8/layout/cycle2"/>
    <dgm:cxn modelId="{7BBFCF53-74BF-4E2B-A318-73B50235E21F}" type="presParOf" srcId="{7C2615B4-D9E1-43DD-BC69-9AC3F974E4B5}" destId="{F5A2ADBE-3BC8-4093-A41E-75BF29F26AF3}" srcOrd="15" destOrd="0" presId="urn:microsoft.com/office/officeart/2005/8/layout/cycle2"/>
    <dgm:cxn modelId="{2BBF2659-9269-4BA4-970C-A69564C353DC}" type="presParOf" srcId="{F5A2ADBE-3BC8-4093-A41E-75BF29F26AF3}" destId="{C46A9314-030F-443D-BE41-6FD2794780A1}" srcOrd="0" destOrd="0" presId="urn:microsoft.com/office/officeart/2005/8/layout/cycle2"/>
    <dgm:cxn modelId="{10AA06C0-9CB7-400F-A7F6-B69E34090FAC}" type="presParOf" srcId="{7C2615B4-D9E1-43DD-BC69-9AC3F974E4B5}" destId="{74CB6301-99BA-4FEA-AF22-914C97627E9A}" srcOrd="16" destOrd="0" presId="urn:microsoft.com/office/officeart/2005/8/layout/cycle2"/>
    <dgm:cxn modelId="{826D9008-D63B-4F3A-A884-AD5391465376}" type="presParOf" srcId="{7C2615B4-D9E1-43DD-BC69-9AC3F974E4B5}" destId="{700C56AE-FE4A-4A23-B7A6-0DE57EAA2CA4}" srcOrd="17" destOrd="0" presId="urn:microsoft.com/office/officeart/2005/8/layout/cycle2"/>
    <dgm:cxn modelId="{0EB9A1F8-2B22-4000-AE2E-642432BEDC7E}" type="presParOf" srcId="{700C56AE-FE4A-4A23-B7A6-0DE57EAA2CA4}" destId="{01678054-ABB7-485D-8E1F-46ED42E93CAC}" srcOrd="0" destOrd="0" presId="urn:microsoft.com/office/officeart/2005/8/layout/cycle2"/>
    <dgm:cxn modelId="{CA7806C4-D32F-4B55-A531-BDB0DAC7F462}" type="presParOf" srcId="{7C2615B4-D9E1-43DD-BC69-9AC3F974E4B5}" destId="{823720E9-8419-47F0-8BFF-6ED87ECD311E}" srcOrd="18" destOrd="0" presId="urn:microsoft.com/office/officeart/2005/8/layout/cycle2"/>
    <dgm:cxn modelId="{8F2F22F8-A8B2-49FE-AA78-2B487B649879}" type="presParOf" srcId="{7C2615B4-D9E1-43DD-BC69-9AC3F974E4B5}" destId="{3CE24BB8-BBBD-4EC6-ACB8-B4F75400F166}" srcOrd="19" destOrd="0" presId="urn:microsoft.com/office/officeart/2005/8/layout/cycle2"/>
    <dgm:cxn modelId="{11C6585E-BBD6-4EE8-B11D-E9EBCF0EE6BD}" type="presParOf" srcId="{3CE24BB8-BBBD-4EC6-ACB8-B4F75400F166}" destId="{820677DC-A036-4089-95B2-D34784005429}" srcOrd="0" destOrd="0" presId="urn:microsoft.com/office/officeart/2005/8/layout/cycle2"/>
    <dgm:cxn modelId="{940F51DF-134E-46D0-97FA-0BBA4D621B4C}" type="presParOf" srcId="{7C2615B4-D9E1-43DD-BC69-9AC3F974E4B5}" destId="{BE42DE93-3EE0-498A-8B66-4A829AFCAA00}" srcOrd="20" destOrd="0" presId="urn:microsoft.com/office/officeart/2005/8/layout/cycle2"/>
    <dgm:cxn modelId="{2AA75769-26F7-4955-81C4-1DADA873012A}" type="presParOf" srcId="{7C2615B4-D9E1-43DD-BC69-9AC3F974E4B5}" destId="{CEE9CCDF-C255-4AFB-815F-B7493C66256A}" srcOrd="21" destOrd="0" presId="urn:microsoft.com/office/officeart/2005/8/layout/cycle2"/>
    <dgm:cxn modelId="{76DC2B33-700A-490E-9675-7F18E3D4B4D1}" type="presParOf" srcId="{CEE9CCDF-C255-4AFB-815F-B7493C66256A}" destId="{EF34AEF9-7E0B-432D-AD7E-1C859359A4B5}" srcOrd="0" destOrd="0" presId="urn:microsoft.com/office/officeart/2005/8/layout/cycle2"/>
    <dgm:cxn modelId="{B00118DC-3460-485E-BF0C-E0B2CA971182}" type="presParOf" srcId="{7C2615B4-D9E1-43DD-BC69-9AC3F974E4B5}" destId="{7573766B-DA64-44CE-9968-73ED8839A9FA}" srcOrd="22" destOrd="0" presId="urn:microsoft.com/office/officeart/2005/8/layout/cycle2"/>
    <dgm:cxn modelId="{E5638177-664D-42E6-A6DA-F50D07A71430}" type="presParOf" srcId="{7C2615B4-D9E1-43DD-BC69-9AC3F974E4B5}" destId="{C0AABDEE-DCDA-46F6-A11C-15DEC746F1B0}" srcOrd="23" destOrd="0" presId="urn:microsoft.com/office/officeart/2005/8/layout/cycle2"/>
    <dgm:cxn modelId="{A9E18A28-514B-4779-A65E-F99D803A98CB}" type="presParOf" srcId="{C0AABDEE-DCDA-46F6-A11C-15DEC746F1B0}" destId="{3AEA3348-685A-4883-B986-DD801593B85D}"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8AB246-C325-403F-A8B0-3B394056B89A}">
      <dsp:nvSpPr>
        <dsp:cNvPr id="0" name=""/>
        <dsp:cNvSpPr/>
      </dsp:nvSpPr>
      <dsp:spPr>
        <a:xfrm>
          <a:off x="4872676" y="1812"/>
          <a:ext cx="591143" cy="5911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JO" sz="1600" b="1" kern="1200" dirty="0">
              <a:hlinkClick xmlns:r="http://schemas.openxmlformats.org/officeDocument/2006/relationships" r:id="" action="ppaction://hlinksldjump"/>
            </a:rPr>
            <a:t>عمان </a:t>
          </a:r>
          <a:endParaRPr lang="en-US" sz="1200" b="1" kern="1200" dirty="0"/>
        </a:p>
      </dsp:txBody>
      <dsp:txXfrm>
        <a:off x="4872676" y="1812"/>
        <a:ext cx="591143" cy="591143"/>
      </dsp:txXfrm>
    </dsp:sp>
    <dsp:sp modelId="{EDFC609B-0CF2-4C3F-8052-363317B3F410}">
      <dsp:nvSpPr>
        <dsp:cNvPr id="0" name=""/>
        <dsp:cNvSpPr/>
      </dsp:nvSpPr>
      <dsp:spPr>
        <a:xfrm rot="900000">
          <a:off x="5492457" y="298008"/>
          <a:ext cx="100827" cy="199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900000">
        <a:off x="5492457" y="298008"/>
        <a:ext cx="100827" cy="199510"/>
      </dsp:txXfrm>
    </dsp:sp>
    <dsp:sp modelId="{FC1D27A4-3E01-418B-BDC0-0BC46135A483}">
      <dsp:nvSpPr>
        <dsp:cNvPr id="0" name=""/>
        <dsp:cNvSpPr/>
      </dsp:nvSpPr>
      <dsp:spPr>
        <a:xfrm>
          <a:off x="5611079" y="231441"/>
          <a:ext cx="828316" cy="5911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JO" sz="1600" b="1" kern="1200" dirty="0" smtClean="0">
              <a:hlinkClick xmlns:r="http://schemas.openxmlformats.org/officeDocument/2006/relationships" r:id="" action="ppaction://hlinksldjump"/>
            </a:rPr>
            <a:t>عجلون</a:t>
          </a:r>
          <a:endParaRPr lang="en-US" sz="1300" b="1" kern="1200" dirty="0"/>
        </a:p>
      </dsp:txBody>
      <dsp:txXfrm>
        <a:off x="5611079" y="231441"/>
        <a:ext cx="828316" cy="591143"/>
      </dsp:txXfrm>
    </dsp:sp>
    <dsp:sp modelId="{779E6BE5-2EF6-47E8-AA34-6DD672D35302}">
      <dsp:nvSpPr>
        <dsp:cNvPr id="0" name=""/>
        <dsp:cNvSpPr/>
      </dsp:nvSpPr>
      <dsp:spPr>
        <a:xfrm rot="2700000">
          <a:off x="6282562" y="741487"/>
          <a:ext cx="113809" cy="199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2700000">
        <a:off x="6282562" y="741487"/>
        <a:ext cx="113809" cy="199510"/>
      </dsp:txXfrm>
    </dsp:sp>
    <dsp:sp modelId="{776442A5-9780-4871-A71E-473337175036}">
      <dsp:nvSpPr>
        <dsp:cNvPr id="0" name=""/>
        <dsp:cNvSpPr/>
      </dsp:nvSpPr>
      <dsp:spPr>
        <a:xfrm>
          <a:off x="6265445" y="858801"/>
          <a:ext cx="774303" cy="5911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JO" sz="1600" b="1" kern="1200" dirty="0">
              <a:hlinkClick xmlns:r="http://schemas.openxmlformats.org/officeDocument/2006/relationships" r:id="" action="ppaction://hlinksldjump"/>
            </a:rPr>
            <a:t>الزرقاء </a:t>
          </a:r>
          <a:endParaRPr lang="en-US" sz="1300" b="1" kern="1200" dirty="0"/>
        </a:p>
      </dsp:txBody>
      <dsp:txXfrm>
        <a:off x="6265445" y="858801"/>
        <a:ext cx="774303" cy="591143"/>
      </dsp:txXfrm>
    </dsp:sp>
    <dsp:sp modelId="{2CF881A4-C1E6-4FDC-80D8-CD47D86C563E}">
      <dsp:nvSpPr>
        <dsp:cNvPr id="0" name=""/>
        <dsp:cNvSpPr/>
      </dsp:nvSpPr>
      <dsp:spPr>
        <a:xfrm rot="4500000">
          <a:off x="6689482" y="1480920"/>
          <a:ext cx="154685" cy="199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4500000">
        <a:off x="6689482" y="1480920"/>
        <a:ext cx="154685" cy="199510"/>
      </dsp:txXfrm>
    </dsp:sp>
    <dsp:sp modelId="{99B51248-D4F9-4CF0-B302-1E8B9003C683}">
      <dsp:nvSpPr>
        <dsp:cNvPr id="0" name=""/>
        <dsp:cNvSpPr/>
      </dsp:nvSpPr>
      <dsp:spPr>
        <a:xfrm>
          <a:off x="6586655" y="1715790"/>
          <a:ext cx="591143" cy="5911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ar-JO" sz="1900" kern="1200" dirty="0" err="1">
              <a:hlinkClick xmlns:r="http://schemas.openxmlformats.org/officeDocument/2006/relationships" r:id="" action="ppaction://hlinksldjump"/>
            </a:rPr>
            <a:t>مادبا</a:t>
          </a:r>
          <a:r>
            <a:rPr lang="ar-JO" sz="1900" kern="1200" dirty="0">
              <a:hlinkClick xmlns:r="http://schemas.openxmlformats.org/officeDocument/2006/relationships" r:id="" action="ppaction://hlinksldjump"/>
            </a:rPr>
            <a:t> </a:t>
          </a:r>
          <a:endParaRPr lang="en-US" sz="1900" kern="1200" dirty="0"/>
        </a:p>
      </dsp:txBody>
      <dsp:txXfrm>
        <a:off x="6586655" y="1715790"/>
        <a:ext cx="591143" cy="591143"/>
      </dsp:txXfrm>
    </dsp:sp>
    <dsp:sp modelId="{8B6746E6-D9C1-4167-B9A7-4D3A74C8BC21}">
      <dsp:nvSpPr>
        <dsp:cNvPr id="0" name=""/>
        <dsp:cNvSpPr/>
      </dsp:nvSpPr>
      <dsp:spPr>
        <a:xfrm rot="6300000">
          <a:off x="6690101" y="2335811"/>
          <a:ext cx="156920" cy="199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6300000">
        <a:off x="6690101" y="2335811"/>
        <a:ext cx="156920" cy="199510"/>
      </dsp:txXfrm>
    </dsp:sp>
    <dsp:sp modelId="{6C8EF9CF-6189-4DDF-A4A2-4DD00EB22D7A}">
      <dsp:nvSpPr>
        <dsp:cNvPr id="0" name=""/>
        <dsp:cNvSpPr/>
      </dsp:nvSpPr>
      <dsp:spPr>
        <a:xfrm>
          <a:off x="6357025" y="2572779"/>
          <a:ext cx="591143" cy="5911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JO" sz="1600" b="1" kern="1200" dirty="0">
              <a:hlinkClick xmlns:r="http://schemas.openxmlformats.org/officeDocument/2006/relationships" r:id="" action="ppaction://hlinksldjump"/>
            </a:rPr>
            <a:t>اربد</a:t>
          </a:r>
          <a:endParaRPr lang="en-US" sz="1200" b="1" kern="1200" dirty="0"/>
        </a:p>
      </dsp:txBody>
      <dsp:txXfrm>
        <a:off x="6357025" y="2572779"/>
        <a:ext cx="591143" cy="591143"/>
      </dsp:txXfrm>
    </dsp:sp>
    <dsp:sp modelId="{BDD18459-B515-4463-97EC-41E13378BF49}">
      <dsp:nvSpPr>
        <dsp:cNvPr id="0" name=""/>
        <dsp:cNvSpPr/>
      </dsp:nvSpPr>
      <dsp:spPr>
        <a:xfrm rot="8100000">
          <a:off x="6263597" y="3079135"/>
          <a:ext cx="156920" cy="199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8100000">
        <a:off x="6263597" y="3079135"/>
        <a:ext cx="156920" cy="199510"/>
      </dsp:txXfrm>
    </dsp:sp>
    <dsp:sp modelId="{22E2F7EA-4F71-416D-8F56-8DFFE8C40DD7}">
      <dsp:nvSpPr>
        <dsp:cNvPr id="0" name=""/>
        <dsp:cNvSpPr/>
      </dsp:nvSpPr>
      <dsp:spPr>
        <a:xfrm>
          <a:off x="5729665" y="3200139"/>
          <a:ext cx="591143" cy="5911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JO" sz="1600" b="1" kern="1200" dirty="0">
              <a:hlinkClick xmlns:r="http://schemas.openxmlformats.org/officeDocument/2006/relationships" r:id="" action="ppaction://hlinksldjump"/>
            </a:rPr>
            <a:t>جرش</a:t>
          </a:r>
          <a:endParaRPr lang="en-US" sz="1200" b="1" kern="1200" dirty="0"/>
        </a:p>
      </dsp:txBody>
      <dsp:txXfrm>
        <a:off x="5729665" y="3200139"/>
        <a:ext cx="591143" cy="591143"/>
      </dsp:txXfrm>
    </dsp:sp>
    <dsp:sp modelId="{13A92F3F-B8C4-4ECA-AC1B-3CAD978A122B}">
      <dsp:nvSpPr>
        <dsp:cNvPr id="0" name=""/>
        <dsp:cNvSpPr/>
      </dsp:nvSpPr>
      <dsp:spPr>
        <a:xfrm rot="9900000">
          <a:off x="5589961" y="3498088"/>
          <a:ext cx="108226" cy="199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9900000">
        <a:off x="5589961" y="3498088"/>
        <a:ext cx="108226" cy="199510"/>
      </dsp:txXfrm>
    </dsp:sp>
    <dsp:sp modelId="{9128A7D1-807F-4546-BB09-EB34409EF7FB}">
      <dsp:nvSpPr>
        <dsp:cNvPr id="0" name=""/>
        <dsp:cNvSpPr/>
      </dsp:nvSpPr>
      <dsp:spPr>
        <a:xfrm>
          <a:off x="4770405" y="3429769"/>
          <a:ext cx="795685" cy="5911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JO" sz="1600" b="1" kern="1200" dirty="0" err="1">
              <a:solidFill>
                <a:srgbClr val="92D050"/>
              </a:solidFill>
              <a:hlinkClick xmlns:r="http://schemas.openxmlformats.org/officeDocument/2006/relationships" r:id="" action="ppaction://hlinksldjump"/>
            </a:rPr>
            <a:t>الطفيله</a:t>
          </a:r>
          <a:r>
            <a:rPr lang="ar-JO" sz="1600" b="1" kern="1200" dirty="0">
              <a:solidFill>
                <a:srgbClr val="92D050"/>
              </a:solidFill>
              <a:hlinkClick xmlns:r="http://schemas.openxmlformats.org/officeDocument/2006/relationships" r:id="" action="ppaction://hlinksldjump"/>
            </a:rPr>
            <a:t> </a:t>
          </a:r>
          <a:endParaRPr lang="en-US" sz="1600" b="1" kern="1200" dirty="0">
            <a:solidFill>
              <a:srgbClr val="92D050"/>
            </a:solidFill>
          </a:endParaRPr>
        </a:p>
      </dsp:txBody>
      <dsp:txXfrm>
        <a:off x="4770405" y="3429769"/>
        <a:ext cx="795685" cy="591143"/>
      </dsp:txXfrm>
    </dsp:sp>
    <dsp:sp modelId="{7ED90BC1-FFC5-42A6-B984-70A63EE914C4}">
      <dsp:nvSpPr>
        <dsp:cNvPr id="0" name=""/>
        <dsp:cNvSpPr/>
      </dsp:nvSpPr>
      <dsp:spPr>
        <a:xfrm rot="11700000">
          <a:off x="4702471" y="3509641"/>
          <a:ext cx="66139" cy="199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1700000">
        <a:off x="4702471" y="3509641"/>
        <a:ext cx="66139" cy="199510"/>
      </dsp:txXfrm>
    </dsp:sp>
    <dsp:sp modelId="{D440485A-A610-4AEE-8669-4F90443E5852}">
      <dsp:nvSpPr>
        <dsp:cNvPr id="0" name=""/>
        <dsp:cNvSpPr/>
      </dsp:nvSpPr>
      <dsp:spPr>
        <a:xfrm>
          <a:off x="3927793" y="3200139"/>
          <a:ext cx="766932" cy="5911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JO" sz="1600" b="1" kern="1200" dirty="0">
              <a:hlinkClick xmlns:r="http://schemas.openxmlformats.org/officeDocument/2006/relationships" r:id="" action="ppaction://hlinksldjump"/>
            </a:rPr>
            <a:t>البلقاء</a:t>
          </a:r>
          <a:endParaRPr lang="en-US" sz="1200" b="1" kern="1200" dirty="0"/>
        </a:p>
      </dsp:txBody>
      <dsp:txXfrm>
        <a:off x="3927793" y="3200139"/>
        <a:ext cx="766932" cy="591143"/>
      </dsp:txXfrm>
    </dsp:sp>
    <dsp:sp modelId="{F5A2ADBE-3BC8-4093-A41E-75BF29F26AF3}">
      <dsp:nvSpPr>
        <dsp:cNvPr id="0" name=""/>
        <dsp:cNvSpPr/>
      </dsp:nvSpPr>
      <dsp:spPr>
        <a:xfrm rot="13500000">
          <a:off x="3934668" y="3081475"/>
          <a:ext cx="124220" cy="199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3500000">
        <a:off x="3934668" y="3081475"/>
        <a:ext cx="124220" cy="199510"/>
      </dsp:txXfrm>
    </dsp:sp>
    <dsp:sp modelId="{74CB6301-99BA-4FEA-AF22-914C97627E9A}">
      <dsp:nvSpPr>
        <dsp:cNvPr id="0" name=""/>
        <dsp:cNvSpPr/>
      </dsp:nvSpPr>
      <dsp:spPr>
        <a:xfrm>
          <a:off x="3327440" y="2572779"/>
          <a:ext cx="712919" cy="5911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JO" sz="1600" b="1" kern="1200" dirty="0">
              <a:hlinkClick xmlns:r="http://schemas.openxmlformats.org/officeDocument/2006/relationships" r:id="" action="ppaction://hlinksldjump"/>
            </a:rPr>
            <a:t>المفرق</a:t>
          </a:r>
          <a:endParaRPr lang="en-US" sz="1200" b="1" kern="1200" dirty="0"/>
        </a:p>
      </dsp:txBody>
      <dsp:txXfrm>
        <a:off x="3327440" y="2572779"/>
        <a:ext cx="712919" cy="591143"/>
      </dsp:txXfrm>
    </dsp:sp>
    <dsp:sp modelId="{700C56AE-FE4A-4A23-B7A6-0DE57EAA2CA4}">
      <dsp:nvSpPr>
        <dsp:cNvPr id="0" name=""/>
        <dsp:cNvSpPr/>
      </dsp:nvSpPr>
      <dsp:spPr>
        <a:xfrm rot="14838668">
          <a:off x="3459463" y="2382747"/>
          <a:ext cx="126240" cy="199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4838668">
        <a:off x="3459463" y="2382747"/>
        <a:ext cx="126240" cy="199510"/>
      </dsp:txXfrm>
    </dsp:sp>
    <dsp:sp modelId="{823720E9-8419-47F0-8BFF-6ED87ECD311E}">
      <dsp:nvSpPr>
        <dsp:cNvPr id="0" name=""/>
        <dsp:cNvSpPr/>
      </dsp:nvSpPr>
      <dsp:spPr>
        <a:xfrm>
          <a:off x="3065685" y="1801058"/>
          <a:ext cx="591143" cy="5911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JO" sz="1600" b="1" kern="1200" dirty="0">
              <a:hlinkClick xmlns:r="http://schemas.openxmlformats.org/officeDocument/2006/relationships" r:id="" action="ppaction://hlinksldjump"/>
            </a:rPr>
            <a:t>معان</a:t>
          </a:r>
          <a:endParaRPr lang="en-US" sz="1200" b="1" kern="1200" dirty="0"/>
        </a:p>
      </dsp:txBody>
      <dsp:txXfrm>
        <a:off x="3065685" y="1801058"/>
        <a:ext cx="591143" cy="591143"/>
      </dsp:txXfrm>
    </dsp:sp>
    <dsp:sp modelId="{3CE24BB8-BBBD-4EC6-ACB8-B4F75400F166}">
      <dsp:nvSpPr>
        <dsp:cNvPr id="0" name=""/>
        <dsp:cNvSpPr/>
      </dsp:nvSpPr>
      <dsp:spPr>
        <a:xfrm rot="17334115">
          <a:off x="3413333" y="1531491"/>
          <a:ext cx="214555" cy="199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7334115">
        <a:off x="3413333" y="1531491"/>
        <a:ext cx="214555" cy="199510"/>
      </dsp:txXfrm>
    </dsp:sp>
    <dsp:sp modelId="{BE42DE93-3EE0-498A-8B66-4A829AFCAA00}">
      <dsp:nvSpPr>
        <dsp:cNvPr id="0" name=""/>
        <dsp:cNvSpPr/>
      </dsp:nvSpPr>
      <dsp:spPr>
        <a:xfrm>
          <a:off x="3388327" y="858801"/>
          <a:ext cx="591143" cy="5911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JO" sz="1600" b="1" kern="1200" dirty="0">
              <a:hlinkClick xmlns:r="http://schemas.openxmlformats.org/officeDocument/2006/relationships" r:id="" action="ppaction://hlinksldjump"/>
            </a:rPr>
            <a:t>الكرك</a:t>
          </a:r>
          <a:endParaRPr lang="en-US" sz="1200" b="1" kern="1200" dirty="0"/>
        </a:p>
      </dsp:txBody>
      <dsp:txXfrm>
        <a:off x="3388327" y="858801"/>
        <a:ext cx="591143" cy="591143"/>
      </dsp:txXfrm>
    </dsp:sp>
    <dsp:sp modelId="{CEE9CCDF-C255-4AFB-815F-B7493C66256A}">
      <dsp:nvSpPr>
        <dsp:cNvPr id="0" name=""/>
        <dsp:cNvSpPr/>
      </dsp:nvSpPr>
      <dsp:spPr>
        <a:xfrm rot="18900000">
          <a:off x="3915978" y="744078"/>
          <a:ext cx="156920" cy="199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8900000">
        <a:off x="3915978" y="744078"/>
        <a:ext cx="156920" cy="199510"/>
      </dsp:txXfrm>
    </dsp:sp>
    <dsp:sp modelId="{7573766B-DA64-44CE-9968-73ED8839A9FA}">
      <dsp:nvSpPr>
        <dsp:cNvPr id="0" name=""/>
        <dsp:cNvSpPr/>
      </dsp:nvSpPr>
      <dsp:spPr>
        <a:xfrm>
          <a:off x="4015687" y="231441"/>
          <a:ext cx="591143" cy="5911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JO" sz="1600" b="1" kern="1200" dirty="0">
              <a:hlinkClick xmlns:r="http://schemas.openxmlformats.org/officeDocument/2006/relationships" r:id="" action="ppaction://hlinksldjump"/>
            </a:rPr>
            <a:t>العقبه </a:t>
          </a:r>
          <a:endParaRPr lang="en-US" sz="1200" b="1" kern="1200" dirty="0"/>
        </a:p>
      </dsp:txBody>
      <dsp:txXfrm>
        <a:off x="4015687" y="231441"/>
        <a:ext cx="591143" cy="591143"/>
      </dsp:txXfrm>
    </dsp:sp>
    <dsp:sp modelId="{C0AABDEE-DCDA-46F6-A11C-15DEC746F1B0}">
      <dsp:nvSpPr>
        <dsp:cNvPr id="0" name=""/>
        <dsp:cNvSpPr/>
      </dsp:nvSpPr>
      <dsp:spPr>
        <a:xfrm rot="20700000">
          <a:off x="4657003" y="313592"/>
          <a:ext cx="156920" cy="199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20700000">
        <a:off x="4657003" y="313592"/>
        <a:ext cx="156920" cy="19951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0254EE-F798-4D0C-BEC6-E44EF58C490F}"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FDF06-EFC0-45D7-9B87-1079D1F03D4A}"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13689371"/>
      </p:ext>
    </p:extLst>
  </p:cSld>
  <p:clrMapOvr>
    <a:masterClrMapping/>
  </p:clrMapOvr>
  <p:transition spd="slow">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0254EE-F798-4D0C-BEC6-E44EF58C490F}"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FDF06-EFC0-45D7-9B87-1079D1F03D4A}" type="slidenum">
              <a:rPr lang="en-US" smtClean="0"/>
              <a:pPr/>
              <a:t>‹#›</a:t>
            </a:fld>
            <a:endParaRPr lang="en-US"/>
          </a:p>
        </p:txBody>
      </p:sp>
    </p:spTree>
    <p:extLst>
      <p:ext uri="{BB962C8B-B14F-4D97-AF65-F5344CB8AC3E}">
        <p14:creationId xmlns:p14="http://schemas.microsoft.com/office/powerpoint/2010/main" xmlns="" val="4270285317"/>
      </p:ext>
    </p:extLst>
  </p:cSld>
  <p:clrMapOvr>
    <a:masterClrMapping/>
  </p:clrMapOvr>
  <p:transition spd="slow">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0254EE-F798-4D0C-BEC6-E44EF58C490F}"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FDF06-EFC0-45D7-9B87-1079D1F03D4A}" type="slidenum">
              <a:rPr lang="en-US" smtClean="0"/>
              <a:pPr/>
              <a:t>‹#›</a:t>
            </a:fld>
            <a:endParaRPr lang="en-US"/>
          </a:p>
        </p:txBody>
      </p:sp>
    </p:spTree>
    <p:extLst>
      <p:ext uri="{BB962C8B-B14F-4D97-AF65-F5344CB8AC3E}">
        <p14:creationId xmlns:p14="http://schemas.microsoft.com/office/powerpoint/2010/main" xmlns="" val="955670225"/>
      </p:ext>
    </p:extLst>
  </p:cSld>
  <p:clrMapOvr>
    <a:masterClrMapping/>
  </p:clrMapOvr>
  <p:transition spd="slow">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0254EE-F798-4D0C-BEC6-E44EF58C490F}"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FDF06-EFC0-45D7-9B87-1079D1F03D4A}" type="slidenum">
              <a:rPr lang="en-US" smtClean="0"/>
              <a:pPr/>
              <a:t>‹#›</a:t>
            </a:fld>
            <a:endParaRPr lang="en-US"/>
          </a:p>
        </p:txBody>
      </p:sp>
    </p:spTree>
    <p:extLst>
      <p:ext uri="{BB962C8B-B14F-4D97-AF65-F5344CB8AC3E}">
        <p14:creationId xmlns:p14="http://schemas.microsoft.com/office/powerpoint/2010/main" xmlns="" val="3739187312"/>
      </p:ext>
    </p:extLst>
  </p:cSld>
  <p:clrMapOvr>
    <a:masterClrMapping/>
  </p:clrMapOvr>
  <p:transition spd="slow">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0254EE-F798-4D0C-BEC6-E44EF58C490F}"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FDF06-EFC0-45D7-9B87-1079D1F03D4A}"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69330339"/>
      </p:ext>
    </p:extLst>
  </p:cSld>
  <p:clrMapOvr>
    <a:masterClrMapping/>
  </p:clrMapOvr>
  <p:transition spd="slow">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0254EE-F798-4D0C-BEC6-E44EF58C490F}" type="datetimeFigureOut">
              <a:rPr lang="en-US" smtClean="0"/>
              <a:pPr/>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FDF06-EFC0-45D7-9B87-1079D1F03D4A}" type="slidenum">
              <a:rPr lang="en-US" smtClean="0"/>
              <a:pPr/>
              <a:t>‹#›</a:t>
            </a:fld>
            <a:endParaRPr lang="en-US"/>
          </a:p>
        </p:txBody>
      </p:sp>
    </p:spTree>
    <p:extLst>
      <p:ext uri="{BB962C8B-B14F-4D97-AF65-F5344CB8AC3E}">
        <p14:creationId xmlns:p14="http://schemas.microsoft.com/office/powerpoint/2010/main" xmlns="" val="2785156839"/>
      </p:ext>
    </p:extLst>
  </p:cSld>
  <p:clrMapOvr>
    <a:masterClrMapping/>
  </p:clrMapOvr>
  <p:transition spd="slow">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0254EE-F798-4D0C-BEC6-E44EF58C490F}" type="datetimeFigureOut">
              <a:rPr lang="en-US" smtClean="0"/>
              <a:pPr/>
              <a:t>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FDF06-EFC0-45D7-9B87-1079D1F03D4A}" type="slidenum">
              <a:rPr lang="en-US" smtClean="0"/>
              <a:pPr/>
              <a:t>‹#›</a:t>
            </a:fld>
            <a:endParaRPr lang="en-US"/>
          </a:p>
        </p:txBody>
      </p:sp>
    </p:spTree>
    <p:extLst>
      <p:ext uri="{BB962C8B-B14F-4D97-AF65-F5344CB8AC3E}">
        <p14:creationId xmlns:p14="http://schemas.microsoft.com/office/powerpoint/2010/main" xmlns="" val="1436209203"/>
      </p:ext>
    </p:extLst>
  </p:cSld>
  <p:clrMapOvr>
    <a:masterClrMapping/>
  </p:clrMapOvr>
  <p:transition spd="slow">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0254EE-F798-4D0C-BEC6-E44EF58C490F}" type="datetimeFigureOut">
              <a:rPr lang="en-US" smtClean="0"/>
              <a:pPr/>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2FDF06-EFC0-45D7-9B87-1079D1F03D4A}" type="slidenum">
              <a:rPr lang="en-US" smtClean="0"/>
              <a:pPr/>
              <a:t>‹#›</a:t>
            </a:fld>
            <a:endParaRPr lang="en-US"/>
          </a:p>
        </p:txBody>
      </p:sp>
    </p:spTree>
    <p:extLst>
      <p:ext uri="{BB962C8B-B14F-4D97-AF65-F5344CB8AC3E}">
        <p14:creationId xmlns:p14="http://schemas.microsoft.com/office/powerpoint/2010/main" xmlns="" val="929095569"/>
      </p:ext>
    </p:extLst>
  </p:cSld>
  <p:clrMapOvr>
    <a:masterClrMapping/>
  </p:clrMapOvr>
  <p:transition spd="slow">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50254EE-F798-4D0C-BEC6-E44EF58C490F}" type="datetimeFigureOut">
              <a:rPr lang="en-US" smtClean="0"/>
              <a:pPr/>
              <a:t>5/9/2023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42FDF06-EFC0-45D7-9B87-1079D1F03D4A}" type="slidenum">
              <a:rPr lang="en-US" smtClean="0"/>
              <a:pPr/>
              <a:t>‹#›</a:t>
            </a:fld>
            <a:endParaRPr lang="en-US"/>
          </a:p>
        </p:txBody>
      </p:sp>
    </p:spTree>
    <p:extLst>
      <p:ext uri="{BB962C8B-B14F-4D97-AF65-F5344CB8AC3E}">
        <p14:creationId xmlns:p14="http://schemas.microsoft.com/office/powerpoint/2010/main" xmlns="" val="431622712"/>
      </p:ext>
    </p:extLst>
  </p:cSld>
  <p:clrMapOvr>
    <a:masterClrMapping/>
  </p:clrMapOvr>
  <p:transition spd="slow">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50254EE-F798-4D0C-BEC6-E44EF58C490F}" type="datetimeFigureOut">
              <a:rPr lang="en-US" smtClean="0"/>
              <a:pPr/>
              <a:t>5/9/2023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42FDF06-EFC0-45D7-9B87-1079D1F03D4A}" type="slidenum">
              <a:rPr lang="en-US" smtClean="0"/>
              <a:pPr/>
              <a:t>‹#›</a:t>
            </a:fld>
            <a:endParaRPr lang="en-US"/>
          </a:p>
        </p:txBody>
      </p:sp>
    </p:spTree>
    <p:extLst>
      <p:ext uri="{BB962C8B-B14F-4D97-AF65-F5344CB8AC3E}">
        <p14:creationId xmlns:p14="http://schemas.microsoft.com/office/powerpoint/2010/main" xmlns="" val="1068875518"/>
      </p:ext>
    </p:extLst>
  </p:cSld>
  <p:clrMapOvr>
    <a:masterClrMapping/>
  </p:clrMapOvr>
  <p:transition spd="slow">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0254EE-F798-4D0C-BEC6-E44EF58C490F}" type="datetimeFigureOut">
              <a:rPr lang="en-US" smtClean="0"/>
              <a:pPr/>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FDF06-EFC0-45D7-9B87-1079D1F03D4A}" type="slidenum">
              <a:rPr lang="en-US" smtClean="0"/>
              <a:pPr/>
              <a:t>‹#›</a:t>
            </a:fld>
            <a:endParaRPr lang="en-US"/>
          </a:p>
        </p:txBody>
      </p:sp>
    </p:spTree>
    <p:extLst>
      <p:ext uri="{BB962C8B-B14F-4D97-AF65-F5344CB8AC3E}">
        <p14:creationId xmlns:p14="http://schemas.microsoft.com/office/powerpoint/2010/main" xmlns="" val="3390139026"/>
      </p:ext>
    </p:extLst>
  </p:cSld>
  <p:clrMapOvr>
    <a:masterClrMapping/>
  </p:clrMapOvr>
  <p:transition spd="slow">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0254EE-F798-4D0C-BEC6-E44EF58C490F}" type="datetimeFigureOut">
              <a:rPr lang="en-US" smtClean="0"/>
              <a:pPr/>
              <a:t>5/9/2023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42FDF06-EFC0-45D7-9B87-1079D1F03D4A}"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3308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zoom dir="in"/>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ar.wikipedia.org/wiki/%D8%A7%D9%84%D8%A3%D8%B1%D8%AF%D9%86" TargetMode="External"/><Relationship Id="rId7" Type="http://schemas.openxmlformats.org/officeDocument/2006/relationships/hyperlink" Target="https://ar.wikipedia.org/wiki/%D8%A7%D9%84%D8%A8%D9%84%D9%82%D8%A7%D8%A1_(%D9%85%D8%AD%D8%A7%D9%81%D8%B8%D8%A9)" TargetMode="Externa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hyperlink" Target="https://ar.wikipedia.org/wiki/%D8%A7%D9%84%D9%85%D9%81%D8%B1%D9%82_(%D9%85%D8%AD%D8%A7%D9%81%D8%B8%D8%A9)" TargetMode="External"/><Relationship Id="rId5" Type="http://schemas.openxmlformats.org/officeDocument/2006/relationships/hyperlink" Target="https://ar.wikipedia.org/wiki/%D8%A5%D8%B1%D8%A8%D8%AF_(%D9%85%D8%AD%D8%A7%D9%81%D8%B8%D8%A9)" TargetMode="External"/><Relationship Id="rId4" Type="http://schemas.openxmlformats.org/officeDocument/2006/relationships/hyperlink" Target="https://ar.wikipedia.org/wiki/%D9%85%D8%AD%D8%A7%D9%81%D8%B8%D8%A9_%D8%A7%D9%84%D8%B9%D8%A7%D8%B5%D9%85%D8%A9_(%D8%A7%D9%84%D8%A3%D8%B1%D8%AF%D9%86)"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ar.wikipedia.org/wiki/%D8%A3%D8%B3%D8%A7%D9%85%D8%A9_%D8%A8%D9%86_%D9%85%D9%86%D9%82%D8%B0" TargetMode="External"/><Relationship Id="rId3" Type="http://schemas.openxmlformats.org/officeDocument/2006/relationships/hyperlink" Target="https://ar.wikipedia.org/wiki/%D9%85%D8%AF%D9%8A%D9%86%D8%A9" TargetMode="External"/><Relationship Id="rId7" Type="http://schemas.openxmlformats.org/officeDocument/2006/relationships/hyperlink" Target="https://ar.wikipedia.org/wiki/%D8%B5%D9%84%D8%A7%D8%AD_%D8%A7%D9%84%D8%AF%D9%8A%D9%86_%D8%A7%D9%84%D8%A3%D9%8A%D9%88%D8%A8%D9%8A"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s://ar.wikipedia.org/wiki/%D8%AC%D8%A8%D8%A7%D9%84_%D8%B9%D8%AC%D9%84%D9%88%D9%86" TargetMode="External"/><Relationship Id="rId5" Type="http://schemas.openxmlformats.org/officeDocument/2006/relationships/hyperlink" Target="https://ar.wikipedia.org/wiki/%D8%A7%D9%84%D8%A3%D8%B1%D8%AF%D9%86" TargetMode="External"/><Relationship Id="rId4" Type="http://schemas.openxmlformats.org/officeDocument/2006/relationships/hyperlink" Target="https://ar.wikipedia.org/wiki/%D8%B4%D9%85%D8%A7%D9%84"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ar.wikipedia.org/wiki/%D8%AC%D8%A7%D9%85%D8%B9%D8%A9_%D8%A7%D9%84%D8%B2%D9%8A%D8%AA%D9%88%D9%86%D8%A9_(%D8%AA%D9%88%D9%86%D8%B3)" TargetMode="External"/><Relationship Id="rId3" Type="http://schemas.openxmlformats.org/officeDocument/2006/relationships/hyperlink" Target="https://ar.wikipedia.org/wiki/%D8%A7%D9%84%D8%A3%D8%B1%D8%AF%D9%86" TargetMode="External"/><Relationship Id="rId7" Type="http://schemas.openxmlformats.org/officeDocument/2006/relationships/hyperlink" Target="https://ar.wikipedia.org/wiki/%D8%AC%D8%A8%D9%84_%D9%86%D9%8A%D8%A8%D9%88" TargetMode="External"/><Relationship Id="rId12" Type="http://schemas.openxmlformats.org/officeDocument/2006/relationships/hyperlink" Target="https://ar.wikipedia.org/wiki/%D8%B4%D8%A8%D9%83%D8%A9_%D8%A7%D9%84%D9%85%D8%AF%D9%86_%D8%A7%D9%84%D9%85%D8%A8%D8%AF%D8%B9%D8%A9_%D9%81%D9%8A_%D8%A7%D9%84%D9%8A%D9%88%D9%86%D8%B3%D9%83%D9%88" TargetMode="Externa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hyperlink" Target="https://ar.wikipedia.org/wiki/%D9%83%D9%86%D9%8A%D8%B3%D8%A9_%D8%A7%D9%84%D8%B1%D9%88%D9%85_%D8%A7%D9%84%D8%A3%D8%B1%D8%AB%D9%88%D8%B0%D9%83%D8%B3" TargetMode="External"/><Relationship Id="rId11" Type="http://schemas.openxmlformats.org/officeDocument/2006/relationships/hyperlink" Target="https://ar.wikipedia.org/wiki/%D9%83%D9%8A%D9%86%D8%BA%D8%B2_%D8%A3%D9%83%D8%A7%D8%AF%D9%8A%D9%85%D9%8A" TargetMode="External"/><Relationship Id="rId5" Type="http://schemas.openxmlformats.org/officeDocument/2006/relationships/hyperlink" Target="https://ar.wikipedia.org/wiki/%D9%85%D8%A7%D8%AF%D8%A8%D8%A7" TargetMode="External"/><Relationship Id="rId10" Type="http://schemas.openxmlformats.org/officeDocument/2006/relationships/hyperlink" Target="https://ar.wikipedia.org/wiki/%D8%AC%D8%A7%D9%85%D8%B9%D8%A9_%D8%A7%D9%84%D8%A8%D8%AA%D8%B1%D8%A7%D8%A1" TargetMode="External"/><Relationship Id="rId4" Type="http://schemas.openxmlformats.org/officeDocument/2006/relationships/hyperlink" Target="https://ar.wikipedia.org/wiki/%D8%B9%D9%85%D8%A7%D9%86_(%D9%85%D8%AF%D9%8A%D9%86%D8%A9)" TargetMode="External"/><Relationship Id="rId9" Type="http://schemas.openxmlformats.org/officeDocument/2006/relationships/hyperlink" Target="https://ar.wikipedia.org/wiki/%D8%AC%D8%A7%D9%85%D8%B9%D8%A9_%D8%A7%D9%84%D8%A5%D8%B3%D8%B1%D8%A7%D8%A1_(%D8%A7%D9%84%D8%A3%D8%B1%D8%AF%D9%86)"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r.wikipedia.org/wiki/%D8%A7%D9%84%D8%A3%D8%B1%D8%AF%D9%86" TargetMode="External"/><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hyperlink" Target="https://ar.wikipedia.org/wiki/%D9%82%D8%A7%D8%A6%D9%85%D8%A9_%D8%A3%D9%83%D8%A8%D8%B1_%D8%A7%D9%84%D9%85%D8%AF%D9%86_%D9%81%D9%8A_%D8%A7%D9%84%D8%B9%D8%A7%D9%84%D9%85_%D8%A7%D9%84%D8%B9%D8%B1%D8%A8%D9%8A" TargetMode="External"/><Relationship Id="rId4" Type="http://schemas.openxmlformats.org/officeDocument/2006/relationships/hyperlink" Target="https://ar.wikipedia.org/wiki/%D9%85%D8%AD%D8%A7%D9%81%D8%B8%D8%A9_%D8%A7%D9%84%D8%B9%D8%A7%D8%B5%D9%85%D8%A9_(%D8%A7%D9%84%D8%A3%D8%B1%D8%AF%D9%8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r.wikipedia.org/wiki/%D8%A7%D9%84%D8%A3%D8%B1%D8%AF%D9%86"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hyperlink" Target="https://ar.wikipedia.org/wiki/%D8%B9%D9%85%D8%A7%D9%86_(%D9%85%D8%AF%D9%8A%D9%86%D8%A9)"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r.wikipedia.org/wiki/%D8%A7%D9%84%D8%A3%D8%B1%D8%AF%D9%86"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hyperlink" Target="https://ar.wikipedia.org/wiki/%D8%AE%D9%84%D9%8A%D8%AC_%D8%A7%D9%84%D8%B9%D9%82%D8%A8%D8%A9" TargetMode="External"/><Relationship Id="rId4" Type="http://schemas.openxmlformats.org/officeDocument/2006/relationships/hyperlink" Target="https://ar.wikipedia.org/wiki/%D8%A7%D9%84%D8%B9%D9%82%D8%A8%D8%A9"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ar.wikipedia.org/wiki/%D8%A7%D9%84%D8%B7%D9%81%D9%8A%D9%84%D8%A9" TargetMode="External"/><Relationship Id="rId13" Type="http://schemas.openxmlformats.org/officeDocument/2006/relationships/hyperlink" Target="https://ar.wikipedia.org/w/index.php?title=%D8%AF%D9%8A_%D8%AA%D9%81%D9%84%D9%88%D8%B3&amp;action=edit&amp;redlink=1" TargetMode="External"/><Relationship Id="rId3" Type="http://schemas.openxmlformats.org/officeDocument/2006/relationships/hyperlink" Target="https://ar.wikipedia.org/wiki/%D8%A7%D9%84%D8%A3%D8%B1%D8%AF%D9%86" TargetMode="External"/><Relationship Id="rId7" Type="http://schemas.openxmlformats.org/officeDocument/2006/relationships/hyperlink" Target="https://ar.wikipedia.org/wiki/%D9%85%D8%AD%D9%85%D9%8A%D8%A9_%D8%B6%D8%A7%D9%86%D8%A7_%D9%84%D9%84%D9%85%D8%AD%D9%8A%D8%B7_%D8%A7%D9%84%D8%AD%D9%8A%D9%88%D9%8A" TargetMode="External"/><Relationship Id="rId12" Type="http://schemas.openxmlformats.org/officeDocument/2006/relationships/hyperlink" Target="https://ar.wikipedia.org/wiki/%D8%B1%D9%88%D9%85%D8%A7%D9%86_(%D8%AA%D9%88%D8%B6%D9%8A%D8%AD)" TargetMode="Externa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hyperlink" Target="https://ar.wikipedia.org/wiki/%D8%A7%D9%84%D8%B9%D9%82%D8%A8%D8%A9_(%D9%85%D8%AD%D8%A7%D9%81%D8%B8%D8%A9)" TargetMode="External"/><Relationship Id="rId11" Type="http://schemas.openxmlformats.org/officeDocument/2006/relationships/hyperlink" Target="https://ar.wikipedia.org/wiki/%D9%86%D8%A8%D8%B7_(%D8%AA%D9%88%D8%B6%D9%8A%D8%AD)" TargetMode="External"/><Relationship Id="rId5" Type="http://schemas.openxmlformats.org/officeDocument/2006/relationships/hyperlink" Target="https://ar.wikipedia.org/wiki/%D9%85%D8%B9%D8%A7%D9%86_(%D9%85%D8%AD%D8%A7%D9%81%D8%B8%D8%A9)" TargetMode="External"/><Relationship Id="rId15" Type="http://schemas.openxmlformats.org/officeDocument/2006/relationships/hyperlink" Target="https://ar.wikipedia.org/wiki/%D9%85%D8%B9%D8%B1%D9%83%D8%A9_%D8%A7%D9%84%D9%8A%D8%B1%D9%85%D9%88%D9%83" TargetMode="External"/><Relationship Id="rId10" Type="http://schemas.openxmlformats.org/officeDocument/2006/relationships/hyperlink" Target="https://ar.wikipedia.org/wiki/%D9%85%D9%85%D9%84%D9%83%D8%A9_%D8%A5%D8%AF%D9%88%D9%85" TargetMode="External"/><Relationship Id="rId4" Type="http://schemas.openxmlformats.org/officeDocument/2006/relationships/hyperlink" Target="https://ar.wikipedia.org/wiki/%D8%A7%D9%84%D9%83%D8%B1%D9%83_(%D9%85%D8%AD%D8%A7%D9%81%D8%B8%D8%A9)" TargetMode="External"/><Relationship Id="rId9" Type="http://schemas.openxmlformats.org/officeDocument/2006/relationships/hyperlink" Target="https://ar.wikipedia.org/wiki/%D8%B9%D9%85%D8%A7%D9%86_(%D9%85%D8%AF%D9%8A%D9%86%D8%A9)" TargetMode="External"/><Relationship Id="rId14" Type="http://schemas.openxmlformats.org/officeDocument/2006/relationships/hyperlink" Target="https://ar.wikipedia.org/wiki/%D8%BA%D8%B2%D9%88%D8%A9_%D9%85%D8%A4%D8%AA%D8%A9"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FA52A8-E26B-49F2-A326-FF6193259D63}"/>
              </a:ext>
            </a:extLst>
          </p:cNvPr>
          <p:cNvSpPr>
            <a:spLocks noGrp="1"/>
          </p:cNvSpPr>
          <p:nvPr>
            <p:ph type="title"/>
          </p:nvPr>
        </p:nvSpPr>
        <p:spPr>
          <a:xfrm>
            <a:off x="158692" y="239290"/>
            <a:ext cx="10515600" cy="1325563"/>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r>
              <a:rPr lang="ar-JO" sz="5400" b="1" spc="0" dirty="0" smtClean="0">
                <a:ln/>
                <a:solidFill>
                  <a:schemeClr val="accent3"/>
                </a:solidFill>
              </a:rPr>
              <a:t>الأردن                         </a:t>
            </a:r>
            <a:endParaRPr lang="en-US" b="1" spc="0" dirty="0">
              <a:ln/>
              <a:solidFill>
                <a:schemeClr val="accent3"/>
              </a:solidFill>
            </a:endParaRPr>
          </a:p>
        </p:txBody>
      </p:sp>
      <p:pic>
        <p:nvPicPr>
          <p:cNvPr id="4" name="Content Placeholder 3">
            <a:extLst>
              <a:ext uri="{FF2B5EF4-FFF2-40B4-BE49-F238E27FC236}">
                <a16:creationId xmlns:a16="http://schemas.microsoft.com/office/drawing/2014/main" xmlns="" id="{1EBB4BBD-D784-471E-A736-26DF1A8B0F1C}"/>
              </a:ext>
            </a:extLst>
          </p:cNvPr>
          <p:cNvPicPr>
            <a:picLocks noGrp="1" noChangeAspect="1"/>
          </p:cNvPicPr>
          <p:nvPr>
            <p:ph idx="1"/>
          </p:nvPr>
        </p:nvPicPr>
        <p:blipFill>
          <a:blip r:embed="rId2" cstate="print"/>
          <a:stretch>
            <a:fillRect/>
          </a:stretch>
        </p:blipFill>
        <p:spPr>
          <a:xfrm>
            <a:off x="2458971" y="1859181"/>
            <a:ext cx="6552603" cy="4351338"/>
          </a:xfrm>
          <a:prstGeom prst="rect">
            <a:avLst/>
          </a:prstGeom>
        </p:spPr>
      </p:pic>
    </p:spTree>
    <p:extLst>
      <p:ext uri="{BB962C8B-B14F-4D97-AF65-F5344CB8AC3E}">
        <p14:creationId xmlns:p14="http://schemas.microsoft.com/office/powerpoint/2010/main" xmlns="" val="1002057877"/>
      </p:ext>
    </p:extLst>
  </p:cSld>
  <p:clrMapOvr>
    <a:masterClrMapping/>
  </p:clrMapOvr>
  <p:transition spd="slow">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6" name="Picture 12" descr="undefined"/>
          <p:cNvPicPr>
            <a:picLocks noChangeAspect="1" noChangeArrowheads="1"/>
          </p:cNvPicPr>
          <p:nvPr/>
        </p:nvPicPr>
        <p:blipFill>
          <a:blip r:embed="rId2" cstate="print"/>
          <a:srcRect/>
          <a:stretch>
            <a:fillRect/>
          </a:stretch>
        </p:blipFill>
        <p:spPr bwMode="auto">
          <a:xfrm>
            <a:off x="0" y="1"/>
            <a:ext cx="12192000" cy="6858000"/>
          </a:xfrm>
          <a:prstGeom prst="rect">
            <a:avLst/>
          </a:prstGeom>
          <a:noFill/>
        </p:spPr>
      </p:pic>
      <p:sp>
        <p:nvSpPr>
          <p:cNvPr id="10" name="Rectangle 9"/>
          <p:cNvSpPr/>
          <p:nvPr/>
        </p:nvSpPr>
        <p:spPr>
          <a:xfrm>
            <a:off x="1665028" y="1549484"/>
            <a:ext cx="7902054" cy="4462760"/>
          </a:xfrm>
          <a:prstGeom prst="rect">
            <a:avLst/>
          </a:prstGeom>
        </p:spPr>
        <p:txBody>
          <a:bodyPr wrap="square">
            <a:spAutoFit/>
          </a:bodyPr>
          <a:lstStyle/>
          <a:p>
            <a:pPr algn="r"/>
            <a:r>
              <a:rPr lang="ar-JO" sz="3200" b="1" i="1" dirty="0" smtClean="0">
                <a:solidFill>
                  <a:schemeClr val="accent1"/>
                </a:solidFill>
                <a:effectLst>
                  <a:outerShdw blurRad="38100" dist="38100" dir="2700000" algn="tl">
                    <a:srgbClr val="000000">
                      <a:alpha val="43137"/>
                    </a:srgbClr>
                  </a:outerShdw>
                </a:effectLst>
              </a:rPr>
              <a:t>الزرقاء</a:t>
            </a:r>
            <a:r>
              <a:rPr lang="ar-JO" sz="3200" i="1" dirty="0" smtClean="0">
                <a:solidFill>
                  <a:schemeClr val="accent1"/>
                </a:solidFill>
                <a:effectLst>
                  <a:outerShdw blurRad="38100" dist="38100" dir="2700000" algn="tl">
                    <a:srgbClr val="000000">
                      <a:alpha val="43137"/>
                    </a:srgbClr>
                  </a:outerShdw>
                </a:effectLst>
              </a:rPr>
              <a:t> هي إحدى المحافظات </a:t>
            </a:r>
            <a:r>
              <a:rPr lang="ar-JO" sz="3200" i="1" dirty="0" err="1" smtClean="0">
                <a:solidFill>
                  <a:schemeClr val="accent1"/>
                </a:solidFill>
                <a:effectLst>
                  <a:outerShdw blurRad="38100" dist="38100" dir="2700000" algn="tl">
                    <a:srgbClr val="000000">
                      <a:alpha val="43137"/>
                    </a:srgbClr>
                  </a:outerShdw>
                </a:effectLst>
              </a:rPr>
              <a:t>الإثني</a:t>
            </a:r>
            <a:r>
              <a:rPr lang="ar-JO" sz="3200" i="1" dirty="0" smtClean="0">
                <a:solidFill>
                  <a:schemeClr val="accent1"/>
                </a:solidFill>
                <a:effectLst>
                  <a:outerShdw blurRad="38100" dist="38100" dir="2700000" algn="tl">
                    <a:srgbClr val="000000">
                      <a:alpha val="43137"/>
                    </a:srgbClr>
                  </a:outerShdw>
                </a:effectLst>
              </a:rPr>
              <a:t> عشر المكونة </a:t>
            </a:r>
            <a:r>
              <a:rPr lang="ar-JO" sz="3200" i="1" dirty="0" smtClean="0">
                <a:solidFill>
                  <a:schemeClr val="accent1"/>
                </a:solidFill>
                <a:effectLst>
                  <a:outerShdw blurRad="38100" dist="38100" dir="2700000" algn="tl">
                    <a:srgbClr val="000000">
                      <a:alpha val="43137"/>
                    </a:srgbClr>
                  </a:outerShdw>
                </a:effectLst>
                <a:hlinkClick r:id="rId3" tooltip="الأردن"/>
              </a:rPr>
              <a:t>للمملكة الأردنية الهاشمية</a:t>
            </a:r>
            <a:r>
              <a:rPr lang="ar-JO" sz="3200" i="1" dirty="0" smtClean="0">
                <a:solidFill>
                  <a:schemeClr val="accent1"/>
                </a:solidFill>
                <a:effectLst>
                  <a:outerShdw blurRad="38100" dist="38100" dir="2700000" algn="tl">
                    <a:srgbClr val="000000">
                      <a:alpha val="43137"/>
                    </a:srgbClr>
                  </a:outerShdw>
                </a:effectLst>
              </a:rPr>
              <a:t> وتعد ثالث أكبر محافظات </a:t>
            </a:r>
            <a:r>
              <a:rPr lang="ar-JO" sz="3200" i="1" dirty="0" smtClean="0">
                <a:solidFill>
                  <a:schemeClr val="accent1"/>
                </a:solidFill>
                <a:effectLst>
                  <a:outerShdw blurRad="38100" dist="38100" dir="2700000" algn="tl">
                    <a:srgbClr val="000000">
                      <a:alpha val="43137"/>
                    </a:srgbClr>
                  </a:outerShdw>
                </a:effectLst>
                <a:hlinkClick r:id="rId3" tooltip="الأردن"/>
              </a:rPr>
              <a:t>الأردن</a:t>
            </a:r>
            <a:r>
              <a:rPr lang="ar-JO" sz="3200" i="1" dirty="0" smtClean="0">
                <a:solidFill>
                  <a:schemeClr val="accent1"/>
                </a:solidFill>
                <a:effectLst>
                  <a:outerShdw blurRad="38100" dist="38100" dir="2700000" algn="tl">
                    <a:srgbClr val="000000">
                      <a:alpha val="43137"/>
                    </a:srgbClr>
                  </a:outerShdw>
                </a:effectLst>
              </a:rPr>
              <a:t> من حيث عدد السكان بعد </a:t>
            </a:r>
            <a:r>
              <a:rPr lang="ar-JO" sz="3200" i="1" dirty="0" smtClean="0">
                <a:solidFill>
                  <a:schemeClr val="accent1"/>
                </a:solidFill>
                <a:effectLst>
                  <a:outerShdw blurRad="38100" dist="38100" dir="2700000" algn="tl">
                    <a:srgbClr val="000000">
                      <a:alpha val="43137"/>
                    </a:srgbClr>
                  </a:outerShdw>
                </a:effectLst>
                <a:hlinkClick r:id="rId4" tooltip="محافظة العاصمة (الأردن)"/>
              </a:rPr>
              <a:t>عمان</a:t>
            </a:r>
            <a:r>
              <a:rPr lang="ar-JO" sz="3200" i="1" dirty="0" smtClean="0">
                <a:solidFill>
                  <a:schemeClr val="accent1"/>
                </a:solidFill>
                <a:effectLst>
                  <a:outerShdw blurRad="38100" dist="38100" dir="2700000" algn="tl">
                    <a:srgbClr val="000000">
                      <a:alpha val="43137"/>
                    </a:srgbClr>
                  </a:outerShdw>
                </a:effectLst>
              </a:rPr>
              <a:t> </a:t>
            </a:r>
            <a:r>
              <a:rPr lang="ar-JO" sz="3200" i="1" dirty="0" err="1" smtClean="0">
                <a:solidFill>
                  <a:schemeClr val="accent1"/>
                </a:solidFill>
                <a:effectLst>
                  <a:outerShdw blurRad="38100" dist="38100" dir="2700000" algn="tl">
                    <a:srgbClr val="000000">
                      <a:alpha val="43137"/>
                    </a:srgbClr>
                  </a:outerShdw>
                </a:effectLst>
                <a:hlinkClick r:id="rId5" tooltip="إربد (محافظة)"/>
              </a:rPr>
              <a:t>وإربد</a:t>
            </a:r>
            <a:r>
              <a:rPr lang="ar-JO" sz="3200" i="1" dirty="0" err="1" smtClean="0">
                <a:solidFill>
                  <a:schemeClr val="accent1"/>
                </a:solidFill>
                <a:effectLst>
                  <a:outerShdw blurRad="38100" dist="38100" dir="2700000" algn="tl">
                    <a:srgbClr val="000000">
                      <a:alpha val="43137"/>
                    </a:srgbClr>
                  </a:outerShdw>
                </a:effectLst>
              </a:rPr>
              <a:t>.</a:t>
            </a:r>
            <a:r>
              <a:rPr lang="ar-JO" sz="3200" i="1" dirty="0" smtClean="0">
                <a:solidFill>
                  <a:schemeClr val="accent1"/>
                </a:solidFill>
                <a:effectLst>
                  <a:outerShdw blurRad="38100" dist="38100" dir="2700000" algn="tl">
                    <a:srgbClr val="000000">
                      <a:alpha val="43137"/>
                    </a:srgbClr>
                  </a:outerShdw>
                </a:effectLst>
              </a:rPr>
              <a:t> تقع في الجهة الشمالية الشرقية من العاصمة عمان، وتبعد عنها حوالي 20 </a:t>
            </a:r>
            <a:r>
              <a:rPr lang="ar-JO" sz="3200" i="1" dirty="0" err="1" smtClean="0">
                <a:solidFill>
                  <a:schemeClr val="accent1"/>
                </a:solidFill>
                <a:effectLst>
                  <a:outerShdw blurRad="38100" dist="38100" dir="2700000" algn="tl">
                    <a:srgbClr val="000000">
                      <a:alpha val="43137"/>
                    </a:srgbClr>
                  </a:outerShdw>
                </a:effectLst>
              </a:rPr>
              <a:t>كم.</a:t>
            </a:r>
            <a:r>
              <a:rPr lang="ar-JO" sz="3200" i="1" dirty="0" smtClean="0">
                <a:solidFill>
                  <a:schemeClr val="accent1"/>
                </a:solidFill>
                <a:effectLst>
                  <a:outerShdw blurRad="38100" dist="38100" dir="2700000" algn="tl">
                    <a:srgbClr val="000000">
                      <a:alpha val="43137"/>
                    </a:srgbClr>
                  </a:outerShdw>
                </a:effectLst>
              </a:rPr>
              <a:t> يحدها من الشمال </a:t>
            </a:r>
            <a:r>
              <a:rPr lang="ar-JO" sz="3200" i="1" dirty="0" smtClean="0">
                <a:solidFill>
                  <a:schemeClr val="accent1"/>
                </a:solidFill>
                <a:effectLst>
                  <a:outerShdw blurRad="38100" dist="38100" dir="2700000" algn="tl">
                    <a:srgbClr val="000000">
                      <a:alpha val="43137"/>
                    </a:srgbClr>
                  </a:outerShdw>
                </a:effectLst>
                <a:hlinkClick r:id="rId6" tooltip="المفرق (محافظة)"/>
              </a:rPr>
              <a:t>محافظة المفرق</a:t>
            </a:r>
            <a:r>
              <a:rPr lang="ar-JO" sz="3200" i="1" dirty="0" smtClean="0">
                <a:solidFill>
                  <a:schemeClr val="accent1"/>
                </a:solidFill>
                <a:effectLst>
                  <a:outerShdw blurRad="38100" dist="38100" dir="2700000" algn="tl">
                    <a:srgbClr val="000000">
                      <a:alpha val="43137"/>
                    </a:srgbClr>
                  </a:outerShdw>
                </a:effectLst>
              </a:rPr>
              <a:t> ومن الشرق السعودية ومن الجنوب محافظة العاصمة ومن الغرب محافظتي </a:t>
            </a:r>
            <a:r>
              <a:rPr lang="ar-JO" sz="3200" i="1" dirty="0" smtClean="0">
                <a:solidFill>
                  <a:schemeClr val="accent1"/>
                </a:solidFill>
                <a:effectLst>
                  <a:outerShdw blurRad="38100" dist="38100" dir="2700000" algn="tl">
                    <a:srgbClr val="000000">
                      <a:alpha val="43137"/>
                    </a:srgbClr>
                  </a:outerShdw>
                </a:effectLst>
                <a:hlinkClick r:id="rId7" tooltip="البلقاء (محافظة)"/>
              </a:rPr>
              <a:t>البلقاء</a:t>
            </a:r>
            <a:r>
              <a:rPr lang="ar-JO" sz="3200" i="1" dirty="0" smtClean="0">
                <a:solidFill>
                  <a:schemeClr val="accent1"/>
                </a:solidFill>
                <a:effectLst>
                  <a:outerShdw blurRad="38100" dist="38100" dir="2700000" algn="tl">
                    <a:srgbClr val="000000">
                      <a:alpha val="43137"/>
                    </a:srgbClr>
                  </a:outerShdw>
                </a:effectLst>
              </a:rPr>
              <a:t> </a:t>
            </a:r>
            <a:r>
              <a:rPr lang="ar-JO" sz="3200" i="1" dirty="0" err="1" smtClean="0">
                <a:solidFill>
                  <a:schemeClr val="accent1"/>
                </a:solidFill>
                <a:effectLst>
                  <a:outerShdw blurRad="38100" dist="38100" dir="2700000" algn="tl">
                    <a:srgbClr val="000000">
                      <a:alpha val="43137"/>
                    </a:srgbClr>
                  </a:outerShdw>
                </a:effectLst>
              </a:rPr>
              <a:t>وجرش.</a:t>
            </a:r>
            <a:r>
              <a:rPr lang="ar-JO" sz="3200" i="1" dirty="0" smtClean="0">
                <a:solidFill>
                  <a:schemeClr val="accent1"/>
                </a:solidFill>
                <a:effectLst>
                  <a:outerShdw blurRad="38100" dist="38100" dir="2700000" algn="tl">
                    <a:srgbClr val="000000">
                      <a:alpha val="43137"/>
                    </a:srgbClr>
                  </a:outerShdw>
                </a:effectLst>
              </a:rPr>
              <a:t> تبلغ مساحتها حوالي 4080 </a:t>
            </a:r>
            <a:r>
              <a:rPr lang="ar-JO" sz="3200" i="1" dirty="0" err="1" smtClean="0">
                <a:solidFill>
                  <a:schemeClr val="accent1"/>
                </a:solidFill>
                <a:effectLst>
                  <a:outerShdw blurRad="38100" dist="38100" dir="2700000" algn="tl">
                    <a:srgbClr val="000000">
                      <a:alpha val="43137"/>
                    </a:srgbClr>
                  </a:outerShdw>
                </a:effectLst>
              </a:rPr>
              <a:t>كم</a:t>
            </a:r>
            <a:r>
              <a:rPr lang="ar-JO" sz="3200" i="1" baseline="30000" dirty="0" err="1" smtClean="0">
                <a:solidFill>
                  <a:schemeClr val="accent1"/>
                </a:solidFill>
                <a:effectLst>
                  <a:outerShdw blurRad="38100" dist="38100" dir="2700000" algn="tl">
                    <a:srgbClr val="000000">
                      <a:alpha val="43137"/>
                    </a:srgbClr>
                  </a:outerShdw>
                </a:effectLst>
              </a:rPr>
              <a:t>2</a:t>
            </a:r>
            <a:r>
              <a:rPr lang="ar-JO" sz="3200" i="1" dirty="0" smtClean="0">
                <a:solidFill>
                  <a:schemeClr val="accent1"/>
                </a:solidFill>
                <a:effectLst>
                  <a:outerShdw blurRad="38100" dist="38100" dir="2700000" algn="tl">
                    <a:srgbClr val="000000">
                      <a:alpha val="43137"/>
                    </a:srgbClr>
                  </a:outerShdw>
                </a:effectLst>
              </a:rPr>
              <a:t> أي ما نسبته 4.6% من مساحة الأردن وتشكل الأراضي الصحراوية </a:t>
            </a:r>
            <a:r>
              <a:rPr lang="ar-JO" sz="2800" dirty="0" smtClean="0">
                <a:solidFill>
                  <a:schemeClr val="accent5">
                    <a:lumMod val="20000"/>
                    <a:lumOff val="80000"/>
                  </a:schemeClr>
                </a:solidFill>
              </a:rPr>
              <a:t>الشرقية جزءاً كبيراً من مساحتها</a:t>
            </a:r>
            <a:r>
              <a:rPr lang="ar-JO" dirty="0" smtClean="0"/>
              <a:t>.</a:t>
            </a:r>
            <a:endParaRPr lang="ar-JO" dirty="0"/>
          </a:p>
        </p:txBody>
      </p:sp>
    </p:spTree>
  </p:cSld>
  <p:clrMapOvr>
    <a:masterClrMapping/>
  </p:clrMapOvr>
  <p:transition spd="slow">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اربد.jpg"/>
          <p:cNvPicPr>
            <a:picLocks noChangeAspect="1"/>
          </p:cNvPicPr>
          <p:nvPr/>
        </p:nvPicPr>
        <p:blipFill>
          <a:blip r:embed="rId2" cstate="print"/>
          <a:stretch>
            <a:fillRect/>
          </a:stretch>
        </p:blipFill>
        <p:spPr>
          <a:xfrm>
            <a:off x="0" y="0"/>
            <a:ext cx="12192000" cy="6858000"/>
          </a:xfrm>
          <a:prstGeom prst="rect">
            <a:avLst/>
          </a:prstGeom>
        </p:spPr>
      </p:pic>
      <p:sp>
        <p:nvSpPr>
          <p:cNvPr id="5" name="Rectangle 4"/>
          <p:cNvSpPr/>
          <p:nvPr/>
        </p:nvSpPr>
        <p:spPr>
          <a:xfrm>
            <a:off x="693727" y="1356900"/>
            <a:ext cx="10442846" cy="3539430"/>
          </a:xfrm>
          <a:prstGeom prst="rect">
            <a:avLst/>
          </a:prstGeom>
        </p:spPr>
        <p:txBody>
          <a:bodyPr wrap="square">
            <a:spAutoFit/>
          </a:bodyPr>
          <a:lstStyle/>
          <a:p>
            <a:pPr algn="r"/>
            <a:r>
              <a:rPr lang="ar-JO" sz="3200" dirty="0" smtClean="0">
                <a:solidFill>
                  <a:schemeClr val="accent6">
                    <a:lumMod val="20000"/>
                    <a:lumOff val="80000"/>
                  </a:schemeClr>
                </a:solidFill>
              </a:rPr>
              <a:t>تقع محافظة ار بد في أقصى شمال الأردن, وتمتد حدودها لتصل إلى الحدود الأردنية السورية، حيث نهر </a:t>
            </a:r>
            <a:r>
              <a:rPr lang="ar-JO" sz="3200" dirty="0" err="1" smtClean="0">
                <a:solidFill>
                  <a:schemeClr val="accent6">
                    <a:lumMod val="20000"/>
                    <a:lumOff val="80000"/>
                  </a:schemeClr>
                </a:solidFill>
              </a:rPr>
              <a:t>اليرموك.</a:t>
            </a:r>
            <a:r>
              <a:rPr lang="ar-JO" sz="3200" dirty="0" smtClean="0">
                <a:solidFill>
                  <a:schemeClr val="accent6">
                    <a:lumMod val="20000"/>
                    <a:lumOff val="80000"/>
                  </a:schemeClr>
                </a:solidFill>
              </a:rPr>
              <a:t> تعد المناطق الشرقية من المحافظة جزءًاً من سهل </a:t>
            </a:r>
            <a:r>
              <a:rPr lang="ar-JO" sz="3200" dirty="0" err="1" smtClean="0">
                <a:solidFill>
                  <a:schemeClr val="accent6">
                    <a:lumMod val="20000"/>
                    <a:lumOff val="80000"/>
                  </a:schemeClr>
                </a:solidFill>
              </a:rPr>
              <a:t>حوران</a:t>
            </a:r>
            <a:r>
              <a:rPr lang="ar-JO" sz="3200" dirty="0" smtClean="0">
                <a:solidFill>
                  <a:schemeClr val="accent6">
                    <a:lumMod val="20000"/>
                    <a:lumOff val="80000"/>
                  </a:schemeClr>
                </a:solidFill>
              </a:rPr>
              <a:t> ( </a:t>
            </a:r>
            <a:r>
              <a:rPr lang="ar-JO" sz="3200" dirty="0" err="1" smtClean="0">
                <a:solidFill>
                  <a:schemeClr val="accent6">
                    <a:lumMod val="20000"/>
                    <a:lumOff val="80000"/>
                  </a:schemeClr>
                </a:solidFill>
              </a:rPr>
              <a:t>الرمثا</a:t>
            </a:r>
            <a:r>
              <a:rPr lang="ar-JO" sz="3200" dirty="0" smtClean="0">
                <a:solidFill>
                  <a:schemeClr val="accent6">
                    <a:lumMod val="20000"/>
                    <a:lumOff val="80000"/>
                  </a:schemeClr>
                </a:solidFill>
              </a:rPr>
              <a:t> ) الممتد بين سوريا والأردن، بينما تطل الأجزاء الشمالية على هضبة الجولان، أما من الغرب فتتكون المنطقة جغرافيا من هضاب متوسطة الارتفاع، تنخفض تدريجياً لتصل إلى ما دون مستوى سطح البحر في غور </a:t>
            </a:r>
            <a:r>
              <a:rPr lang="ar-JO" sz="3200" dirty="0" err="1" smtClean="0">
                <a:solidFill>
                  <a:schemeClr val="accent6">
                    <a:lumMod val="20000"/>
                    <a:lumOff val="80000"/>
                  </a:schemeClr>
                </a:solidFill>
              </a:rPr>
              <a:t>الأردن.</a:t>
            </a:r>
            <a:r>
              <a:rPr lang="ar-JO" sz="3200" dirty="0" smtClean="0">
                <a:solidFill>
                  <a:schemeClr val="accent6">
                    <a:lumMod val="20000"/>
                    <a:lumOff val="80000"/>
                  </a:schemeClr>
                </a:solidFill>
              </a:rPr>
              <a:t> بينما تمتد المناطق الجنوبية منها في منطقة المزار الشمالي ذات الجبال العالية والطبيعة الساحرة المتاخمة لجبال عجلو</a:t>
            </a:r>
            <a:r>
              <a:rPr lang="ar-JO" sz="3200" i="1" dirty="0" smtClean="0">
                <a:solidFill>
                  <a:schemeClr val="accent6">
                    <a:lumMod val="20000"/>
                    <a:lumOff val="80000"/>
                  </a:schemeClr>
                </a:solidFill>
                <a:effectLst>
                  <a:outerShdw blurRad="38100" dist="38100" dir="2700000" algn="tl">
                    <a:srgbClr val="000000">
                      <a:alpha val="43137"/>
                    </a:srgbClr>
                  </a:outerShdw>
                </a:effectLst>
              </a:rPr>
              <a:t>ن </a:t>
            </a:r>
            <a:r>
              <a:rPr lang="ar-JO" sz="3200" dirty="0" smtClean="0">
                <a:solidFill>
                  <a:schemeClr val="accent6">
                    <a:lumMod val="20000"/>
                    <a:lumOff val="80000"/>
                  </a:schemeClr>
                </a:solidFill>
              </a:rPr>
              <a:t>مساحتها</a:t>
            </a:r>
            <a:r>
              <a:rPr lang="ar-JO" sz="1600" dirty="0" smtClean="0">
                <a:solidFill>
                  <a:schemeClr val="accent6">
                    <a:lumMod val="20000"/>
                    <a:lumOff val="80000"/>
                  </a:schemeClr>
                </a:solidFill>
              </a:rPr>
              <a:t>.</a:t>
            </a:r>
            <a:endParaRPr lang="ar-JO" sz="1600" dirty="0">
              <a:solidFill>
                <a:schemeClr val="accent6">
                  <a:lumMod val="20000"/>
                  <a:lumOff val="80000"/>
                </a:schemeClr>
              </a:solidFill>
            </a:endParaRPr>
          </a:p>
        </p:txBody>
      </p:sp>
    </p:spTree>
  </p:cSld>
  <p:clrMapOvr>
    <a:masterClrMapping/>
  </p:clrMapOvr>
  <p:transition spd="slow">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jloun-Jordan.JPG"/>
          <p:cNvPicPr>
            <a:picLocks noChangeAspect="1" noChangeArrowheads="1"/>
          </p:cNvPicPr>
          <p:nvPr/>
        </p:nvPicPr>
        <p:blipFill>
          <a:blip r:embed="rId2" cstate="print"/>
          <a:srcRect/>
          <a:stretch>
            <a:fillRect/>
          </a:stretch>
        </p:blipFill>
        <p:spPr bwMode="auto">
          <a:xfrm>
            <a:off x="0" y="-450375"/>
            <a:ext cx="12192000" cy="7308376"/>
          </a:xfrm>
          <a:prstGeom prst="rect">
            <a:avLst/>
          </a:prstGeom>
          <a:noFill/>
        </p:spPr>
      </p:pic>
      <p:sp>
        <p:nvSpPr>
          <p:cNvPr id="4" name="Rectangle 3"/>
          <p:cNvSpPr/>
          <p:nvPr/>
        </p:nvSpPr>
        <p:spPr>
          <a:xfrm>
            <a:off x="1269242" y="816538"/>
            <a:ext cx="9171296" cy="4031873"/>
          </a:xfrm>
          <a:prstGeom prst="rect">
            <a:avLst/>
          </a:prstGeom>
        </p:spPr>
        <p:txBody>
          <a:bodyPr wrap="square">
            <a:spAutoFit/>
          </a:bodyPr>
          <a:lstStyle/>
          <a:p>
            <a:pPr algn="r"/>
            <a:r>
              <a:rPr lang="ar-JO" sz="3200" b="1" dirty="0" smtClean="0">
                <a:solidFill>
                  <a:schemeClr val="bg1"/>
                </a:solidFill>
              </a:rPr>
              <a:t>عجلون</a:t>
            </a:r>
            <a:r>
              <a:rPr lang="ar-JO" sz="3200" dirty="0" smtClean="0">
                <a:solidFill>
                  <a:schemeClr val="bg1"/>
                </a:solidFill>
              </a:rPr>
              <a:t> هي </a:t>
            </a:r>
            <a:r>
              <a:rPr lang="ar-JO" sz="3200" dirty="0" smtClean="0">
                <a:solidFill>
                  <a:schemeClr val="bg1"/>
                </a:solidFill>
                <a:hlinkClick r:id="rId3" tooltip="مدينة"/>
              </a:rPr>
              <a:t>مدينة</a:t>
            </a:r>
            <a:r>
              <a:rPr lang="ar-JO" sz="3200" dirty="0" smtClean="0">
                <a:solidFill>
                  <a:schemeClr val="bg1"/>
                </a:solidFill>
              </a:rPr>
              <a:t> تقع في </a:t>
            </a:r>
            <a:r>
              <a:rPr lang="ar-JO" sz="3200" dirty="0" smtClean="0">
                <a:solidFill>
                  <a:schemeClr val="bg1"/>
                </a:solidFill>
                <a:hlinkClick r:id="rId4" tooltip="شمال"/>
              </a:rPr>
              <a:t>شمال</a:t>
            </a:r>
            <a:r>
              <a:rPr lang="ar-JO" sz="3200" dirty="0" smtClean="0">
                <a:solidFill>
                  <a:schemeClr val="bg1"/>
                </a:solidFill>
              </a:rPr>
              <a:t> غرب </a:t>
            </a:r>
            <a:r>
              <a:rPr lang="ar-JO" sz="3200" dirty="0" smtClean="0">
                <a:solidFill>
                  <a:schemeClr val="bg1"/>
                </a:solidFill>
                <a:hlinkClick r:id="rId5" tooltip="الأردن"/>
              </a:rPr>
              <a:t>الأردن</a:t>
            </a:r>
            <a:r>
              <a:rPr lang="ar-JO" sz="3200" dirty="0" smtClean="0">
                <a:solidFill>
                  <a:schemeClr val="bg1"/>
                </a:solidFill>
              </a:rPr>
              <a:t>، وهي عبارة مدينة محاطة بالجبال المرتفعة والتي تعرف بسلسلة </a:t>
            </a:r>
            <a:r>
              <a:rPr lang="ar-JO" sz="3200" dirty="0" smtClean="0">
                <a:solidFill>
                  <a:schemeClr val="bg1"/>
                </a:solidFill>
                <a:hlinkClick r:id="rId6" tooltip="جبال عجلون"/>
              </a:rPr>
              <a:t>جبال </a:t>
            </a:r>
            <a:r>
              <a:rPr lang="ar-JO" sz="3200" dirty="0" err="1" smtClean="0">
                <a:solidFill>
                  <a:schemeClr val="bg1"/>
                </a:solidFill>
                <a:hlinkClick r:id="rId6" tooltip="جبال عجلون"/>
              </a:rPr>
              <a:t>عجلون</a:t>
            </a:r>
            <a:r>
              <a:rPr lang="ar-JO" sz="3200" dirty="0" err="1" smtClean="0">
                <a:solidFill>
                  <a:schemeClr val="bg1"/>
                </a:solidFill>
              </a:rPr>
              <a:t>.</a:t>
            </a:r>
            <a:r>
              <a:rPr lang="ar-JO" sz="3200" dirty="0" smtClean="0">
                <a:solidFill>
                  <a:schemeClr val="bg1"/>
                </a:solidFill>
              </a:rPr>
              <a:t> وعرفت عند القدماء </a:t>
            </a:r>
            <a:r>
              <a:rPr lang="ar-JO" sz="3200" dirty="0" err="1" smtClean="0">
                <a:solidFill>
                  <a:schemeClr val="bg1"/>
                </a:solidFill>
              </a:rPr>
              <a:t>بالاسم </a:t>
            </a:r>
            <a:r>
              <a:rPr lang="ar-JO" sz="3200" dirty="0" smtClean="0">
                <a:solidFill>
                  <a:schemeClr val="bg1"/>
                </a:solidFill>
              </a:rPr>
              <a:t>(</a:t>
            </a:r>
            <a:r>
              <a:rPr lang="ar-JO" sz="3200" dirty="0" err="1" smtClean="0">
                <a:solidFill>
                  <a:schemeClr val="bg1"/>
                </a:solidFill>
              </a:rPr>
              <a:t>جلعاد</a:t>
            </a:r>
            <a:r>
              <a:rPr lang="ar-JO" sz="3200" dirty="0" smtClean="0">
                <a:solidFill>
                  <a:schemeClr val="bg1"/>
                </a:solidFill>
              </a:rPr>
              <a:t>) وتعني الصلابة أو الخشونة، وعرفت عجلون بهذا الاسم نسبة إلى اسم راهب سكن جبل عوف في منطقة القلعة، وتعتبر عجلون حلقة وصل بين بلاد الشام وساحل البحر الأبيض المتوسط، وتطل على المسجد الأقصى، وقد أدرك هذه الأهمية القائد المسلم </a:t>
            </a:r>
            <a:r>
              <a:rPr lang="ar-JO" sz="3200" dirty="0" smtClean="0">
                <a:solidFill>
                  <a:schemeClr val="bg1"/>
                </a:solidFill>
                <a:hlinkClick r:id="rId7" tooltip="صلاح الدين الأيوبي"/>
              </a:rPr>
              <a:t>صلاح الدين الأيوبي</a:t>
            </a:r>
            <a:r>
              <a:rPr lang="ar-JO" sz="3200" dirty="0" smtClean="0">
                <a:solidFill>
                  <a:schemeClr val="bg1"/>
                </a:solidFill>
              </a:rPr>
              <a:t> حيث أمر </a:t>
            </a:r>
            <a:r>
              <a:rPr lang="ar-JO" sz="3200" dirty="0" smtClean="0">
                <a:solidFill>
                  <a:schemeClr val="bg1"/>
                </a:solidFill>
                <a:hlinkClick r:id="rId8" tooltip="أسامة بن منقذ"/>
              </a:rPr>
              <a:t>عز الدين أسامة</a:t>
            </a:r>
            <a:r>
              <a:rPr lang="ar-JO" sz="3200" dirty="0" smtClean="0">
                <a:solidFill>
                  <a:schemeClr val="bg1"/>
                </a:solidFill>
              </a:rPr>
              <a:t> أحد قادة جيشه ببناء القلعة على قمة جبل عوف في </a:t>
            </a:r>
            <a:r>
              <a:rPr lang="ar-JO" sz="3200" dirty="0" err="1" smtClean="0">
                <a:solidFill>
                  <a:schemeClr val="bg1"/>
                </a:solidFill>
              </a:rPr>
              <a:t>عام </a:t>
            </a:r>
            <a:r>
              <a:rPr lang="ar-JO" sz="3200" dirty="0" smtClean="0">
                <a:solidFill>
                  <a:schemeClr val="bg1"/>
                </a:solidFill>
              </a:rPr>
              <a:t>(580 </a:t>
            </a:r>
            <a:r>
              <a:rPr lang="ar-JO" sz="3200" dirty="0" err="1" smtClean="0">
                <a:solidFill>
                  <a:schemeClr val="bg1"/>
                </a:solidFill>
              </a:rPr>
              <a:t>هـ </a:t>
            </a:r>
            <a:r>
              <a:rPr lang="ar-JO" sz="3200" dirty="0" smtClean="0">
                <a:solidFill>
                  <a:schemeClr val="bg1"/>
                </a:solidFill>
              </a:rPr>
              <a:t>- 1184 م</a:t>
            </a:r>
            <a:r>
              <a:rPr lang="ar-JO" sz="3200" dirty="0" err="1" smtClean="0">
                <a:solidFill>
                  <a:schemeClr val="bg1"/>
                </a:solidFill>
              </a:rPr>
              <a:t>).</a:t>
            </a:r>
            <a:r>
              <a:rPr lang="ar-JO" sz="3200" dirty="0" smtClean="0">
                <a:solidFill>
                  <a:schemeClr val="bg1"/>
                </a:solidFill>
              </a:rPr>
              <a:t> </a:t>
            </a:r>
            <a:endParaRPr lang="ar-JO" sz="3200" dirty="0">
              <a:solidFill>
                <a:schemeClr val="bg1"/>
              </a:solidFill>
            </a:endParaRPr>
          </a:p>
        </p:txBody>
      </p:sp>
    </p:spTree>
  </p:cSld>
  <p:clrMapOvr>
    <a:masterClrMapping/>
  </p:clrMapOvr>
  <p:transition spd="slow">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مادبا.jpg"/>
          <p:cNvPicPr>
            <a:picLocks noChangeAspect="1"/>
          </p:cNvPicPr>
          <p:nvPr/>
        </p:nvPicPr>
        <p:blipFill>
          <a:blip r:embed="rId2" cstate="print"/>
          <a:stretch>
            <a:fillRect/>
          </a:stretch>
        </p:blipFill>
        <p:spPr>
          <a:xfrm>
            <a:off x="0" y="0"/>
            <a:ext cx="12191999" cy="6858000"/>
          </a:xfrm>
          <a:prstGeom prst="rect">
            <a:avLst/>
          </a:prstGeom>
        </p:spPr>
      </p:pic>
      <p:sp>
        <p:nvSpPr>
          <p:cNvPr id="3" name="Rectangle 2"/>
          <p:cNvSpPr/>
          <p:nvPr/>
        </p:nvSpPr>
        <p:spPr>
          <a:xfrm>
            <a:off x="1269242" y="816538"/>
            <a:ext cx="9171296" cy="5509200"/>
          </a:xfrm>
          <a:prstGeom prst="rect">
            <a:avLst/>
          </a:prstGeom>
        </p:spPr>
        <p:txBody>
          <a:bodyPr wrap="square">
            <a:spAutoFit/>
          </a:bodyPr>
          <a:lstStyle/>
          <a:p>
            <a:pPr algn="r"/>
            <a:r>
              <a:rPr lang="ar-JO" sz="3200" b="1" i="1" dirty="0" smtClean="0">
                <a:solidFill>
                  <a:schemeClr val="accent5">
                    <a:lumMod val="20000"/>
                    <a:lumOff val="80000"/>
                  </a:schemeClr>
                </a:solidFill>
                <a:effectLst>
                  <a:outerShdw blurRad="38100" dist="38100" dir="2700000" algn="tl">
                    <a:srgbClr val="000000">
                      <a:alpha val="43137"/>
                    </a:srgbClr>
                  </a:outerShdw>
                </a:effectLst>
              </a:rPr>
              <a:t>محافظة </a:t>
            </a:r>
            <a:r>
              <a:rPr lang="ar-JO" sz="3200" b="1" i="1" dirty="0" err="1" smtClean="0">
                <a:solidFill>
                  <a:schemeClr val="accent5">
                    <a:lumMod val="20000"/>
                    <a:lumOff val="80000"/>
                  </a:schemeClr>
                </a:solidFill>
                <a:effectLst>
                  <a:outerShdw blurRad="38100" dist="38100" dir="2700000" algn="tl">
                    <a:srgbClr val="000000">
                      <a:alpha val="43137"/>
                    </a:srgbClr>
                  </a:outerShdw>
                </a:effectLst>
              </a:rPr>
              <a:t>مادبا</a:t>
            </a:r>
            <a:r>
              <a:rPr lang="ar-JO" sz="3200" i="1" dirty="0" smtClean="0">
                <a:solidFill>
                  <a:schemeClr val="accent5">
                    <a:lumMod val="20000"/>
                    <a:lumOff val="80000"/>
                  </a:schemeClr>
                </a:solidFill>
                <a:effectLst>
                  <a:outerShdw blurRad="38100" dist="38100" dir="2700000" algn="tl">
                    <a:srgbClr val="000000">
                      <a:alpha val="43137"/>
                    </a:srgbClr>
                  </a:outerShdw>
                </a:effectLst>
              </a:rPr>
              <a:t> هي إحدى محافظات </a:t>
            </a:r>
            <a:r>
              <a:rPr lang="ar-JO" sz="3200" i="1" dirty="0" err="1" smtClean="0">
                <a:solidFill>
                  <a:schemeClr val="accent5">
                    <a:lumMod val="20000"/>
                    <a:lumOff val="80000"/>
                  </a:schemeClr>
                </a:solidFill>
                <a:effectLst>
                  <a:outerShdw blurRad="38100" dist="38100" dir="2700000" algn="tl">
                    <a:srgbClr val="000000">
                      <a:alpha val="43137"/>
                    </a:srgbClr>
                  </a:outerShdw>
                </a:effectLst>
                <a:hlinkClick r:id="rId3" tooltip="الأردن"/>
              </a:rPr>
              <a:t>الأردن</a:t>
            </a:r>
            <a:r>
              <a:rPr lang="ar-JO" sz="3200" i="1" dirty="0" err="1" smtClean="0">
                <a:solidFill>
                  <a:schemeClr val="accent5">
                    <a:lumMod val="20000"/>
                    <a:lumOff val="80000"/>
                  </a:schemeClr>
                </a:solidFill>
                <a:effectLst>
                  <a:outerShdw blurRad="38100" dist="38100" dir="2700000" algn="tl">
                    <a:srgbClr val="000000">
                      <a:alpha val="43137"/>
                    </a:srgbClr>
                  </a:outerShdw>
                </a:effectLst>
              </a:rPr>
              <a:t>.</a:t>
            </a:r>
            <a:r>
              <a:rPr lang="ar-JO" sz="3200" i="1" dirty="0" smtClean="0">
                <a:solidFill>
                  <a:schemeClr val="accent5">
                    <a:lumMod val="20000"/>
                    <a:lumOff val="80000"/>
                  </a:schemeClr>
                </a:solidFill>
                <a:effectLst>
                  <a:outerShdw blurRad="38100" dist="38100" dir="2700000" algn="tl">
                    <a:srgbClr val="000000">
                      <a:alpha val="43137"/>
                    </a:srgbClr>
                  </a:outerShdw>
                </a:effectLst>
              </a:rPr>
              <a:t> وتضم داخلها العديد من المعالم الأثرية </a:t>
            </a:r>
            <a:r>
              <a:rPr lang="ar-JO" sz="3200" i="1" dirty="0" err="1" smtClean="0">
                <a:solidFill>
                  <a:schemeClr val="accent5">
                    <a:lumMod val="20000"/>
                    <a:lumOff val="80000"/>
                  </a:schemeClr>
                </a:solidFill>
                <a:effectLst>
                  <a:outerShdw blurRad="38100" dist="38100" dir="2700000" algn="tl">
                    <a:srgbClr val="000000">
                      <a:alpha val="43137"/>
                    </a:srgbClr>
                  </a:outerShdw>
                </a:effectLst>
              </a:rPr>
              <a:t>والطبيعية.</a:t>
            </a:r>
            <a:r>
              <a:rPr lang="ar-JO" sz="3200" i="1" dirty="0" smtClean="0">
                <a:solidFill>
                  <a:schemeClr val="accent5">
                    <a:lumMod val="20000"/>
                    <a:lumOff val="80000"/>
                  </a:schemeClr>
                </a:solidFill>
                <a:effectLst>
                  <a:outerShdw blurRad="38100" dist="38100" dir="2700000" algn="tl">
                    <a:srgbClr val="000000">
                      <a:alpha val="43137"/>
                    </a:srgbClr>
                  </a:outerShdw>
                </a:effectLst>
              </a:rPr>
              <a:t> تقع المحافظة جنوب العاصمة </a:t>
            </a:r>
            <a:r>
              <a:rPr lang="ar-JO" sz="3200" i="1" dirty="0" smtClean="0">
                <a:solidFill>
                  <a:schemeClr val="accent5">
                    <a:lumMod val="20000"/>
                    <a:lumOff val="80000"/>
                  </a:schemeClr>
                </a:solidFill>
                <a:effectLst>
                  <a:outerShdw blurRad="38100" dist="38100" dir="2700000" algn="tl">
                    <a:srgbClr val="000000">
                      <a:alpha val="43137"/>
                    </a:srgbClr>
                  </a:outerShdw>
                </a:effectLst>
                <a:hlinkClick r:id="rId4" tooltip="عمان (مدينة)"/>
              </a:rPr>
              <a:t>عمان</a:t>
            </a:r>
            <a:r>
              <a:rPr lang="ar-JO" sz="3200" i="1" dirty="0" smtClean="0">
                <a:solidFill>
                  <a:schemeClr val="accent5">
                    <a:lumMod val="20000"/>
                    <a:lumOff val="80000"/>
                  </a:schemeClr>
                </a:solidFill>
                <a:effectLst>
                  <a:outerShdw blurRad="38100" dist="38100" dir="2700000" algn="tl">
                    <a:srgbClr val="000000">
                      <a:alpha val="43137"/>
                    </a:srgbClr>
                  </a:outerShdw>
                </a:effectLst>
              </a:rPr>
              <a:t> على بعد 33 </a:t>
            </a:r>
            <a:r>
              <a:rPr lang="ar-JO" sz="3200" i="1" dirty="0" err="1" smtClean="0">
                <a:solidFill>
                  <a:schemeClr val="accent5">
                    <a:lumMod val="20000"/>
                    <a:lumOff val="80000"/>
                  </a:schemeClr>
                </a:solidFill>
                <a:effectLst>
                  <a:outerShdw blurRad="38100" dist="38100" dir="2700000" algn="tl">
                    <a:srgbClr val="000000">
                      <a:alpha val="43137"/>
                    </a:srgbClr>
                  </a:outerShdw>
                </a:effectLst>
              </a:rPr>
              <a:t>كم.</a:t>
            </a:r>
            <a:r>
              <a:rPr lang="ar-JO" sz="3200" i="1" dirty="0" smtClean="0">
                <a:solidFill>
                  <a:schemeClr val="accent5">
                    <a:lumMod val="20000"/>
                    <a:lumOff val="80000"/>
                  </a:schemeClr>
                </a:solidFill>
                <a:effectLst>
                  <a:outerShdw blurRad="38100" dist="38100" dir="2700000" algn="tl">
                    <a:srgbClr val="000000">
                      <a:alpha val="43137"/>
                    </a:srgbClr>
                  </a:outerShdw>
                </a:effectLst>
              </a:rPr>
              <a:t> </a:t>
            </a:r>
          </a:p>
          <a:p>
            <a:pPr algn="r"/>
            <a:r>
              <a:rPr lang="ar-JO" sz="3200" i="1" dirty="0" smtClean="0">
                <a:solidFill>
                  <a:schemeClr val="accent5">
                    <a:lumMod val="20000"/>
                    <a:lumOff val="80000"/>
                  </a:schemeClr>
                </a:solidFill>
                <a:effectLst>
                  <a:outerShdw blurRad="38100" dist="38100" dir="2700000" algn="tl">
                    <a:srgbClr val="000000">
                      <a:alpha val="43137"/>
                    </a:srgbClr>
                  </a:outerShdw>
                </a:effectLst>
              </a:rPr>
              <a:t>عاصمة المحافظة مدينة </a:t>
            </a:r>
            <a:r>
              <a:rPr lang="ar-JO" sz="3200" i="1" dirty="0" err="1" smtClean="0">
                <a:solidFill>
                  <a:schemeClr val="accent5">
                    <a:lumMod val="20000"/>
                    <a:lumOff val="80000"/>
                  </a:schemeClr>
                </a:solidFill>
                <a:effectLst>
                  <a:outerShdw blurRad="38100" dist="38100" dir="2700000" algn="tl">
                    <a:srgbClr val="000000">
                      <a:alpha val="43137"/>
                    </a:srgbClr>
                  </a:outerShdw>
                </a:effectLst>
                <a:hlinkClick r:id="rId5" tooltip="مادبا"/>
              </a:rPr>
              <a:t>مادبا</a:t>
            </a:r>
            <a:r>
              <a:rPr lang="ar-JO" sz="3200" i="1" dirty="0" smtClean="0">
                <a:solidFill>
                  <a:schemeClr val="accent5">
                    <a:lumMod val="20000"/>
                    <a:lumOff val="80000"/>
                  </a:schemeClr>
                </a:solidFill>
                <a:effectLst>
                  <a:outerShdw blurRad="38100" dist="38100" dir="2700000" algn="tl">
                    <a:srgbClr val="000000">
                      <a:alpha val="43137"/>
                    </a:srgbClr>
                  </a:outerShdw>
                </a:effectLst>
              </a:rPr>
              <a:t>، وتشتهر بالفسيفساء والكنائس القديمة ولعل أشهرها كنيسة </a:t>
            </a:r>
            <a:r>
              <a:rPr lang="ar-JO" sz="3200" i="1" dirty="0" err="1" smtClean="0">
                <a:solidFill>
                  <a:schemeClr val="accent5">
                    <a:lumMod val="20000"/>
                    <a:lumOff val="80000"/>
                  </a:schemeClr>
                </a:solidFill>
                <a:effectLst>
                  <a:outerShdw blurRad="38100" dist="38100" dir="2700000" algn="tl">
                    <a:srgbClr val="000000">
                      <a:alpha val="43137"/>
                    </a:srgbClr>
                  </a:outerShdw>
                </a:effectLst>
              </a:rPr>
              <a:t>الخارطة </a:t>
            </a:r>
            <a:r>
              <a:rPr lang="ar-JO" sz="3200" i="1" dirty="0" smtClean="0">
                <a:solidFill>
                  <a:schemeClr val="accent5">
                    <a:lumMod val="20000"/>
                    <a:lumOff val="80000"/>
                  </a:schemeClr>
                </a:solidFill>
                <a:effectLst>
                  <a:outerShdw blurRad="38100" dist="38100" dir="2700000" algn="tl">
                    <a:srgbClr val="000000">
                      <a:alpha val="43137"/>
                    </a:srgbClr>
                  </a:outerShdw>
                </a:effectLst>
              </a:rPr>
              <a:t>(</a:t>
            </a:r>
            <a:r>
              <a:rPr lang="ar-JO" sz="3200" i="1" dirty="0" smtClean="0">
                <a:solidFill>
                  <a:schemeClr val="accent5">
                    <a:lumMod val="20000"/>
                    <a:lumOff val="80000"/>
                  </a:schemeClr>
                </a:solidFill>
                <a:effectLst>
                  <a:outerShdw blurRad="38100" dist="38100" dir="2700000" algn="tl">
                    <a:srgbClr val="000000">
                      <a:alpha val="43137"/>
                    </a:srgbClr>
                  </a:outerShdw>
                </a:effectLst>
                <a:hlinkClick r:id="rId6" tooltip="كنيسة الروم الأرثوذكس"/>
              </a:rPr>
              <a:t>الروم الأرثوذكس</a:t>
            </a:r>
            <a:r>
              <a:rPr lang="ar-JO" sz="3200" i="1" dirty="0" smtClean="0">
                <a:solidFill>
                  <a:schemeClr val="accent5">
                    <a:lumMod val="20000"/>
                    <a:lumOff val="80000"/>
                  </a:schemeClr>
                </a:solidFill>
                <a:effectLst>
                  <a:outerShdw blurRad="38100" dist="38100" dir="2700000" algn="tl">
                    <a:srgbClr val="000000">
                      <a:alpha val="43137"/>
                    </a:srgbClr>
                  </a:outerShdw>
                </a:effectLst>
              </a:rPr>
              <a:t>) وكنيسة الرسل وكذلك </a:t>
            </a:r>
            <a:r>
              <a:rPr lang="ar-JO" sz="3200" i="1" dirty="0" smtClean="0">
                <a:solidFill>
                  <a:schemeClr val="accent5">
                    <a:lumMod val="20000"/>
                    <a:lumOff val="80000"/>
                  </a:schemeClr>
                </a:solidFill>
                <a:effectLst>
                  <a:outerShdw blurRad="38100" dist="38100" dir="2700000" algn="tl">
                    <a:srgbClr val="000000">
                      <a:alpha val="43137"/>
                    </a:srgbClr>
                  </a:outerShdw>
                </a:effectLst>
                <a:hlinkClick r:id="rId7" tooltip="جبل نيبو"/>
              </a:rPr>
              <a:t>جبل </a:t>
            </a:r>
            <a:r>
              <a:rPr lang="ar-JO" sz="3200" i="1" dirty="0" err="1" smtClean="0">
                <a:solidFill>
                  <a:schemeClr val="accent5">
                    <a:lumMod val="20000"/>
                    <a:lumOff val="80000"/>
                  </a:schemeClr>
                </a:solidFill>
                <a:effectLst>
                  <a:outerShdw blurRad="38100" dist="38100" dir="2700000" algn="tl">
                    <a:srgbClr val="000000">
                      <a:alpha val="43137"/>
                    </a:srgbClr>
                  </a:outerShdw>
                </a:effectLst>
                <a:hlinkClick r:id="rId7" tooltip="جبل نيبو"/>
              </a:rPr>
              <a:t>نيبو</a:t>
            </a:r>
            <a:r>
              <a:rPr lang="ar-JO" sz="3200" i="1" dirty="0" err="1" smtClean="0">
                <a:solidFill>
                  <a:schemeClr val="accent5">
                    <a:lumMod val="20000"/>
                    <a:lumOff val="80000"/>
                  </a:schemeClr>
                </a:solidFill>
                <a:effectLst>
                  <a:outerShdw blurRad="38100" dist="38100" dir="2700000" algn="tl">
                    <a:srgbClr val="000000">
                      <a:alpha val="43137"/>
                    </a:srgbClr>
                  </a:outerShdw>
                </a:effectLst>
              </a:rPr>
              <a:t>.</a:t>
            </a:r>
            <a:r>
              <a:rPr lang="ar-JO" sz="3200" i="1" dirty="0" smtClean="0">
                <a:solidFill>
                  <a:schemeClr val="accent5">
                    <a:lumMod val="20000"/>
                    <a:lumOff val="80000"/>
                  </a:schemeClr>
                </a:solidFill>
                <a:effectLst>
                  <a:outerShdw blurRad="38100" dist="38100" dir="2700000" algn="tl">
                    <a:srgbClr val="000000">
                      <a:alpha val="43137"/>
                    </a:srgbClr>
                  </a:outerShdw>
                </a:effectLst>
              </a:rPr>
              <a:t> وهي منطقة زراعية خصبة محاطة بعدة جامعات لعل أشهرها الجامعة الألمانية والجامعة الأمريكية </a:t>
            </a:r>
            <a:r>
              <a:rPr lang="ar-JO" sz="3200" i="1" dirty="0" smtClean="0">
                <a:solidFill>
                  <a:schemeClr val="accent5">
                    <a:lumMod val="20000"/>
                    <a:lumOff val="80000"/>
                  </a:schemeClr>
                </a:solidFill>
                <a:effectLst>
                  <a:outerShdw blurRad="38100" dist="38100" dir="2700000" algn="tl">
                    <a:srgbClr val="000000">
                      <a:alpha val="43137"/>
                    </a:srgbClr>
                  </a:outerShdw>
                </a:effectLst>
                <a:hlinkClick r:id="rId8" tooltip="جامعة الزيتونة (تونس)"/>
              </a:rPr>
              <a:t>وجامعة الزيتونة</a:t>
            </a:r>
            <a:r>
              <a:rPr lang="ar-JO" sz="3200" i="1" dirty="0" smtClean="0">
                <a:solidFill>
                  <a:schemeClr val="accent5">
                    <a:lumMod val="20000"/>
                    <a:lumOff val="80000"/>
                  </a:schemeClr>
                </a:solidFill>
                <a:effectLst>
                  <a:outerShdw blurRad="38100" dist="38100" dir="2700000" algn="tl">
                    <a:srgbClr val="000000">
                      <a:alpha val="43137"/>
                    </a:srgbClr>
                  </a:outerShdw>
                </a:effectLst>
              </a:rPr>
              <a:t> </a:t>
            </a:r>
            <a:r>
              <a:rPr lang="ar-JO" sz="3200" i="1" dirty="0" smtClean="0">
                <a:solidFill>
                  <a:schemeClr val="accent5">
                    <a:lumMod val="20000"/>
                    <a:lumOff val="80000"/>
                  </a:schemeClr>
                </a:solidFill>
                <a:effectLst>
                  <a:outerShdw blurRad="38100" dist="38100" dir="2700000" algn="tl">
                    <a:srgbClr val="000000">
                      <a:alpha val="43137"/>
                    </a:srgbClr>
                  </a:outerShdw>
                </a:effectLst>
                <a:hlinkClick r:id="rId9" tooltip="جامعة الإسراء (الأردن)"/>
              </a:rPr>
              <a:t>وجامعة الإسراء</a:t>
            </a:r>
            <a:r>
              <a:rPr lang="ar-JO" sz="3200" i="1" dirty="0" smtClean="0">
                <a:solidFill>
                  <a:schemeClr val="accent5">
                    <a:lumMod val="20000"/>
                    <a:lumOff val="80000"/>
                  </a:schemeClr>
                </a:solidFill>
                <a:effectLst>
                  <a:outerShdw blurRad="38100" dist="38100" dir="2700000" algn="tl">
                    <a:srgbClr val="000000">
                      <a:alpha val="43137"/>
                    </a:srgbClr>
                  </a:outerShdw>
                </a:effectLst>
              </a:rPr>
              <a:t> </a:t>
            </a:r>
            <a:r>
              <a:rPr lang="ar-JO" sz="3200" i="1" dirty="0" smtClean="0">
                <a:solidFill>
                  <a:schemeClr val="accent5">
                    <a:lumMod val="20000"/>
                    <a:lumOff val="80000"/>
                  </a:schemeClr>
                </a:solidFill>
                <a:effectLst>
                  <a:outerShdw blurRad="38100" dist="38100" dir="2700000" algn="tl">
                    <a:srgbClr val="000000">
                      <a:alpha val="43137"/>
                    </a:srgbClr>
                  </a:outerShdw>
                </a:effectLst>
                <a:hlinkClick r:id="rId10" tooltip="جامعة البتراء"/>
              </a:rPr>
              <a:t>وجامعة البتراء</a:t>
            </a:r>
            <a:r>
              <a:rPr lang="ar-JO" sz="3200" i="1" dirty="0" smtClean="0">
                <a:solidFill>
                  <a:schemeClr val="accent5">
                    <a:lumMod val="20000"/>
                    <a:lumOff val="80000"/>
                  </a:schemeClr>
                </a:solidFill>
                <a:effectLst>
                  <a:outerShdw blurRad="38100" dist="38100" dir="2700000" algn="tl">
                    <a:srgbClr val="000000">
                      <a:alpha val="43137"/>
                    </a:srgbClr>
                  </a:outerShdw>
                </a:effectLst>
              </a:rPr>
              <a:t> </a:t>
            </a:r>
            <a:r>
              <a:rPr lang="ar-JO" sz="3200" i="1" dirty="0" err="1" smtClean="0">
                <a:solidFill>
                  <a:schemeClr val="accent5">
                    <a:lumMod val="20000"/>
                    <a:lumOff val="80000"/>
                  </a:schemeClr>
                </a:solidFill>
                <a:effectLst>
                  <a:outerShdw blurRad="38100" dist="38100" dir="2700000" algn="tl">
                    <a:srgbClr val="000000">
                      <a:alpha val="43137"/>
                    </a:srgbClr>
                  </a:outerShdw>
                </a:effectLst>
                <a:hlinkClick r:id="rId11" tooltip="كينغز أكاديمي"/>
              </a:rPr>
              <a:t>وكينغز</a:t>
            </a:r>
            <a:r>
              <a:rPr lang="ar-JO" sz="3200" i="1" dirty="0" smtClean="0">
                <a:solidFill>
                  <a:schemeClr val="accent5">
                    <a:lumMod val="20000"/>
                    <a:lumOff val="80000"/>
                  </a:schemeClr>
                </a:solidFill>
                <a:effectLst>
                  <a:outerShdw blurRad="38100" dist="38100" dir="2700000" algn="tl">
                    <a:srgbClr val="000000">
                      <a:alpha val="43137"/>
                    </a:srgbClr>
                  </a:outerShdw>
                </a:effectLst>
                <a:hlinkClick r:id="rId11" tooltip="كينغز أكاديمي"/>
              </a:rPr>
              <a:t> أكاديمي</a:t>
            </a:r>
            <a:r>
              <a:rPr lang="ar-JO" sz="3200" i="1" dirty="0" smtClean="0">
                <a:solidFill>
                  <a:schemeClr val="accent5">
                    <a:lumMod val="20000"/>
                    <a:lumOff val="80000"/>
                  </a:schemeClr>
                </a:solidFill>
                <a:effectLst>
                  <a:outerShdw blurRad="38100" dist="38100" dir="2700000" algn="tl">
                    <a:srgbClr val="000000">
                      <a:alpha val="43137"/>
                    </a:srgbClr>
                  </a:outerShdw>
                </a:effectLst>
              </a:rPr>
              <a:t>، وهي واحدة من المدن المبدعة المسجلة في </a:t>
            </a:r>
            <a:r>
              <a:rPr lang="ar-JO" sz="3200" i="1" dirty="0" smtClean="0">
                <a:solidFill>
                  <a:schemeClr val="accent5">
                    <a:lumMod val="20000"/>
                    <a:lumOff val="80000"/>
                  </a:schemeClr>
                </a:solidFill>
                <a:effectLst>
                  <a:outerShdw blurRad="38100" dist="38100" dir="2700000" algn="tl">
                    <a:srgbClr val="000000">
                      <a:alpha val="43137"/>
                    </a:srgbClr>
                  </a:outerShdw>
                </a:effectLst>
                <a:hlinkClick r:id="rId12" tooltip="شبكة المدن المبدعة في اليونسكو"/>
              </a:rPr>
              <a:t>قائمة اليونسكو للمدن المبدعة</a:t>
            </a:r>
            <a:r>
              <a:rPr lang="ar-JO" sz="3200" i="1" dirty="0" smtClean="0">
                <a:solidFill>
                  <a:schemeClr val="accent5">
                    <a:lumMod val="20000"/>
                    <a:lumOff val="80000"/>
                  </a:schemeClr>
                </a:solidFill>
                <a:effectLst>
                  <a:outerShdw blurRad="38100" dist="38100" dir="2700000" algn="tl">
                    <a:srgbClr val="000000">
                      <a:alpha val="43137"/>
                    </a:srgbClr>
                  </a:outerShdw>
                </a:effectLst>
              </a:rPr>
              <a:t> </a:t>
            </a:r>
            <a:r>
              <a:rPr lang="ar-JO" sz="3200" dirty="0" smtClean="0">
                <a:solidFill>
                  <a:schemeClr val="accent5">
                    <a:lumMod val="20000"/>
                    <a:lumOff val="80000"/>
                  </a:schemeClr>
                </a:solidFill>
              </a:rPr>
              <a:t>في مجال الفنون والحرف منذ </a:t>
            </a:r>
            <a:r>
              <a:rPr lang="ar-JO" sz="3200" dirty="0" err="1" smtClean="0">
                <a:solidFill>
                  <a:schemeClr val="accent5">
                    <a:lumMod val="20000"/>
                    <a:lumOff val="80000"/>
                  </a:schemeClr>
                </a:solidFill>
              </a:rPr>
              <a:t>2017م</a:t>
            </a:r>
            <a:endParaRPr lang="ar-JO" sz="2800" dirty="0" smtClean="0">
              <a:solidFill>
                <a:schemeClr val="accent5">
                  <a:lumMod val="20000"/>
                  <a:lumOff val="80000"/>
                </a:schemeClr>
              </a:solidFill>
            </a:endParaRPr>
          </a:p>
          <a:p>
            <a:pPr algn="r"/>
            <a:r>
              <a:rPr lang="ar-JO" sz="3200" dirty="0" smtClean="0">
                <a:solidFill>
                  <a:schemeClr val="bg1"/>
                </a:solidFill>
              </a:rPr>
              <a:t> </a:t>
            </a:r>
            <a:endParaRPr lang="ar-JO" sz="3200" dirty="0">
              <a:solidFill>
                <a:schemeClr val="bg1"/>
              </a:solidFill>
            </a:endParaRPr>
          </a:p>
        </p:txBody>
      </p:sp>
    </p:spTree>
  </p:cSld>
  <p:clrMapOvr>
    <a:masterClrMapping/>
  </p:clrMapOvr>
  <p:transition spd="slow">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ملف:AMMAN 2.jpg"/>
          <p:cNvPicPr>
            <a:picLocks noChangeAspect="1" noChangeArrowheads="1"/>
          </p:cNvPicPr>
          <p:nvPr/>
        </p:nvPicPr>
        <p:blipFill>
          <a:blip r:embed="rId2" cstate="print"/>
          <a:srcRect/>
          <a:stretch>
            <a:fillRect/>
          </a:stretch>
        </p:blipFill>
        <p:spPr bwMode="auto">
          <a:xfrm>
            <a:off x="-218364" y="0"/>
            <a:ext cx="12583236" cy="6858000"/>
          </a:xfrm>
          <a:prstGeom prst="rect">
            <a:avLst/>
          </a:prstGeom>
          <a:noFill/>
        </p:spPr>
      </p:pic>
      <p:sp>
        <p:nvSpPr>
          <p:cNvPr id="3" name="Rectangle 2"/>
          <p:cNvSpPr/>
          <p:nvPr/>
        </p:nvSpPr>
        <p:spPr>
          <a:xfrm>
            <a:off x="3048000" y="2413338"/>
            <a:ext cx="6096000" cy="369332"/>
          </a:xfrm>
          <a:prstGeom prst="rect">
            <a:avLst/>
          </a:prstGeom>
        </p:spPr>
        <p:txBody>
          <a:bodyPr>
            <a:spAutoFit/>
          </a:bodyPr>
          <a:lstStyle/>
          <a:p>
            <a:r>
              <a:rPr lang="ar-JO" dirty="0" err="1" smtClean="0"/>
              <a:t>.</a:t>
            </a:r>
            <a:endParaRPr lang="ar-JO" dirty="0"/>
          </a:p>
        </p:txBody>
      </p:sp>
      <p:sp>
        <p:nvSpPr>
          <p:cNvPr id="4" name="Rectangle 3"/>
          <p:cNvSpPr/>
          <p:nvPr/>
        </p:nvSpPr>
        <p:spPr>
          <a:xfrm>
            <a:off x="2115402" y="1376108"/>
            <a:ext cx="7451678" cy="5078313"/>
          </a:xfrm>
          <a:prstGeom prst="rect">
            <a:avLst/>
          </a:prstGeom>
        </p:spPr>
        <p:txBody>
          <a:bodyPr wrap="square">
            <a:spAutoFit/>
          </a:bodyPr>
          <a:lstStyle/>
          <a:p>
            <a:pPr algn="r"/>
            <a:r>
              <a:rPr lang="ar-JO" sz="3200" b="1" dirty="0" smtClean="0">
                <a:solidFill>
                  <a:schemeClr val="accent6">
                    <a:lumMod val="20000"/>
                    <a:lumOff val="80000"/>
                  </a:schemeClr>
                </a:solidFill>
              </a:rPr>
              <a:t>مدينة عمّان</a:t>
            </a:r>
            <a:r>
              <a:rPr lang="ar-JO" sz="3200" dirty="0" smtClean="0">
                <a:solidFill>
                  <a:schemeClr val="accent6">
                    <a:lumMod val="20000"/>
                    <a:lumOff val="80000"/>
                  </a:schemeClr>
                </a:solidFill>
              </a:rPr>
              <a:t> هي عاصمة </a:t>
            </a:r>
            <a:r>
              <a:rPr lang="ar-JO" sz="3200" dirty="0" smtClean="0">
                <a:solidFill>
                  <a:schemeClr val="accent6">
                    <a:lumMod val="20000"/>
                    <a:lumOff val="80000"/>
                  </a:schemeClr>
                </a:solidFill>
                <a:hlinkClick r:id="rId3" tooltip="الأردن"/>
              </a:rPr>
              <a:t>المملكة الأردنية الهاشمية</a:t>
            </a:r>
            <a:r>
              <a:rPr lang="ar-JO" sz="3200" dirty="0" smtClean="0">
                <a:solidFill>
                  <a:schemeClr val="accent6">
                    <a:lumMod val="20000"/>
                    <a:lumOff val="80000"/>
                  </a:schemeClr>
                </a:solidFill>
              </a:rPr>
              <a:t> ومركز </a:t>
            </a:r>
            <a:r>
              <a:rPr lang="ar-JO" sz="3200" dirty="0" smtClean="0">
                <a:solidFill>
                  <a:schemeClr val="accent6">
                    <a:lumMod val="20000"/>
                    <a:lumOff val="80000"/>
                  </a:schemeClr>
                </a:solidFill>
                <a:hlinkClick r:id="rId4" tooltip="محافظة العاصمة (الأردن)"/>
              </a:rPr>
              <a:t>محافظة </a:t>
            </a:r>
            <a:r>
              <a:rPr lang="ar-JO" sz="3200" dirty="0" err="1" smtClean="0">
                <a:solidFill>
                  <a:schemeClr val="accent6">
                    <a:lumMod val="20000"/>
                    <a:lumOff val="80000"/>
                  </a:schemeClr>
                </a:solidFill>
                <a:hlinkClick r:id="rId4" tooltip="محافظة العاصمة (الأردن)"/>
              </a:rPr>
              <a:t>العاصمة</a:t>
            </a:r>
            <a:r>
              <a:rPr lang="ar-JO" sz="3200" dirty="0" err="1" smtClean="0">
                <a:solidFill>
                  <a:schemeClr val="accent6">
                    <a:lumMod val="20000"/>
                    <a:lumOff val="80000"/>
                  </a:schemeClr>
                </a:solidFill>
              </a:rPr>
              <a:t>.</a:t>
            </a:r>
            <a:r>
              <a:rPr lang="ar-JO" sz="3200" dirty="0" smtClean="0">
                <a:solidFill>
                  <a:schemeClr val="accent6">
                    <a:lumMod val="20000"/>
                    <a:lumOff val="80000"/>
                  </a:schemeClr>
                </a:solidFill>
              </a:rPr>
              <a:t> تُعد أكبر مدن المملكة وواحدة من </a:t>
            </a:r>
            <a:r>
              <a:rPr lang="ar-JO" sz="3200" dirty="0" smtClean="0">
                <a:solidFill>
                  <a:schemeClr val="accent6">
                    <a:lumMod val="20000"/>
                    <a:lumOff val="80000"/>
                  </a:schemeClr>
                </a:solidFill>
                <a:hlinkClick r:id="rId5" tooltip="قائمة أكبر المدن في العالم العربي"/>
              </a:rPr>
              <a:t>أكبر المدن العربية بالنسبة لعدد السكان</a:t>
            </a:r>
            <a:r>
              <a:rPr lang="ar-JO" sz="3200" dirty="0" smtClean="0">
                <a:solidFill>
                  <a:schemeClr val="accent6">
                    <a:lumMod val="20000"/>
                    <a:lumOff val="80000"/>
                  </a:schemeClr>
                </a:solidFill>
              </a:rPr>
              <a:t>، إذ بلغ عدد سكانها في عام 2014 حوالي 4 ملايين نسمة، مما يجعلها أيضًا واحدة من أسرع المدن نموًا بالسكان </a:t>
            </a:r>
            <a:r>
              <a:rPr lang="ar-JO" sz="3200" dirty="0" err="1" smtClean="0">
                <a:solidFill>
                  <a:schemeClr val="accent6">
                    <a:lumMod val="20000"/>
                    <a:lumOff val="80000"/>
                  </a:schemeClr>
                </a:solidFill>
              </a:rPr>
              <a:t>بالعالم.</a:t>
            </a:r>
            <a:r>
              <a:rPr lang="ar-JO" sz="3200" dirty="0" smtClean="0">
                <a:solidFill>
                  <a:schemeClr val="accent6">
                    <a:lumMod val="20000"/>
                    <a:lumOff val="80000"/>
                  </a:schemeClr>
                </a:solidFill>
              </a:rPr>
              <a:t> تقع المدينة في وسط المملكة على دائرة عرض 31 شمالاً وخط طول 35 شرقًا في منطقة تكثر فيها الجبال، فنشأت في الوديان بين الجبال أولاً فضاقت على سكانها، فارتقوا سفوحها واستمروا في الاتساع عبر قممها حتى انتشرت </a:t>
            </a:r>
            <a:r>
              <a:rPr lang="ar-JO" sz="2800" dirty="0" smtClean="0">
                <a:solidFill>
                  <a:schemeClr val="bg1"/>
                </a:solidFill>
              </a:rPr>
              <a:t>المدينة </a:t>
            </a:r>
            <a:r>
              <a:rPr lang="ar-JO" sz="3200" dirty="0" smtClean="0">
                <a:solidFill>
                  <a:schemeClr val="bg1"/>
                </a:solidFill>
              </a:rPr>
              <a:t>بأطرافها</a:t>
            </a:r>
            <a:r>
              <a:rPr lang="ar-JO" sz="2800" dirty="0" smtClean="0">
                <a:solidFill>
                  <a:schemeClr val="bg1"/>
                </a:solidFill>
              </a:rPr>
              <a:t> فوق 20 جبلا</a:t>
            </a:r>
            <a:r>
              <a:rPr lang="ar-JO" sz="2000" dirty="0" smtClean="0">
                <a:solidFill>
                  <a:schemeClr val="bg1"/>
                </a:solidFill>
              </a:rPr>
              <a:t>.</a:t>
            </a:r>
            <a:endParaRPr lang="ar-JO" sz="2000" dirty="0">
              <a:solidFill>
                <a:schemeClr val="bg1"/>
              </a:solidFill>
            </a:endParaRPr>
          </a:p>
        </p:txBody>
      </p:sp>
    </p:spTree>
  </p:cSld>
  <p:clrMapOvr>
    <a:masterClrMapping/>
  </p:clrMapOvr>
  <p:transition spd="slow">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محافظة-البلقاء-كل-ما-يهمك-معرفته.jpg"/>
          <p:cNvPicPr>
            <a:picLocks noChangeAspect="1"/>
          </p:cNvPicPr>
          <p:nvPr/>
        </p:nvPicPr>
        <p:blipFill>
          <a:blip r:embed="rId2" cstate="print"/>
          <a:stretch>
            <a:fillRect/>
          </a:stretch>
        </p:blipFill>
        <p:spPr>
          <a:xfrm>
            <a:off x="0" y="0"/>
            <a:ext cx="12191999" cy="6858000"/>
          </a:xfrm>
          <a:prstGeom prst="rect">
            <a:avLst/>
          </a:prstGeom>
        </p:spPr>
      </p:pic>
      <p:sp>
        <p:nvSpPr>
          <p:cNvPr id="4" name="Rectangle 3"/>
          <p:cNvSpPr/>
          <p:nvPr/>
        </p:nvSpPr>
        <p:spPr>
          <a:xfrm>
            <a:off x="2661313" y="623458"/>
            <a:ext cx="8557147" cy="5016758"/>
          </a:xfrm>
          <a:prstGeom prst="rect">
            <a:avLst/>
          </a:prstGeom>
        </p:spPr>
        <p:txBody>
          <a:bodyPr wrap="square">
            <a:spAutoFit/>
          </a:bodyPr>
          <a:lstStyle/>
          <a:p>
            <a:pPr algn="r"/>
            <a:r>
              <a:rPr lang="ar-JO" sz="3200" dirty="0" smtClean="0">
                <a:solidFill>
                  <a:schemeClr val="accent6">
                    <a:lumMod val="20000"/>
                    <a:lumOff val="80000"/>
                  </a:schemeClr>
                </a:solidFill>
              </a:rPr>
              <a:t>محافظة البلقاء، هي إحدى المحافظات </a:t>
            </a:r>
            <a:r>
              <a:rPr lang="ar-JO" sz="3200" dirty="0" err="1" smtClean="0">
                <a:solidFill>
                  <a:schemeClr val="accent6">
                    <a:lumMod val="20000"/>
                    <a:lumOff val="80000"/>
                  </a:schemeClr>
                </a:solidFill>
              </a:rPr>
              <a:t>الإثني</a:t>
            </a:r>
            <a:r>
              <a:rPr lang="ar-JO" sz="3200" dirty="0" smtClean="0">
                <a:solidFill>
                  <a:schemeClr val="accent6">
                    <a:lumMod val="20000"/>
                    <a:lumOff val="80000"/>
                  </a:schemeClr>
                </a:solidFill>
              </a:rPr>
              <a:t> عشر المكونة </a:t>
            </a:r>
            <a:r>
              <a:rPr lang="ar-JO" sz="3200" dirty="0" smtClean="0">
                <a:solidFill>
                  <a:schemeClr val="accent6">
                    <a:lumMod val="20000"/>
                    <a:lumOff val="80000"/>
                  </a:schemeClr>
                </a:solidFill>
                <a:hlinkClick r:id="rId3" tooltip="الأردن"/>
              </a:rPr>
              <a:t>للمملكة الأردنية الهاشمية</a:t>
            </a:r>
            <a:r>
              <a:rPr lang="ar-JO" sz="3200" dirty="0" smtClean="0">
                <a:solidFill>
                  <a:schemeClr val="accent6">
                    <a:lumMod val="20000"/>
                    <a:lumOff val="80000"/>
                  </a:schemeClr>
                </a:solidFill>
              </a:rPr>
              <a:t>، تقع في الجزء الغربي من الأردن، يحدها من الشمال محافظات إربد وجرش وعجلون ومن الغرب نهر الأردن والبحر الميت ومن الجنوب محافظة </a:t>
            </a:r>
            <a:r>
              <a:rPr lang="ar-JO" sz="3200" dirty="0" err="1" smtClean="0">
                <a:solidFill>
                  <a:schemeClr val="accent6">
                    <a:lumMod val="20000"/>
                    <a:lumOff val="80000"/>
                  </a:schemeClr>
                </a:solidFill>
              </a:rPr>
              <a:t>مادبا</a:t>
            </a:r>
            <a:r>
              <a:rPr lang="ar-JO" sz="3200" dirty="0" smtClean="0">
                <a:solidFill>
                  <a:schemeClr val="accent6">
                    <a:lumMod val="20000"/>
                    <a:lumOff val="80000"/>
                  </a:schemeClr>
                </a:solidFill>
              </a:rPr>
              <a:t> والبحر الميت ومن الشرق محافظتي العاصمة والزرقاء، يبعد مركز المحافظة عن العاصمة </a:t>
            </a:r>
            <a:r>
              <a:rPr lang="ar-JO" sz="3200" dirty="0" smtClean="0">
                <a:solidFill>
                  <a:schemeClr val="accent6">
                    <a:lumMod val="20000"/>
                    <a:lumOff val="80000"/>
                  </a:schemeClr>
                </a:solidFill>
                <a:hlinkClick r:id="rId4" tooltip="عمان (مدينة)"/>
              </a:rPr>
              <a:t>عمان</a:t>
            </a:r>
            <a:r>
              <a:rPr lang="ar-JO" sz="3200" dirty="0" smtClean="0">
                <a:solidFill>
                  <a:schemeClr val="accent6">
                    <a:lumMod val="20000"/>
                    <a:lumOff val="80000"/>
                  </a:schemeClr>
                </a:solidFill>
              </a:rPr>
              <a:t> حوالي 29 كم.تتميز المحافظة بتنوع المناخ والتضاريس، إذ تضم منطقة الأغوار التي تنخفض 224 تحت سطح البحر، وفيها أيضا من الجبال ما يصل ارتفاعه إلى </a:t>
            </a:r>
            <a:r>
              <a:rPr lang="ar-JO" sz="3200" dirty="0" err="1" smtClean="0">
                <a:solidFill>
                  <a:schemeClr val="accent6">
                    <a:lumMod val="20000"/>
                    <a:lumOff val="80000"/>
                  </a:schemeClr>
                </a:solidFill>
              </a:rPr>
              <a:t>1130م</a:t>
            </a:r>
            <a:r>
              <a:rPr lang="ar-JO" sz="3200" dirty="0" smtClean="0">
                <a:solidFill>
                  <a:schemeClr val="accent6">
                    <a:lumMod val="20000"/>
                    <a:lumOff val="80000"/>
                  </a:schemeClr>
                </a:solidFill>
              </a:rPr>
              <a:t>، تمتاز المحافظة بمناخ ماطر وبارد شتاءً ومعتدل صيفاً مما يساعد على تنوع وتوفر المحاصيل الزراعية على مدار العام </a:t>
            </a:r>
            <a:endParaRPr lang="ar-JO" sz="3200" dirty="0">
              <a:solidFill>
                <a:schemeClr val="accent6">
                  <a:lumMod val="20000"/>
                  <a:lumOff val="80000"/>
                </a:schemeClr>
              </a:solidFill>
            </a:endParaRPr>
          </a:p>
        </p:txBody>
      </p:sp>
    </p:spTree>
  </p:cSld>
  <p:clrMapOvr>
    <a:masterClrMapping/>
  </p:clrMapOvr>
  <p:transition spd="slow">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0370A-FB6E-468F-90D7-78C6C2B5CC97}"/>
              </a:ext>
            </a:extLst>
          </p:cNvPr>
          <p:cNvSpPr>
            <a:spLocks noGrp="1"/>
          </p:cNvSpPr>
          <p:nvPr>
            <p:ph type="ctrTitle"/>
          </p:nvPr>
        </p:nvSpPr>
        <p:spPr/>
        <p:txBody>
          <a:bodyPr>
            <a:normAutofit/>
          </a:bodyPr>
          <a:lstStyle/>
          <a:p>
            <a:r>
              <a:rPr lang="ar-JO" sz="5400" dirty="0"/>
              <a:t>عمل </a:t>
            </a:r>
            <a:r>
              <a:rPr lang="ar-JO" sz="5400" dirty="0" err="1" smtClean="0"/>
              <a:t>الطالبة </a:t>
            </a:r>
            <a:r>
              <a:rPr lang="ar-JO" sz="5400" dirty="0" smtClean="0"/>
              <a:t>:</a:t>
            </a:r>
            <a:r>
              <a:rPr lang="ar-JO" sz="5400" dirty="0" err="1" smtClean="0"/>
              <a:t>مريانا</a:t>
            </a:r>
            <a:r>
              <a:rPr lang="ar-JO" sz="5400" dirty="0" smtClean="0"/>
              <a:t> </a:t>
            </a:r>
            <a:r>
              <a:rPr lang="ar-JO" sz="5400" dirty="0" err="1"/>
              <a:t>سلكاوي</a:t>
            </a:r>
            <a:r>
              <a:rPr lang="ar-JO" sz="5400" dirty="0"/>
              <a:t>  </a:t>
            </a:r>
            <a:br>
              <a:rPr lang="ar-JO" sz="5400" dirty="0"/>
            </a:br>
            <a:r>
              <a:rPr lang="ar-JO" sz="5400" dirty="0"/>
              <a:t>باشراف </a:t>
            </a:r>
            <a:r>
              <a:rPr lang="ar-JO" sz="5400" dirty="0" err="1"/>
              <a:t>المعلم </a:t>
            </a:r>
            <a:r>
              <a:rPr lang="ar-JO" sz="5400" dirty="0" smtClean="0"/>
              <a:t>:وسيم </a:t>
            </a:r>
            <a:r>
              <a:rPr lang="ar-JO" sz="5400" dirty="0"/>
              <a:t>خليفات </a:t>
            </a:r>
            <a:endParaRPr lang="en-US" sz="5400" dirty="0"/>
          </a:p>
        </p:txBody>
      </p:sp>
      <p:sp>
        <p:nvSpPr>
          <p:cNvPr id="3" name="Subtitle 2">
            <a:extLst>
              <a:ext uri="{FF2B5EF4-FFF2-40B4-BE49-F238E27FC236}">
                <a16:creationId xmlns:a16="http://schemas.microsoft.com/office/drawing/2014/main" xmlns="" id="{F16AE876-D108-4AAF-BDD9-6728BFF051B5}"/>
              </a:ext>
            </a:extLst>
          </p:cNvPr>
          <p:cNvSpPr>
            <a:spLocks noGrp="1"/>
          </p:cNvSpPr>
          <p:nvPr>
            <p:ph type="subTitle" idx="1"/>
          </p:nvPr>
        </p:nvSpPr>
        <p:spPr>
          <a:xfrm>
            <a:off x="981512" y="4455620"/>
            <a:ext cx="10176939" cy="1143000"/>
          </a:xfrm>
        </p:spPr>
        <p:txBody>
          <a:bodyPr>
            <a:normAutofit/>
          </a:bodyPr>
          <a:lstStyle/>
          <a:p>
            <a:r>
              <a:rPr lang="ar-JO" sz="2800" i="1" dirty="0">
                <a:effectLst>
                  <a:outerShdw blurRad="38100" dist="38100" dir="2700000" algn="tl">
                    <a:srgbClr val="000000">
                      <a:alpha val="43137"/>
                    </a:srgbClr>
                  </a:outerShdw>
                </a:effectLst>
              </a:rPr>
              <a:t>انتهى المشروع                              </a:t>
            </a:r>
            <a:endParaRPr lang="en-US" sz="2800" i="1" dirty="0">
              <a:effectLst>
                <a:outerShdw blurRad="38100" dist="38100" dir="2700000" algn="tl">
                  <a:srgbClr val="000000">
                    <a:alpha val="43137"/>
                  </a:srgbClr>
                </a:outerShdw>
              </a:effectLst>
            </a:endParaRPr>
          </a:p>
        </p:txBody>
      </p:sp>
      <p:sp>
        <p:nvSpPr>
          <p:cNvPr id="4" name="Smiley Face 3">
            <a:extLst>
              <a:ext uri="{FF2B5EF4-FFF2-40B4-BE49-F238E27FC236}">
                <a16:creationId xmlns:a16="http://schemas.microsoft.com/office/drawing/2014/main" xmlns="" id="{7F484BB9-B5CD-40A0-8792-E2F5EB74B756}"/>
              </a:ext>
            </a:extLst>
          </p:cNvPr>
          <p:cNvSpPr/>
          <p:nvPr/>
        </p:nvSpPr>
        <p:spPr>
          <a:xfrm>
            <a:off x="3507347" y="4350506"/>
            <a:ext cx="969118" cy="753757"/>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56150569"/>
      </p:ext>
    </p:extLst>
  </p:cSld>
  <p:clrMapOvr>
    <a:masterClrMapping/>
  </p:clrMapOvr>
  <p:transition spd="slow">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337" y="0"/>
            <a:ext cx="10058400" cy="1450757"/>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JO" sz="5400" b="1" spc="0" dirty="0" smtClean="0">
                <a:ln/>
                <a:solidFill>
                  <a:schemeClr val="accent3"/>
                </a:solidFill>
              </a:rPr>
              <a:t>مواقع في الاردن</a:t>
            </a:r>
            <a:endParaRPr lang="ar-JO" sz="5400" b="1" spc="0" dirty="0">
              <a:ln/>
              <a:solidFill>
                <a:schemeClr val="accent3"/>
              </a:solidFill>
            </a:endParaRPr>
          </a:p>
        </p:txBody>
      </p:sp>
      <p:graphicFrame>
        <p:nvGraphicFramePr>
          <p:cNvPr id="4" name="Content Placeholder 3">
            <a:extLst>
              <a:ext uri="{FF2B5EF4-FFF2-40B4-BE49-F238E27FC236}">
                <a16:creationId xmlns:a16="http://schemas.microsoft.com/office/drawing/2014/main" xmlns="" id="{46F3E33A-ED1E-47E4-A444-A2098984043D}"/>
              </a:ext>
            </a:extLst>
          </p:cNvPr>
          <p:cNvGraphicFramePr>
            <a:graphicFrameLocks noGrp="1"/>
          </p:cNvGraphicFramePr>
          <p:nvPr>
            <p:ph idx="1"/>
            <p:extLst>
              <p:ext uri="{D42A27DB-BD31-4B8C-83A1-F6EECF244321}">
                <p14:modId xmlns:p14="http://schemas.microsoft.com/office/powerpoint/2010/main" xmlns="" val="4016445554"/>
              </p:ext>
            </p:extLst>
          </p:nvPr>
        </p:nvGraphicFramePr>
        <p:xfrm>
          <a:off x="818866" y="1846263"/>
          <a:ext cx="103364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632A13-4DC6-432A-80DB-0AC74254D7A1}"/>
              </a:ext>
            </a:extLst>
          </p:cNvPr>
          <p:cNvSpPr>
            <a:spLocks noGrp="1"/>
          </p:cNvSpPr>
          <p:nvPr>
            <p:ph type="title"/>
          </p:nvPr>
        </p:nvSpPr>
        <p:spPr>
          <a:xfrm>
            <a:off x="1056337" y="436728"/>
            <a:ext cx="10058400" cy="1054972"/>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JO" sz="5400" b="1" spc="0" dirty="0">
                <a:ln/>
                <a:solidFill>
                  <a:schemeClr val="accent3"/>
                </a:solidFill>
              </a:rPr>
              <a:t>موقع الاردن مع الخريطه</a:t>
            </a:r>
            <a:endParaRPr lang="en-US" sz="5400" b="1" spc="0" dirty="0">
              <a:ln/>
              <a:solidFill>
                <a:schemeClr val="accent3"/>
              </a:solidFill>
            </a:endParaRPr>
          </a:p>
        </p:txBody>
      </p:sp>
      <p:pic>
        <p:nvPicPr>
          <p:cNvPr id="1026" name="Picture 2" descr="ملف:خريطة- الاردن.png - ويكيبيديا">
            <a:extLst>
              <a:ext uri="{FF2B5EF4-FFF2-40B4-BE49-F238E27FC236}">
                <a16:creationId xmlns:a16="http://schemas.microsoft.com/office/drawing/2014/main" xmlns="" id="{E1129E0E-6DF6-41D9-B2FF-6FCD8DD2F5A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60697" y="1762185"/>
            <a:ext cx="3337213" cy="3581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xmlns="" id="{4D0249E7-75D4-4B4C-BC95-5FBE2D819185}"/>
              </a:ext>
            </a:extLst>
          </p:cNvPr>
          <p:cNvSpPr/>
          <p:nvPr/>
        </p:nvSpPr>
        <p:spPr>
          <a:xfrm>
            <a:off x="720754" y="1783170"/>
            <a:ext cx="6096000" cy="4524315"/>
          </a:xfrm>
          <a:prstGeom prst="rect">
            <a:avLst/>
          </a:prstGeom>
        </p:spPr>
        <p:txBody>
          <a:bodyPr>
            <a:spAutoFit/>
          </a:bodyPr>
          <a:lstStyle/>
          <a:p>
            <a:pPr algn="r"/>
            <a:r>
              <a:rPr lang="ar-JO" sz="1600" dirty="0"/>
              <a:t>تقع المملكة الأردنية الهاشمية في الوسط الشرقي من خريطة العالم وتحديدًا في نصفها الشمالي غرب القارة الآسيوية، إذ تتوسط هذه الدولة منطقة الشرق الأوسط لوقوعها ضمن الجزء الجنوبي في منطقة بلاد الشام، ومن الجدير بالذكر أنّها تشترك في حدودها مع أربعة دول عربية إذ يحطيطها من الجنوب المملكة العربية السعودية، ومن الشمال سوريا، ومن الشرق العراق، ومن الغرب فلسطين.</a:t>
            </a:r>
          </a:p>
          <a:p>
            <a:pPr algn="r"/>
            <a:endParaRPr lang="ar-JO" sz="1600" dirty="0"/>
          </a:p>
          <a:p>
            <a:pPr algn="r"/>
            <a:r>
              <a:rPr lang="ar-JO" sz="1600" b="1" i="1" dirty="0">
                <a:effectLst>
                  <a:outerShdw blurRad="38100" dist="38100" dir="2700000" algn="tl">
                    <a:srgbClr val="000000">
                      <a:alpha val="43137"/>
                    </a:srgbClr>
                  </a:outerShdw>
                </a:effectLst>
              </a:rPr>
              <a:t>خريطة الأردن وحدودها</a:t>
            </a:r>
          </a:p>
          <a:p>
            <a:pPr algn="r"/>
            <a:r>
              <a:rPr lang="ar-JO" sz="1600" dirty="0"/>
              <a:t>تُحاط المملكة الأردنية الهاشمية بأربعة دول عربية تمتد عبر حدودها البرية وهي السعودية والعراق وسوريا وفلسطين ودولة واحدة عبر حدودها المائية (خليج العقبة) وهي جمهورية مصر العربية، وتوضّح الخريطة الآتية النقاط المشتركة بين الأردن والدول المحيطة بها.</a:t>
            </a:r>
          </a:p>
          <a:p>
            <a:pPr algn="r"/>
            <a:endParaRPr lang="ar-JO" sz="1600" dirty="0"/>
          </a:p>
          <a:p>
            <a:pPr algn="r"/>
            <a:r>
              <a:rPr lang="ar-JO" sz="1600" b="1" i="1" dirty="0">
                <a:effectLst>
                  <a:outerShdw blurRad="38100" dist="38100" dir="2700000" algn="tl">
                    <a:srgbClr val="000000">
                      <a:alpha val="43137"/>
                    </a:srgbClr>
                  </a:outerShdw>
                </a:effectLst>
              </a:rPr>
              <a:t>مساحة الأردن</a:t>
            </a:r>
          </a:p>
          <a:p>
            <a:pPr algn="r"/>
            <a:r>
              <a:rPr lang="ar-JO" sz="1600" dirty="0"/>
              <a:t>تتميّز الأردن بمساحتها الصغيرة نسبيًا والتي تُقدّر بنحو 88,780 كيلو متر مربع لتصبح في المرتبة 112 عالميًا، وبالرُغم من هذه المساحة الصغيرة إلّا أنها اشتهرت بالتنوُّع المناخي والتضاريسي، ومن الجدير ذكره أنّ طول حدودها البرية يصل إلى 1397 كم تقريبًا موزعة على حدودها الأربعة بنحو 744 كم مع السعودية و375 كم مع سوريا و181 كم مع العراق، وأخيرًا 97 كم مع الضفة الغربية في فلسطين، أما بالنسبة إلى حدودها المائية فيُقدّر طولها بنحو 26 كم ممتدة على خليج العقبة.</a:t>
            </a:r>
            <a:endParaRPr lang="en-US" sz="1600" dirty="0"/>
          </a:p>
        </p:txBody>
      </p:sp>
    </p:spTree>
    <p:extLst>
      <p:ext uri="{BB962C8B-B14F-4D97-AF65-F5344CB8AC3E}">
        <p14:creationId xmlns:p14="http://schemas.microsoft.com/office/powerpoint/2010/main" xmlns="" val="3795146126"/>
      </p:ext>
    </p:extLst>
  </p:cSld>
  <p:clrMapOvr>
    <a:masterClrMapping/>
  </p:clrMapOvr>
  <p:transition spd="slow">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6E507271-6C2E-4F09-B6B6-8F1BC72A3616}"/>
              </a:ext>
            </a:extLst>
          </p:cNvPr>
          <p:cNvPicPr>
            <a:picLocks noGrp="1" noChangeAspect="1"/>
          </p:cNvPicPr>
          <p:nvPr>
            <p:ph idx="1"/>
          </p:nvPr>
        </p:nvPicPr>
        <p:blipFill>
          <a:blip r:embed="rId2" cstate="print">
            <a:extLst>
              <a:ext uri="{BEBA8EAE-BF5A-486C-A8C5-ECC9F3942E4B}">
                <a14:imgProps xmlns="" xmlns:a14="http://schemas.microsoft.com/office/drawing/2010/main">
                  <a14:imgLayer r:embed="rId3">
                    <a14:imgEffect>
                      <a14:brightnessContrast bright="-40000"/>
                    </a14:imgEffect>
                  </a14:imgLayer>
                </a14:imgProps>
              </a:ext>
            </a:extLst>
          </a:blip>
          <a:stretch>
            <a:fillRect/>
          </a:stretch>
        </p:blipFill>
        <p:spPr>
          <a:xfrm>
            <a:off x="0" y="0"/>
            <a:ext cx="12192000" cy="6858000"/>
          </a:xfrm>
          <a:prstGeom prst="rect">
            <a:avLst/>
          </a:prstGeom>
          <a:effectLst>
            <a:glow rad="127000">
              <a:schemeClr val="accent1"/>
            </a:glow>
            <a:outerShdw blurRad="50800" dist="50800" dir="5400000" algn="ctr" rotWithShape="0">
              <a:schemeClr val="tx1">
                <a:alpha val="50000"/>
              </a:schemeClr>
            </a:outerShdw>
          </a:effectLst>
        </p:spPr>
      </p:pic>
      <p:sp>
        <p:nvSpPr>
          <p:cNvPr id="8" name="Rectangle 7">
            <a:extLst>
              <a:ext uri="{FF2B5EF4-FFF2-40B4-BE49-F238E27FC236}">
                <a16:creationId xmlns="" xmlns:a16="http://schemas.microsoft.com/office/drawing/2014/main" id="{F41D495F-CEA0-4BDF-838D-6A729049CD15}"/>
              </a:ext>
            </a:extLst>
          </p:cNvPr>
          <p:cNvSpPr/>
          <p:nvPr/>
        </p:nvSpPr>
        <p:spPr>
          <a:xfrm>
            <a:off x="4817660" y="672077"/>
            <a:ext cx="6955188" cy="3539430"/>
          </a:xfrm>
          <a:prstGeom prst="rect">
            <a:avLst/>
          </a:prstGeom>
        </p:spPr>
        <p:txBody>
          <a:bodyPr wrap="square">
            <a:spAutoFit/>
          </a:bodyPr>
          <a:lstStyle/>
          <a:p>
            <a:pPr algn="r" rtl="1"/>
            <a:r>
              <a:rPr lang="ar-JO" sz="2800" dirty="0" smtClean="0">
                <a:solidFill>
                  <a:schemeClr val="accent1"/>
                </a:solidFill>
                <a:effectLst>
                  <a:outerShdw blurRad="38100" dist="38100" dir="2700000" algn="tl">
                    <a:srgbClr val="000000">
                      <a:alpha val="43137"/>
                    </a:srgbClr>
                  </a:outerShdw>
                </a:effectLst>
              </a:rPr>
              <a:t>تقع محافظة الكرك ضمن مناخ حوض البحر المتوسط والذي يتصف بشتاء ماطر بارد وصيف حار جاف وتتصف كمية الأمطار السنوية بالذبذبة من سنه لأخرى وخلال الفصل </a:t>
            </a:r>
            <a:r>
              <a:rPr lang="ar-JO" sz="2800" dirty="0" err="1" smtClean="0">
                <a:solidFill>
                  <a:schemeClr val="accent1"/>
                </a:solidFill>
                <a:effectLst>
                  <a:outerShdw blurRad="38100" dist="38100" dir="2700000" algn="tl">
                    <a:srgbClr val="000000">
                      <a:alpha val="43137"/>
                    </a:srgbClr>
                  </a:outerShdw>
                </a:effectLst>
              </a:rPr>
              <a:t>الواحد </a:t>
            </a:r>
            <a:r>
              <a:rPr lang="ar-JO" sz="2800" dirty="0" smtClean="0">
                <a:solidFill>
                  <a:schemeClr val="accent1"/>
                </a:solidFill>
                <a:effectLst>
                  <a:outerShdw blurRad="38100" dist="38100" dir="2700000" algn="tl">
                    <a:srgbClr val="000000">
                      <a:alpha val="43137"/>
                    </a:srgbClr>
                  </a:outerShdw>
                </a:effectLst>
              </a:rPr>
              <a:t>, لذلك يمتاز مناخ محافظة الكرك بالتنوع الذي ينعكس إيجابياً على الحركة السياحية في المحافظة حيث باستطاعته السائح أن يلجأ إلى المناطق الغورية الدافئة شتاءٍ والسهلية في فصلي الربيع والصيف مما يؤدي إلى جعل منطقة الدراسة مركزاً لجذب السياح على مدار السنة.</a:t>
            </a:r>
            <a:endParaRPr lang="ar-JO" sz="2800" dirty="0">
              <a:solidFill>
                <a:schemeClr val="accent1"/>
              </a:solidFill>
              <a:effectLst>
                <a:outerShdw blurRad="38100" dist="38100" dir="2700000" algn="tl">
                  <a:srgbClr val="000000">
                    <a:alpha val="43137"/>
                  </a:srgbClr>
                </a:outerShdw>
              </a:effectLst>
              <a:latin typeface="DroidArabicKufi"/>
            </a:endParaRPr>
          </a:p>
        </p:txBody>
      </p:sp>
    </p:spTree>
    <p:extLst>
      <p:ext uri="{BB962C8B-B14F-4D97-AF65-F5344CB8AC3E}">
        <p14:creationId xmlns="" xmlns:p14="http://schemas.microsoft.com/office/powerpoint/2010/main" val="1338123090"/>
      </p:ext>
    </p:extLst>
  </p:cSld>
  <p:clrMapOvr>
    <a:masterClrMapping/>
  </p:clrMapOvr>
  <p:transition spd="slow">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03D10F-3096-428F-B9F1-9C17987F5177}"/>
              </a:ext>
            </a:extLst>
          </p:cNvPr>
          <p:cNvSpPr>
            <a:spLocks noGrp="1"/>
          </p:cNvSpPr>
          <p:nvPr>
            <p:ph type="title"/>
          </p:nvPr>
        </p:nvSpPr>
        <p:spPr>
          <a:xfrm>
            <a:off x="896923" y="-4093"/>
            <a:ext cx="10515600" cy="1325563"/>
          </a:xfrm>
        </p:spPr>
        <p:txBody>
          <a:bodyPr/>
          <a:lstStyle/>
          <a:p>
            <a:r>
              <a:rPr lang="ar-JO" dirty="0"/>
              <a:t>بحار الاردن                    </a:t>
            </a:r>
            <a:endParaRPr lang="en-US" dirty="0"/>
          </a:p>
        </p:txBody>
      </p:sp>
      <p:pic>
        <p:nvPicPr>
          <p:cNvPr id="4" name="Content Placeholder 3">
            <a:extLst>
              <a:ext uri="{FF2B5EF4-FFF2-40B4-BE49-F238E27FC236}">
                <a16:creationId xmlns:a16="http://schemas.microsoft.com/office/drawing/2014/main" xmlns="" id="{CD60648D-7395-4E35-9FD2-61C9C361CC5E}"/>
              </a:ext>
            </a:extLst>
          </p:cNvPr>
          <p:cNvPicPr>
            <a:picLocks noGrp="1" noChangeAspect="1"/>
          </p:cNvPicPr>
          <p:nvPr>
            <p:ph idx="1"/>
          </p:nvPr>
        </p:nvPicPr>
        <p:blipFill>
          <a:blip r:embed="rId2" cstate="print"/>
          <a:stretch>
            <a:fillRect/>
          </a:stretch>
        </p:blipFill>
        <p:spPr>
          <a:xfrm>
            <a:off x="-92279" y="-607751"/>
            <a:ext cx="12376558" cy="7805054"/>
          </a:xfrm>
          <a:prstGeom prst="rect">
            <a:avLst/>
          </a:prstGeom>
        </p:spPr>
      </p:pic>
      <p:sp>
        <p:nvSpPr>
          <p:cNvPr id="6" name="Rectangle 5">
            <a:extLst>
              <a:ext uri="{FF2B5EF4-FFF2-40B4-BE49-F238E27FC236}">
                <a16:creationId xmlns:a16="http://schemas.microsoft.com/office/drawing/2014/main" xmlns="" id="{E2448C3F-9F82-4798-AFF8-41440458D9A1}"/>
              </a:ext>
            </a:extLst>
          </p:cNvPr>
          <p:cNvSpPr/>
          <p:nvPr/>
        </p:nvSpPr>
        <p:spPr>
          <a:xfrm>
            <a:off x="2715904" y="375610"/>
            <a:ext cx="9476096" cy="4093428"/>
          </a:xfrm>
          <a:prstGeom prst="rect">
            <a:avLst/>
          </a:prstGeom>
        </p:spPr>
        <p:txBody>
          <a:bodyPr wrap="square">
            <a:spAutoFit/>
          </a:bodyPr>
          <a:lstStyle/>
          <a:p>
            <a:pPr algn="r"/>
            <a:r>
              <a:rPr lang="ar-JO" sz="3200" b="1" dirty="0" smtClean="0">
                <a:solidFill>
                  <a:schemeClr val="accent6">
                    <a:lumMod val="20000"/>
                    <a:lumOff val="80000"/>
                  </a:schemeClr>
                </a:solidFill>
                <a:effectLst>
                  <a:outerShdw blurRad="38100" dist="38100" dir="2700000" algn="tl">
                    <a:srgbClr val="000000">
                      <a:alpha val="43137"/>
                    </a:srgbClr>
                  </a:outerShdw>
                </a:effectLst>
              </a:rPr>
              <a:t>محافظة العقبة</a:t>
            </a:r>
            <a:r>
              <a:rPr lang="ar-JO" sz="3200" dirty="0" smtClean="0">
                <a:solidFill>
                  <a:schemeClr val="accent6">
                    <a:lumMod val="20000"/>
                    <a:lumOff val="80000"/>
                  </a:schemeClr>
                </a:solidFill>
                <a:effectLst>
                  <a:outerShdw blurRad="38100" dist="38100" dir="2700000" algn="tl">
                    <a:srgbClr val="000000">
                      <a:alpha val="43137"/>
                    </a:srgbClr>
                  </a:outerShdw>
                </a:effectLst>
              </a:rPr>
              <a:t> هي إحدى المحافظات </a:t>
            </a:r>
            <a:r>
              <a:rPr lang="ar-JO" sz="3200" dirty="0" smtClean="0">
                <a:solidFill>
                  <a:schemeClr val="accent6">
                    <a:lumMod val="20000"/>
                    <a:lumOff val="80000"/>
                  </a:schemeClr>
                </a:solidFill>
                <a:effectLst>
                  <a:outerShdw blurRad="38100" dist="38100" dir="2700000" algn="tl">
                    <a:srgbClr val="000000">
                      <a:alpha val="43137"/>
                    </a:srgbClr>
                  </a:outerShdw>
                </a:effectLst>
                <a:hlinkClick r:id="rId3" tooltip="الأردن"/>
              </a:rPr>
              <a:t>الأردنية</a:t>
            </a:r>
            <a:r>
              <a:rPr lang="ar-JO" sz="3200" dirty="0" smtClean="0">
                <a:solidFill>
                  <a:schemeClr val="accent6">
                    <a:lumMod val="20000"/>
                    <a:lumOff val="80000"/>
                  </a:schemeClr>
                </a:solidFill>
                <a:effectLst>
                  <a:outerShdw blurRad="38100" dist="38100" dir="2700000" algn="tl">
                    <a:srgbClr val="000000">
                      <a:alpha val="43137"/>
                    </a:srgbClr>
                  </a:outerShdw>
                </a:effectLst>
              </a:rPr>
              <a:t>، وتقع في أقصى الجنوب من </a:t>
            </a:r>
            <a:r>
              <a:rPr lang="ar-JO" sz="3200" dirty="0" smtClean="0">
                <a:solidFill>
                  <a:schemeClr val="accent6">
                    <a:lumMod val="20000"/>
                    <a:lumOff val="80000"/>
                  </a:schemeClr>
                </a:solidFill>
                <a:effectLst>
                  <a:outerShdw blurRad="38100" dist="38100" dir="2700000" algn="tl">
                    <a:srgbClr val="000000">
                      <a:alpha val="43137"/>
                    </a:srgbClr>
                  </a:outerShdw>
                </a:effectLst>
                <a:hlinkClick r:id="rId3" tooltip="الأردن"/>
              </a:rPr>
              <a:t>المملكة الأردنية الهاشمية</a:t>
            </a:r>
            <a:r>
              <a:rPr lang="ar-JO" sz="3200" dirty="0" smtClean="0">
                <a:solidFill>
                  <a:schemeClr val="accent6">
                    <a:lumMod val="20000"/>
                    <a:lumOff val="80000"/>
                  </a:schemeClr>
                </a:solidFill>
                <a:effectLst>
                  <a:outerShdw blurRad="38100" dist="38100" dir="2700000" algn="tl">
                    <a:srgbClr val="000000">
                      <a:alpha val="43137"/>
                    </a:srgbClr>
                  </a:outerShdw>
                </a:effectLst>
              </a:rPr>
              <a:t>، عاصمة </a:t>
            </a:r>
            <a:r>
              <a:rPr lang="ar-JO" sz="3200" dirty="0" err="1" smtClean="0">
                <a:solidFill>
                  <a:schemeClr val="accent6">
                    <a:lumMod val="20000"/>
                    <a:lumOff val="80000"/>
                  </a:schemeClr>
                </a:solidFill>
                <a:effectLst>
                  <a:outerShdw blurRad="38100" dist="38100" dir="2700000" algn="tl">
                    <a:srgbClr val="000000">
                      <a:alpha val="43137"/>
                    </a:srgbClr>
                  </a:outerShdw>
                </a:effectLst>
              </a:rPr>
              <a:t>الأقليم</a:t>
            </a:r>
            <a:r>
              <a:rPr lang="ar-JO" sz="3200" dirty="0" smtClean="0">
                <a:solidFill>
                  <a:schemeClr val="accent6">
                    <a:lumMod val="20000"/>
                    <a:lumOff val="80000"/>
                  </a:schemeClr>
                </a:solidFill>
                <a:effectLst>
                  <a:outerShdw blurRad="38100" dist="38100" dir="2700000" algn="tl">
                    <a:srgbClr val="000000">
                      <a:alpha val="43137"/>
                    </a:srgbClr>
                  </a:outerShdw>
                </a:effectLst>
              </a:rPr>
              <a:t> ومدينتها الرئيسية هي </a:t>
            </a:r>
            <a:r>
              <a:rPr lang="ar-JO" sz="3200" dirty="0" smtClean="0">
                <a:solidFill>
                  <a:schemeClr val="accent6">
                    <a:lumMod val="20000"/>
                    <a:lumOff val="80000"/>
                  </a:schemeClr>
                </a:solidFill>
                <a:effectLst>
                  <a:outerShdw blurRad="38100" dist="38100" dir="2700000" algn="tl">
                    <a:srgbClr val="000000">
                      <a:alpha val="43137"/>
                    </a:srgbClr>
                  </a:outerShdw>
                </a:effectLst>
                <a:hlinkClick r:id="rId4" tooltip="العقبة"/>
              </a:rPr>
              <a:t>مدينة العقبة</a:t>
            </a:r>
            <a:r>
              <a:rPr lang="ar-JO" sz="3200" dirty="0" smtClean="0">
                <a:solidFill>
                  <a:schemeClr val="accent6">
                    <a:lumMod val="20000"/>
                    <a:lumOff val="80000"/>
                  </a:schemeClr>
                </a:solidFill>
                <a:effectLst>
                  <a:outerShdw blurRad="38100" dist="38100" dir="2700000" algn="tl">
                    <a:srgbClr val="000000">
                      <a:alpha val="43137"/>
                    </a:srgbClr>
                  </a:outerShdw>
                </a:effectLst>
              </a:rPr>
              <a:t>، وهي المنفذ البحري الوحيد للأردن حيث تقع على </a:t>
            </a:r>
            <a:r>
              <a:rPr lang="ar-JO" sz="3200" dirty="0" smtClean="0">
                <a:solidFill>
                  <a:schemeClr val="accent6">
                    <a:lumMod val="20000"/>
                    <a:lumOff val="80000"/>
                  </a:schemeClr>
                </a:solidFill>
                <a:effectLst>
                  <a:outerShdw blurRad="38100" dist="38100" dir="2700000" algn="tl">
                    <a:srgbClr val="000000">
                      <a:alpha val="43137"/>
                    </a:srgbClr>
                  </a:outerShdw>
                </a:effectLst>
                <a:hlinkClick r:id="rId5" tooltip="خليج العقبة"/>
              </a:rPr>
              <a:t>خليج العقبة</a:t>
            </a:r>
            <a:r>
              <a:rPr lang="ar-JO" sz="3200" dirty="0" smtClean="0">
                <a:solidFill>
                  <a:schemeClr val="accent6">
                    <a:lumMod val="20000"/>
                    <a:lumOff val="80000"/>
                  </a:schemeClr>
                </a:solidFill>
                <a:effectLst>
                  <a:outerShdw blurRad="38100" dist="38100" dir="2700000" algn="tl">
                    <a:srgbClr val="000000">
                      <a:alpha val="43137"/>
                    </a:srgbClr>
                  </a:outerShdw>
                </a:effectLst>
              </a:rPr>
              <a:t> الذي يشكل الفرع الشرقي للبحر الأحمر.تتميز محافظة العقبة بجوها الحار جداً في الصيف والمعتدل في الشتاء، وتمثل عصبا حيوياً </a:t>
            </a:r>
            <a:r>
              <a:rPr lang="ar-JO" sz="3200" dirty="0" err="1" smtClean="0">
                <a:solidFill>
                  <a:schemeClr val="accent6">
                    <a:lumMod val="20000"/>
                    <a:lumOff val="80000"/>
                  </a:schemeClr>
                </a:solidFill>
                <a:effectLst>
                  <a:outerShdw blurRad="38100" dist="38100" dir="2700000" algn="tl">
                    <a:srgbClr val="000000">
                      <a:alpha val="43137"/>
                    </a:srgbClr>
                  </a:outerShdw>
                </a:effectLst>
              </a:rPr>
              <a:t>للإقتصاد</a:t>
            </a:r>
            <a:r>
              <a:rPr lang="ar-JO" sz="3200" dirty="0" smtClean="0">
                <a:solidFill>
                  <a:schemeClr val="accent6">
                    <a:lumMod val="20000"/>
                    <a:lumOff val="80000"/>
                  </a:schemeClr>
                </a:solidFill>
                <a:effectLst>
                  <a:outerShdw blurRad="38100" dist="38100" dir="2700000" algn="tl">
                    <a:srgbClr val="000000">
                      <a:alpha val="43137"/>
                    </a:srgbClr>
                  </a:outerShdw>
                </a:effectLst>
              </a:rPr>
              <a:t> الأردني حيث تحتوي على مقارّ ومصانع لكبرى الشركات الأردنية بالإضافة إلى كونها محوراً سياحياً مهماً ونقطة انطلاق لخطوط السياحة الداخلية والخارجية</a:t>
            </a:r>
            <a:r>
              <a:rPr lang="ar-JO" sz="3600" dirty="0" smtClean="0"/>
              <a:t>.</a:t>
            </a:r>
            <a:endParaRPr lang="en-US" sz="3600" dirty="0"/>
          </a:p>
        </p:txBody>
      </p:sp>
    </p:spTree>
    <p:extLst>
      <p:ext uri="{BB962C8B-B14F-4D97-AF65-F5344CB8AC3E}">
        <p14:creationId xmlns:p14="http://schemas.microsoft.com/office/powerpoint/2010/main" xmlns="" val="3992615033"/>
      </p:ext>
    </p:extLst>
  </p:cSld>
  <p:clrMapOvr>
    <a:masterClrMapping/>
  </p:clrMapOvr>
  <p:transition spd="slow">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wgHBgkIBwgKCgkLDRYPDQwMDRsUFRAWIB0iIiAdHx8kKDQsJCYxJx8fLT0tMTU3Ojo6Iys/RD84QzQ5OjcBCgoKDQwNGg8PGjclHyU3Nzc3Nzc3Nzc3Nzc3Nzc3Nzc3Nzc3Nzc3Nzc3Nzc3Nzc3Nzc3Nzc3Nzc3Nzc3Nzc3N//AABEIAT4CJAMBIgACEQEDEQH/xAAbAAABBQEBAAAAAAAAAAAAAAAFAAECAwQGB//EAEIQAAIBAwIEBAQFAwMDBAIABwECAwAEERIhBRMxQSJRYXEGFIGRMqGxwfAjQtEVUuEzYvEWJENygpIHJTREU5Oi/8QAGQEBAQEBAQEAAAAAAAAAAAAAAAECAwQF/8QAJBEAAwACAgMBAQADAQEAAAAAAAERAiESMQNBURMEFCJhgcH/2gAMAwEAAhEDEQA/ALMU+KlinxX1j5pDFPipYp8UBHFLFTxSxQpHFLFTxSxQhHFLFTxSxQEcUsVPFLFAQxT4qeKWKAhilip4p8UBDFLFTxT4pQQxSxU8U+KArxT4qemligIYpYqeKfFAV4p8VPFPioCvFLFWYpYoCvFPip4pYoCGKWKniligIYpYqeKfFAV4pYqzFLFAV4pYqzTSxQFeKWKs00sUBXilirMUsUBXinxU8UsUBDFNirMUsUBXilirMU2KAhimxVmKWKoK8UsVZililBXilirMUsUEK8UsVPFLFQFeKWKsxSxQFeKWKniligK8UsVZiligK8U2KsxSxQFeKbFWYpYqgrxTYqzFLFAV4pVPFKgIYp8VPFLFQsI4pYqeKfFAQxSxU8UsUBHFLFTxT4oCGKWKninxQEMU+KlinxSghinxU8UsVAQxSxVmKWKAhinxUsU+KAhilip4p8UBDFLTU8U+KArxT4qeKWKAhilip4pYoCGKWKsxSxQFeKfFTxSxQEMUsVPFLFAQxSxVmKWKArxT4qeKWKAhimxVmKWKArxSxVmKWmgIaaWmp4pYoCGmlip6aWKAhilip4pYoCvTSxVmKWKArxSxVmKWKArxTYq3FNigIYpsVZiligK8UsVPFLFAV4pYqzFLFAV4psVZiligK8UsVZimxQEMU2KsxSxQFemm01ZiligK8U2KtxTYoIV4pVZj0pqCEMU+KlinAoUhinxU8UsVARxSxU8U+KAhilip4p8UBDFPipYp8UoIYp8VPFLFKCGKfFTxSxSghilirMUsUoIYpYqeKfFKCGKWKninxUoIYpYqeKfFKCvFPip4pYpQQxSxU8U+KUFeKfFTxSxSghilirMUsUoK8UsVZililBXinxU8UsUoIYpYqeKWKUEMUsVPFLFKCGKWKnililBDFLFTxSxSghilip4pYpQQxSxU8UsUoIYpYqeKWKUFeKWKsxTYpQQxSxU8UsUoIYpsVZililBXilip4pYpQV4pYqzFLFKCvFNirMUsUoK8UsVPFLFKCvFLFWYpsUpYQxSxU8UsVaIV4pYqeKWKUFeKVTxT0oK8UsVPFPis0pDFPip4pYpRCOKWKninxSiEMU+KlinxSiEMU+KnililEIYp8VLFPilEIYp8VPFLFSiEMU+KnililEIYp8VPFLFKIQxT4qeKWKUQhilip4p8UoK8U+KnililEIYpaasxSxUohDFLFWYpaaUQrxT4qemlilBDFLFTxSxSghilip4pYpRCGKWKnililEIYpYqeKWKUQhilip4pYpRCGKWKnililEIYpYqeKWKUQhilip4pYpQQxSxU8UsVaCvFLFWYpYpQV4pYqeKWKUFeKWKsxSxSgrxSxU8UsUoK8UsVZimxSghimxVmKWmlBXilip4pYpQQxTYqzFLFKCvFNirMUsUoK8U2KsxTYpQQxTVZilQFeKfFTxSxUpqEcU+KlinxSkhDFPipYpwKlEI4p8VLFPilLCGKfFSxT4pSQhinxUsU+KUQhinxUsU+KUsIYp8VLFPilEIYp8VLFLFKIRxSxU8UsVKIRxSxU8UsUohHFLFTxSxSiEMUsVPFLFKIRxSxUsU+KUQhilip4pYpRCGKWKnililEIYpYqeKWKUQhilip4pYpRCGKWKsxTYpRCOKWKnililEIYpYqeKWKUQrxSxU8UsUohDFLFTxSxSiEMUsVPFLFKCGKWKlililEIYpYqeKWKUQhilip4pYpRCGKbFTxSxSiEMUsVPFNilEIYpYqeKWKUQrxSxU8UsUohDFNirMU2KtLCGKbFWYpsUpIQxTYqzFNilLCGKarMUqUQrxT4qWKWKzSwbFLFSxT4pRCOKfFSpYpRCOKfFSxT4pRCOKWKlinxSiEcUsVLFPipRCOKWKlinpRCOKWKlinxSiEcUsVLFPilEI4pYqWKfFKIRxSxUsUsUohHFLFTxSxUohHFLFSxSxSiEcUsVPFLFKIRxSxUsUsUohHFLFSpUohHFLFSpUpYRxSxUsUqUkI4pVKlSiEaVSpUpYRxSxUqWKUkI4pYqWKWKUQjilUsUsUpYQxSqeKWKUQhilip4psUohHFLFSxSxSiEcU2KlilSiEcUsVKlSiEKWKnTYq0Qhilip4psUohHFNip4pqUQjimxU6bFKIRxTYqeKbFKIRxTYqdNSiEaVSxSpRCvFP7ioSuVQEd2UfcgVZUpRClinxSxSiCxT4ps74709SiD0sU9PQQbFPSp6AbFPilT4oINinxT0qCDYp6WKehYNT4p6VQQbFLFPSoILFKlT0og1Knp6UQalT0qUQbFKnp6UQjinxT0qUQbFLFPSpRBqWKelQQamOB1IFZLjiUMYIjYSPuMDoD60HupLm6yJiGQn+1sqPpWH5Ejpj4mzomKqCWIUDqScUOueLJG5SGMyn/cGGP8ANCZZblkEb3DFeioScn/NVLCzYaXlrhvD6Vl+T4bx8P0Krxlxp5kUeM7hX3x2x1qJ+IYQ6q1u4Hc6htQ75MqmAy9Ord/frWeKOGBtU5jLZyfDnbPaovIafiR2EMsc8YkhdZEPRlORU65aS7s4UX5R2VuwUaKex+IbhEIuIhIur8ZYjA/et4+RM55eJo6ilURLGYuaHUx4zrB2x55qMU0U0fMilR0/3KwIrdOULKiWUEAsAT0BPWht/wAUKM0NpguOshwQPYd/0rnZFFxKxnuA8p36he+c1h+RI64+Jvs7Wnri5yCWdFmkkyfG75x/jvVkd9cwxDkTyIud1bfBz+9T9UX8X9Ovptaf7l+9cpLxe6nXE0TgBhp6DPqNqwyXN+QsdvGI9Q3Z86jnruOlR+V3RV4VNs7oEEAggg9xSrho76/s4ooFn5aJuS2rOSdzjHvRCz+I3Twu4uEDAE4INaXkRh+JnU0qz299bXDFYZlZgMkdDirDPECBrBzuMb1p5JezKwfUJ0qr+Yj7Nn2pmuFB/C1Z/XD6a/LP4W01ZzeHWFELEH+7IwKQuSc5VV8smp+2H01+Gfw0UqxyXjINzGPXNQRr25XNuCQTtjAz96y/PgVfz5G+mpWlvLEjm7nV/wDaF6j3PetC69zDAmMjxOd6y/6sF0VfzZezPpY/2n7UuW/+xvtWjlSKGZG0yt+J9tvYUOlsbnBD8ZuUJOTpVVB+4Nc/8t/Dp/ir6aCpBwQc+WKflvj8LfasIg+RJeW7ZyxB5shGqi0bpOoZZNQA3waP+p+kF/Nj9MUhKdY5D/8AVCagsurGIbgZ84WH7USDYJPQdhioPlwBqbf161h/1Zml/PgYtR//AMcv/wDrb/FKiGdAC5O3pSrP+T5C/wCP4zjbm14lOAsZ1OMMyR3QIIyN8EDHSmQcVgYjF2gHQvhl9upqFt89G5DTNpLDAH9vt6elaLpOJxztOsksiLHgiJySPp2+grOPmaNPxooteL3QmKySO2OvMh2+mBV8nHLhAcwqu+kMyHT77Hp9qUPEZQRFNJHcADBWZAWHfyz3oRxDi9pDfCGSGS3JUNqiGVIPcb/lXbHzX2csvHPR0XDb6S6cLJEvzGPFo6Eb4/ereLcSPC+Q08P9OVsFi2NPTJ79M0C4X8RcKjc829mGMjEi6Qfrk1uvGseJQKjuJUJOG1ZYeffrUy8+Semax8WLW0bF49wwz8oXK5zgMD4Sf4aJowdQyMGU9CO9cLHwOKCXVb3MoU9Q3cEb77Vv4XNdWV2X+ZE8GCGhzp32xjqM7eneuuP9CfZyy8D9HWj2pwaxWXEFuYQ7RtE2SCjEZFaBMpOMHNdP2w+mPxz+F1PUcgHGGB8sb0yyKeh+4xVXkwfsj8eS9E6eoa17sPvT8xP96/etcl9M8X8JU9R1p/vX70ta/wC5fvTkhxfwlSqDTRKMtIoHmTWN+L2iztF8zB4cE5lXOPPrWMvLjiax8WWRvpmdUGXZVHmxxWG4uZzhYo4mGDuXIBP0rJKnFDCixLalyNy+cL7DG9cn/QvSOq/mfthhZomOFlQnyDCp0A+V4uUUcy2DDqcYH6UzcO4meYvzkSI6Bcb5987UX9H0r/m+M6GlXOz2vHC5kh4hCcnIjxgCt9kt6YUF7yuaPxFHyD69Kv7oz/jsJ09ZRzN8N/8A9U+XP4ZAPdqv74j8MjTSrKskgGGcMf8AtpPLPECXjIHmelX98SfhkaqVD2u2bcOAOwFUmSbG0rH1FP1QXgYTkmjj/G4B8u9VPeQhcqS3sKHMGYEHz6mst1K8WOXGW/7cVP1b6N/il2Ff9Qz+FBj1NZ57qSdGQkBT1C0B+blDFs6QDthdx6GtUlyxYqNWo43rLyy+mscMfg9yFQLoILDtkYI8qplScQmcKSQPBGqjfbp08/4KgZ1BMrFNK5whbGT3NWBpZYeay4QeEDcb+eMHasVnSEGuLq2jDyzIiLlnzg58ht/NhWUGdcyz3EXmfT2xVd3LeNEEghZ9TdUOrJPuu1DbqLiMsMStaTf0lIYiMgHPTPrW8UYbDqqnJCpdKS/iLBiRuOpOa0LahUJJ5hO+kNjA+prHw+yuIbOCSWHSwAB3AOPXftV08ZeNlaJ29EBJ+nbPrWG99m0tFZhkl1RwLGvlmTUT9AKDz81bjl/NKGDqBoDZJJxnetE6XMUcEzCWIpJ1YaSVz11eWDQ+KEz8aAZ9QVtZYHOcbjf3rpicsth+Qc4upnmRkJXLKoUkjtQsyLYyJbc0kygB23Uk7+R9qIcjTaEIr8wkscgAk96DcTSR7gyxAjlyaU1dS2ewpjvRcvpstbuSWKaJpGkKyYUSHONh3+9NDbvNxBtUhCout9hk9vaq7BlhsV5jeK4JdgZNOcfpsKK2MJNgjFGTUTkHbbtTJwYqlwSMggSSjJ6gg5rBcAtcBElEkgBJBTOCMgb/AFz9KP2HB7u8iE3MEasfBqGc+Z9BULzh8VqpkkuwXQ7eLlgjudwc7+eB+lceaTOjxpzkQxAw1NpgGjURsRvv9hgVdFfR4lt1VyqEKCqjUc9/vXQi9v3urVIliltlOlmMhZnB2AycD1zj61o4VwuQI89zPb83UwVraEDRnsGPkf0p+y9j8/h58txK/EI4xr069IRxnTk+VGZv6lxyreEYTSMf2nOfLvt+ddjPb8u9+YWCG4kHhMzSeNBg9AF23x0rAYr3iJ0NKqMsmoArIwx7Fh+mKPzp+gvE17MdnwO6gXmM7gyMMKuNxjp6+eK2vayJFJKxkUKDtjHpnvRQhls2SW4tWuHJXU5IDfbv0odDYQysI7m6ca2ZiElXSANsD7Y6GuL8jfZ0WMEqTpGXAklTvoiJI2+g71nurmGO2Vpb3ku+dMbMik4OM70Vuo4kLR8+cgAAIgUADHtWC14ZwxnkaSKVuUqaTINQUbkAAYqLIsLLXhJt52uY7uRoZEB0vnr5gk9MbVe1pEp1meWbP9sY2++DVsr821ZQXX+pjUVca+/bJ/asl7LcW4TRbtKkfiWQSMBq8sU5NiG1YtDRmL5WKNtjzY9cmfQ6sVue7hghAmfP5k+9crMvE78RSATQxlyAijdh3Opsn7Yq6y4VDNK3OimMaEZExOcg+Zbao/8AoDEF/ZSTylY11RnA0KdWD+9Rur9jKqxStrJ8ML4TV+RNZrS25EcpshFArZ1tBH+L0ycE1Zw9bdzJKZZZpgpRRqOQPY7ZqaKbbiVYgsUbYuHO4TBPuds1TeQqbiJSXbX0w53+2KG3l9c2Km6Sz1kaY2BldmxnGFUDGfWrOHLiRuIMSXORHHJlpN98HP2qkLbv5JZxHJHB1AXWMkfWrra7topOXES7Ab4P7d+tDLwzfMCe5V3ZRuNGSB7Y22qqyne5uWRLW4CKhzNJsuf56UB0Qu7diAWOD+Ft8GssnE4QUGScnBIH296jAsPysccOiRo08ZUDSCe56etZgHN4Ta3FuH/uUL1HqxzURTanEiM6kkBz/chH7U1DLuDjJmJURYPQvMik/QilWoZpW6NHOgWLUqD+7oKV3M6ARiTMhUtgnofpWfgXHoOKxzMh2X8LaMZHn5dapunlkn1iRnQKQI8jSfXb/NZ4x7Fq0XSToUBuuoHUJnI9RiuE4yVhvp4Y94NQ0Lk+A+mem5NdonMuIActCxGl491Y+nUUG+NUtrazhYwg3B6SB9wo6jH1rePZnLoqsYYb1ra8gtxIobLOU8WrO+cHG2e4q2Xgct0LgzSMuCWjXX1Y47n2qv4XtEijkl4Zdu1rKNLRyQqxRtifIfl5V2NjZNchsuGcdNSBc/YY/PuelMuwno5WPhM6wi2MuSzFdcjnxA9hg5ovYW50Dm6ZFGFUhSdx0GetHI+HSgtqhRjnbSq4NWpZXkpZXQoG216zn399qkcFVAF5K3DoPmTbueWPxLvj7ioQ/FljNGrsGB88ADO+Op3866peEto0s6++azXXw9wkq3ziWgD7sXUbnzz51IWglb+2uAI4LiGUkYKhxkY/PvU4mjVBFEFKrjSARn2xnbPXepTcL+GrYrkFyFyBHDqOPUn7VjvOJ8CtYSy8PzpJ0a8A7ewON6cfgpsuY5lwsc6orH8XKB0+nStNrjwi4aSTL6UVIsfc9/pXPSfE/CI41T/TJMf2n5hkz542qY+JOGB3UpyWRfDm6kfJ8q1sUORXEjXU1vJaPAqDKyvhh7HHfvih3E+M2cNq8y3MjyRShMK4AY9yFB6AdqBXXxBbzKNFkM43K3LjJ7nHQmsltxWxt3bHCkcsctzrgvn8qqSI2wmZLC64mwmvrp/DqU8wYZT2wFz26VLiNjw61KzSW0soYZBEpGQO34f1PasfCryz1SXD2awRRrqUJKQuvyGR1Pf2prj4uncyI9vAISpVVDE7Z/natXeiLrYf4Z8tCQbWIpE2+NT498N+1bZZ75gjQJDDH1ZnYs2PQCuJsOMHn3F5aWbPOijq7uqgnfbPtt/ijvD4eI8YZZ57Q26udz8xJET57Zz+lRw0mEzxa3CqpvZ2lZ9IRYwGbfGwI2Gc7n1ofJ8Ry3HEha2NmrjIAkkkxnHU+VFv9EgW3aNWlQv4jomYknyyTnH1oDxO24rZyM9tYRLFH/8ALgyPKPLJLYz6Ux4sNsPR8RkkuGgtbQztjwEEYJ9T2FUyy8ba9NrbJajCn+qWGEI88enkKysbqW0iNvPHZ8wBmEbHOcDYY22+1Y4+GXsT6f8AUCeemln5PiHscj96ihWGLQ3krzJcX9uZLXDSaX0qw3652HQ9qg/Fb2VDJZkywZ0rKqKyjG251b/lQ+LhKQQyQniDyiQqTHsM4OR1pFHto2jPEWtozMGIRRuwCgZ29BV0ybQz/EU9uxDXCSyKNATQqgv756dfvWjh1/xe6fkCEK48R5alQN98tjrio5VnT5hY52ZtTzCPSHHTff1GfrW48UuMkpLCI4hoRYxjUe426Y8s96OekNlcVj8QSMnOvkAKFgsa6tjvsSPzrXaK8jx2/OlYshJleMbuB0AHTvWRL+8uZ/DJ/TddIwulevSm0SQTufGE0Flc4653HoNvzqbKoaI45okWSW+TMyKwEqDC5wMdev1q9EijAimmEspydRwP06dRQq64fxC4gjSFWDPGCDlBpAOfyz51vi+H5JxE1/MqxquDEviztudRpf8ApP8Aws5No84Me5I30yd6puLW1UkvKVOMY5h/ejVvw+zhOYYFYjBzj7elJ0njeWSJYGZsCMacafc53+grPP8A6WI502NpJGZpFlMbLuuk7j2xSllsQNKyiA5xpIIYYH+3GSfeuj+ZvWkISGMhdyGlx+i1F57psF7K21ahnD6jjv1Wn6XsSHNh4ZeWRcXEhKfjKADffP0G1UT3/DgGjykhGSCJwRnbsO/0+1H5JWjYtJwyCRmyDoiQnT26gZrMwt3ZGfgUSkDBdYoxpx5EVpZImwJ83DuunSC5JBY7AnbBP1PQU1xeRwAKZGjYYCkPjIPcDr9R50cji4eWIHB3QqTjMefrt9ay3XCuD3F5FcTPd20/4dEUL4fyGMfpVWSbI2ynhYiuC2LRpnK+Iq2oqoG2wAOPbNRnI4dxBkSw5McihmmktTjHq2cAfaurs7OwiVntYY4ZmfLtp8e2w9cf5NVX9jff+3msrhH5RGpNv6iHGR4j5ZpydGocZOs63YEjWzW5GNdujMx8m2P7011FbmVLcRGaEZYATAajvknxeZ64rquK8PuTIsNkpMLDUz6lwh9MHvtjahUfB+JXUEbXEI8CY5iAF2I6nGeua2s2RpGG3sIciQRR24jYqmW1n27AUVt47mE67a0jlyPCkhwrH9tgd6m9pci2CGOUSMBiSRT1+m32qdmYoVSKd3kaTOJVBULtvv8AfaueebZvHFGqC4vBHqurLTrJ8MUyuV7YOT+mwqiOeKNX58TJCy6izbksTsuAOn3qMsS6lRZC6k6g2AffzNakSYx4jZArbkKdGcdvauJ0hkn4larKpt5BJEzFBpUhd2xknHXf71tI1RgrcctdSjEiEE74/uIA+n71ke1u7idjJKQGI0qDqzjfvVd9LxL5KVILdGcYAmmUHU2eoA36+wrRk23csMEny6sRK2yacnJ7Yx7VbcRyxRiMvGY8aTrkyfrtuf8ANZLh71bRCTbSyKcoXjZMHG+NzQ+4MrWYRp1/3NiJVz6bg/rRINhASQwzW4jtoYzKf6TLG2+PPuRtmprJAl2IrpVMs2oRiFGPbJycbDY/lTStIbmGOS7iij1eFVjyQMHIBHpV0ltcRXDG2hikGMiSedwyeeAB+nnQAyyu457p4ooZo5dWHXwsFI9d62DRcAQw85mjc5wUB+tJeYtyZbXhVrM2koSswj/LG/bv3q2wne3XSnD4bWXfKIwI6jBOmjgVEIXks2t7lriEs4VWRRkfXcVjW3skl5CzzzSoCY+YCEOPM9Md6zcS4hxuC5iFpbWcksh1FgTkeQ3IxV0N7cRW4+cEYu1AV9Lgghu4+oPftVjJTZLxCyEBivb1HJ21Ahdwcgd+n+Kq+btGhPyUkMeljrdSMnpk5BqQisbi31TWtvKeheSAbsfWqkt4IGUQcmKJP/jgiAGdt9jWaahYOL2vzEi28rzMsWXZt1Tp1PY+XpVCcQkbnSQvbKVAB1O6kNnuvU1m4geT8xJ8zFGJVXXrizqx9aC29nPxi5RbZytlrBk0QacDbuO59TW0kzLcOkike5UzW62UjjIf+sUI8tvU+oofxDiN5ax3DzrbxCKH+g0MjA6x3AzjHbH60aWxtoFKsZnTbMWA/TbfOcZrn+M8Ut4rpIbKPkRpq5jEKC2B0GOm+2+P8MdsPonBbcW4nZRXV1JBgjBbDMzeZ6hR+W9GGSRbTkWyiaaMagZJ9JDdAcLnAPvQSw4+11JGl3LZx6lZ0E7BTtnoO+2+1b5OI8LmeEf6hapbBeaxSf8AFjqcDG3XfptWnjl8Mcsfptis4lhPz0aFixIBZ3YH1znPesVmyfMN8pNLK58QOE0gf7ugPp5Vdw9LHinGfl/nUl1RmSNY7ttSJjwsF8t+vfPrTfO2HCL+5tHuIbI2zAZll8OCAdixJPXON8ZxV/PKUfpjYG1iDIpldZHxu8mQT9BjFKuZm4yrTy6+OxxkNjRrQacfSlWfzyH6Y/Ti7Wytra4E1unLYDGFJAxnPT3FdTwiKaW3TRqOrJye2+Nq8zPxLIQQsAB7eLNNbcbvxKXivJUzvgOQo+nSun5ZM5/pj6PWDbGORmeUDHhGCOvXoO/pXFfFd/HdMVjmeREB1ZUqNXsRmoWXxO7xyR8Sj5xZGQTRnSy5HfGx/WhIVbmRoHniiLDIMudJPkSAce5qY4NPZp5JrR1v/wDDW5vBLLbiMC0A5ruU8RPQY9NvKvS4bpAArNn3/wA1558KRRcN/wDZM5nkY62eB/CoI26/SuoivIBOUKyHvqwB/Pyrnnlci4pQ6VXRl6qcdhTMzn0FYLC6RwFRRq8s742/yKIZyMj7VA9FMjvGurSWPYA1gkv21AyRKBnvvtRI9SDuO1ZJkUHxj2PSjXwqaKluQVBK5z/2gfqKf5yJWK8kHHUbf4ofcTnWEDyqi56LgGhx4o9u+NpNTAKoTfP0H61lU1EHTfxFyr2qr5EjNJpElwWsLeZR1YgZH5UGHH+Hh1DSICCFKuuGBPTtT3HxAltcrHHbvKjAl5ETOgjzGM7bferGTQVl+QAI/wBOtCMHVmNfbyrM1twvWGPBrD0YQr/islx8X8OjflTNrTcEgbAjtQGb4v4lMzG04daQx5JDTMG8I/8AruevYf5qpZDR1Ms3DJIWRrKGRY8f0lAOPp0FD5bf4ae5EFxw+yB2LYkKsoI22HX70rX4qtTGizho5HBI6YIHbO30yO9VzfFtrZqI7hLiKXG6lQMnvjf9cUVQcCNpwbgNnIZLO3lhEmM8uViD5bEkUR5MKjVE0mcba/8AxXFH43upZpnitAY03UamyVHX0Hn0q26+LndSq288EoIB8Qb/AIxjFV4sJo6/G6iRFySfxOAO3WnEkMacy6ljXl7nD7AeuwriL74iuVjSRLNZG0nTIpIHT8Wn6flWThnxBxRnVlAlkkkEeknGM9Nvf9DRYew8js74PMsiQEIq4A5X9u2RsOmxqMVlzeaZ5sknbEYUptj1/hrlrqz45JKqyoUwxld4mzqPlgHIHXp6Vs4FxHiU0U2bTVJBjWkhKF89wSME++K1CJhxOE2sbo0plmYZMZkOMewXFU8QtYH/AKaLHBIxDKAmsk/XpVa3UlzkQ2bwyINWifIB9AR9dvtWOLnLco7cNdpGYoBCTsDtn2qFqNEPDeHtCYuJXCzEOWUIDgDy+/pTxQ20ySxWFjNLMr/01VlGc9c5xj8qK8H4faySZcSSSBipjuBoC/THi79NqN2ypAxhj5alNREcKgAD28/805ACcO+GxZPIEmmHO3aMnPTv5CiK2EMR8RZyNsO+QPp0H2qrinFrazmK3NzPEcnAjdNzvjPcZxtnzqjh93bcShae0nvSdXjTTFkH6jB6eZqOsJo3nKBiu/kAKiqyk+LD5OwAwVHrvvVvykyziEXl4V66isWkdf8Atz2/Oox2Espcm7vUx/uWIZ69MLWYWkntHnI1A+EdNTAflVEvDLd5f60Ss522zqx9KE8au5ouF29xaSz5aUr/AO4ULjHoNh3odwn4k4w900QtJ57aNwrmFIwTt2JI8+/kavAlOj/02OKTmLDpJB1MHzjy60l4fCxDvHIQuNLhRgYOc5z071o5tsUEkssqFdQw7Yx542H5VHm2NwpAkILbDXJq/IsaJBsxScKiBLAKAAB/1UHljr9KwtwiLWZY7sER/hWGQsYyTvjSNuu9XcdhuuFW6z2cySTHL4hs1LBR1OSO21cc99PeXwe4+bkV8qG0gOrEHSPvvjpXTic3kzrP/TzxXPzK3UglIwZEdyxHkcHpTxcQU3LwLfwtKrAMiqUbP33qEEFoiI9zw95mK4JMYXABAHVz5k/4rTZ33zJ0Q8MuEU4XL48PTfOvtq7eR9M14BZFz30kCy5hnZg3iYQHfHX32B/KnXjJgw3JuiXk0Acrvv6+h39vOuWv2t7jjpiLm1+YlOIJOHxsygnbJIzvkjr9d6o4jZXdhcSQSvFkEbiCJHY//iP3pMUTlTpZPimAsYdMysCBIQqnfOPOpx8XmlIeKZ98kSTCLSQMkAnO3vXn13Hzr5uRIxMrHSZSq6j6nYDOfQV0HwxbQ8Quls4JryzMcZaXYOrOraSA2fT65NX1SLJ09BhuJjDE1xAvOKgkIcjP6D71ln/9wrLfxRR24wdcrDfPbHn71h/9PKpA/wBU4k2QBtMPT0/m9bOG8KitS6Gee5LAbXb8wDtketY0ze0ZDxb4aml5KT2XNdwqaNiW9CKiG4fbrbrJdNHJcyMq5ZsO3Q4BOw6elTuPhmylv3nZ5hrbOiOONUTA2xlSe3Y96tk4DE0kTPf3bcltcYZYzpO//ZnvUaRVlkYry5sYpJFFw0lwm3LbSusnyJGMAEd9qeNuHXUiRNfJGWXATwjVk7DIzv8ArU7/AILZGZZ76eeVyulFcourHYbVyPCkC/EcUduskWm6ZXhZw+gjY7nGdsjPUfaiSZHlkjsbrhelYLiOO6ulB8PJ0sMDbcd+lO/AlvCxmidCwGcMFKn26A0LuONXFldyqls6Ro7bGTVqyO1BG4jdaTy5HR5CWaVSVO/ma1xXocmdhdfDkE7wiKKMcojUMlSfPcDr0xWPjtta8KsxK8bByNEZVVBLdck9jt1rnbH4ou7TwSSkxSHBcnLY8xWTjHEeJLFLZXF488JVWEbZJdfxBhjOO2xOak9InIzzcfvEQNFeFRgrhP7s7de24/KvQeGrZ3vBUu2v5ViEQErBsBSB4hn0z1FeZ2/AOL8TkSWwsZ5YkAMgCgeEg4G5Hb966ix4Jx9Ph69sWsb5JZNIii1II1BPi79cYqLCGVm6E7Cz4FxNmXh0srMG1E4Iww3GWP1746+tTkPCrYq093FC8ibR6g5YZ65UmuWs/hX4r4dHP8va8iGUBWHOGrHngHbvuOmayN8I8YmkeOS+tPmCw/FdqCCTuDjJ6ZrcpP0yOvsuKWd9dS8Ptp1KNHlpXwqnyUZ3Pf7Vq4bwyw5Tzsz3LKSuq1lAUY7b5GfrXIxfBfEdKfJ8UtXkcM/hY+B1IBUHOe43261p+H+GcXitoY7KWctcLgYkGgkjX0JwDpBGaLCei82+2X28/DOJcdSz/wBMmRGDDxT/ANRXXO+OnUdOtdFc2ycOsWt+AxXBKEGMOy7E51HBG5/maGcC+GLvh9xPLehUlXOmdgCFXGD33zRi1vbNWEMfErdpCM+IY2H1HfFamUhE17YGteNX0kaJeCVi8jQrLDbAiRlzkKCeowd8dvWsV3Pw+7UyXKyciGblMwQphj1BAG539tq6SWwtL+5gF7I0kQR/6kMrLoGnO5D9+nT0qg8I4Ks80RVmkgQF1BZjg/meh6V0WKnRnk/pxa3fCtemOOfmSSAK7DWQuQNIHXfcfWq5IbKOcWvzl58wkZUxm3AOGzjPgHQ52GOm9dTyOC23EHCWUeUk0cxD0PToBtufpVl1xWxgUvHamSdMaQLeQ536ZIOAcYz61U52Z7APBOJ8N4Tfi8jmv7i5tojDMrRKsZGSMknHTbGDjYVC4l4N8RcW4leRX16ryquuOKEERlVGSTuBsvU+Z9KPymaQP83wqyt4ph4ow4cOM7ayFx196hPNNA0kaW/DIIZwDHGkx1RqOukctc59a0new9dHOcQ4Zw2O6cXHFruCRgGMY05G3fK9e9NUeJ8Fv7u+lnaW2QNjRzpgrFcbbb/wUqlZDgbbhMzq5MYwOhI2q2LhAyNQlQjc6WVq9FueCXk8TLBbyIHzsBpx75G5+1B5PhDisJ8FvIV048ODv98151nkzplhOgVw3hljbMxluJNTDADKu33H+Kr4glho0RkyMu2sAKAeo9xV1x8O/ECpp/0+aVQeutRn6E7UU4b8ImUq/FLmSFRs0CoAceRJJH2rSyfbYSqh0vwSHm4ZD8y9rOFGDofxp5Bu2cdq6lba2Qa1hQn1WuX4fwTgdm5EPD5pXXGZJJCceW+cUSS6s7J5I+TOijZsSlh+tccpajuug+hVUwo0egFWqSQSDQG14xYkabdGG+SmpU9ycmrJOOjUBAq4J8LM2A3t51EgHCM9jvVToD5n6Vz03FOI/MqEZeXjGhBqLHudtxg+9WG7uY5IojJLuN8gsF9z+/pVZEgpPFKysU1sewGwoNdWl1M6mW0kTTv1TJPpg5qN9dulxG0l1cW6Y/AMYb0Oen0NPJNzpMTTKYx1Gvxb/XbyrJoxxcAhE7TfJKWDbMF3UjcZyevSrZeGRZYLbxqwI8R1LjcdcYzketaOXyP/AOmkI8ONLEgHy3H61ne8kgbl8x5A5GABkEEZyD6fWm2UwPwXiN8VWWOGO1UMVCR6Qc+a4OPzrbN8I8IjARreVmYk5DFQNt8Yq4SFmyjkA9IyB18/bpVEzpcWmqQTCNnxmIsOh67b42z0qpskMMHwjA84ktluUA21GXI7gjp0/PftRofC1sIeWbZZU6hXYkZ+tUiea3uFEYZM7DB+uDU5rp7iNWjlIx4sHcEbeu9G2wtGS7+CYJZFdB8r/uEcgwfvmr//AEpwqKNQ0cWoYyXuny3luDt9B3qUc/MQSQ6XDHwjOCvY58+/T9Kg7PbkwkMmN16nJ9s/rRNkaCsnDuHRQBVEIULhUHjGMdBnaqoLPhloZNEXJDHLcuMAEjp0+1YzzQkhbxscDCDA9/LrUUmupAgjSQg5J1IQv139+x/OlECyLYyL/wBScE9SFAKj7fzNQa5tYy+kc4tuVdsE/QD9qFzh2Zg6suApDAZ36eWAcd6vSMNEhAbVkBFwN/p2H0HeoU0tcasFLWPR1JLMAPbc5/Km5sZZZksIHc40nS2c9vYVTHFay6NM65jypBIyd+hB64x+VG7CCIYmIyANiw6mlA8dpBJoe6tonnbfcFsD69Kpv+ILZzCG2iQMw6he30ojNIkMbE/jI3oEpSS4eXxHPd8d/LFRsJGe7gt7uUSTwRSPk5YxgnzxnahkfAuTei+4ZOqudmhkTUhB7bnbOeldBIkKtkLq8yD3quNFB/pllGckenlRZB4plsfEp44mubq0R5l6GNPEVHTGT6msY+LraGSRGs2iPi6JuxGT55863HlyAf08YPU+1crxXi3DbJmS3PNfGCiqGjJz0Of2rayZnJaL/ijiMdxw0RWRWSR3EgC5PLyNx1wO351y3wvfT23HIuc8kSRsC589sbj/APLr60aTivDbm3OmwgSeQknUdGB207H86H8WVk4c0tnKJDqGuMNl8de3Xc9cCrfpza9mhONS8Q47fpdTRRxh9CZRuoOM7KRp2x1H6mtsUs91fWg4cpmkhk1SBM4VSpB3YAdSOvXtnFc9afHV6LYFmfSiEDO+RjAzRe0+Jbi6hWVLuF7hkwcrg/Q49arV3DS8iXs7fiQueIcIYwpbtL/YsqrvkYOc40nBrzrhs9tZ/EBHGrUskUmlk/tRx1GzAd/pRKS+kuUhj4pG13CCWWIBSpbpljjfYdKHTyQ3Fy05mjVzscDceg6gUS+mMskzuYL34fkkMMcNipjKmHVyxqJxsMbjGlfsPKrrv4isuFQJbxQqoRMQqj/09tsZFeU31zetfiGWacMhyOUyjK+eStEDdR3tqiCSSRSTrLvnUCemcDBFayk7CyC958UCS8Wa5sbMwa9JxEjEf/kQd85FWQfE9tfSRCaxMksk7Ru7SMMppJyMbdgK4MxlGksp5NMcb/iHU7kj9KJ8JlL8tgihY+Zg+eQf3NYejLzbPQJ4+FXEljzOFwTSXwGhNRyq46ny7US4PJZHmjhEdkgjcq2gnGe5G1cBeSTpcc0S+G3hEaNnOkAYx+ZrRwEoDbWSTyq7zbiI7t01fXoKtdNJ073it4LG0kuby3t3CjwqHILHyHhrHF8XWCQQT8nlRTEoiR5IL9SMkDP0zRG54fwZ5ZJuIu8qwgeGW48EQ2O6ggdupyfXBqiD/wBK3zfJ2cFtK8RMiwjKjpjI7fata9mt0zz/ABhCqkpbSSAvoVEwGPmfFgYzgdc1nk+MoY4/6dvJNIQMxiSJWQ79ctjO2PpV15a8NnmD2XCY3UMVkdmxh8BhgZBx/wAVmul5NxBjgCNHIQ1yULsYiQfLby9N+9axWLJk2jSPibh8tqZLuS3kMbZTmPGwUjbIx08qA3U1vecRk4pBHxGwknUKz8jTzCB1B1AjbG2xNW8cjh4haBHsxYcxf/mlCagME5ypwckDt38hW2WfivEoRBbT2tsAAQikOzAHz7fr51WktkTbQCtLmK54wizm7lVVJJP9RmIH3Pt3puKXEyRt8vwq7lAz45rBkA8zsTtgZqPEuEcQjE9zavLFggxCIEN9wQdq6iyvr1uFJDIJTJIhQ82M5XbG5H6+tZ460K+ujkOCWcnxVc3Ec7wWbwhXx8tp1g7HAx028+9dLecXuuB3FvZrKlzHGoWTC7k9c7dOvT0q7jM0LcPsFkmk+ehjVJZ2R1jdMHJBAxnONs0I+W4bevE13e5CnGIYJXOMnYeWc5+prGfjvaN4ZRdnWcP4hxC3tbu8s7H5lrmVHiiMoXC6FB3PqDQyT4i49a8We+m4NJ8tyRG9ql0CEbOeZsMk4B28s77VX8PcSgstdvcOltBDkStM2P7ttyxxs6/Y+dKWzsm4snEdXLdpHd3RnbWVyMY6YIO3pmmPLBQuUyZ0fAviX/WROHtTZJCFaTmkvrVkZgVIHTC5o5kNI5mggbBCglQOrEHc/wD4jHeuZS44fcW3zK3JtVkDxhpAAG0od99gAMmj4uY3YcqS1lG3fUQdQJ79R+uK74Z62cc8N6FNHaaWZbCORihOIRgtpGQBjv5VRb8Ls7Il4ITGEYBeWT2JHtsCaxvNIxMPLj/ogcxUbYBlOfXGQPvW6KVp4w2DrGQCp2Byp3H0/Wqs03CPBpFpl0aXFwRuM53J67GmdonkLtLHqyRt2GTihvEcHS0yuX0t1XOMZxQOC0nubTnpGvLRvE7gE5x067dRUeccN4+K42nXh4c7Ou3qKx8UurSSVIzbK5jUMJSoODlhjNcriUATf9OEISUaPSc9ckn0GKhf2El3arMsZAlniTMKct9IYZJbc75PltU5/C/kl2zo+TbnTJCiqGGvKDTqyO/n1qjhrXRhzfSxiZQASkTAfh3xn1rUdChVjBCBFCgnJAwKA/FpvTZwfIXCwSc8ZLTiLIwdsnr7Vqs5hPKG0NtdSS3zRkOHMOhg30wPyqqwtRquFkaKK3ZNMcciIZEbAGdW589qzfE8V9Nw8LwqTl3PMUkiTQSozkZq5vHI7dNzk1jLJo3jgmSl4Wvh5F+YwBvqSJyT55I/KnqkTwgsvPiBU4ILLkHyNKsfozXDEHrfzygqZf6nZfL3qGqbUq62Zs53Y0JhlyrNdK5m5hZfEVG3QAdOv/FXxXMouf6rj8K5jaRQScbnA3389xWDYRa3RlIYNrO/TPf8qg8A5TsZGVFTOCpYHzxgZJNYrS5DzGcGSIFPHbudWe4YEHr22rbFd8+LmW6iYA5Gj+4Y39sVNgzgfLw+JSY18Q5ak+uCB6VCDidldots7rJzWIAO4PmK1tLaRuefI8JCklCjEjG+2BjfPahF1w7hvFLZJrdGZtWoukhVgMnfGR+e9Cl1zDJbiQ21vHzDhFjdsZz13Ox9OlXcrmWqc0xhhh9wDo/+pJOT9/3qdvJBC7RKzkR41E+InfoepJ/4rJf8SeOM/L8LmlwfCXhKqD9etAWWBvg5We4jvLfJIaMYYY7aSN/vWVuIQxyyvJLGNJOga3Ugd9t9vb7VnntOIXvLea7eFyPFFHCdQHYZzsegqcPBXe81vwy5kc9JJwCp6nfV+9XRK0XDivDRZtJdTm8VSMoMkLvtnJ37np+lUw8aV4lubDhjKCjAGJhnIOMAY9jRa2+Hbq1ibkm1t1zk6Tt9dt/yotY8EgSICRzcDOoAphftUqNI5/h/FLu4S0Pycul20zNIQGUjvjv2+1F0ZJxzFDgaiFZThvyolJa2calmhy//AHN1x037VK30coFI1UFQCp3I9N96w38KgNBYhgsQuJTGu46Fge2/f6itwsWxksScrjKkZx5kdum23StgR9ayaSAmRoV9iParJD/TG2CR+EnNSsoPktoo4mBaXmaOh04/P96EwrNBGIjw7GnVocTjTsfLrv364ovcNcoyaQTH3AODVZWW60n/AE9z13cjp086qbAOae4ja2a04d/SViJNdxhiR00+Ifn9qzx33xDNNO7cNs4m1ZWaaQHHnkkk/pRuHgsz5kmaNZcn8JJGD18v53p7j4da60iW8kVRIJCE/uI885/LFKQERD4iutEcl9w6KMnxtA4DnPltijUHAZfD8zPHI5/ukTWzbfYfatPDeCcN4XqeNAXY5Jc7A+1aJ+KQIWVJU1+ZOaoMEnDeG8N8WktKB0iiQE+mTVcktsTkWDuoXZnkw3rsO1NeTxPmSWWPKjvJpFC7r4gsbZYgt0dTMNSwY2OckEj0+9ZoqXYTNzCyRyJw+Nc+FGkiPh38z0qUst3AOc0zKowCWxj/AIoXdcasGjJSR2jLZKlexGfw9x7edRi4pbW0USDmcvJLKGJz/wDtnb0qyjkgkhmDmV3QkHcNpAG+e9YuJ8UFsUVn6HLBeijyHTaml+ILdlk5Bt8kjA0kkjuDmuZ47dvczNIAEz0XyHlWscK9mM84tBtPiQBikyq8TYGV2IHY1vteN8PkTW00+pSAyFRt9utednmRI/NdQwwVyeoPX7b1qtbkW8ah22cZViR4R+9beCOa8jR2fG/iBbeJlht5XhfwiVF/x0rlJYLS9/6CSxSjYa2wM1bLfiKMMCME5yNgfpW2KWBrfmrtNvuTqwKJJF5cgLf2wtgsIXW/XfbJ86rs5b6OcRTwvyO0hGRjyPlRqWQShPlp01rsDIhI/LNUcQtLpk5kUUCy5/6ib5/LNa4qGTHcNw+SE5jjSYNpVtA8XvmpxXfLtoILWzCRKTkLEC2T3PeqYbWYoedbvrG5PY/lV5ieDA8Qdgd4/GM9seVYajD/AOFshuguRzDqOPBjoahDwezu7n5ieedCPFIhQLkgDG/l7U8UXEVQ7PIhyGDHoD770NXidxYTpb3hx/tc+R7U36JV7C0vw2z3DSW92zrIcomnKgY6Z1d/PFcuHm4ffNBqyhbS+Rv1x9DXY2XFo3hhS1IRwdRCnBJz1O+43xtvWX4k4db8TsxxGyh03Sj+qik4bz27bg0WW9hpTQE4tbsk9ncIBiTY57fzBqqxu+VIee5EaoBjyGoE/qa0LMeI8MKyuEaFwXBH4hjt79PrQyQRm55czFQx0t5r51rvs5sPQ3yXEE0sYZRqK5J2J/br+QqzgiwxOZ722MqEZKNKU2Jz/buf4KyWRSPh1p/TQl3BCZ2c5Gf1/KtvGePPHZx8Mm5Jl1s80gQEjPTxefUegp70X0UcavbRbjTw+1VZXxnSSR9Scn88Vr4Lxq34IwlPM4hxBlP9NXIUZ7bb/nigHB7G54u7i3Tlwg4edgcE9etFJYJrO6NtwSGW6ljXxOpysfvjGTVfwqO0teLzDg68SntLaIGYZtxP4squM6jt/t8x9d6ldMnEJrMm6u7H+m0em1mU7N9c5+ledz21/BOrcVN0d8lRGwx7eX0roeF8bmtIuXYiDUihssM6cZ3PfviiXs08/Qemt7zi17aJNY3DQwgIcsDKyZ3Y+p9K6OOSLgjCSHh/yupTnWwUkZGNz1rnLL4whu3IvfmopUfSrWkrqBt1xkZ+vnXSLxWLjdi3KkifQVRhLGrOpzhWxnrk5BrbVMrIUXFuKcWuV/0to5I1/HqVQAN/PO+f09atMXxBKsiM1mzBSNQCq59wFx1rbazDZXjCznGox6QTjA22Hkazx263q8/5+7XxY0MFG2OpypyRnIyaqAPs+H8Xg4dIl3bYeGQaeQwAKAg4APY+f+KXzFwABNw66Bz/AFGjXXoyMggDrRxL6ytFeKe8CXA3DSyCMuPPGT98VT/6gtUmCme30FRmbmoTn1AI7eVWpBps5OXiEVrrtr3XIrNlfm0wM9COnp3rI3GIp7OUC2eaUak0QMFUR9FBBIOTv26V23+ucGQyl+IRvzDurSahsOgH+Kxz23AuLW8iQ2+BINWqOGRA2Nv7QM1U1CRnHwRrBa6bsrHCUkkMPM2jLKV3AJI2O+30zW2CW24jNFLb3kOwQlXcA5Eiu3XHQIT/AAY2t8Nc9dXD5ZYFkBVY5lBXOd+nt5eVBuNcFhtLnlf6c8a6T4weowN9S4x/PapwxNLLJBa3n4jbfLW0UL3MLKEZ0bCoAX3OOuRjarOD3d1b2/DVt4ZLSJDiW3ebWVHMTqScnwhzntmg3Cb97MS8hEjtnjCNHpOG266S2PfA3zQ61vbm3N3dym3gfAIlk0sGOd9h0znqfzqfn7Ks7o9D4heSNHHMEmkYoA0cWGKZHXcjO/8A4rJwy7ReAutzE6RyyqRqXD9v7TjyrjhxXiEaG5gu0k1RkSqEAC7ZzjGwGc0Rt+LtHbwScUeMs+WAjXfYg+vasR8p7Otx4dhL4i4jd8NsppLC0imDLoVpgAfF0IUjxdego7wa5biHDoLpBoZ8h4nUL0JGdsgdK5mLiVjxa84fbTSl0adNMQ75OMNntg/lXSW1unC5PllKxrzSVxuCrMSBv33q5Y5YyowsscrGWnRgcsEJpUqDuQMCuF+PuKy2gii0yMFmD7DbAX8P1JH2ot8U/Eq8KsJmt4Qs2kKhOAqsR5ddhvivN+L8cvOMtGLyVZCm6hYwACR1IHtVyyhyy0g1xT45ur+yWKJPlbhDqeSN+q+WOoPTzrnk4pxY8Qe9+ckRw2rmZGW2wdv50ofqd0AeVlckkrsR06edUtLyWaSZypZQFOPFj2+n0zWJTPJ/Tek8s2qbnaDIxYgORv8ASnrNZ3rTRF+Q5BY/3Uqy06Zp38V/d/1ZbpYrqBtPKYQ4cHt4MYI71mub2+EgBiihi7ucOzY8h/kdqPrbRtegx2saOBkr8wMs3fwqSNh386I2lrCAWKwJLsCMDP161nkj3Q42eS5UIFvYua/RVgD6R7Dyopb213f2QUXEssfUunhz6Yx610ax2sCcyWSJXIAZjjO3vQS/+JII1mWFZZkUYypAUnv19P0pWxEjJFwYiHSER0VTlJkYOfXbJPtiinCOBrbOsxIiWRcPGpO46jqB5nrvVKKt/EGhuVaMIA2gAn2yN6tuZrmOEDmlJFx42j3x/wB3nUeT6LF2EnWwiJAuCDGfwqTkemN6lDDZqOe6MMDDNMSPrg0MskmNwJr+6kkMpOIjF4VOOq9NPetjWFs8ahjIdOdJOdvcZwfrUKaFuOHmSPRIkZ/sRWZQ3/45AP1q+5uYrbSzCSTPTSOnpgbmhH+jRGVUdZCvLwZBoXUc9NIGfWtNxDa23KlnuiGC6BrkO6+3TPrUYL24gE06jBHE2NLM+HJPbBG1Uyz3s4cW8qKWIHj7b79znYEduta/6KxcxcXA7YwaG3PG2t/DDYMxBwU0kfXtQF8NndpK45qGAqpGsElm3yc6jt02wOlEILWZcFjn2FBj8QXDR4MUUBbGG1jY/wA9Kx3XxRc2ih5HUM+NKJhvc+Y9qEp14ibyP7Um0RpmQqF9TXnHEfiHil6+YbloYm3C9KET8XvRiO4uHb+4A5qrZl5Hq0nEbOE6XkQY79h9apvOL/LxKyWssmehXBH3B/OvM/8AWJt5JcOUXAdxnb0NXw8aLQ+MyKqY6kYH6UjpeSO+n+IES3aTQY2GwWRdx6n0rPNxtpYzyZ0YnbQBy2A88muFk4lA8ZMtu8rZ66sEEeuKhdX5DBgmgEAAE5I9K1wZl5pHQNxMyn+s8xlQ7FpM+xOAP2obNxLxBCqBwdpY0Abf1H8zQRuJuX0KfER54ArRamaSEPLEAEfBA3OfpWuCOfNsKtm90NdyM7H/AHkmq7qztmidY8xsepG+aFNPdLNpaOYL+IHSenlvWrFw0QUKwJ38qcMUW/QS4eC51HEqA4jXGMHbaiKzyNEZJDhWPiQ/27ev0qDWs8N0kygLhTksRkfSlGkkh06dhnAAzVSWK0ZIRibSWhiGcdV60RWAz26mbSs/bfBqFtbSCVdEBSPGck/w1G5uDHzGmdFTOzdc+9W/A2kUS2s3P1IF0HP4ickdwKo4lbaly8bq2MggjDH0qu14ijuLd1lyV1ayfwjHX7VKW6hhWRSWmTP93b6VdmaTt7G4ntRLOpVxjSpYE7ee3WtMFhoXMlwwmbc6eg9MULseJiZXCEiKPYanznNXNeRSIumZBnrl8BTWXkynQ2+m2XREQCWyxO+ajNO8+srIi9cg0L56/LjVIpU7KVNZTG0k6cg68/iG4AIokW6gQe/WCBdLSMDvlsjAHYHp/DVV3NzLddKuzA5JXYA+1SeKSd4oCkZijXDuGIxtsPvUQ0Fqzh2jQAdR4vTfaroyyy0lvYYQ9q7Sax4BqOPc5zn8qxX/ABZ54zDxSwjBJwXB6n06edboLrnFgkkekjZVXZh9v2quW7jwyXFvqMZyusAn79fOpoAXklE12UrFR0GcMvng0Y4LxsremJ87xqrb41gD/OKFzrDdSMbbWk2ckr+HA/T71VLaTqQ7kAxjdgcE70y6CNs8PJuJ3WJzBKCwKrnG+3vvQS/V5JBGgLM8irnuTnFdnBJFe2i3EJU6QRzCgLo25/hHp0rnS8NrK806uQWBAU9CRnb64rOOWw8TdK720NqYyOaEYKA34Mnc46HAahrcNubudgHV0J1PMxwvTfJonwsQzjmSKZVP9p8IfJJCk9u2cdqI8U4m97GbdRybQJoZUAC4HZR2FaTjEIcAWTi5+S4cum2hYamU6AwA3Jb1/noV4vY8Qgijt7YwxwodLck6VB9up965mTjkNgYobHXDGFIJQ7kHsAKaXjq3kjM3zOTsAihjpHnkgfnRpsqaOv4PxN+Fvy5bh5ISBlSOhxjI32rVxtkuLm0WPjQtWuZdUXMgV+XgZw2Og3G5P71x/OguI1CT3wZvFpwCfsO3T9aN8LgmhjaaWS8tJHwAzzDLjt9PQ1OuzaZ2XAvhiKCBk4olrxBsnEvy4R9+xOTkVruuE8GgDpa2kCXJG0ZkOSRuBsc0P4Tx+G2tobbiNzNI7HHOkiOGyQBuB0qVzZW19ci44dcqz2ww4EeWbOdix3xgnpWk2WI1x8PsLyQQs1xFJCdQQXByBsQfPvV1vYLPwxrX5q4RWUKCGGdlA69eo865Ozjsbb4gmijXTxALqR0DZG2+STv7V0XwwOLyTXD3s8DWoysap+Ivq3JHYfXyo8n0OKhnuOB3n+mvDe3k92I8NHHbjc6egGpsgnfoa45PgqK4upLjiUfGU5gLMkcoIT3Gxz9zntXr4ty8ZwFbO2CNqD23BTb3czvZ2bwOF0IiD+mRnOAdt8jy6VcXPRjgl0cNYfCEPBuJ2t7am9lTSzf1ipCnScdcMOvcHpXe8Mh+W4fDGrcxsZY7nJJyfpVr20U7eOIBmA8LrnBpW1iliG5RKxDfRk4HsO30rL2dFohw92FsvMUrpJ0gNnv+VDb3nSXF2wlBdJ1WMMchQyr2+tWWfFrZ7uSxIKyRrzNZGFILHFCZOKRScdliibXHLcRqX1YC4A3/ACI+1awcZnPo5ricE1rxG4aJIeckpZtaAlM4x0HQ71ZxcRxYngiMaBNTFm0tn0GaK/F9tDFdLf4kU8g62QZ1YRsY8z/M0AgvI+LcNwqzryiFAkBQ9OuBXowX+pwemPYT/MwmUyLAsZzhYQXlJwAACN856Vb8rFax2gmWIPIjlHeI5jJPQjG24XAx3+tC2mt+HI2gPJrQLIr+FifLOSSPWr7GS+SWC1C20/MYaVu5Q6lRvkbqNsdh+tMsGwsodPdw2HCriG7uJbgSQNzCiEY1jBCjI36/pXR2k3PRbxfEspDAn/g1watcXfzL3sTXbxMjrHb3CFoQDuTg/h277/arOFcdl4TMZb+7jnDqw5Tz6gFJDHPbOOw+pFcVi29nV5pYxIOfFnB7rinDprWK6ALScxtaZ1eHIFeRXlpPZ3oW6ikglYaGEiEFts7Hpjb26163wD4mj4vxJ4OSkaLgppyABjT36jp9um4oL8afBRkeS+W++Yu44FYxx5CugDDbBPl65zVy1tmOPLo8zF34mjRRhXCjLDb/ALic5qninzLSaOW5jByugHHv771p4lbixuIzLw9kaRA0SyxkE9dyD+9YJbwwzNyUKOfxZ8IBGegBxVS9owUfK3SkhYZuu+AetKt1vxTlwqtwizP/ALn3IHlSq8svgOsTjrW9zrOsu2SGBwc+Yo7wz4sWKxI4hDNrK5hkznV5b9hXJXNjJMm0jYZMIMbA9vWhtql/AP8A3CCSANpAzknPTGa5PFNHXHN4h+54nJPdvcNMBqJIzuT7eVUfMSTbSZVCfbPlWaeMyIFiOWcld1Hfz8q0cMgWJmMxVpSQoIztjyqLSLaEeE8Rt+FxtJ8q07KxDAtpxg9R5mpT/El7xhZnkkaK32UQgECsc4VucUGc4OfyrLaBWd44JMY6x4GBR4p7I8n0FBfTTPEJZyvJGlCvb/z+5opZcduEVhNI7k7K5bI9qABF0g6tLE9cdqoR2iyo3zjOx/YU4ouOTR1dzxbXlg0qSkjDB6qTi8arJFJEZVc4Uyb6djnY/wA61zkl4Y4+bIwB1FVI2OMVlseJiSYiSUFCSAw6/esZeN+jfPZ0t1xxLCy0KhVtOOZGVyfLptWCz+JpbhGiadmbtzTsB9c1p4bYQXcqGdNe2R+E/Xc5H2orb/D/AAqSNkkhDHmaiSQDn6elZuK0zpxyaAzcRubS5ELEqCBhlOQR/M1tuLgrBzmIctsFOM/SqYOF2pgmjvbmRp7eZooHTJOgAFeg3AzjOPOs4EAQQzqXYEnXjT261vivRzbnZKyn5kk6TMAWPTHQ+9V3dwieObU+kAA5+tUyQWpY4kZcnJC7Fs9PpVxnhjZbcKRJjCjY1VikY5FaTWxV3aB5MbaMfbatsttzIQZEii/7cn7HyqhJTAqyMUMnbGD265896xS8RPzKrp1xvttvk1OL9DkbRZxpIdUXPjyP6YkwM+earbh000gaG3WNF1MUebUBtt13pQ3CWagEkEvli36VOfi6Jq0EaFHXODms/wC5eSfZcbCERhrldRIB22FStEQyKwVkAJC/7cY3PWsovJbiJ2iOSv4lzn71RNe6FLljhevv7VlcsuyckuglecRTmCPDPnY79DVb8SRULWykxAbsW++N6FLcW91MrIX1DqfP+fvVkkEC28nKiBCnV16Hb69q3xxXolbJQcW594sLBhnJGemBvuP2q88Wa1h8SNoPVg2rHp/5oQMQ3EckRUPIoG6d8/r51Obhtw2nJjWBsgqdznzJ9DmunFGdin43Izh3dTpPhKNvisdxxL+i+tjKsjZ3wdOxySDVF7wySBAkYkklPiwF3Iz5fzvWnhnBy12YbqBmkUKwXXtj17VuYrZNmgKbi0M0Fu7M4BUqgOcbY8zvW9LWGOz03sCtIzYPXIHb96tlmUXRSciGOAjwxtgfQ/alczcPjRp9bCVgfxDOPOsWlhUlpaaOZJb8iPXp5cZ2bJ7/AKVmvODS85prSFUjUayjZbJ+3SshuHe5b5iRwIxzBp6N5DHua1C/d7czlwkbAaFB6b759asaBe7uEAkiSMgYxnPStdgsmlkgA3K4JOMms3DYWli5sjFjkHUd136n86MNcRWluqW6c4n8TBSffAz6Hc/asZOG0idpZwQJMbxnkmJxhVAX2wetDzw0SKxltWkx+ASzA9tiAB1+/f2pRyX7sxMiRHGohhq0/njb3qlbmd4WlmvrlkQ4JiAUP6KfIedZ2GZn4bHqXm8NQJtlhOTn6496hcCGO4Cxc6FNO2ZQ2fp0x/irhDxG6ZAkBhUjII1M2T23O/r2/Sq5OFtGFe6mfQDgp9e4A2P83rX/AKQp5YlnVYtZlyFBXAJH+K1X986SpBoWXk51AjVufMir/kOTaG7cABdwijcb48/18qU8QgjnItgYGH9Q5/EBtnboP81m3sqTI2t21rzI42yDjGvYtv0yOn2rPdwfPokw3tzqGVBJVwAN/q2KGcRyBzFIUEDBjYHHlsTk7fzy7D4c4ravaf6TNoEaJ4sf3+ZPqf8Aio1x2jaXpnJi5WOO2sotPJiTVK3Uq307k1ptopbtCZTJNEWwsZOM4339OnStY4JBdcWngW8tY0iBTIJDkFcjsAdj7Vuv+E39kIUguIUXDAGWNST028u47d63UujDQ1nHw8yFVIt2Tw6jCXVcDqW8vp70VbgkQVpGhhkgGcz20uV7EFhsfXyoenDfiJ4wFvoTkA6VULtv2wPLzqhTxyyunAuy7yghxJEAGO+Pwn8/800/ZAlZ3vA0kEdxbRKS2AWJZvXOT+X6090nCriUhYeWxOfAMEj6GqY+NT8lo5bW00gDIPiKEZ6gjGnz3/WqLp0gttaWXIkVQ45OTGe2MDbO3Ws7LQrZcLgvnMXD5Z4Z4gSqmQ+Ly69fb9K6H4eTi1ldmK6t0KydZlBXp2K9PrmvPuEcela4UOV9wcad/wCdK7rh/wATvEqJcgujHAZc9PrR1G8WmdNcxA60MCaXHifI396AccS6sYln4a0yTqv/AEETKsf9wYYx2BzkdNqIf65Ytb82a50gnGjGcfTFDbni3D5HDQXVwQN9Go9enQY8/wAq58tnVQPcO+JZrjh0Dtbabh1XWXBAQnzHXIolHxEE4kwd99Jrn7K4BsI1jnnMQUEysoMmk9NsYx67mt9hbTRXUrqpaCUhw0j7qcY29PT1NdFkzDSDnzCqcon3qq5mM0TRkAahg422/aqJJFQkMTk9ABQ97tnc6DhACNsk/b96ryfREjO/w/Zc6S4Kyl5NnzMTgeXtv0rjuJ8Gji4vPb2XNDRaWj1bjGNwG6g9ANvKvRrcpyg4YEYz0x+VZZ+FW7zPMMiRxgnJ22A/YVcMl0yZ43aOJnlZPh+AXLoOYiBIyyB3BOxySDtk7Vgi4Vc2tzJPPGiLL0ESOAOp6v1+ldDc/DAZ7SIEgwW2j5hU1AkYABU57Z8jt1oBxXhV7wm1jWytYIGz/VuLa2Vg/bJBGVP3/XHpwejhktme4UKxYfpWaW50xMEVz5qmkE//ALAj7ina8IIF1CYo2HhmLghz6AVGaBhvjI9K6mKNwppirfL2McUo6OdGpvfTgVZ8Q2ypbQrccVhUSj+pbQx5OdWfEQdu23f61kExt5Ew+kMwBLbBc9z6VdDxG14iXt72KGZUb8DjUO4HUVl30VFNlxK24JeLfcNgh1SR8syhSQwONyM52223PvXVQPxZo1mt76GeJIBzMrqU5Y4wcA5GD37+lBrKzt4JtMQnSJnHL+WChIgTnxKSMgd8Ak+VF+I8a4famTh6xfMxvCFlkjl0Z23AGnbqelZ8t8mOzXhS8eX+n/1nFfFPD7s8Rlur9ncK2MAdf+wL2P8A5rmJrySe50QRRWrYPhxuNumrr9sda9e4nxGz+IeEXT2bNKbdDiJ0/Ble2dzt0NeU8SsbyaZ0t4SUBaZWVcAdBgeVcfGmlGb8mL5UDl41OCsiHyyDSrs7C0kW2VP9NDFPC2Fzg+RpV2qMQ1iExLiRgQOyb74rMsSMXBkz3+vt9qaZyEVicsR2PUVXbMI1aR5F1DuR0rzmy+G1dyix3IwucnB3Gegq05tFd1zKznbG2KyjiIUamkUZbcelZvnZZLtktRrL5wNtu9OyBRzM0Wt42j1/hB6UJ4gJ4Ck8C4GrdgOpo7aQTmP/ANw6hj3NJ4IYY/6rHOSRhdhsdgaJkYNguzJHCJxy3K5GRjGe9ZpDKjsIgTn8LZ71fJomKS3CFUBOAQAT2xnqRUWh5R5xmBUt4U7gY23qhGETs8Y+dDKS3sc+n3opwXhKQ3D3IvkVlTUiSwh8/mKH3VnfrokJR4WcJuNkOdv56UQS0kEJM1yrYIzlM4HkKjejaiCRvZ5XDG9gjA20QoQPz3ohbcYkgdEwsiE5JC7+/WudteHQtcjTdNofcRKu2PQ/8Vt4jHHaRxvb4kjRQMLsVPfP+axwROef00vdESSHGlWcsDjvjH7D7Vhu7xJZPDGzyYIPf138qoJeWSOSNpERsiTUcbYoXOs0crssqkY1Fzs3mf8Ait4oy2aIrllkkmnwoQ6cDt3zViPZStGtrgzK2VVm2Pfr/mr7e2a4tOXJAYi4GZDgkjrTxcNtebGXcxrvoWOPy7npvmsvJPoIjaQXUsshvYtMS7oFO2ryH02pNa+MuHOoDUAAB+tErWwKzHkuJIW7E79fLFbruwhYrqALJ137Vz/3tptY6OX4ibwWeANWcr0yTislnwq9uEVrh2VWO+QM12MqqkYHhG+wwP3+1V83TFsqnBzgGuiycJxRitkPCrLTlZJADlgMNj18+pqpn+Z1pdRrEGAboO/f3qPES4dpoUkdjgtpGQP81hVml4qHaTUoGCMadRHt7VZdkhXfWv8ApyrJFM0zE4K/hx7edare7aawVUZA53fI2/mKFS3UqpzJnV1LMqAHcY9autpFiiyJAm2WwpYkHz/KtNEQVjvIG2CROFGN1zj+fStCSBnDy9FXP9Mg4x9f5muZnu86Y7dskdCP7s/vULS4klbS04jBOGIXUw+nlU4vstgf/wBRiNwxeBSykhHyTpNbYSIY5pokRGY+JjgF8f8AmhyWjpEXyLhcZ1LnWvrp7/StVjw+WZdUrYt+uM5PTao4DJxS6WVcxLpcfij0fibuapWy+eihZ1KPjdF2+9HYOG2sUzT6n2G4Pn5+tXwzJzSI91YbDGx9fypynQgDk4A1xOULNDGq62cbliQNv1NbofhlTFpEmbfIIUk5+9GpRAiOukBjuSNs0Ku7s8kCGcKFIChP0NZ5ZM0kkWW9pHw9JI4Q4A3VmIIHemk4hMLZntyU2/qOvUf8CqZDi1KTSyGfP4gNs0MFlxIXJjjH9uTITtj1qpXsU129zz7goIXk5nVWP8+ta5pFtBHzUXYAIMHQD0AG+9aouVw+GUpPruAuqXYA4xkgDt7ULZNY/wBR4gkh2xbwDrI2T1PlU7ZSJub+4bnaTFEx/FK2kn/6gDH161pW7tLW3uL92M7x7W4Y6hJKQN9PkPPb0oUtpf8AE5AbiVixBICjARc427AbY+1EZrOzsxyplDya1YQgf3dBnfPT/NVpBJ9ma3v7mRRc3FyzTS5yVJY4z6dN9qnPguXy+sbAFc5PqM7de9WSXUVrLotVBnUbKNxHtvqI7+nb1qjhxZ+JwJIhcSNywoBJyxxqPrg59s0nsq0U3Vs1mEt25aSSjrJkAZ3JwDtgdh3qq0tLWTj0a24aG2acAs++QoJxv0Hp2xRPiIt7niF1OcvdNI0cMQU5AAA1eXUfpWLjFtHa3NwiBStpBEcZOMnr65+taTIHOMcNt7cfOxiWJp9KvIMgEdBn9MH096qtOJf6g3L4g6zRpFyWU7jTqXfP0/KjsIW8sLWdiG8A0nGQdR2+uR+tcVJcXHDOIthGVo5MOmdiO4z5H/Fc1/sVo6PiNvdK7ScHu5mii2EKkefQ+/r5VhPH7mO0dL+Eq/RZSm3bfPpgfnW+IQzxNccO1abpCxVt87nAI7nYHz3rPZ3dr8QB7eaDk3Sj8DSFg/Ynbp+dVdbISs5rHjEardKklx/ZKr4+hYbioNbILv8A9lNNbPEcMHxJGDjbBGMA+ePWg95wGexczcPeVXQgmJ/ywQNxt+nSsicZuvmeZMBzRGEZCMZXpnb+b1rj8IH5IbOUhr630SFyBND0O3mKnZJf2kvK2uLY7xzFsnG3cdaETLLHZNd8Pmkktz/1om/FCfXbod+1Lh/EpY0DRAqrNuh/C5H6H1FIDo7ydQh5hAI2JP8AaP8AFZktAXV4mBKn8JOfr6VoNwk0AI8SP06HH171BlLuD4dRb8YOCRXPiibCNrf31lEy2kiqz4DSYGwHlXR8K+IlheT5yYuXIPiO67duwrhmQAc0qzYPhCHJYg1dcqxCyuwQsMHvijT9G0z0luJGeS0EcDmO5bHMVgdGATvsR2qN1YcuPNvDqlL51oQpFef8B4tH/qacLuIwUkbEPMOBG+QQR6V6Lw+XA5EzSkrsrMMagPOo/wDpvFkLHnwRBZC0mptTE4BG3QY670QSdJSd+nQHIJrNPw+KaUTF5sj/AOMSkLn0HnWGzmvIY5vmrK5QISYzrWQv6bHNUUOEoF0ghsDJwO/0oRx7iCcLtTM4V5CPBEzadR/xWpJpMg620Ek4Ydsb1kvkiuZc3tqrwpjQHTWWOfToKqcDVM9vwy1vrRZLGVrJ5AryxwEYznVhh79fOsU3w40ksmmSAqCcrGhUq3Xzo9wy0h4fZaLZColcyMGfJGe1a49CKd1GfE2T38961+mVpngpDz7iPAmt/FKWTSRgiAyhzkbZH4B6muZuHRLgJ81YDV+FUutbknoCNIwfTNezMMnSwBHqOgofecA4VdszSWcOvqXVAD9+tdsf6F7Ryfhfo8sElxbhZGiJRuh6A4qN7xFp0UxoCVB8D48RyO/3rq+J/wD8PkmVltL0uuQeVcZIPTbIx5ep3rn5fg7jPD4GQW4kDE+K3YOIx7ED9PrXVZYZGJniX/C2XuGkvIBbtIdEfLnBTt13wPt510F9wmQRlrux02rHU90J0ypGRg7748sn77VwV3De2NusQjlMhmfTzU5eV8IyR2HvVUF/eMrLCStyqsQBuNjg6e3X9arwTQ5undW9jw+3Up/qdqMnP/VK9sdMelNXnE/GOLGVjLd3IbyI6ffpSrH5YmubGdbxZHQoWQDPh7j0qUFncX0M0jxmJTsgbq3qfSrrWZpIiW1+HxZPWovelHZG14GdPbPv9q4ig664bJbuC7llwBsfxMTsKKcP4a9qHbTFqOOjeJeuf/NSsbt3hOcIZFxnHXB32rfnpMGBJXBB/Wjb6IVmQR24Zp/FjUMdvehhvJJctPA3Lj2dkB8Pr+lErnxxaG1SF2OB7UOMckSPCIsqwBKltzj+dKIF17pn5LcMQsH8ODuAvfOelFIIrXh8Q1ojswG5IYbeXb/xQT/UyswtyRAhUhhjAB+nXpVawNcr/TYu0jbgEgEH9KNA6WGWJg8odYyNo4/7VB26b1XdTrJBo1JIpAOpQB133oDciW1tirMCyEhsndhgYIFZIrl4nPiLNgARtsD6j+b1OIobHDXdVl1qoYho3Q5K49KS2M1wZQ7airbSCQgMdsjFWLxJZcctESUqNfof3FXQ3CqulCzj0UAD6D3rLTLQJJcXNtI0PIbXzNOGU9c/81RgyqvOlYtryQejfWi3ErvnJogZshhjEepkx5f+aw8P4ZJePLLPNlBJ4fFpJ/3Z/nnW10QlBflbgRzE4Y7FejZFHeHmN4SW1Z6rtjGc1lubS20czBDRtlQDkE960x3GkyrlANI8QG4HrWXAi+ygjRS6zdTlhzM6f+az8QnaKbCkNnYtvWOS5Mkbi2VTpBzpH4vXA/QelQaO4aAvICTsRHpJwvnn71IbWRpivy76QS2rxHbpVrSQnCMwDgdB1ocPFoWNZRIwyinbUO3XtWORpo7vEw0yDp6n0qwtDscJKgNIzg9VxjbyyK0y2MEoUiLQgPhC9/X8zWSG+MWhX0DPQjff6VtluF0RjmbkgkZ61hto6pIHpwazinaQEuzHoRkqfesV5wizecrGuHdem4AH0o2zxlWOSjYyc7ZPrWeVI7nJTmDw4yf1zWlmR4oDT/D1nylNnNqfIOTnY+X/AIrJwnhpW/5EyDWvi1Z6CjcVwkGF5TSJn8ZGSPWi6W1pdSC5tdUzhShAXp0rLzeOmOCyWjI0UJh0MwXbYoMGnuZtauIXKhejnO21KeG4LFdBRQowCcACqboc62EETHGO4wR71pHJqFbTTOuLZlmCjxtqAI/mashlMUo55BkcDSmeuKz3bf6coi5e2M5xkff9/Ss0RmubqObxKseSWbsfrVhAtxXwh53VjkYCjov+a524KS6goIiUYODuTnr6f80Ss+Lf1nSYqw3IyOpohHybhWIiVy3p2qLR09HOGwurhDMk7geFQNfTPn6V09lbExR2/wA4rqo2YnJ1HoTV1tHHZaDKysisGZcdvL7Vqu7W3gvLiIDGtNUR7Mev1ON6zlmZ6ZitbKHMky8uQq2kjG5PXLY/m/3A3V693cxuqFpcARvuSo9B2GDV9vdvBZ3GoK3/ALxQw/3DYYPuBn71u4rCDxCS3s1EbTSHdNuXGu2PyqpxjlTJZSfLRfOSKUABFrD/AHSPt4z7EnzoTd3TQawC73cnhaX/AG9Pw9x3360Wv2t5Jc20rnkRf1ZCM4UA5Iz09+5xQ2COGxhW6uk8edYSToB2B8z3+3nW9FJJbva8BkuRqBZwAh6tsd6K8HUWFkbtTpurvpqyRHEBuevU+fpQ6Bbq/ne1aMq7BHcncqMHK7/3EUYvCOXfsI9aW2mzhYeLU+SG9znA+tGVdmKzczcVgyuOfKSSdhjPX1Oc7U9xbrdT8fN3qVBpBCHGFVjv+VZeKTrYcQt5GOp4AqrjoCpBJ+vWjXB0jmfj0xkEwlR1XTurrpds+2aPWyrbLPh+8a64CtqsuJLNSPDsC2rI+wxQjj1wrcdNxoKFwqXC6dmI67Hr5/c+4/g3FDDxC5Qkxx3HhyAMg52Pv1+uPKinxRapJfSTGXUs0aumBuCdj79TUWPHIl0YebLwWdZIjIbFnXWA2TG22ceY/nu97La3PETPbTBJZFDB1Oyvk5+4ppJVR7E3C6be7iMUu+xZSBkDtsVNCrpDbyGJh443KkqM467e2QSDW+JGdDJxeWK7jS9kNtOkYxn+9TkAg/U/atPELG04rCZwwWTSC/mP+5fTzHbGaDy6eMcHaKWQC8sAWhP+5Nsr7EDI9R60Otrm+tUjj5jqsi5iyMhhuMffIqLH4Quja94TcsB+KNsE9iv7j3o5am24oJCtuyptkAbK3l6edZ+EyQXODeB2WEZ0IuTg9CD/AOa6WW1trdoLrhFtdMhyZVU7sMDYgjHf7jpWM8tw3ji2qZIsKoZMqi7IGbqelRaWWJ90MiEbkdQKuvoLuSeGSKCSG305KMA7q/XtjA7Y9KH3VheN4k+acf3BrYrtjy+hrKyQ4M0ieJYlYZVs5XBIzU1dsmQkalUAgb4qmHgvEpUSTDRamRCzZYBfPGKNDgFvbWryXvFUkOrO4CqfTJNWonFgmxtoV4kZhKJ7gOGGptKjoQf4a7HgPEOJz3ClIuZBozg7AexH1rn4I7GKOUTTW8T41K8cg1ZwcEgHLe3pWnhl7faWaK5JtYu8Y1lsduxqM0tHeLdS6C0lqUP/AN9vrtWqRNaEK5UnowAyPvtXO8H49FfqimbkFhjddX79T9a3SStAVWCVWYnSGZMjPkcHr/iscoa76CARguhm1ED8RG/1oFxgXuuRPk0ntwNv6bEnzz/xR2GdJMJrXmY3QHy600vO2MPL9Q4INUHP23HblZQtzaeEjYoCpX0O+KMx3sNxcCNcs+epBBBAH5bimSF0J1xRsT1kRADn1GaBGz41FdSztLHOqjwLG2jY/wDcRt675qbB1BDDqMkeR3qSjGF2HnkY3rnv9auYhHJJyHLKPC5KjPfGM5P0rbF8RcOfKST8lx15gOn6N0/SiZWFJSpABzg9KgQF1EEgYz7UJ/8AUfDGlKtIQrAaWCkh/atl5rNvy43AaTZTqxv++wrTMorkmhuFOuJZYyOjr1+9YT8NcDnfVDYQQy+ccYU779sVu5KgKqAADY6emKrZm3CsA/YEZyK3i2umZaT7B7/B9kWytzMvpjNNRRLiVFAGR7EEUq1+mf0nDE8Dgu8Lg+FQM53xUXaSe4ijZSGc4B6kD1x2qZ4ckkaOkvhGkaSeu/X9KIwWK20wMbYblkEAdT51ro4jW1q8ceG5bMDtv2qy7nMWgkEE5wBVNxOV2Q+LYDHah8162MkvHjYtjI+9RKkNL8SkEhTX4hupB29qxteuM+NjqYEF98H6VlvpirJhw2nyxvTxRuVUsDliQAexz3rcA11dyMXbffrk9vKqI79kzyyUPp3/AJvW5eHvcEpqWNwcAFcaux+1bbHhEEVlKJ4klkYnS3Rh1xjOB9DVqSAPhuzcOSyx6xgKzZ228vrVckRCGZZFD74/7sdar+RvHRpkgIUEjH93261Socw505Gcfh6mgLBcSaAyykZ6gGj/AAqV5rfQigp0Ls2C3ucdRXKsdIO+kjqKPcCupHtWVI5ZHiYaNKjTv29+/tTJaCDUtkiyFjODuPCdht6984NOlyqw6mXSoJ2Xwj39qjy5pYTzCWcADqBg0L+XunvjBlCD4t3x5dRj61yWym57wTBSoVin41YY/Pyp7GKW5uFAkGhMlxnrn9OtA7dJknmWDDuoyoC427jerrVrq0vomUK+vw4DdM46/wCK1xB0lvb/ACV4ZLcrI0nhbUdIOehohFDPhwdMWcAHpnPlissGmBtTlS6rkrjYN51bDfNIjZAjAGAck5PnXNlITRXS3Ml0bbUh/p8wkbgE4IHWstw8DRGCUa5M+EMv4Ou/atVlxAm6k5jhU6+EDIPTr7iskvJc8y3j1l3ZCNZye4JFAKWyS1ha4F0CowyajjIx0PrWcXgmYnSwQbeEDLHyrQkS3AZSOYd1dS2Av0q08LgC6R/RAGAQ2T67VHPZtZGdGlZwZnjQdgQdz5etXtdpGMOGZRtlSBvTGyUxaIbxww6akFCb/h9zbf8AuRMjKOpTy9aLFP2XmjqbOWDkrLIhyB4cjc/eoz8VkK4SQRKOoBx+dZ4oz8hFjA6eIbZHest3KIiVRCqjfzyfeufGs3yhoHFGCFpvEp9c/nTQxQtGk0GXZgSQ779f2rlL2/dpGKSkIOgztUrDi8yw6SuykYYnqDvj8q6rBpaOeWVezoJZJ5HjjnjzCG/qLvgY9u+a3mK3l0HxHSNOxG2az2V/HdRRiS4l5T/2jDN9u1aJUtnQLaXLBkPiEqEb/wD2XIG3nXH9H6RdFUPALS7uzOkskUMROtnIbJPlR2PhVs3htbyMsFzymUqx/mKzvccSCRrHPEsWMLytJXbzx9KTSi3ZLS5jBYeMmPOMnv13OSfWryyZBX/C41t7pHzLOkWuPSfDkDxbetDLG9TifD7KQuQ9vIYjqGWC4YKPsT9BRlJ35xdvERsNG2Sdv2xWeKG3DTiPK6sSDV4QCGPT6MfvRvRGclf3JspjCUVjJLrKnfo3l6/tWhXuYoLy+uf/AO5GnWD03bI+4GfT3qri9hcXHF49FtLoL6nkK9em3p/yaOw8PjuOHpa3OMczmSKAUKgn6nP+fpXVtRGMewLw0hOHzyTxajcOiR6j10nUfpnH/wCvpTRwLecbtbZjqRHIdvNlGpz16dB9BRoWgaWNzkW9vEw2G2c7Aeewbt39arsbbkxLHGimY/01csFLM/i1Yz3ZBt5GtJo6oyfD1xcG4iuGyjzSSPLqG4UjO2eoyQKOrDBbFYbZlWPmtMzs+7tg9T7jfFNYWkdvbRmERu0YYRPpySpJwAPZQatW0ucI5kSOTohB6DJz9evesvLYAHxJwu3mYSx3JQnIRXBwPQk/TpmsnwlqjfiFs8hxLGqfi6Fsr+4+1FOKxOpIkJZeXqKkEKPPG+3UZPpQzhUURMj8PikQoyEgZfpIrEZ88BtvWtJ1QljAFsskrTGPGU8QXHQ7t+q0Yg4kL1I+YEVo4jFlmGW3Jz9j+VVcLspbT4gQXkGm3mYqWJ2UhiR+mPY1CHhVu03EYJ2dJbVdSaRnIU4J9O1aykJ2arFra94Y9vO8jQwyCWOVVyUUnS5x3GGJP/1rJxsww35SGdJ1ReUJk6MyjAJ910/UU3AZlt5RqLNbvNyHLDH9OQFcny/8VPh/BXurhuHqg+bkZvE2yxBAdZPuQAPf1qybLaYlEti8NxGmUYZTfZsHGP2qlJfmY2DLpeIl1wcY/m1bOHNbspfiEkvLhRxHGg3Z2Hh/P9KjYWplnd44+YoVlYAjbY4OemPXyqg6v4StA81kUflXDBt9/wCrH/cPocEexru4beWM6F1jff8AEc/U4rhPhq9NxweBYbVYpOHSq/zadCM7r5k4+ldXFxd7otLHcRpFGuptOSe5/E2FG2O9eLy4XKnp8eX+oVez2aSedYwVyeaQBgfz1oHH86vEB/8AziBrZ3JVYtTnHlsNtu+aE3nG7MANdlkZhp5zKWyOpAP1xtT/AA1xjhTzW8VlDNkbuCwABzt+e9FhFSvKs624nlZUU28kik7BW1Aj1J/fFRnkiT+oW0sMDBUYP3+tbZpIpULwNkxjJ0n9fSsKcQgkX+umUK4dgQVx+/Wp2KkYxpmfVbm2mUONUckYyB7gUTMsEw+Xe1cJjBZdlHbt7+VDrPiUUsk8ENpcRQwMMNLEIg4PUrgYPekbkNJI6JHoQBlZWxrHlkYOfpirIZqLf/SvDnl+ZthIsgYHMU5wfcEEfajttcToCJoNI23VlINcqvGRBNMbLIJHid8E1bH8RtJCPnIxqx/8bYIPpTbMc8UdRFLFLqVOWrnqBjO9akIkRtOC24/FtmuFPEUJD81n1HxB1zn00n9a0TfE7RrqsII1bBjJOSExnfc7de9asHJHT3XE7SzWQSTRLIq50at89tq5A/GnJ5jzCJDpOWEeS5889qA3E6zXRupw5GC7HWATvsDn9elB+Kss0YWc8sq4AyQQG6gHHmAa3jGc8smdpNxy2vb5rvI0JkLlid9v386AcRuHnmeVXcySg743U/tWNoRbRIrKBIFzhhjUeu+fTetVkq8sTXka68nwjOT9asS2ZybfZVbC5JVCDF4t3x+efpReD4iltHES6HWNCFbRuo2zj7D7VkluN9DWkjA7jSvQU83DLfmyeLTI6ZCBtsn+DanfZnaN1t8U3cWFhnlIdsayMgDFU3vFr8jLXEh1HcKMVlFmLgItw3LkDb6GyPrjz962RWENlJI5y4Y5052zWMoipshHecWdAUaQjzLUqabicquREAFHSlWIy04352MKUB1Kq4AAoXccQeSXm81gQPDvUUvIo4SrQgy9NQ2rJbwSXNxyozhmOBkbb17UjBsk4gdCrIh5m3iB7VVLcSfLojRso/3N0ajVh8O8uMPdASynBCdh/M1P4htS3D4mgYqIf7PMHrv0xtSqwhzUboXVWOFJwW64FHLWzjmLsly74IKyjbBz0x0Nc2QQARkZGfcV1HC7cFI2SSXGhS2QBg+nkPvVy0ioKBVkYgRRTSMpG67AH139aabHzKxsutR5HO2Ov2rA0lyAsbwuF1YU9j7Hrn/FaZ7meOJ3iTwqDliPtj8q5gjdG1heISBmIbSFDbJ6eWwrWsVuk8dyDKzqpyNXh8gcHp1/WqoLOE5W4O8i75G+oHrV+xkI06gBjJGymoDL8jw835mkgDu+477/AH2otqt7aJIreFUjUbKm2xrDaTS6o9OkuB4epxnufI1VNI73PiVvCeoU9d+lHsgRbRMv/UYKdwsf4vasU3DoA3OXVrTJ1+Xv19fvWO4u2kJCnBHRs9qstuIf0mSVQzMSWXT19d/ekYMiWMzSqnIfScEnXuoxkk+pq+24VKLpJbiRVSPJ2Jz5j7dKLJdQyIAC2lt2GTv6Cmu2jEIkjLF+hjQnNKylbFZGWRWYdxg7dOlVXMqW1vHgnmD8KD+4+vlWFL4qZf6QLIPwvgsPfPelFcosH9YKD0w7ZwKQpqW1P+mSzyycp+qgb6ts/QbmsdhcSWh5gkd31f2rkH2NSur7/wBkXacanY7qCRjyx7UHEszloIELTLkhlY5wN+nsKqVIdS0scs/NgZEk8OcNnI7/AF6ela51L4EZMpbrg1zvBLK7uHjd0dEl3hfTkudxgDv0roOHSyRRiIwAyscNltyaxmobxVMc88keQAdWwCgZyfKs8989t4bhQXK/gIyOvei9/iPMrwrE5OF1Hc/4/wCa55pUiM08qhmDBRnz26dqmKI0dFBdo1kk77qqkhV/tND7t4rqIsMSKzb4HTyrnP8AWZbafojQv1UCiNpcRX2m2tm0FyScfkMnuT+ta/NrZvkmVJwq0lv4oZrnRA7eMjAIHpXTcR4Hw1oJfl5EMZ0A+MDThcA5wc9c9s5oNBwp7i4sZyHkjdkYsBsCMalO3XqB6jFdj8ta6QXVVx41UnY5AGGHcbEe9TJv6Sg7g/CZbWCNZmGY1OMrgnxf4I+9RvuHsz5sxIZgoJkH4Rv0Hl0O586LvdRJAeYAMsQysPcZAB36VladUWNySSSTkjG56f4+vtXNoJzsy2nOt7Nkd1kYSazInXT069s4FKa8Mqq0rYKjG5xnf29KtleCWPTbqol06SR6dcnzOaGcRilhTVsEcajnfB7n/wA+VVIyWwytziWxqCHbYAnfv9aIw3KgwoURXdQWON8etc9b37wwNrc41DIGwPbemvb1gpYMA0i+IgFtv569q08aQJNCH4vqPMkjVSwDN2HfHTOcDbz9K2W2kEq45eDhOue3T3x+tZODcYiuZTFIAjqu0uwYDG+O/wBB0xRK0hsXkt5F8aRoSRINm8j675/gqddmsTOjyRbiX8QUSAblj5jz6jbatwiEixyzR+NG1Jkk6Tp05APfc/esEC8u9ddTKGTKl8EM2dzjHTcfTfvUpLlhHpKKGIOlz2zjIP5ULQjJJEvJjUMV5SpldwceQ7Y2/hofPdMZUBiLqoOpRsQcqMnzGT+9DxxAzXAe0LERrkwuBnA9u9bbeORriSVVXlvpkY6SM9Ogx1wOnoKSC0ukjjvLZ1eXYAKcDcD2HbG1WWzQWtmrB1YucdMajnt51XEEctEzR8sZ8gTn16HvWB2KxCOSTlmLoFxuMjOPXqfpQhp4g1rLLGmpDyzlDjKnDZG/v/PPm/iHXb3kt7aak5qq7FXGVySCu3UYoq1jbNFPLKrTh21K6SMGJYr6bgBSdJoXxnkXHD30IwWGEhZNBGAHQqPX8Tdq6YfB6OVS7ZLe4hyTzFQKc/hCnNHJeK3HLvLy3cxfM6lbcal3BPT2WhPCLJr3idvCgBJOojzwCf2/Oo3UXKmPhV0BI1L0fHX9a7OdGE2i6yIZNUqBosEaS2Ccb9e29dDwrhV9c6po7eJoZ4yjLGQkaqRtueuDj7fWuWt5+XZSQ6Vy0qnVjxYHr5eldF8J8cl4Ez3YbVCqaXjO5Y52/Os5pzRrHJXZ11hY8RsLZrW0NskJcnmSNgyb9Qq5IH1ora8L4hPYGMS2oZurCIjTgeR6n1Nef8M45xninFZHtrjkPNIWlZpMKFJGFGenl9Peu34nK4+Uh1KoTAblNsT556+ec15ssMk9ndeZTSOc+JrG1sxbJe3E8vYlVVEzt0HYfWhllLb8Mnhnt3WblgPkEgKc5xj3+4qj4n4izXUltNISYnAXQcqRjqfXf8qCW8hdCM/UnJx6V3xxfHZwyyrO+tPjb/2zuIQJScy+LAIA7fnVEvFZLi7jMcgSJP6gMe2AeoIzv2rm4+UkQcBuawzjsBtj33J2q7Uo2kRnkjGlWQaQGzk79D1/m1Z4L0Ss7m5L36I0J5WPxEN1Hnis8cCxIGLFuoPi65/LaucS7ure2jeYy4Q+D/a3ofp/OtHrQvLaxyMjRqBr5QA3HX3FYkFpouGY2qKpAVR/aN/Md/55Vkt3C3JVdRTrrB/CfM1G8vGyigYztlRn7+dPE0ECaH0qucjB8TLjfI2Pft5Go3CrZoSVgjOCrMyZx+LOTjb8jVCEnJUF85AiHb3z/wAdarmuYPnA6q7RqmlBJ4BqztgA7Y6/frVnPeRjiOMytJ4i2A22+c/i6gZ3++cVn3TVKruSN+XE4cuF1qCpJ1Dcex2xWgxwLbo5R9LAtrLByF3J9uuM9elVHSDJcQnWN0JI8JIO+AD1P796wQyyvMoE2UkcquJCGZsjqCfDnrjIzg1nb6FDWVcqoRZJFdtRUhRjJyPQjfzH6BOrRQosiKZDgaMnKvn8Iyfb71g1RS3ixiZURX1FMrjPTII2B6gjfv8ASU1w6q7OoSNU1hmGW1HBz7eL0xkdKqNU0RyhH0RZ5bnVIh8WjBAx17/zNSkuBMpMgMC7YLnGR1799x9u9Yf9QyVWF1hAONSx5Ur39/7cjP6CmtrpZ5Hlk5Iz4TECAoyMgYAzkYG4/ao00SoJWES29xJzJUL4yikdvP1qV5c6vw9Dtkis0ci8lpmlRVZ9IkWIahns3kAem+d6rdmkfMBYxZJGoD8PY9azd7ERLUncgfWlVZVNubd8sjtgn9qVXkvo4nMXPw3cSXI5TK8Bf8WoDC/+KKwpb2Zk+XiAywGOudtqp+bWBQxcl5CAVJ3qE92rtpSRSw2JO1erZyNEt6EUgkrjooqCRRXdu7TSuWbwEndcnpt9qo/0ye8UyvOiRnGkNk5H7bUUSKKNY4I4giow3x6jf7U6AGm4NLdzBpJI4jGdIcLnWBjGAOg60ct7KCHQZp9Sr/ap/F7j/FZ75JYbpJJFOgjd0z2Pc0ns5ZJDNFNpU9iKjdBblHu826ldKYypOx653qF0gliKmTRIehHTOfI/WqmHLDa3Bx0waaS6RoiUyCzHSOv88qArmkaNFi1EsnTw9fWqi+ItGos5B1YHtUkaBriKKZ2Las5zv7Zx3oi9jBcXSMkB/H41zgY8/D22zmgAqXLLcySMNKsPbz8verpL8cwCYIFxsEIJBx3FdLJwzhYiC8gLEP8A4yS+W2J3/Lt3oFxfhSzWC8kqGtVIErDxtuWO2f1+1VQAOe85av4QxcbE+9MtzK/LfoMBSP561GzjxKA5MmDkEbgfeiNlax2ZKzEOH7Hp12/ajyS0EqWQn5S1EpXomwJ6D2+n51nkvp2m/poZC+MDGSp9Nulab6+gMRhESoBgeJdvfND5Z4oTHyAA+PExYk4/Oi2U03PE57m2MADhl/FgDfp1ofc2bppaPLxhQWdTtn0rfFPbrOjuCXPhOD3260r0qQygCOLo752x/PKqtEM/C4Vucsd1jHi8x6D+efnRiJeGWh1OQLgFmV5DgKCDn/AyDWLhMEUNu8yOSQQGz0yB2ojYyRG2luL6JHZpgkUZwwfSATvn13rLtNKQ2cMv47d2KSNhjsNIGB0bwkZ3B+1EbdobaVpplUEtiPSo8PXc57npv679KGK1vcXeqKCCNtJdQEyw6DbI/X0rZdqG0QTsWDgFfIMnc79/3qNAIXQaQK+jXJkAyqMhenTuB079awS/C/D7rmxyymFiwKmLBCjHoep7k1abqBok1gxgnLE74xtsM7Yqi4lgS4089onJIOF1LtnHT6Z2NRUA67+A4LeUkcTbTpLnMBOFBx1zitvAOE8Ds7qNku5pp2GFIXwsD07Z/OqoOMnaa0eZ5VOrlPmRB5/Q/wCKMwTJdNHNyeVMg2MQ2TvjPY4x0Hfejyy9s6f6ymi5hhSfTDrXDc7SVGCcgk4zkfeozPC4yf6jbqEU6cEHzz7/AGqniE5dU5UmXdvwgH8sZHl186yCTSwIVmbOQcAYx+tY2YZVMS8oiDvGN98Z1DfZunb0/wAVkaRlU82NfD3bBOD07429qaZA6szS7L4S4PX0/n7UO4jqMeOU5BJ0Pq2bz/b7VpIyzWLtY5iVfow1YIOfXP8AikXSSRZmOGY+ILvnO2/6UFhtbidzpBZMHxq/Qjrt57dK1zpLGqMQdW2pSOgz51pog13EVR/lY9RUEjK77nf2PTf1qlvmLaDXLAxQuRpBOAdxmrLqcNcak1AxvjQACM9ftVMfFZY2KSORsACcDoNv1qqg2cPa11vLPGxlGQEYaSSQc7fufLpROGUMomDhJQ2lY91AO+Rk/T8sUMjc3M6NbzxrLt4RjORtkEdKvT5rWsZUsdWXdV/t6jf7VGVHQrKiMJZ+VqOx9DihfFZVlt2hhUkykSAbEnqMAfn/AAVK7uJEgjeZiRvt0PmTj6jy6UOuZFwqjJKsIyWbz6A/QVlFZk4XpV/6zPrB8B1EY9Nu5o4t4yhVMyFsZ79emW9s1mgEaRzGNVkCKdLLjOrcZHpnG5/OtdqUW2WYMdKjK7Y8f088VWEZZGubhfno1CIv4djlx30gDf8ASpyNiC3ExzPMrs2Tt1xv9VznzOKvaQS22YGCgL4WDHVjrgUMvSR8ueS5ZWOEYsGIPVd+u+OuKIBfnCO75JbQZBpBG6tnfb7nag3Eby3aG5tyJVDYXMKA7/f/ALQcepxWW9u/ngI7dCZWXSwA64OxI7HA+3nWO8hEUD27Oz3JOrSrklcdsZ9/zrWOOxQZpltpZOWwzpxrjPUHuPfarJI5cLI4UoVDgd8VT8lPFMYyp1YHQ5HnWu2mWS3S3jiLSHZpOu56beVdjIOffLAkelOxaRwqgDyztT3UTRSAb5I/OtkVgVjkYnVIjYKgZxsD+9UhTCGgGqOVg6nfTsFPv3+lX3HE7u6OJ7mRlI0qAcCr+KWS8gSRmOPQPEmCD28+tCU3Rlcn/t96mnsClfLEg9Tnc5xV9joF1HrbSMjxDJI9Risqhsg53HTNbrOP5pZEZ1WQEEE/p/PIVX0DQ1wfmgiYkVF5exOG9fOiHBSthM0F2UKOAxVsnfy8qFpCOS8qOgZQX0eQFViV5kydmH9wG5O9YlKdVxfiqzqImykZChcn8Oxzgdt6KWNxHBClu+pgUCB/yOfrmuBSVYm8WZGyNyKLWfEJnueWEdpCRgDH82G9ZeGiHSQovzAmklKojYUasaydz03z3+lZr6Rjbc2eFvmHyfENIB7jrt5j161fHbOiya+YFK5D7DGex2OCcCsHEFnuwC8ZhVEJcnHUHYgZzk57Y/KuHeRvpGue4NqERZlnZVYkPjZh+I9Nuv5VUbgLFHNA7oMBGfTnVnrsdyc4x0PpVDPLcqXUMzajiZssztk7jHQb/wDNJ7i9NryRAWDKuHUHSmCSRq2Pl61ePRCF9PMkE1vb2hWVkBLsFOwYZOANt/28qr4ddC3mYFuoABI7jByCOnpn8qlI946YGRbO4zBIp8OrIznbC53PT8qpTh7zX2pkkERUlnXxaNzsANiD/MVuKQBduJm3nZ41lMUkhMTiP8Z06sdcEZX86yRcTRrqOTVbyqsbMeagA1EA/lsMbDas0tr/AO01yyK0BdmgZkGRkEHA6gjC5HoPrjaBHmSFLzTznLBP7SMA5J9anHEtYZS7jhMgktxE2wOuMtgEbgZ9M/vUTeXLyG1dM20qggqRhcHOcDbGT5A0zRxWdu8kczbuQ7rKCmNhgHfbvQgxvpSadVFvOdv6xyATjfVntRYpihM8SAvZoHAfLFQif9N+m+nB3yCf5u68QzIiZCFG0RjJyTsNWf5mh3IjjubUxMYcPu2rfG3TOOpz5j6VC/WMymb5jxGQ6v6OMEnoMeXl6ZFOCJWdSJmnLNEgwDg6lwc0qDS8StY20EgYAH9NiAcbZOd8+9KuH5v4b5GG7eGWUmUmLH4VUYH1prWHmoDI5VWfdMdcCqJIQFf5hizA6cjpWnh0QRggOrS5xn+etev0cg/zgUQBtKL6dKyz8SKHMpyh2yRmnG64Jzj08qwmFZ0cAkliSCdsfasopsgvBL/8wMZPiUr+orTLcnlARYQHG/0rnI9McbTgvkbMM9R1NV3XEWkkWRS2kgbH/FXiA8wt+YyytjVuDnHvWO1eC24tGs6mWLVpbJOMnABIH02oetwsoR3Tptge/wDzXV8MhhFgk7wQv/UwgaMEg423+nrTopbLbWMA3S3UINQ/p4Y+5Pqe371fZXIEcixg5DYBkPVfbG/Qf4qi+DThJXSMAIMgefUfSszCWWApGscehlXIJzqJJz+Rqdg1wXUyvI6ugLEnCr/d577d+/ShV1xSR5HjZE8tQXOBv/miFxDJHEC7jKlsaM7npn7n1rFktJ8vMgZ45T4wfIb9vSkIa+G2kV3amQoI41cjSqbsQMjHvU4+CsYxLt81ITpj/GUA6A6dvr/zSs7tIkEKhiVIYMeu4ArWZimIh/0ypDD2z9/+KxxFAHHeDhsB5nWYjZmj0A48hXMX1lc2zLLN/cM59f5v9a9KuOEyz2huEMfhAJ1Mc9cZ6ddj9653idnBfwCafVohyAoPscfkfvW8HA3TkGZ9Cy6jknOfWrfmppJgYhqdsnGfIb1rvOCrY2x+YmbmKcsY9xjOMAHH3q/gfDoWS3uB/wBQY9s6yD77ED2rq2pSBPh1lDPbP8/ICXYFcp0XBOSO2+mns+BosaSxqzTRsQqSN4c569tsDFFra3ikMk8yAtG2FK99W+/r4T9xU7WJm4idb4i8Loq+Z65+pH2ri8gUMflEX5lGj8AUrnWxOx6++PKs0sjyGOGTsutXwQRncD8/y+5G9ZlhKF2PMGRv5dQaG/Li5d1UlCfHnOdyPL60popkuJ0vU57PobJMcfYZOR9ifvVebjSfl11IHK4Kb9fPt0ozb8PSW3XmHxRjAYda3RQRrrZh1Y9PzrDzhARwa2aK7kkJaDVk50jfJ6ZOMUXmUQzhlaRElRgVC/i9Acnf/naoGERkyh31k4GDS5hXVGACv4SD0O3XHn61HlQZ40CsyiRmIPgIHb08+1NJLIkjEkgMMZDDfbyHt+VT+X505CtpOMt5HtitcdjHgRk7/hHffGc/nUeUKD5LaOR1LyYJYEYwRgknb19f1oRxCUXSyLKAoLHQAPFgdM+R/OiHFnNoHGzoqnwbgE5JJON96xiYWSAugdEUAjAySwOAPIeE79a6Y/SAyCM2kvLiaMzEBZAGypOdidtuvntWq2nknuZjOf6+cHB2yem++aiLSTikxZXSJIhGBEFwoJ7gD09PKsgd45WW2YhcvJ42zq0bHNdOwVxsksh5ZCxvlm1K2SfX2NU30bx5M+l85bY9O1Rt2lNvzeYQWJOc52/8mq4+INdxvFKO2Qcd+1ahApwKweeESrIY9zghNWARgd9u9HbSKAgW0rrcPEcLvhcg9MDy7/XzoNwySSaXkRMY4VVUJzljgAfqQaKQxx2N3Hry2HKswxknbPpjw1yyNIv4g0gkaNIdfNG5wdjjO3pWKW3hdSsSFSo1ytnILe2cfSrzLJJzGITu2MbY6AflQ25uWt7S4wMPJJlSu2CTn6f5qJBm22gIa30ITnInKk+EbYyP5tW28YG2lXKak0kkDSMnyHuDv3qNpMz2QkICguAF6jBHl7A/erZIoriNQpdUeJWKk5yMkfrUfZQM93FH42MkKzDOw2O+SB5dh5b0RidTEyANIqxppLE+IkH99vr3rnL93V2YgGKJv+nk4IJ6fz9qL8I4mbi3niLSlIFVlyemV6eu6k/zbbWgXRwRT2xtYIyzB9LOMqW8gT9hWJeFwtcNBI76lB2KkasdfU/8bVvfiHJvkgZTJLIdAduq5BI39Pb1qdzPovJ8ghRu2k+eBt9/1qVgz8S4WFtB8k2sKmrUz9c/4HlvQblItsqyo/zNyNKeDBB7Hrk/byo+/EDHyYnUmCYY2OGz0OfsaqbhYinScSFi+VAcBtJJ7fStYsjAdpwNbicoJDnQcBlwVOSO/Wt1zzYY0gdo4XJBJKlgPX/mtdikTTskWsGORh4jsO+w/wA+Zqq8eKM82aMSeEhmwMs3XO/Sq3skM19bWVjBpJl5vLVkbRnxbd6Cl4pIhpDKR+LOMUdv+Zc2SStIzF8B1bp1HShfDbYyCZ1VGCDJD99/T61pPWyGHAdggbKqxAIA3qMyiKTQ6EbbZohBZm7kkMCRRHAZeuAB/wCKu4tbMtvbLIVzJlxp/t23APrtVuygy2mkEiiJiMjSfapuxt5tCKQUJyrDuOtb+G8MDyLqYYUYPrnpRuH4bicaiyjGokAfzyqZZ4pkOXSJbriSQQ7iSQAk4HvjoPPH0rr+E29tYIwMEx5raXOBnOWwMnqO2e+PPrg/9PJE3OSbRcJOnLIXUoznHX1H5eu2qJZBDbmeVpbdoCyodiGA3JPma4+TJZaTNrRfKy3Z+Zt5JQQSFeMgaQO2cb7YB/gqueMrAuuV7i5ILgacBPpjcd/YY707TCSSOIqCAoCtpG5GAMjpjpWm44XNqZfmeY6NpzKurSCD9+/X0rmtAE20/MNtHJFGzEouhP7VG+o99znb1olJF4g0is1xryEkUk5B6k47t26/bameCR1jEPKTaVxqGdwft38qHcWmuYQYtSlXmZs5Y+Lp0OwG/wDmtzk9E6NWhbhCzpcQScvGFI/253JGNh55JzU5Y5IllFomHkCnxnxY9tyADq29KG3PEpkCRWrGGJQY8YBORpGRkbdffrSS3ubuAzCRVGoBXz4kHXGAN+vc1riwaJbvlwKojbnk6RlDhFJBHcH+edPqyz8tkjUDWYRDpBOMfi3JJyfvWe9vrmK3EzSCUyLqCsgHffcb9QMfeqeIX7DiQeBSqwuBu34tvTzwc7961imEXX11bI0TrFJDMY1OE2CDrvvtjfyNVgi5nR7oNNHq3MZ1ZbG4UnbPTbelFIlxCtxO0hIQF87kjoQOmB6VouNHDraNILeIucnLjVqOoqD6dT086da9kMxnW4Jht9TKYcAFSFiONt8kE/i36b1gAeK4FuwEhA0so2x3+9F4jIosnUJqkACsNsHvtjHY7jzqU9jb/LvNMoldsmNTtpOemob6QBsN8UsKZrIRpCV09GP9qn96VYrSSEw5mRyxOcq2KeueWOwf/9k="/>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1028" name="AutoShape 4" descr="data:image/jpeg;base64,/9j/4AAQSkZJRgABAQAAAQABAAD/2wCEAAkGBwgHBgkIBwgKCgkLDRYPDQwMDRsUFRAWIB0iIiAdHx8kKDQsJCYxJx8fLT0tMTU3Ojo6Iys/RD84QzQ5OjcBCgoKDQwNGg8PGjclHyU3Nzc3Nzc3Nzc3Nzc3Nzc3Nzc3Nzc3Nzc3Nzc3Nzc3Nzc3Nzc3Nzc3Nzc3Nzc3Nzc3N//AABEIAT4CJAMBIgACEQEDEQH/xAAbAAABBQEBAAAAAAAAAAAAAAAFAAECAwQGB//EAEIQAAIBAwIEBAQFAwMDBAIABwECAwAEERIhBRMxQSJRYXEGFIGRMqGxwfAjQtEVUuEzYvEWJENygpIHJTREU5Oi/8QAGQEBAQEBAQEAAAAAAAAAAAAAAAECAwQF/8QAJBEAAwACAgMBAQADAQEAAAAAAAERAiESMQNBURMEFCJhgcH/2gAMAwEAAhEDEQA/ALMU+KlinxX1j5pDFPipYp8UBHFLFTxSxQpHFLFTxSxQhHFLFTxSxQEcUsVPFLFAQxT4qeKWKAhilip4p8UBDFLFTxT4pQQxSxU8U+KArxT4qemligIYpYqeKfFAV4p8VPFPioCvFLFWYpYoCvFPip4pYoCGKWKniligIYpYqeKfFAV4pYqzFLFAV4pYqzTSxQFeKWKs00sUBXilirMUsUBXinxU8UsUBDFNirMUsUBXilirMU2KAhimxVmKWKoK8UsVZililBXilirMUsUEK8UsVPFLFQFeKWKsxSxQFeKWKniligK8UsVZiligK8U2KsxSxQFeKbFWYpYqgrxTYqzFLFAV4pVPFKgIYp8VPFLFQsI4pYqeKfFAQxSxU8UsUBHFLFTxT4oCGKWKninxQEMU+KlinxSghinxU8UsVAQxSxVmKWKAhinxUsU+KAhilip4p8UBDFLTU8U+KArxT4qeKWKAhilip4pYoCGKWKsxSxQFeKfFTxSxQEMUsVPFLFAQxSxVmKWKArxT4qeKWKAhimxVmKWKArxSxVmKWmgIaaWmp4pYoCGmlip6aWKAhilip4pYoCvTSxVmKWKArxSxVmKWKArxTYq3FNigIYpsVZiligK8UsVPFLFAV4pYqzFLFAV4psVZiligK8UsVZimxQEMU2KsxSxQFemm01ZiligK8U2KtxTYoIV4pVZj0pqCEMU+KlinAoUhinxU8UsVARxSxU8U+KAhilip4p8UBDFPipYp8UoIYp8VPFLFKCGKfFTxSxSghilirMUsUoIYpYqeKfFKCGKWKninxUoIYpYqeKfFKCvFPip4pYpQQxSxU8U+KUFeKfFTxSxSghilirMUsUoK8UsVZililBXinxU8UsUoIYpYqeKWKUEMUsVPFLFKCGKWKnililBDFLFTxSxSghilip4pYpQQxSxU8UsUoIYpYqeKWKUFeKWKsxTYpQQxSxU8UsUoIYpsVZililBXilip4pYpQV4pYqzFLFKCvFNirMUsUoK8UsVPFLFKCvFLFWYpsUpYQxSxU8UsVaIV4pYqeKWKUFeKVTxT0oK8UsVPFPis0pDFPip4pYpRCOKWKninxSiEMU+KlinxSiEMU+KnililEIYp8VLFPilEIYp8VPFLFSiEMU+KnililEIYp8VPFLFKIQxT4qeKWKUQhilip4p8UoK8U+KnililEIYpaasxSxUohDFLFWYpaaUQrxT4qemlilBDFLFTxSxSghilip4pYpRCGKWKnililEIYpYqeKWKUQhilip4pYpRCGKWKnililEIYpYqeKWKUQhilip4pYpQQxSxU8UsVaCvFLFWYpYpQV4pYqeKWKUFeKWKsxSxSgrxSxU8UsUoK8UsVZimxSghimxVmKWmlBXilip4pYpQQxTYqzFLFKCvFNirMUsUoK8U2KsxTYpQQxTVZilQFeKfFTxSxUpqEcU+KlinxSkhDFPipYpwKlEI4p8VLFPilLCGKfFSxT4pSQhinxUsU+KUQhinxUsU+KUsIYp8VLFPilEIYp8VLFLFKIRxSxU8UsVKIRxSxU8UsUohHFLFTxSxSiEMUsVPFLFKIRxSxUsU+KUQhilip4pYpRCGKWKnililEIYpYqeKWKUQhilip4pYpRCGKWKsxTYpRCOKWKnililEIYpYqeKWKUQrxSxU8UsUohDFLFTxSxSiEMUsVPFLFKCGKWKlililEIYpYqeKWKUQhilip4pYpRCGKbFTxSxSiEMUsVPFNilEIYpYqeKWKUQrxSxU8UsUohDFNirMU2KtLCGKbFWYpsUpIQxTYqzFNilLCGKarMUqUQrxT4qWKWKzSwbFLFSxT4pRCOKfFSpYpRCOKfFSxT4pRCOKWKlinxSiEcUsVLFPipRCOKWKlinpRCOKWKlinxSiEcUsVLFPilEI4pYqWKfFKIRxSxUsUsUohHFLFTxSxUohHFLFSxSxSiEcUsVPFLFKIRxSxUsUsUohHFLFSpUohHFLFSpUpYRxSxUsUqUkI4pVKlSiEaVSpUpYRxSxUqWKUkI4pYqWKWKUQjilUsUsUpYQxSqeKWKUQhilip4psUohHFLFSxSxSiEcU2KlilSiEcUsVKlSiEKWKnTYq0Qhilip4psUohHFNip4pqUQjimxU6bFKIRxTYqeKbFKIRxTYqdNSiEaVSxSpRCvFP7ioSuVQEd2UfcgVZUpRClinxSxSiCxT4ps74709SiD0sU9PQQbFPSp6AbFPilT4oINinxT0qCDYp6WKehYNT4p6VQQbFLFPSoILFKlT0og1Knp6UQalT0qUQbFKnp6UQjinxT0qUQbFLFPSpRBqWKelQQamOB1IFZLjiUMYIjYSPuMDoD60HupLm6yJiGQn+1sqPpWH5Ejpj4mzomKqCWIUDqScUOueLJG5SGMyn/cGGP8ANCZZblkEb3DFeioScn/NVLCzYaXlrhvD6Vl+T4bx8P0Krxlxp5kUeM7hX3x2x1qJ+IYQ6q1u4Hc6htQ75MqmAy9Ord/frWeKOGBtU5jLZyfDnbPaovIafiR2EMsc8YkhdZEPRlORU65aS7s4UX5R2VuwUaKex+IbhEIuIhIur8ZYjA/et4+RM55eJo6ilURLGYuaHUx4zrB2x55qMU0U0fMilR0/3KwIrdOULKiWUEAsAT0BPWht/wAUKM0NpguOshwQPYd/0rnZFFxKxnuA8p36he+c1h+RI64+Jvs7Wnri5yCWdFmkkyfG75x/jvVkd9cwxDkTyIud1bfBz+9T9UX8X9Ovptaf7l+9cpLxe6nXE0TgBhp6DPqNqwyXN+QsdvGI9Q3Z86jnruOlR+V3RV4VNs7oEEAggg9xSrho76/s4ooFn5aJuS2rOSdzjHvRCz+I3Twu4uEDAE4INaXkRh+JnU0qz299bXDFYZlZgMkdDirDPECBrBzuMb1p5JezKwfUJ0qr+Yj7Nn2pmuFB/C1Z/XD6a/LP4W01ZzeHWFELEH+7IwKQuSc5VV8smp+2H01+Gfw0UqxyXjINzGPXNQRr25XNuCQTtjAz96y/PgVfz5G+mpWlvLEjm7nV/wDaF6j3PetC69zDAmMjxOd6y/6sF0VfzZezPpY/2n7UuW/+xvtWjlSKGZG0yt+J9tvYUOlsbnBD8ZuUJOTpVVB+4Nc/8t/Dp/ir6aCpBwQc+WKflvj8LfasIg+RJeW7ZyxB5shGqi0bpOoZZNQA3waP+p+kF/Nj9MUhKdY5D/8AVCagsurGIbgZ84WH7USDYJPQdhioPlwBqbf161h/1Zml/PgYtR//AMcv/wDrb/FKiGdAC5O3pSrP+T5C/wCP4zjbm14lOAsZ1OMMyR3QIIyN8EDHSmQcVgYjF2gHQvhl9upqFt89G5DTNpLDAH9vt6elaLpOJxztOsksiLHgiJySPp2+grOPmaNPxooteL3QmKySO2OvMh2+mBV8nHLhAcwqu+kMyHT77Hp9qUPEZQRFNJHcADBWZAWHfyz3oRxDi9pDfCGSGS3JUNqiGVIPcb/lXbHzX2csvHPR0XDb6S6cLJEvzGPFo6Eb4/ereLcSPC+Q08P9OVsFi2NPTJ79M0C4X8RcKjc829mGMjEi6Qfrk1uvGseJQKjuJUJOG1ZYeffrUy8+Semax8WLW0bF49wwz8oXK5zgMD4Sf4aJowdQyMGU9CO9cLHwOKCXVb3MoU9Q3cEb77Vv4XNdWV2X+ZE8GCGhzp32xjqM7eneuuP9CfZyy8D9HWj2pwaxWXEFuYQ7RtE2SCjEZFaBMpOMHNdP2w+mPxz+F1PUcgHGGB8sb0yyKeh+4xVXkwfsj8eS9E6eoa17sPvT8xP96/etcl9M8X8JU9R1p/vX70ta/wC5fvTkhxfwlSqDTRKMtIoHmTWN+L2iztF8zB4cE5lXOPPrWMvLjiax8WWRvpmdUGXZVHmxxWG4uZzhYo4mGDuXIBP0rJKnFDCixLalyNy+cL7DG9cn/QvSOq/mfthhZomOFlQnyDCp0A+V4uUUcy2DDqcYH6UzcO4meYvzkSI6Bcb5987UX9H0r/m+M6GlXOz2vHC5kh4hCcnIjxgCt9kt6YUF7yuaPxFHyD69Kv7oz/jsJ09ZRzN8N/8A9U+XP4ZAPdqv74j8MjTSrKskgGGcMf8AtpPLPECXjIHmelX98SfhkaqVD2u2bcOAOwFUmSbG0rH1FP1QXgYTkmjj/G4B8u9VPeQhcqS3sKHMGYEHz6mst1K8WOXGW/7cVP1b6N/il2Ff9Qz+FBj1NZ57qSdGQkBT1C0B+blDFs6QDthdx6GtUlyxYqNWo43rLyy+mscMfg9yFQLoILDtkYI8qplScQmcKSQPBGqjfbp08/4KgZ1BMrFNK5whbGT3NWBpZYeay4QeEDcb+eMHasVnSEGuLq2jDyzIiLlnzg58ht/NhWUGdcyz3EXmfT2xVd3LeNEEghZ9TdUOrJPuu1DbqLiMsMStaTf0lIYiMgHPTPrW8UYbDqqnJCpdKS/iLBiRuOpOa0LahUJJ5hO+kNjA+prHw+yuIbOCSWHSwAB3AOPXftV08ZeNlaJ29EBJ+nbPrWG99m0tFZhkl1RwLGvlmTUT9AKDz81bjl/NKGDqBoDZJJxnetE6XMUcEzCWIpJ1YaSVz11eWDQ+KEz8aAZ9QVtZYHOcbjf3rpicsth+Qc4upnmRkJXLKoUkjtQsyLYyJbc0kygB23Uk7+R9qIcjTaEIr8wkscgAk96DcTSR7gyxAjlyaU1dS2ewpjvRcvpstbuSWKaJpGkKyYUSHONh3+9NDbvNxBtUhCout9hk9vaq7BlhsV5jeK4JdgZNOcfpsKK2MJNgjFGTUTkHbbtTJwYqlwSMggSSjJ6gg5rBcAtcBElEkgBJBTOCMgb/AFz9KP2HB7u8iE3MEasfBqGc+Z9BULzh8VqpkkuwXQ7eLlgjudwc7+eB+lceaTOjxpzkQxAw1NpgGjURsRvv9hgVdFfR4lt1VyqEKCqjUc9/vXQi9v3urVIliltlOlmMhZnB2AycD1zj61o4VwuQI89zPb83UwVraEDRnsGPkf0p+y9j8/h58txK/EI4xr069IRxnTk+VGZv6lxyreEYTSMf2nOfLvt+ddjPb8u9+YWCG4kHhMzSeNBg9AF23x0rAYr3iJ0NKqMsmoArIwx7Fh+mKPzp+gvE17MdnwO6gXmM7gyMMKuNxjp6+eK2vayJFJKxkUKDtjHpnvRQhls2SW4tWuHJXU5IDfbv0odDYQysI7m6ca2ZiElXSANsD7Y6GuL8jfZ0WMEqTpGXAklTvoiJI2+g71nurmGO2Vpb3ku+dMbMik4OM70Vuo4kLR8+cgAAIgUADHtWC14ZwxnkaSKVuUqaTINQUbkAAYqLIsLLXhJt52uY7uRoZEB0vnr5gk9MbVe1pEp1meWbP9sY2++DVsr821ZQXX+pjUVca+/bJ/asl7LcW4TRbtKkfiWQSMBq8sU5NiG1YtDRmL5WKNtjzY9cmfQ6sVue7hghAmfP5k+9crMvE78RSATQxlyAijdh3Opsn7Yq6y4VDNK3OimMaEZExOcg+Zbao/8AoDEF/ZSTylY11RnA0KdWD+9Rur9jKqxStrJ8ML4TV+RNZrS25EcpshFArZ1tBH+L0ycE1Zw9bdzJKZZZpgpRRqOQPY7ZqaKbbiVYgsUbYuHO4TBPuds1TeQqbiJSXbX0w53+2KG3l9c2Km6Sz1kaY2BldmxnGFUDGfWrOHLiRuIMSXORHHJlpN98HP2qkLbv5JZxHJHB1AXWMkfWrra7topOXES7Ab4P7d+tDLwzfMCe5V3ZRuNGSB7Y22qqyne5uWRLW4CKhzNJsuf56UB0Qu7diAWOD+Ft8GssnE4QUGScnBIH296jAsPysccOiRo08ZUDSCe56etZgHN4Ta3FuH/uUL1HqxzURTanEiM6kkBz/chH7U1DLuDjJmJURYPQvMik/QilWoZpW6NHOgWLUqD+7oKV3M6ARiTMhUtgnofpWfgXHoOKxzMh2X8LaMZHn5dapunlkn1iRnQKQI8jSfXb/NZ4x7Fq0XSToUBuuoHUJnI9RiuE4yVhvp4Y94NQ0Lk+A+mem5NdonMuIActCxGl491Y+nUUG+NUtrazhYwg3B6SB9wo6jH1rePZnLoqsYYb1ra8gtxIobLOU8WrO+cHG2e4q2Xgct0LgzSMuCWjXX1Y47n2qv4XtEijkl4Zdu1rKNLRyQqxRtifIfl5V2NjZNchsuGcdNSBc/YY/PuelMuwno5WPhM6wi2MuSzFdcjnxA9hg5ovYW50Dm6ZFGFUhSdx0GetHI+HSgtqhRjnbSq4NWpZXkpZXQoG216zn399qkcFVAF5K3DoPmTbueWPxLvj7ioQ/FljNGrsGB88ADO+Op3866peEto0s6++azXXw9wkq3ziWgD7sXUbnzz51IWglb+2uAI4LiGUkYKhxkY/PvU4mjVBFEFKrjSARn2xnbPXepTcL+GrYrkFyFyBHDqOPUn7VjvOJ8CtYSy8PzpJ0a8A7ewON6cfgpsuY5lwsc6orH8XKB0+nStNrjwi4aSTL6UVIsfc9/pXPSfE/CI41T/TJMf2n5hkz542qY+JOGB3UpyWRfDm6kfJ8q1sUORXEjXU1vJaPAqDKyvhh7HHfvih3E+M2cNq8y3MjyRShMK4AY9yFB6AdqBXXxBbzKNFkM43K3LjJ7nHQmsltxWxt3bHCkcsctzrgvn8qqSI2wmZLC64mwmvrp/DqU8wYZT2wFz26VLiNjw61KzSW0soYZBEpGQO34f1PasfCryz1SXD2awRRrqUJKQuvyGR1Pf2prj4uncyI9vAISpVVDE7Z/natXeiLrYf4Z8tCQbWIpE2+NT498N+1bZZ75gjQJDDH1ZnYs2PQCuJsOMHn3F5aWbPOijq7uqgnfbPtt/ijvD4eI8YZZ57Q26udz8xJET57Zz+lRw0mEzxa3CqpvZ2lZ9IRYwGbfGwI2Gc7n1ofJ8Ry3HEha2NmrjIAkkkxnHU+VFv9EgW3aNWlQv4jomYknyyTnH1oDxO24rZyM9tYRLFH/8ALgyPKPLJLYz6Ux4sNsPR8RkkuGgtbQztjwEEYJ9T2FUyy8ba9NrbJajCn+qWGEI88enkKysbqW0iNvPHZ8wBmEbHOcDYY22+1Y4+GXsT6f8AUCeemln5PiHscj96ihWGLQ3krzJcX9uZLXDSaX0qw3652HQ9qg/Fb2VDJZkywZ0rKqKyjG251b/lQ+LhKQQyQniDyiQqTHsM4OR1pFHto2jPEWtozMGIRRuwCgZ29BV0ybQz/EU9uxDXCSyKNATQqgv756dfvWjh1/xe6fkCEK48R5alQN98tjrio5VnT5hY52ZtTzCPSHHTff1GfrW48UuMkpLCI4hoRYxjUe426Y8s96OekNlcVj8QSMnOvkAKFgsa6tjvsSPzrXaK8jx2/OlYshJleMbuB0AHTvWRL+8uZ/DJ/TddIwulevSm0SQTufGE0Flc4653HoNvzqbKoaI45okWSW+TMyKwEqDC5wMdev1q9EijAimmEspydRwP06dRQq64fxC4gjSFWDPGCDlBpAOfyz51vi+H5JxE1/MqxquDEviztudRpf8ApP8Aws5No84Me5I30yd6puLW1UkvKVOMY5h/ejVvw+zhOYYFYjBzj7elJ0njeWSJYGZsCMacafc53+grPP8A6WI502NpJGZpFlMbLuuk7j2xSllsQNKyiA5xpIIYYH+3GSfeuj+ZvWkISGMhdyGlx+i1F57psF7K21ahnD6jjv1Wn6XsSHNh4ZeWRcXEhKfjKADffP0G1UT3/DgGjykhGSCJwRnbsO/0+1H5JWjYtJwyCRmyDoiQnT26gZrMwt3ZGfgUSkDBdYoxpx5EVpZImwJ83DuunSC5JBY7AnbBP1PQU1xeRwAKZGjYYCkPjIPcDr9R50cji4eWIHB3QqTjMefrt9ay3XCuD3F5FcTPd20/4dEUL4fyGMfpVWSbI2ynhYiuC2LRpnK+Iq2oqoG2wAOPbNRnI4dxBkSw5McihmmktTjHq2cAfaurs7OwiVntYY4ZmfLtp8e2w9cf5NVX9jff+3msrhH5RGpNv6iHGR4j5ZpydGocZOs63YEjWzW5GNdujMx8m2P7011FbmVLcRGaEZYATAajvknxeZ64rquK8PuTIsNkpMLDUz6lwh9MHvtjahUfB+JXUEbXEI8CY5iAF2I6nGeua2s2RpGG3sIciQRR24jYqmW1n27AUVt47mE67a0jlyPCkhwrH9tgd6m9pci2CGOUSMBiSRT1+m32qdmYoVSKd3kaTOJVBULtvv8AfaueebZvHFGqC4vBHqurLTrJ8MUyuV7YOT+mwqiOeKNX58TJCy6izbksTsuAOn3qMsS6lRZC6k6g2AffzNakSYx4jZArbkKdGcdvauJ0hkn4larKpt5BJEzFBpUhd2xknHXf71tI1RgrcctdSjEiEE74/uIA+n71ke1u7idjJKQGI0qDqzjfvVd9LxL5KVILdGcYAmmUHU2eoA36+wrRk23csMEny6sRK2yacnJ7Yx7VbcRyxRiMvGY8aTrkyfrtuf8ANZLh71bRCTbSyKcoXjZMHG+NzQ+4MrWYRp1/3NiJVz6bg/rRINhASQwzW4jtoYzKf6TLG2+PPuRtmprJAl2IrpVMs2oRiFGPbJycbDY/lTStIbmGOS7iij1eFVjyQMHIBHpV0ltcRXDG2hikGMiSedwyeeAB+nnQAyyu457p4ooZo5dWHXwsFI9d62DRcAQw85mjc5wUB+tJeYtyZbXhVrM2koSswj/LG/bv3q2wne3XSnD4bWXfKIwI6jBOmjgVEIXks2t7lriEs4VWRRkfXcVjW3skl5CzzzSoCY+YCEOPM9Md6zcS4hxuC5iFpbWcksh1FgTkeQ3IxV0N7cRW4+cEYu1AV9Lgghu4+oPftVjJTZLxCyEBivb1HJ21Ahdwcgd+n+Kq+btGhPyUkMeljrdSMnpk5BqQisbi31TWtvKeheSAbsfWqkt4IGUQcmKJP/jgiAGdt9jWaahYOL2vzEi28rzMsWXZt1Tp1PY+XpVCcQkbnSQvbKVAB1O6kNnuvU1m4geT8xJ8zFGJVXXrizqx9aC29nPxi5RbZytlrBk0QacDbuO59TW0kzLcOkike5UzW62UjjIf+sUI8tvU+oofxDiN5ax3DzrbxCKH+g0MjA6x3AzjHbH60aWxtoFKsZnTbMWA/TbfOcZrn+M8Ut4rpIbKPkRpq5jEKC2B0GOm+2+P8MdsPonBbcW4nZRXV1JBgjBbDMzeZ6hR+W9GGSRbTkWyiaaMagZJ9JDdAcLnAPvQSw4+11JGl3LZx6lZ0E7BTtnoO+2+1b5OI8LmeEf6hapbBeaxSf8AFjqcDG3XfptWnjl8Mcsfptis4lhPz0aFixIBZ3YH1znPesVmyfMN8pNLK58QOE0gf7ugPp5Vdw9LHinGfl/nUl1RmSNY7ttSJjwsF8t+vfPrTfO2HCL+5tHuIbI2zAZll8OCAdixJPXON8ZxV/PKUfpjYG1iDIpldZHxu8mQT9BjFKuZm4yrTy6+OxxkNjRrQacfSlWfzyH6Y/Ti7Wytra4E1unLYDGFJAxnPT3FdTwiKaW3TRqOrJye2+Nq8zPxLIQQsAB7eLNNbcbvxKXivJUzvgOQo+nSun5ZM5/pj6PWDbGORmeUDHhGCOvXoO/pXFfFd/HdMVjmeREB1ZUqNXsRmoWXxO7xyR8Sj5xZGQTRnSy5HfGx/WhIVbmRoHniiLDIMudJPkSAce5qY4NPZp5JrR1v/wDDW5vBLLbiMC0A5ruU8RPQY9NvKvS4bpAArNn3/wA1558KRRcN/wDZM5nkY62eB/CoI26/SuoivIBOUKyHvqwB/Pyrnnlci4pQ6VXRl6qcdhTMzn0FYLC6RwFRRq8s742/yKIZyMj7VA9FMjvGurSWPYA1gkv21AyRKBnvvtRI9SDuO1ZJkUHxj2PSjXwqaKluQVBK5z/2gfqKf5yJWK8kHHUbf4ofcTnWEDyqi56LgGhx4o9u+NpNTAKoTfP0H61lU1EHTfxFyr2qr5EjNJpElwWsLeZR1YgZH5UGHH+Hh1DSICCFKuuGBPTtT3HxAltcrHHbvKjAl5ETOgjzGM7bferGTQVl+QAI/wBOtCMHVmNfbyrM1twvWGPBrD0YQr/islx8X8OjflTNrTcEgbAjtQGb4v4lMzG04daQx5JDTMG8I/8AruevYf5qpZDR1Ms3DJIWRrKGRY8f0lAOPp0FD5bf4ae5EFxw+yB2LYkKsoI22HX70rX4qtTGizho5HBI6YIHbO30yO9VzfFtrZqI7hLiKXG6lQMnvjf9cUVQcCNpwbgNnIZLO3lhEmM8uViD5bEkUR5MKjVE0mcba/8AxXFH43upZpnitAY03UamyVHX0Hn0q26+LndSq288EoIB8Qb/AIxjFV4sJo6/G6iRFySfxOAO3WnEkMacy6ljXl7nD7AeuwriL74iuVjSRLNZG0nTIpIHT8Wn6flWThnxBxRnVlAlkkkEeknGM9Nvf9DRYew8js74PMsiQEIq4A5X9u2RsOmxqMVlzeaZ5sknbEYUptj1/hrlrqz45JKqyoUwxld4mzqPlgHIHXp6Vs4FxHiU0U2bTVJBjWkhKF89wSME++K1CJhxOE2sbo0plmYZMZkOMewXFU8QtYH/AKaLHBIxDKAmsk/XpVa3UlzkQ2bwyINWifIB9AR9dvtWOLnLco7cNdpGYoBCTsDtn2qFqNEPDeHtCYuJXCzEOWUIDgDy+/pTxQ20ySxWFjNLMr/01VlGc9c5xj8qK8H4faySZcSSSBipjuBoC/THi79NqN2ypAxhj5alNREcKgAD28/805ACcO+GxZPIEmmHO3aMnPTv5CiK2EMR8RZyNsO+QPp0H2qrinFrazmK3NzPEcnAjdNzvjPcZxtnzqjh93bcShae0nvSdXjTTFkH6jB6eZqOsJo3nKBiu/kAKiqyk+LD5OwAwVHrvvVvykyziEXl4V66isWkdf8Atz2/Oox2Espcm7vUx/uWIZ69MLWYWkntHnI1A+EdNTAflVEvDLd5f60Ss522zqx9KE8au5ouF29xaSz5aUr/AO4ULjHoNh3odwn4k4w900QtJ57aNwrmFIwTt2JI8+/kavAlOj/02OKTmLDpJB1MHzjy60l4fCxDvHIQuNLhRgYOc5z071o5tsUEkssqFdQw7Yx542H5VHm2NwpAkILbDXJq/IsaJBsxScKiBLAKAAB/1UHljr9KwtwiLWZY7sER/hWGQsYyTvjSNuu9XcdhuuFW6z2cySTHL4hs1LBR1OSO21cc99PeXwe4+bkV8qG0gOrEHSPvvjpXTic3kzrP/TzxXPzK3UglIwZEdyxHkcHpTxcQU3LwLfwtKrAMiqUbP33qEEFoiI9zw95mK4JMYXABAHVz5k/4rTZ33zJ0Q8MuEU4XL48PTfOvtq7eR9M14BZFz30kCy5hnZg3iYQHfHX32B/KnXjJgw3JuiXk0Acrvv6+h39vOuWv2t7jjpiLm1+YlOIJOHxsygnbJIzvkjr9d6o4jZXdhcSQSvFkEbiCJHY//iP3pMUTlTpZPimAsYdMysCBIQqnfOPOpx8XmlIeKZ98kSTCLSQMkAnO3vXn13Hzr5uRIxMrHSZSq6j6nYDOfQV0HwxbQ8Quls4JryzMcZaXYOrOraSA2fT65NX1SLJ09BhuJjDE1xAvOKgkIcjP6D71ln/9wrLfxRR24wdcrDfPbHn71h/9PKpA/wBU4k2QBtMPT0/m9bOG8KitS6Gee5LAbXb8wDtketY0ze0ZDxb4aml5KT2XNdwqaNiW9CKiG4fbrbrJdNHJcyMq5ZsO3Q4BOw6elTuPhmylv3nZ5hrbOiOONUTA2xlSe3Y96tk4DE0kTPf3bcltcYZYzpO//ZnvUaRVlkYry5sYpJFFw0lwm3LbSusnyJGMAEd9qeNuHXUiRNfJGWXATwjVk7DIzv8ArU7/AILZGZZ76eeVyulFcourHYbVyPCkC/EcUduskWm6ZXhZw+gjY7nGdsjPUfaiSZHlkjsbrhelYLiOO6ulB8PJ0sMDbcd+lO/AlvCxmidCwGcMFKn26A0LuONXFldyqls6Ro7bGTVqyO1BG4jdaTy5HR5CWaVSVO/ma1xXocmdhdfDkE7wiKKMcojUMlSfPcDr0xWPjtta8KsxK8bByNEZVVBLdck9jt1rnbH4ou7TwSSkxSHBcnLY8xWTjHEeJLFLZXF488JVWEbZJdfxBhjOO2xOak9InIzzcfvEQNFeFRgrhP7s7de24/KvQeGrZ3vBUu2v5ViEQErBsBSB4hn0z1FeZ2/AOL8TkSWwsZ5YkAMgCgeEg4G5Hb966ix4Jx9Ph69sWsb5JZNIii1II1BPi79cYqLCGVm6E7Cz4FxNmXh0srMG1E4Iww3GWP1746+tTkPCrYq093FC8ibR6g5YZ65UmuWs/hX4r4dHP8va8iGUBWHOGrHngHbvuOmayN8I8YmkeOS+tPmCw/FdqCCTuDjJ6ZrcpP0yOvsuKWd9dS8Ptp1KNHlpXwqnyUZ3Pf7Vq4bwyw5Tzsz3LKSuq1lAUY7b5GfrXIxfBfEdKfJ8UtXkcM/hY+B1IBUHOe43261p+H+GcXitoY7KWctcLgYkGgkjX0JwDpBGaLCei82+2X28/DOJcdSz/wBMmRGDDxT/ANRXXO+OnUdOtdFc2ycOsWt+AxXBKEGMOy7E51HBG5/maGcC+GLvh9xPLehUlXOmdgCFXGD33zRi1vbNWEMfErdpCM+IY2H1HfFamUhE17YGteNX0kaJeCVi8jQrLDbAiRlzkKCeowd8dvWsV3Pw+7UyXKyciGblMwQphj1BAG539tq6SWwtL+5gF7I0kQR/6kMrLoGnO5D9+nT0qg8I4Ks80RVmkgQF1BZjg/meh6V0WKnRnk/pxa3fCtemOOfmSSAK7DWQuQNIHXfcfWq5IbKOcWvzl58wkZUxm3AOGzjPgHQ52GOm9dTyOC23EHCWUeUk0cxD0PToBtufpVl1xWxgUvHamSdMaQLeQ536ZIOAcYz61U52Z7APBOJ8N4Tfi8jmv7i5tojDMrRKsZGSMknHTbGDjYVC4l4N8RcW4leRX16ryquuOKEERlVGSTuBsvU+Z9KPymaQP83wqyt4ph4ow4cOM7ayFx196hPNNA0kaW/DIIZwDHGkx1RqOukctc59a0new9dHOcQ4Zw2O6cXHFruCRgGMY05G3fK9e9NUeJ8Fv7u+lnaW2QNjRzpgrFcbbb/wUqlZDgbbhMzq5MYwOhI2q2LhAyNQlQjc6WVq9FueCXk8TLBbyIHzsBpx75G5+1B5PhDisJ8FvIV048ODv98151nkzplhOgVw3hljbMxluJNTDADKu33H+Kr4glho0RkyMu2sAKAeo9xV1x8O/ECpp/0+aVQeutRn6E7UU4b8ImUq/FLmSFRs0CoAceRJJH2rSyfbYSqh0vwSHm4ZD8y9rOFGDofxp5Bu2cdq6lba2Qa1hQn1WuX4fwTgdm5EPD5pXXGZJJCceW+cUSS6s7J5I+TOijZsSlh+tccpajuug+hVUwo0egFWqSQSDQG14xYkabdGG+SmpU9ycmrJOOjUBAq4J8LM2A3t51EgHCM9jvVToD5n6Vz03FOI/MqEZeXjGhBqLHudtxg+9WG7uY5IojJLuN8gsF9z+/pVZEgpPFKysU1sewGwoNdWl1M6mW0kTTv1TJPpg5qN9dulxG0l1cW6Y/AMYb0Oen0NPJNzpMTTKYx1Gvxb/XbyrJoxxcAhE7TfJKWDbMF3UjcZyevSrZeGRZYLbxqwI8R1LjcdcYzketaOXyP/AOmkI8ONLEgHy3H61ne8kgbl8x5A5GABkEEZyD6fWm2UwPwXiN8VWWOGO1UMVCR6Qc+a4OPzrbN8I8IjARreVmYk5DFQNt8Yq4SFmyjkA9IyB18/bpVEzpcWmqQTCNnxmIsOh67b42z0qpskMMHwjA84ktluUA21GXI7gjp0/PftRofC1sIeWbZZU6hXYkZ+tUiea3uFEYZM7DB+uDU5rp7iNWjlIx4sHcEbeu9G2wtGS7+CYJZFdB8r/uEcgwfvmr//AEpwqKNQ0cWoYyXuny3luDt9B3qUc/MQSQ6XDHwjOCvY58+/T9Kg7PbkwkMmN16nJ9s/rRNkaCsnDuHRQBVEIULhUHjGMdBnaqoLPhloZNEXJDHLcuMAEjp0+1YzzQkhbxscDCDA9/LrUUmupAgjSQg5J1IQv139+x/OlECyLYyL/wBScE9SFAKj7fzNQa5tYy+kc4tuVdsE/QD9qFzh2Zg6suApDAZ36eWAcd6vSMNEhAbVkBFwN/p2H0HeoU0tcasFLWPR1JLMAPbc5/Km5sZZZksIHc40nS2c9vYVTHFay6NM65jypBIyd+hB64x+VG7CCIYmIyANiw6mlA8dpBJoe6tonnbfcFsD69Kpv+ILZzCG2iQMw6he30ojNIkMbE/jI3oEpSS4eXxHPd8d/LFRsJGe7gt7uUSTwRSPk5YxgnzxnahkfAuTei+4ZOqudmhkTUhB7bnbOeldBIkKtkLq8yD3quNFB/pllGckenlRZB4plsfEp44mubq0R5l6GNPEVHTGT6msY+LraGSRGs2iPi6JuxGT55863HlyAf08YPU+1crxXi3DbJmS3PNfGCiqGjJz0Of2rayZnJaL/ijiMdxw0RWRWSR3EgC5PLyNx1wO351y3wvfT23HIuc8kSRsC589sbj/APLr60aTivDbm3OmwgSeQknUdGB207H86H8WVk4c0tnKJDqGuMNl8de3Xc9cCrfpza9mhONS8Q47fpdTRRxh9CZRuoOM7KRp2x1H6mtsUs91fWg4cpmkhk1SBM4VSpB3YAdSOvXtnFc9afHV6LYFmfSiEDO+RjAzRe0+Jbi6hWVLuF7hkwcrg/Q49arV3DS8iXs7fiQueIcIYwpbtL/YsqrvkYOc40nBrzrhs9tZ/EBHGrUskUmlk/tRx1GzAd/pRKS+kuUhj4pG13CCWWIBSpbpljjfYdKHTyQ3Fy05mjVzscDceg6gUS+mMskzuYL34fkkMMcNipjKmHVyxqJxsMbjGlfsPKrrv4isuFQJbxQqoRMQqj/09tsZFeU31zetfiGWacMhyOUyjK+eStEDdR3tqiCSSRSTrLvnUCemcDBFayk7CyC958UCS8Wa5sbMwa9JxEjEf/kQd85FWQfE9tfSRCaxMksk7Ru7SMMppJyMbdgK4MxlGksp5NMcb/iHU7kj9KJ8JlL8tgihY+Zg+eQf3NYejLzbPQJ4+FXEljzOFwTSXwGhNRyq46ny7US4PJZHmjhEdkgjcq2gnGe5G1cBeSTpcc0S+G3hEaNnOkAYx+ZrRwEoDbWSTyq7zbiI7t01fXoKtdNJ073it4LG0kuby3t3CjwqHILHyHhrHF8XWCQQT8nlRTEoiR5IL9SMkDP0zRG54fwZ5ZJuIu8qwgeGW48EQ2O6ggdupyfXBqiD/wBK3zfJ2cFtK8RMiwjKjpjI7fata9mt0zz/ABhCqkpbSSAvoVEwGPmfFgYzgdc1nk+MoY4/6dvJNIQMxiSJWQ79ctjO2PpV15a8NnmD2XCY3UMVkdmxh8BhgZBx/wAVmul5NxBjgCNHIQ1yULsYiQfLby9N+9axWLJk2jSPibh8tqZLuS3kMbZTmPGwUjbIx08qA3U1vecRk4pBHxGwknUKz8jTzCB1B1AjbG2xNW8cjh4haBHsxYcxf/mlCagME5ypwckDt38hW2WfivEoRBbT2tsAAQikOzAHz7fr51WktkTbQCtLmK54wizm7lVVJJP9RmIH3Pt3puKXEyRt8vwq7lAz45rBkA8zsTtgZqPEuEcQjE9zavLFggxCIEN9wQdq6iyvr1uFJDIJTJIhQ82M5XbG5H6+tZ460K+ujkOCWcnxVc3Ec7wWbwhXx8tp1g7HAx028+9dLecXuuB3FvZrKlzHGoWTC7k9c7dOvT0q7jM0LcPsFkmk+ehjVJZ2R1jdMHJBAxnONs0I+W4bevE13e5CnGIYJXOMnYeWc5+prGfjvaN4ZRdnWcP4hxC3tbu8s7H5lrmVHiiMoXC6FB3PqDQyT4i49a8We+m4NJ8tyRG9ql0CEbOeZsMk4B28s77VX8PcSgstdvcOltBDkStM2P7ttyxxs6/Y+dKWzsm4snEdXLdpHd3RnbWVyMY6YIO3pmmPLBQuUyZ0fAviX/WROHtTZJCFaTmkvrVkZgVIHTC5o5kNI5mggbBCglQOrEHc/wD4jHeuZS44fcW3zK3JtVkDxhpAAG0od99gAMmj4uY3YcqS1lG3fUQdQJ79R+uK74Z62cc8N6FNHaaWZbCORihOIRgtpGQBjv5VRb8Ls7Il4ITGEYBeWT2JHtsCaxvNIxMPLj/ogcxUbYBlOfXGQPvW6KVp4w2DrGQCp2Byp3H0/Wqs03CPBpFpl0aXFwRuM53J67GmdonkLtLHqyRt2GTihvEcHS0yuX0t1XOMZxQOC0nubTnpGvLRvE7gE5x067dRUeccN4+K42nXh4c7Ou3qKx8UurSSVIzbK5jUMJSoODlhjNcriUATf9OEISUaPSc9ckn0GKhf2El3arMsZAlniTMKct9IYZJbc75PltU5/C/kl2zo+TbnTJCiqGGvKDTqyO/n1qjhrXRhzfSxiZQASkTAfh3xn1rUdChVjBCBFCgnJAwKA/FpvTZwfIXCwSc8ZLTiLIwdsnr7Vqs5hPKG0NtdSS3zRkOHMOhg30wPyqqwtRquFkaKK3ZNMcciIZEbAGdW589qzfE8V9Nw8LwqTl3PMUkiTQSozkZq5vHI7dNzk1jLJo3jgmSl4Wvh5F+YwBvqSJyT55I/KnqkTwgsvPiBU4ILLkHyNKsfozXDEHrfzygqZf6nZfL3qGqbUq62Zs53Y0JhlyrNdK5m5hZfEVG3QAdOv/FXxXMouf6rj8K5jaRQScbnA3389xWDYRa3RlIYNrO/TPf8qg8A5TsZGVFTOCpYHzxgZJNYrS5DzGcGSIFPHbudWe4YEHr22rbFd8+LmW6iYA5Gj+4Y39sVNgzgfLw+JSY18Q5ak+uCB6VCDidldots7rJzWIAO4PmK1tLaRuefI8JCklCjEjG+2BjfPahF1w7hvFLZJrdGZtWoukhVgMnfGR+e9Cl1zDJbiQ21vHzDhFjdsZz13Ox9OlXcrmWqc0xhhh9wDo/+pJOT9/3qdvJBC7RKzkR41E+InfoepJ/4rJf8SeOM/L8LmlwfCXhKqD9etAWWBvg5We4jvLfJIaMYYY7aSN/vWVuIQxyyvJLGNJOga3Ugd9t9vb7VnntOIXvLea7eFyPFFHCdQHYZzsegqcPBXe81vwy5kc9JJwCp6nfV+9XRK0XDivDRZtJdTm8VSMoMkLvtnJ37np+lUw8aV4lubDhjKCjAGJhnIOMAY9jRa2+Hbq1ibkm1t1zk6Tt9dt/yotY8EgSICRzcDOoAphftUqNI5/h/FLu4S0Pycul20zNIQGUjvjv2+1F0ZJxzFDgaiFZThvyolJa2calmhy//AHN1x037VK30coFI1UFQCp3I9N96w38KgNBYhgsQuJTGu46Fge2/f6itwsWxksScrjKkZx5kdum23StgR9ayaSAmRoV9iParJD/TG2CR+EnNSsoPktoo4mBaXmaOh04/P96EwrNBGIjw7GnVocTjTsfLrv364ovcNcoyaQTH3AODVZWW60n/AE9z13cjp086qbAOae4ja2a04d/SViJNdxhiR00+Ifn9qzx33xDNNO7cNs4m1ZWaaQHHnkkk/pRuHgsz5kmaNZcn8JJGD18v53p7j4da60iW8kVRIJCE/uI885/LFKQERD4iutEcl9w6KMnxtA4DnPltijUHAZfD8zPHI5/ukTWzbfYfatPDeCcN4XqeNAXY5Jc7A+1aJ+KQIWVJU1+ZOaoMEnDeG8N8WktKB0iiQE+mTVcktsTkWDuoXZnkw3rsO1NeTxPmSWWPKjvJpFC7r4gsbZYgt0dTMNSwY2OckEj0+9ZoqXYTNzCyRyJw+Nc+FGkiPh38z0qUst3AOc0zKowCWxj/AIoXdcasGjJSR2jLZKlexGfw9x7edRi4pbW0USDmcvJLKGJz/wDtnb0qyjkgkhmDmV3QkHcNpAG+e9YuJ8UFsUVn6HLBeijyHTaml+ILdlk5Bt8kjA0kkjuDmuZ47dvczNIAEz0XyHlWscK9mM84tBtPiQBikyq8TYGV2IHY1vteN8PkTW00+pSAyFRt9utednmRI/NdQwwVyeoPX7b1qtbkW8ah22cZViR4R+9beCOa8jR2fG/iBbeJlht5XhfwiVF/x0rlJYLS9/6CSxSjYa2wM1bLfiKMMCME5yNgfpW2KWBrfmrtNvuTqwKJJF5cgLf2wtgsIXW/XfbJ86rs5b6OcRTwvyO0hGRjyPlRqWQShPlp01rsDIhI/LNUcQtLpk5kUUCy5/6ib5/LNa4qGTHcNw+SE5jjSYNpVtA8XvmpxXfLtoILWzCRKTkLEC2T3PeqYbWYoedbvrG5PY/lV5ieDA8Qdgd4/GM9seVYajD/AOFshuguRzDqOPBjoahDwezu7n5ieedCPFIhQLkgDG/l7U8UXEVQ7PIhyGDHoD770NXidxYTpb3hx/tc+R7U36JV7C0vw2z3DSW92zrIcomnKgY6Z1d/PFcuHm4ffNBqyhbS+Rv1x9DXY2XFo3hhS1IRwdRCnBJz1O+43xtvWX4k4db8TsxxGyh03Sj+qik4bz27bg0WW9hpTQE4tbsk9ncIBiTY57fzBqqxu+VIee5EaoBjyGoE/qa0LMeI8MKyuEaFwXBH4hjt79PrQyQRm55czFQx0t5r51rvs5sPQ3yXEE0sYZRqK5J2J/br+QqzgiwxOZ722MqEZKNKU2Jz/buf4KyWRSPh1p/TQl3BCZ2c5Gf1/KtvGePPHZx8Mm5Jl1s80gQEjPTxefUegp70X0UcavbRbjTw+1VZXxnSSR9Scn88Vr4Lxq34IwlPM4hxBlP9NXIUZ7bb/nigHB7G54u7i3Tlwg4edgcE9etFJYJrO6NtwSGW6ljXxOpysfvjGTVfwqO0teLzDg68SntLaIGYZtxP4squM6jt/t8x9d6ldMnEJrMm6u7H+m0em1mU7N9c5+ledz21/BOrcVN0d8lRGwx7eX0roeF8bmtIuXYiDUihssM6cZ3PfviiXs08/Qemt7zi17aJNY3DQwgIcsDKyZ3Y+p9K6OOSLgjCSHh/yupTnWwUkZGNz1rnLL4whu3IvfmopUfSrWkrqBt1xkZ+vnXSLxWLjdi3KkifQVRhLGrOpzhWxnrk5BrbVMrIUXFuKcWuV/0to5I1/HqVQAN/PO+f09atMXxBKsiM1mzBSNQCq59wFx1rbazDZXjCznGox6QTjA22Hkazx263q8/5+7XxY0MFG2OpypyRnIyaqAPs+H8Xg4dIl3bYeGQaeQwAKAg4APY+f+KXzFwABNw66Bz/AFGjXXoyMggDrRxL6ytFeKe8CXA3DSyCMuPPGT98VT/6gtUmCme30FRmbmoTn1AI7eVWpBps5OXiEVrrtr3XIrNlfm0wM9COnp3rI3GIp7OUC2eaUak0QMFUR9FBBIOTv26V23+ucGQyl+IRvzDurSahsOgH+Kxz23AuLW8iQ2+BINWqOGRA2Nv7QM1U1CRnHwRrBa6bsrHCUkkMPM2jLKV3AJI2O+30zW2CW24jNFLb3kOwQlXcA5Eiu3XHQIT/AAY2t8Nc9dXD5ZYFkBVY5lBXOd+nt5eVBuNcFhtLnlf6c8a6T4weowN9S4x/PapwxNLLJBa3n4jbfLW0UL3MLKEZ0bCoAX3OOuRjarOD3d1b2/DVt4ZLSJDiW3ebWVHMTqScnwhzntmg3Cb97MS8hEjtnjCNHpOG266S2PfA3zQ61vbm3N3dym3gfAIlk0sGOd9h0znqfzqfn7Ks7o9D4heSNHHMEmkYoA0cWGKZHXcjO/8A4rJwy7ReAutzE6RyyqRqXD9v7TjyrjhxXiEaG5gu0k1RkSqEAC7ZzjGwGc0Rt+LtHbwScUeMs+WAjXfYg+vasR8p7Otx4dhL4i4jd8NsppLC0imDLoVpgAfF0IUjxdego7wa5biHDoLpBoZ8h4nUL0JGdsgdK5mLiVjxa84fbTSl0adNMQ75OMNntg/lXSW1unC5PllKxrzSVxuCrMSBv33q5Y5YyowsscrGWnRgcsEJpUqDuQMCuF+PuKy2gii0yMFmD7DbAX8P1JH2ot8U/Eq8KsJmt4Qs2kKhOAqsR5ddhvivN+L8cvOMtGLyVZCm6hYwACR1IHtVyyhyy0g1xT45ur+yWKJPlbhDqeSN+q+WOoPTzrnk4pxY8Qe9+ckRw2rmZGW2wdv50ofqd0AeVlckkrsR06edUtLyWaSZypZQFOPFj2+n0zWJTPJ/Tek8s2qbnaDIxYgORv8ASnrNZ3rTRF+Q5BY/3Uqy06Zp38V/d/1ZbpYrqBtPKYQ4cHt4MYI71mub2+EgBiihi7ucOzY8h/kdqPrbRtegx2saOBkr8wMs3fwqSNh386I2lrCAWKwJLsCMDP161nkj3Q42eS5UIFvYua/RVgD6R7Dyopb213f2QUXEssfUunhz6Yx610ax2sCcyWSJXIAZjjO3vQS/+JII1mWFZZkUYypAUnv19P0pWxEjJFwYiHSER0VTlJkYOfXbJPtiinCOBrbOsxIiWRcPGpO46jqB5nrvVKKt/EGhuVaMIA2gAn2yN6tuZrmOEDmlJFx42j3x/wB3nUeT6LF2EnWwiJAuCDGfwqTkemN6lDDZqOe6MMDDNMSPrg0MskmNwJr+6kkMpOIjF4VOOq9NPetjWFs8ahjIdOdJOdvcZwfrUKaFuOHmSPRIkZ/sRWZQ3/45AP1q+5uYrbSzCSTPTSOnpgbmhH+jRGVUdZCvLwZBoXUc9NIGfWtNxDa23KlnuiGC6BrkO6+3TPrUYL24gE06jBHE2NLM+HJPbBG1Uyz3s4cW8qKWIHj7b79znYEduta/6KxcxcXA7YwaG3PG2t/DDYMxBwU0kfXtQF8NndpK45qGAqpGsElm3yc6jt02wOlEILWZcFjn2FBj8QXDR4MUUBbGG1jY/wA9Kx3XxRc2ih5HUM+NKJhvc+Y9qEp14ibyP7Um0RpmQqF9TXnHEfiHil6+YbloYm3C9KET8XvRiO4uHb+4A5qrZl5Hq0nEbOE6XkQY79h9apvOL/LxKyWssmehXBH3B/OvM/8AWJt5JcOUXAdxnb0NXw8aLQ+MyKqY6kYH6UjpeSO+n+IES3aTQY2GwWRdx6n0rPNxtpYzyZ0YnbQBy2A88muFk4lA8ZMtu8rZ66sEEeuKhdX5DBgmgEAAE5I9K1wZl5pHQNxMyn+s8xlQ7FpM+xOAP2obNxLxBCqBwdpY0Abf1H8zQRuJuX0KfER54ArRamaSEPLEAEfBA3OfpWuCOfNsKtm90NdyM7H/AHkmq7qztmidY8xsepG+aFNPdLNpaOYL+IHSenlvWrFw0QUKwJ38qcMUW/QS4eC51HEqA4jXGMHbaiKzyNEZJDhWPiQ/27ev0qDWs8N0kygLhTksRkfSlGkkh06dhnAAzVSWK0ZIRibSWhiGcdV60RWAz26mbSs/bfBqFtbSCVdEBSPGck/w1G5uDHzGmdFTOzdc+9W/A2kUS2s3P1IF0HP4ickdwKo4lbaly8bq2MggjDH0qu14ijuLd1lyV1ayfwjHX7VKW6hhWRSWmTP93b6VdmaTt7G4ntRLOpVxjSpYE7ee3WtMFhoXMlwwmbc6eg9MULseJiZXCEiKPYanznNXNeRSIumZBnrl8BTWXkynQ2+m2XREQCWyxO+ajNO8+srIi9cg0L56/LjVIpU7KVNZTG0k6cg68/iG4AIokW6gQe/WCBdLSMDvlsjAHYHp/DVV3NzLddKuzA5JXYA+1SeKSd4oCkZijXDuGIxtsPvUQ0Fqzh2jQAdR4vTfaroyyy0lvYYQ9q7Sax4BqOPc5zn8qxX/ABZ54zDxSwjBJwXB6n06edboLrnFgkkekjZVXZh9v2quW7jwyXFvqMZyusAn79fOpoAXklE12UrFR0GcMvng0Y4LxsremJ87xqrb41gD/OKFzrDdSMbbWk2ckr+HA/T71VLaTqQ7kAxjdgcE70y6CNs8PJuJ3WJzBKCwKrnG+3vvQS/V5JBGgLM8irnuTnFdnBJFe2i3EJU6QRzCgLo25/hHp0rnS8NrK806uQWBAU9CRnb64rOOWw8TdK720NqYyOaEYKA34Mnc46HAahrcNubudgHV0J1PMxwvTfJonwsQzjmSKZVP9p8IfJJCk9u2cdqI8U4m97GbdRybQJoZUAC4HZR2FaTjEIcAWTi5+S4cum2hYamU6AwA3Jb1/noV4vY8Qgijt7YwxwodLck6VB9up965mTjkNgYobHXDGFIJQ7kHsAKaXjq3kjM3zOTsAihjpHnkgfnRpsqaOv4PxN+Fvy5bh5ISBlSOhxjI32rVxtkuLm0WPjQtWuZdUXMgV+XgZw2Og3G5P71x/OguI1CT3wZvFpwCfsO3T9aN8LgmhjaaWS8tJHwAzzDLjt9PQ1OuzaZ2XAvhiKCBk4olrxBsnEvy4R9+xOTkVruuE8GgDpa2kCXJG0ZkOSRuBsc0P4Tx+G2tobbiNzNI7HHOkiOGyQBuB0qVzZW19ci44dcqz2ww4EeWbOdix3xgnpWk2WI1x8PsLyQQs1xFJCdQQXByBsQfPvV1vYLPwxrX5q4RWUKCGGdlA69eo865Ozjsbb4gmijXTxALqR0DZG2+STv7V0XwwOLyTXD3s8DWoysap+Ivq3JHYfXyo8n0OKhnuOB3n+mvDe3k92I8NHHbjc6egGpsgnfoa45PgqK4upLjiUfGU5gLMkcoIT3Gxz9zntXr4ty8ZwFbO2CNqD23BTb3czvZ2bwOF0IiD+mRnOAdt8jy6VcXPRjgl0cNYfCEPBuJ2t7am9lTSzf1ipCnScdcMOvcHpXe8Mh+W4fDGrcxsZY7nJJyfpVr20U7eOIBmA8LrnBpW1iliG5RKxDfRk4HsO30rL2dFohw92FsvMUrpJ0gNnv+VDb3nSXF2wlBdJ1WMMchQyr2+tWWfFrZ7uSxIKyRrzNZGFILHFCZOKRScdliibXHLcRqX1YC4A3/ACI+1awcZnPo5ricE1rxG4aJIeckpZtaAlM4x0HQ71ZxcRxYngiMaBNTFm0tn0GaK/F9tDFdLf4kU8g62QZ1YRsY8z/M0AgvI+LcNwqzryiFAkBQ9OuBXowX+pwemPYT/MwmUyLAsZzhYQXlJwAACN856Vb8rFax2gmWIPIjlHeI5jJPQjG24XAx3+tC2mt+HI2gPJrQLIr+FifLOSSPWr7GS+SWC1C20/MYaVu5Q6lRvkbqNsdh+tMsGwsodPdw2HCriG7uJbgSQNzCiEY1jBCjI36/pXR2k3PRbxfEspDAn/g1watcXfzL3sTXbxMjrHb3CFoQDuTg/h277/arOFcdl4TMZb+7jnDqw5Tz6gFJDHPbOOw+pFcVi29nV5pYxIOfFnB7rinDprWK6ALScxtaZ1eHIFeRXlpPZ3oW6ikglYaGEiEFts7Hpjb26163wD4mj4vxJ4OSkaLgppyABjT36jp9um4oL8afBRkeS+W++Yu44FYxx5CugDDbBPl65zVy1tmOPLo8zF34mjRRhXCjLDb/ALic5qninzLSaOW5jByugHHv771p4lbixuIzLw9kaRA0SyxkE9dyD+9YJbwwzNyUKOfxZ8IBGegBxVS9owUfK3SkhYZuu+AetKt1vxTlwqtwizP/ALn3IHlSq8svgOsTjrW9zrOsu2SGBwc+Yo7wz4sWKxI4hDNrK5hkznV5b9hXJXNjJMm0jYZMIMbA9vWhtql/AP8A3CCSANpAzknPTGa5PFNHXHN4h+54nJPdvcNMBqJIzuT7eVUfMSTbSZVCfbPlWaeMyIFiOWcld1Hfz8q0cMgWJmMxVpSQoIztjyqLSLaEeE8Rt+FxtJ8q07KxDAtpxg9R5mpT/El7xhZnkkaK32UQgECsc4VucUGc4OfyrLaBWd44JMY6x4GBR4p7I8n0FBfTTPEJZyvJGlCvb/z+5opZcduEVhNI7k7K5bI9qABF0g6tLE9cdqoR2iyo3zjOx/YU4ouOTR1dzxbXlg0qSkjDB6qTi8arJFJEZVc4Uyb6djnY/wA61zkl4Y4+bIwB1FVI2OMVlseJiSYiSUFCSAw6/esZeN+jfPZ0t1xxLCy0KhVtOOZGVyfLptWCz+JpbhGiadmbtzTsB9c1p4bYQXcqGdNe2R+E/Xc5H2orb/D/AAqSNkkhDHmaiSQDn6elZuK0zpxyaAzcRubS5ELEqCBhlOQR/M1tuLgrBzmIctsFOM/SqYOF2pgmjvbmRp7eZooHTJOgAFeg3AzjOPOs4EAQQzqXYEnXjT261vivRzbnZKyn5kk6TMAWPTHQ+9V3dwieObU+kAA5+tUyQWpY4kZcnJC7Fs9PpVxnhjZbcKRJjCjY1VikY5FaTWxV3aB5MbaMfbatsttzIQZEii/7cn7HyqhJTAqyMUMnbGD265896xS8RPzKrp1xvttvk1OL9DkbRZxpIdUXPjyP6YkwM+earbh000gaG3WNF1MUebUBtt13pQ3CWagEkEvli36VOfi6Jq0EaFHXODms/wC5eSfZcbCERhrldRIB22FStEQyKwVkAJC/7cY3PWsovJbiJ2iOSv4lzn71RNe6FLljhevv7VlcsuyckuglecRTmCPDPnY79DVb8SRULWykxAbsW++N6FLcW91MrIX1DqfP+fvVkkEC28nKiBCnV16Hb69q3xxXolbJQcW594sLBhnJGemBvuP2q88Wa1h8SNoPVg2rHp/5oQMQ3EckRUPIoG6d8/r51Obhtw2nJjWBsgqdznzJ9DmunFGdin43Izh3dTpPhKNvisdxxL+i+tjKsjZ3wdOxySDVF7wySBAkYkklPiwF3Iz5fzvWnhnBy12YbqBmkUKwXXtj17VuYrZNmgKbi0M0Fu7M4BUqgOcbY8zvW9LWGOz03sCtIzYPXIHb96tlmUXRSciGOAjwxtgfQ/alczcPjRp9bCVgfxDOPOsWlhUlpaaOZJb8iPXp5cZ2bJ7/AKVmvODS85prSFUjUayjZbJ+3SshuHe5b5iRwIxzBp6N5DHua1C/d7czlwkbAaFB6b759asaBe7uEAkiSMgYxnPStdgsmlkgA3K4JOMms3DYWli5sjFjkHUd136n86MNcRWluqW6c4n8TBSffAz6Hc/asZOG0idpZwQJMbxnkmJxhVAX2wetDzw0SKxltWkx+ASzA9tiAB1+/f2pRyX7sxMiRHGohhq0/njb3qlbmd4WlmvrlkQ4JiAUP6KfIedZ2GZn4bHqXm8NQJtlhOTn6496hcCGO4Cxc6FNO2ZQ2fp0x/irhDxG6ZAkBhUjII1M2T23O/r2/Sq5OFtGFe6mfQDgp9e4A2P83rX/AKQp5YlnVYtZlyFBXAJH+K1X986SpBoWXk51AjVufMir/kOTaG7cABdwijcb48/18qU8QgjnItgYGH9Q5/EBtnboP81m3sqTI2t21rzI42yDjGvYtv0yOn2rPdwfPokw3tzqGVBJVwAN/q2KGcRyBzFIUEDBjYHHlsTk7fzy7D4c4ravaf6TNoEaJ4sf3+ZPqf8Aio1x2jaXpnJi5WOO2sotPJiTVK3Uq307k1ptopbtCZTJNEWwsZOM4339OnStY4JBdcWngW8tY0iBTIJDkFcjsAdj7Vuv+E39kIUguIUXDAGWNST028u47d63UujDQ1nHw8yFVIt2Tw6jCXVcDqW8vp70VbgkQVpGhhkgGcz20uV7EFhsfXyoenDfiJ4wFvoTkA6VULtv2wPLzqhTxyyunAuy7yghxJEAGO+Pwn8/800/ZAlZ3vA0kEdxbRKS2AWJZvXOT+X6090nCriUhYeWxOfAMEj6GqY+NT8lo5bW00gDIPiKEZ6gjGnz3/WqLp0gttaWXIkVQ45OTGe2MDbO3Ws7LQrZcLgvnMXD5Z4Z4gSqmQ+Ly69fb9K6H4eTi1ldmK6t0KydZlBXp2K9PrmvPuEcela4UOV9wcad/wCdK7rh/wATvEqJcgujHAZc9PrR1G8WmdNcxA60MCaXHifI396AccS6sYln4a0yTqv/AEETKsf9wYYx2BzkdNqIf65Ytb82a50gnGjGcfTFDbni3D5HDQXVwQN9Go9enQY8/wAq58tnVQPcO+JZrjh0Dtbabh1XWXBAQnzHXIolHxEE4kwd99Jrn7K4BsI1jnnMQUEysoMmk9NsYx67mt9hbTRXUrqpaCUhw0j7qcY29PT1NdFkzDSDnzCqcon3qq5mM0TRkAahg422/aqJJFQkMTk9ABQ97tnc6DhACNsk/b96ryfREjO/w/Zc6S4Kyl5NnzMTgeXtv0rjuJ8Gji4vPb2XNDRaWj1bjGNwG6g9ANvKvRrcpyg4YEYz0x+VZZ+FW7zPMMiRxgnJ22A/YVcMl0yZ43aOJnlZPh+AXLoOYiBIyyB3BOxySDtk7Vgi4Vc2tzJPPGiLL0ESOAOp6v1+ldDc/DAZ7SIEgwW2j5hU1AkYABU57Z8jt1oBxXhV7wm1jWytYIGz/VuLa2Vg/bJBGVP3/XHpwejhktme4UKxYfpWaW50xMEVz5qmkE//ALAj7ina8IIF1CYo2HhmLghz6AVGaBhvjI9K6mKNwppirfL2McUo6OdGpvfTgVZ8Q2ypbQrccVhUSj+pbQx5OdWfEQdu23f61kExt5Ew+kMwBLbBc9z6VdDxG14iXt72KGZUb8DjUO4HUVl30VFNlxK24JeLfcNgh1SR8syhSQwONyM52223PvXVQPxZo1mt76GeJIBzMrqU5Y4wcA5GD37+lBrKzt4JtMQnSJnHL+WChIgTnxKSMgd8Ak+VF+I8a4famTh6xfMxvCFlkjl0Z23AGnbqelZ8t8mOzXhS8eX+n/1nFfFPD7s8Rlur9ncK2MAdf+wL2P8A5rmJrySe50QRRWrYPhxuNumrr9sda9e4nxGz+IeEXT2bNKbdDiJ0/Ble2dzt0NeU8SsbyaZ0t4SUBaZWVcAdBgeVcfGmlGb8mL5UDl41OCsiHyyDSrs7C0kW2VP9NDFPC2Fzg+RpV2qMQ1iExLiRgQOyb74rMsSMXBkz3+vt9qaZyEVicsR2PUVXbMI1aR5F1DuR0rzmy+G1dyix3IwucnB3Gegq05tFd1zKznbG2KyjiIUamkUZbcelZvnZZLtktRrL5wNtu9OyBRzM0Wt42j1/hB6UJ4gJ4Ck8C4GrdgOpo7aQTmP/ANw6hj3NJ4IYY/6rHOSRhdhsdgaJkYNguzJHCJxy3K5GRjGe9ZpDKjsIgTn8LZ71fJomKS3CFUBOAQAT2xnqRUWh5R5xmBUt4U7gY23qhGETs8Y+dDKS3sc+n3opwXhKQ3D3IvkVlTUiSwh8/mKH3VnfrokJR4WcJuNkOdv56UQS0kEJM1yrYIzlM4HkKjejaiCRvZ5XDG9gjA20QoQPz3ohbcYkgdEwsiE5JC7+/WudteHQtcjTdNofcRKu2PQ/8Vt4jHHaRxvb4kjRQMLsVPfP+axwROef00vdESSHGlWcsDjvjH7D7Vhu7xJZPDGzyYIPf138qoJeWSOSNpERsiTUcbYoXOs0crssqkY1Fzs3mf8Ait4oy2aIrllkkmnwoQ6cDt3zViPZStGtrgzK2VVm2Pfr/mr7e2a4tOXJAYi4GZDgkjrTxcNtebGXcxrvoWOPy7npvmsvJPoIjaQXUsshvYtMS7oFO2ryH02pNa+MuHOoDUAAB+tErWwKzHkuJIW7E79fLFbruwhYrqALJ137Vz/3tptY6OX4ibwWeANWcr0yTislnwq9uEVrh2VWO+QM12MqqkYHhG+wwP3+1V83TFsqnBzgGuiycJxRitkPCrLTlZJADlgMNj18+pqpn+Z1pdRrEGAboO/f3qPES4dpoUkdjgtpGQP81hVml4qHaTUoGCMadRHt7VZdkhXfWv8ApyrJFM0zE4K/hx7edare7aawVUZA53fI2/mKFS3UqpzJnV1LMqAHcY9autpFiiyJAm2WwpYkHz/KtNEQVjvIG2CROFGN1zj+fStCSBnDy9FXP9Mg4x9f5muZnu86Y7dskdCP7s/vULS4klbS04jBOGIXUw+nlU4vstgf/wBRiNwxeBSykhHyTpNbYSIY5pokRGY+JjgF8f8AmhyWjpEXyLhcZ1LnWvrp7/StVjw+WZdUrYt+uM5PTao4DJxS6WVcxLpcfij0fibuapWy+eihZ1KPjdF2+9HYOG2sUzT6n2G4Pn5+tXwzJzSI91YbDGx9fypynQgDk4A1xOULNDGq62cbliQNv1NbofhlTFpEmbfIIUk5+9GpRAiOukBjuSNs0Ku7s8kCGcKFIChP0NZ5ZM0kkWW9pHw9JI4Q4A3VmIIHemk4hMLZntyU2/qOvUf8CqZDi1KTSyGfP4gNs0MFlxIXJjjH9uTITtj1qpXsU129zz7goIXk5nVWP8+ta5pFtBHzUXYAIMHQD0AG+9aouVw+GUpPruAuqXYA4xkgDt7ULZNY/wBR4gkh2xbwDrI2T1PlU7ZSJub+4bnaTFEx/FK2kn/6gDH161pW7tLW3uL92M7x7W4Y6hJKQN9PkPPb0oUtpf8AE5AbiVixBICjARc427AbY+1EZrOzsxyplDya1YQgf3dBnfPT/NVpBJ9ma3v7mRRc3FyzTS5yVJY4z6dN9qnPguXy+sbAFc5PqM7de9WSXUVrLotVBnUbKNxHtvqI7+nb1qjhxZ+JwJIhcSNywoBJyxxqPrg59s0nsq0U3Vs1mEt25aSSjrJkAZ3JwDtgdh3qq0tLWTj0a24aG2acAs++QoJxv0Hp2xRPiIt7niF1OcvdNI0cMQU5AAA1eXUfpWLjFtHa3NwiBStpBEcZOMnr65+taTIHOMcNt7cfOxiWJp9KvIMgEdBn9MH096qtOJf6g3L4g6zRpFyWU7jTqXfP0/KjsIW8sLWdiG8A0nGQdR2+uR+tcVJcXHDOIthGVo5MOmdiO4z5H/Fc1/sVo6PiNvdK7ScHu5mii2EKkefQ+/r5VhPH7mO0dL+Eq/RZSm3bfPpgfnW+IQzxNccO1abpCxVt87nAI7nYHz3rPZ3dr8QB7eaDk3Sj8DSFg/Ynbp+dVdbISs5rHjEardKklx/ZKr4+hYbioNbILv8A9lNNbPEcMHxJGDjbBGMA+ePWg95wGexczcPeVXQgmJ/ywQNxt+nSsicZuvmeZMBzRGEZCMZXpnb+b1rj8IH5IbOUhr630SFyBND0O3mKnZJf2kvK2uLY7xzFsnG3cdaETLLHZNd8Pmkktz/1om/FCfXbod+1Lh/EpY0DRAqrNuh/C5H6H1FIDo7ydQh5hAI2JP8AaP8AFZktAXV4mBKn8JOfr6VoNwk0AI8SP06HH171BlLuD4dRb8YOCRXPiibCNrf31lEy2kiqz4DSYGwHlXR8K+IlheT5yYuXIPiO67duwrhmQAc0qzYPhCHJYg1dcqxCyuwQsMHvijT9G0z0luJGeS0EcDmO5bHMVgdGATvsR2qN1YcuPNvDqlL51oQpFef8B4tH/qacLuIwUkbEPMOBG+QQR6V6Lw+XA5EzSkrsrMMagPOo/wDpvFkLHnwRBZC0mptTE4BG3QY670QSdJSd+nQHIJrNPw+KaUTF5sj/AOMSkLn0HnWGzmvIY5vmrK5QISYzrWQv6bHNUUOEoF0ghsDJwO/0oRx7iCcLtTM4V5CPBEzadR/xWpJpMg620Ek4Ydsb1kvkiuZc3tqrwpjQHTWWOfToKqcDVM9vwy1vrRZLGVrJ5AryxwEYznVhh79fOsU3w40ksmmSAqCcrGhUq3Xzo9wy0h4fZaLZColcyMGfJGe1a49CKd1GfE2T38961+mVpngpDz7iPAmt/FKWTSRgiAyhzkbZH4B6muZuHRLgJ81YDV+FUutbknoCNIwfTNezMMnSwBHqOgofecA4VdszSWcOvqXVAD9+tdsf6F7Ryfhfo8sElxbhZGiJRuh6A4qN7xFp0UxoCVB8D48RyO/3rq+J/wD8PkmVltL0uuQeVcZIPTbIx5ep3rn5fg7jPD4GQW4kDE+K3YOIx7ED9PrXVZYZGJniX/C2XuGkvIBbtIdEfLnBTt13wPt510F9wmQRlrux02rHU90J0ypGRg7748sn77VwV3De2NusQjlMhmfTzU5eV8IyR2HvVUF/eMrLCStyqsQBuNjg6e3X9arwTQ5undW9jw+3Up/qdqMnP/VK9sdMelNXnE/GOLGVjLd3IbyI6ffpSrH5YmubGdbxZHQoWQDPh7j0qUFncX0M0jxmJTsgbq3qfSrrWZpIiW1+HxZPWovelHZG14GdPbPv9q4ig664bJbuC7llwBsfxMTsKKcP4a9qHbTFqOOjeJeuf/NSsbt3hOcIZFxnHXB32rfnpMGBJXBB/Wjb6IVmQR24Zp/FjUMdvehhvJJctPA3Lj2dkB8Pr+lErnxxaG1SF2OB7UOMckSPCIsqwBKltzj+dKIF17pn5LcMQsH8ODuAvfOelFIIrXh8Q1ojswG5IYbeXb/xQT/UyswtyRAhUhhjAB+nXpVawNcr/TYu0jbgEgEH9KNA6WGWJg8odYyNo4/7VB26b1XdTrJBo1JIpAOpQB133oDciW1tirMCyEhsndhgYIFZIrl4nPiLNgARtsD6j+b1OIobHDXdVl1qoYho3Q5K49KS2M1wZQ7airbSCQgMdsjFWLxJZcctESUqNfof3FXQ3CqulCzj0UAD6D3rLTLQJJcXNtI0PIbXzNOGU9c/81RgyqvOlYtryQejfWi3ErvnJogZshhjEepkx5f+aw8P4ZJePLLPNlBJ4fFpJ/3Z/nnW10QlBflbgRzE4Y7FejZFHeHmN4SW1Z6rtjGc1lubS20czBDRtlQDkE960x3GkyrlANI8QG4HrWXAi+ygjRS6zdTlhzM6f+az8QnaKbCkNnYtvWOS5Mkbi2VTpBzpH4vXA/QelQaO4aAvICTsRHpJwvnn71IbWRpivy76QS2rxHbpVrSQnCMwDgdB1ocPFoWNZRIwyinbUO3XtWORpo7vEw0yDp6n0qwtDscJKgNIzg9VxjbyyK0y2MEoUiLQgPhC9/X8zWSG+MWhX0DPQjff6VtluF0RjmbkgkZ61hto6pIHpwazinaQEuzHoRkqfesV5wizecrGuHdem4AH0o2zxlWOSjYyc7ZPrWeVI7nJTmDw4yf1zWlmR4oDT/D1nylNnNqfIOTnY+X/AIrJwnhpW/5EyDWvi1Z6CjcVwkGF5TSJn8ZGSPWi6W1pdSC5tdUzhShAXp0rLzeOmOCyWjI0UJh0MwXbYoMGnuZtauIXKhejnO21KeG4LFdBRQowCcACqboc62EETHGO4wR71pHJqFbTTOuLZlmCjxtqAI/mashlMUo55BkcDSmeuKz3bf6coi5e2M5xkff9/Ss0RmubqObxKseSWbsfrVhAtxXwh53VjkYCjov+a524KS6goIiUYODuTnr6f80Ss+Lf1nSYqw3IyOpohHybhWIiVy3p2qLR09HOGwurhDMk7geFQNfTPn6V09lbExR2/wA4rqo2YnJ1HoTV1tHHZaDKysisGZcdvL7Vqu7W3gvLiIDGtNUR7Mev1ON6zlmZ6ZitbKHMky8uQq2kjG5PXLY/m/3A3V693cxuqFpcARvuSo9B2GDV9vdvBZ3GoK3/ALxQw/3DYYPuBn71u4rCDxCS3s1EbTSHdNuXGu2PyqpxjlTJZSfLRfOSKUABFrD/AHSPt4z7EnzoTd3TQawC73cnhaX/AG9Pw9x3360Wv2t5Jc20rnkRf1ZCM4UA5Iz09+5xQ2COGxhW6uk8edYSToB2B8z3+3nW9FJJbva8BkuRqBZwAh6tsd6K8HUWFkbtTpurvpqyRHEBuevU+fpQ6Bbq/ne1aMq7BHcncqMHK7/3EUYvCOXfsI9aW2mzhYeLU+SG9znA+tGVdmKzczcVgyuOfKSSdhjPX1Oc7U9xbrdT8fN3qVBpBCHGFVjv+VZeKTrYcQt5GOp4AqrjoCpBJ+vWjXB0jmfj0xkEwlR1XTurrpds+2aPWyrbLPh+8a64CtqsuJLNSPDsC2rI+wxQjj1wrcdNxoKFwqXC6dmI67Hr5/c+4/g3FDDxC5Qkxx3HhyAMg52Pv1+uPKinxRapJfSTGXUs0aumBuCdj79TUWPHIl0YebLwWdZIjIbFnXWA2TG22ceY/nu97La3PETPbTBJZFDB1Oyvk5+4ppJVR7E3C6be7iMUu+xZSBkDtsVNCrpDbyGJh443KkqM467e2QSDW+JGdDJxeWK7jS9kNtOkYxn+9TkAg/U/atPELG04rCZwwWTSC/mP+5fTzHbGaDy6eMcHaKWQC8sAWhP+5Nsr7EDI9R60Otrm+tUjj5jqsi5iyMhhuMffIqLH4Quja94TcsB+KNsE9iv7j3o5am24oJCtuyptkAbK3l6edZ+EyQXODeB2WEZ0IuTg9CD/AOa6WW1trdoLrhFtdMhyZVU7sMDYgjHf7jpWM8tw3ji2qZIsKoZMqi7IGbqelRaWWJ90MiEbkdQKuvoLuSeGSKCSG305KMA7q/XtjA7Y9KH3VheN4k+acf3BrYrtjy+hrKyQ4M0ieJYlYZVs5XBIzU1dsmQkalUAgb4qmHgvEpUSTDRamRCzZYBfPGKNDgFvbWryXvFUkOrO4CqfTJNWonFgmxtoV4kZhKJ7gOGGptKjoQf4a7HgPEOJz3ClIuZBozg7AexH1rn4I7GKOUTTW8T41K8cg1ZwcEgHLe3pWnhl7faWaK5JtYu8Y1lsduxqM0tHeLdS6C0lqUP/AN9vrtWqRNaEK5UnowAyPvtXO8H49FfqimbkFhjddX79T9a3SStAVWCVWYnSGZMjPkcHr/iscoa76CARguhm1ED8RG/1oFxgXuuRPk0ntwNv6bEnzz/xR2GdJMJrXmY3QHy600vO2MPL9Q4INUHP23HblZQtzaeEjYoCpX0O+KMx3sNxcCNcs+epBBBAH5bimSF0J1xRsT1kRADn1GaBGz41FdSztLHOqjwLG2jY/wDcRt675qbB1BDDqMkeR3qSjGF2HnkY3rnv9auYhHJJyHLKPC5KjPfGM5P0rbF8RcOfKST8lx15gOn6N0/SiZWFJSpABzg9KgQF1EEgYz7UJ/8AUfDGlKtIQrAaWCkh/atl5rNvy43AaTZTqxv++wrTMorkmhuFOuJZYyOjr1+9YT8NcDnfVDYQQy+ccYU779sVu5KgKqAADY6emKrZm3CsA/YEZyK3i2umZaT7B7/B9kWytzMvpjNNRRLiVFAGR7EEUq1+mf0nDE8Dgu8Lg+FQM53xUXaSe4ijZSGc4B6kD1x2qZ4ckkaOkvhGkaSeu/X9KIwWK20wMbYblkEAdT51ro4jW1q8ceG5bMDtv2qy7nMWgkEE5wBVNxOV2Q+LYDHah8162MkvHjYtjI+9RKkNL8SkEhTX4hupB29qxteuM+NjqYEF98H6VlvpirJhw2nyxvTxRuVUsDliQAexz3rcA11dyMXbffrk9vKqI79kzyyUPp3/AJvW5eHvcEpqWNwcAFcaux+1bbHhEEVlKJ4klkYnS3Rh1xjOB9DVqSAPhuzcOSyx6xgKzZ228vrVckRCGZZFD74/7sdar+RvHRpkgIUEjH93261Socw505Gcfh6mgLBcSaAyykZ6gGj/AAqV5rfQigp0Ls2C3ucdRXKsdIO+kjqKPcCupHtWVI5ZHiYaNKjTv29+/tTJaCDUtkiyFjODuPCdht6984NOlyqw6mXSoJ2Xwj39qjy5pYTzCWcADqBg0L+XunvjBlCD4t3x5dRj61yWym57wTBSoVin41YY/Pyp7GKW5uFAkGhMlxnrn9OtA7dJknmWDDuoyoC427jerrVrq0vomUK+vw4DdM46/wCK1xB0lvb/ACV4ZLcrI0nhbUdIOehohFDPhwdMWcAHpnPlissGmBtTlS6rkrjYN51bDfNIjZAjAGAck5PnXNlITRXS3Ml0bbUh/p8wkbgE4IHWstw8DRGCUa5M+EMv4Ou/atVlxAm6k5jhU6+EDIPTr7iskvJc8y3j1l3ZCNZye4JFAKWyS1ha4F0CowyajjIx0PrWcXgmYnSwQbeEDLHyrQkS3AZSOYd1dS2Av0q08LgC6R/RAGAQ2T67VHPZtZGdGlZwZnjQdgQdz5etXtdpGMOGZRtlSBvTGyUxaIbxww6akFCb/h9zbf8AuRMjKOpTy9aLFP2XmjqbOWDkrLIhyB4cjc/eoz8VkK4SQRKOoBx+dZ4oz8hFjA6eIbZHest3KIiVRCqjfzyfeufGs3yhoHFGCFpvEp9c/nTQxQtGk0GXZgSQ779f2rlL2/dpGKSkIOgztUrDi8yw6SuykYYnqDvj8q6rBpaOeWVezoJZJ5HjjnjzCG/qLvgY9u+a3mK3l0HxHSNOxG2az2V/HdRRiS4l5T/2jDN9u1aJUtnQLaXLBkPiEqEb/wD2XIG3nXH9H6RdFUPALS7uzOkskUMROtnIbJPlR2PhVs3htbyMsFzymUqx/mKzvccSCRrHPEsWMLytJXbzx9KTSi3ZLS5jBYeMmPOMnv13OSfWryyZBX/C41t7pHzLOkWuPSfDkDxbetDLG9TifD7KQuQ9vIYjqGWC4YKPsT9BRlJ35xdvERsNG2Sdv2xWeKG3DTiPK6sSDV4QCGPT6MfvRvRGclf3JspjCUVjJLrKnfo3l6/tWhXuYoLy+uf/AO5GnWD03bI+4GfT3qri9hcXHF49FtLoL6nkK9em3p/yaOw8PjuOHpa3OMczmSKAUKgn6nP+fpXVtRGMewLw0hOHzyTxajcOiR6j10nUfpnH/wCvpTRwLecbtbZjqRHIdvNlGpz16dB9BRoWgaWNzkW9vEw2G2c7Aeewbt39arsbbkxLHGimY/01csFLM/i1Yz3ZBt5GtJo6oyfD1xcG4iuGyjzSSPLqG4UjO2eoyQKOrDBbFYbZlWPmtMzs+7tg9T7jfFNYWkdvbRmERu0YYRPpySpJwAPZQatW0ucI5kSOTohB6DJz9evesvLYAHxJwu3mYSx3JQnIRXBwPQk/TpmsnwlqjfiFs8hxLGqfi6Fsr+4+1FOKxOpIkJZeXqKkEKPPG+3UZPpQzhUURMj8PikQoyEgZfpIrEZ88BtvWtJ1QljAFsskrTGPGU8QXHQ7t+q0Yg4kL1I+YEVo4jFlmGW3Jz9j+VVcLspbT4gQXkGm3mYqWJ2UhiR+mPY1CHhVu03EYJ2dJbVdSaRnIU4J9O1aykJ2arFra94Y9vO8jQwyCWOVVyUUnS5x3GGJP/1rJxsww35SGdJ1ReUJk6MyjAJ910/UU3AZlt5RqLNbvNyHLDH9OQFcny/8VPh/BXurhuHqg+bkZvE2yxBAdZPuQAPf1qybLaYlEti8NxGmUYZTfZsHGP2qlJfmY2DLpeIl1wcY/m1bOHNbspfiEkvLhRxHGg3Z2Hh/P9KjYWplnd44+YoVlYAjbY4OemPXyqg6v4StA81kUflXDBt9/wCrH/cPocEexru4beWM6F1jff8AEc/U4rhPhq9NxweBYbVYpOHSq/zadCM7r5k4+ldXFxd7otLHcRpFGuptOSe5/E2FG2O9eLy4XKnp8eX+oVez2aSedYwVyeaQBgfz1oHH86vEB/8AziBrZ3JVYtTnHlsNtu+aE3nG7MANdlkZhp5zKWyOpAP1xtT/AA1xjhTzW8VlDNkbuCwABzt+e9FhFSvKs624nlZUU28kik7BW1Aj1J/fFRnkiT+oW0sMDBUYP3+tbZpIpULwNkxjJ0n9fSsKcQgkX+umUK4dgQVx+/Wp2KkYxpmfVbm2mUONUckYyB7gUTMsEw+Xe1cJjBZdlHbt7+VDrPiUUsk8ENpcRQwMMNLEIg4PUrgYPekbkNJI6JHoQBlZWxrHlkYOfpirIZqLf/SvDnl+ZthIsgYHMU5wfcEEfajttcToCJoNI23VlINcqvGRBNMbLIJHid8E1bH8RtJCPnIxqx/8bYIPpTbMc8UdRFLFLqVOWrnqBjO9akIkRtOC24/FtmuFPEUJD81n1HxB1zn00n9a0TfE7RrqsII1bBjJOSExnfc7de9asHJHT3XE7SzWQSTRLIq50at89tq5A/GnJ5jzCJDpOWEeS5889qA3E6zXRupw5GC7HWATvsDn9elB+Kss0YWc8sq4AyQQG6gHHmAa3jGc8smdpNxy2vb5rvI0JkLlid9v386AcRuHnmeVXcySg743U/tWNoRbRIrKBIFzhhjUeu+fTetVkq8sTXka68nwjOT9asS2ZybfZVbC5JVCDF4t3x+efpReD4iltHES6HWNCFbRuo2zj7D7VkluN9DWkjA7jSvQU83DLfmyeLTI6ZCBtsn+DanfZnaN1t8U3cWFhnlIdsayMgDFU3vFr8jLXEh1HcKMVlFmLgItw3LkDb6GyPrjz962RWENlJI5y4Y5052zWMoipshHecWdAUaQjzLUqabicquREAFHSlWIy04352MKUB1Kq4AAoXccQeSXm81gQPDvUUvIo4SrQgy9NQ2rJbwSXNxyozhmOBkbb17UjBsk4gdCrIh5m3iB7VVLcSfLojRso/3N0ajVh8O8uMPdASynBCdh/M1P4htS3D4mgYqIf7PMHrv0xtSqwhzUboXVWOFJwW64FHLWzjmLsly74IKyjbBz0x0Nc2QQARkZGfcV1HC7cFI2SSXGhS2QBg+nkPvVy0ioKBVkYgRRTSMpG67AH139aabHzKxsutR5HO2Ov2rA0lyAsbwuF1YU9j7Hrn/FaZ7meOJ3iTwqDliPtj8q5gjdG1heISBmIbSFDbJ6eWwrWsVuk8dyDKzqpyNXh8gcHp1/WqoLOE5W4O8i75G+oHrV+xkI06gBjJGymoDL8jw835mkgDu+477/AH2otqt7aJIreFUjUbKm2xrDaTS6o9OkuB4epxnufI1VNI73PiVvCeoU9d+lHsgRbRMv/UYKdwsf4vasU3DoA3OXVrTJ1+Xv19fvWO4u2kJCnBHRs9qstuIf0mSVQzMSWXT19d/ekYMiWMzSqnIfScEnXuoxkk+pq+24VKLpJbiRVSPJ2Jz5j7dKLJdQyIAC2lt2GTv6Cmu2jEIkjLF+hjQnNKylbFZGWRWYdxg7dOlVXMqW1vHgnmD8KD+4+vlWFL4qZf6QLIPwvgsPfPelFcosH9YKD0w7ZwKQpqW1P+mSzyycp+qgb6ts/QbmsdhcSWh5gkd31f2rkH2NSur7/wBkXacanY7qCRjyx7UHEszloIELTLkhlY5wN+nsKqVIdS0scs/NgZEk8OcNnI7/AF6ela51L4EZMpbrg1zvBLK7uHjd0dEl3hfTkudxgDv0roOHSyRRiIwAyscNltyaxmobxVMc88keQAdWwCgZyfKs8989t4bhQXK/gIyOvei9/iPMrwrE5OF1Hc/4/wCa55pUiM08qhmDBRnz26dqmKI0dFBdo1kk77qqkhV/tND7t4rqIsMSKzb4HTyrnP8AWZbafojQv1UCiNpcRX2m2tm0FyScfkMnuT+ta/NrZvkmVJwq0lv4oZrnRA7eMjAIHpXTcR4Hw1oJfl5EMZ0A+MDThcA5wc9c9s5oNBwp7i4sZyHkjdkYsBsCMalO3XqB6jFdj8ta6QXVVx41UnY5AGGHcbEe9TJv6Sg7g/CZbWCNZmGY1OMrgnxf4I+9RvuHsz5sxIZgoJkH4Rv0Hl0O586LvdRJAeYAMsQysPcZAB36VladUWNySSSTkjG56f4+vtXNoJzsy2nOt7Nkd1kYSazInXT069s4FKa8Mqq0rYKjG5xnf29KtleCWPTbqol06SR6dcnzOaGcRilhTVsEcajnfB7n/wA+VVIyWwytziWxqCHbYAnfv9aIw3KgwoURXdQWON8etc9b37wwNrc41DIGwPbemvb1gpYMA0i+IgFtv569q08aQJNCH4vqPMkjVSwDN2HfHTOcDbz9K2W2kEq45eDhOue3T3x+tZODcYiuZTFIAjqu0uwYDG+O/wBB0xRK0hsXkt5F8aRoSRINm8j675/gqddmsTOjyRbiX8QUSAblj5jz6jbatwiEixyzR+NG1Jkk6Tp05APfc/esEC8u9ddTKGTKl8EM2dzjHTcfTfvUpLlhHpKKGIOlz2zjIP5ULQjJJEvJjUMV5SpldwceQ7Y2/hofPdMZUBiLqoOpRsQcqMnzGT+9DxxAzXAe0LERrkwuBnA9u9bbeORriSVVXlvpkY6SM9Ogx1wOnoKSC0ukjjvLZ1eXYAKcDcD2HbG1WWzQWtmrB1YucdMajnt51XEEctEzR8sZ8gTn16HvWB2KxCOSTlmLoFxuMjOPXqfpQhp4g1rLLGmpDyzlDjKnDZG/v/PPm/iHXb3kt7aak5qq7FXGVySCu3UYoq1jbNFPLKrTh21K6SMGJYr6bgBSdJoXxnkXHD30IwWGEhZNBGAHQqPX8Tdq6YfB6OVS7ZLe4hyTzFQKc/hCnNHJeK3HLvLy3cxfM6lbcal3BPT2WhPCLJr3idvCgBJOojzwCf2/Oo3UXKmPhV0BI1L0fHX9a7OdGE2i6yIZNUqBosEaS2Ccb9e29dDwrhV9c6po7eJoZ4yjLGQkaqRtueuDj7fWuWt5+XZSQ6Vy0qnVjxYHr5eldF8J8cl4Ez3YbVCqaXjO5Y52/Os5pzRrHJXZ11hY8RsLZrW0NskJcnmSNgyb9Qq5IH1ora8L4hPYGMS2oZurCIjTgeR6n1Nef8M45xninFZHtrjkPNIWlZpMKFJGFGenl9Peu34nK4+Uh1KoTAblNsT556+ec15ssMk9ndeZTSOc+JrG1sxbJe3E8vYlVVEzt0HYfWhllLb8Mnhnt3WblgPkEgKc5xj3+4qj4n4izXUltNISYnAXQcqRjqfXf8qCW8hdCM/UnJx6V3xxfHZwyyrO+tPjb/2zuIQJScy+LAIA7fnVEvFZLi7jMcgSJP6gMe2AeoIzv2rm4+UkQcBuawzjsBtj33J2q7Uo2kRnkjGlWQaQGzk79D1/m1Z4L0Ss7m5L36I0J5WPxEN1Hnis8cCxIGLFuoPi65/LaucS7ure2jeYy4Q+D/a3ofp/OtHrQvLaxyMjRqBr5QA3HX3FYkFpouGY2qKpAVR/aN/Md/55Vkt3C3JVdRTrrB/CfM1G8vGyigYztlRn7+dPE0ECaH0qucjB8TLjfI2Pft5Go3CrZoSVgjOCrMyZx+LOTjb8jVCEnJUF85AiHb3z/wAdarmuYPnA6q7RqmlBJ4BqztgA7Y6/frVnPeRjiOMytJ4i2A22+c/i6gZ3++cVn3TVKruSN+XE4cuF1qCpJ1Dcex2xWgxwLbo5R9LAtrLByF3J9uuM9elVHSDJcQnWN0JI8JIO+AD1P796wQyyvMoE2UkcquJCGZsjqCfDnrjIzg1nb6FDWVcqoRZJFdtRUhRjJyPQjfzH6BOrRQosiKZDgaMnKvn8Iyfb71g1RS3ixiZURX1FMrjPTII2B6gjfv8ASU1w6q7OoSNU1hmGW1HBz7eL0xkdKqNU0RyhH0RZ5bnVIh8WjBAx17/zNSkuBMpMgMC7YLnGR1799x9u9Yf9QyVWF1hAONSx5Ur39/7cjP6CmtrpZ5Hlk5Iz4TECAoyMgYAzkYG4/ao00SoJWES29xJzJUL4yikdvP1qV5c6vw9Dtkis0ci8lpmlRVZ9IkWIahns3kAem+d6rdmkfMBYxZJGoD8PY9azd7ERLUncgfWlVZVNubd8sjtgn9qVXkvo4nMXPw3cSXI5TK8Bf8WoDC/+KKwpb2Zk+XiAywGOudtqp+bWBQxcl5CAVJ3qE92rtpSRSw2JO1erZyNEt6EUgkrjooqCRRXdu7TSuWbwEndcnpt9qo/0ye8UyvOiRnGkNk5H7bUUSKKNY4I4giow3x6jf7U6AGm4NLdzBpJI4jGdIcLnWBjGAOg60ct7KCHQZp9Sr/ap/F7j/FZ75JYbpJJFOgjd0z2Pc0ns5ZJDNFNpU9iKjdBblHu826ldKYypOx653qF0gliKmTRIehHTOfI/WqmHLDa3Bx0waaS6RoiUyCzHSOv88qArmkaNFi1EsnTw9fWqi+ItGos5B1YHtUkaBriKKZ2Las5zv7Zx3oi9jBcXSMkB/H41zgY8/D22zmgAqXLLcySMNKsPbz8verpL8cwCYIFxsEIJBx3FdLJwzhYiC8gLEP8A4yS+W2J3/Lt3oFxfhSzWC8kqGtVIErDxtuWO2f1+1VQAOe85av4QxcbE+9MtzK/LfoMBSP561GzjxKA5MmDkEbgfeiNlax2ZKzEOH7Hp12/ajyS0EqWQn5S1EpXomwJ6D2+n51nkvp2m/poZC+MDGSp9Nulab6+gMRhESoBgeJdvfND5Z4oTHyAA+PExYk4/Oi2U03PE57m2MADhl/FgDfp1ofc2bppaPLxhQWdTtn0rfFPbrOjuCXPhOD3260r0qQygCOLo752x/PKqtEM/C4Vucsd1jHi8x6D+efnRiJeGWh1OQLgFmV5DgKCDn/AyDWLhMEUNu8yOSQQGz0yB2ojYyRG2luL6JHZpgkUZwwfSATvn13rLtNKQ2cMv47d2KSNhjsNIGB0bwkZ3B+1EbdobaVpplUEtiPSo8PXc57npv679KGK1vcXeqKCCNtJdQEyw6DbI/X0rZdqG0QTsWDgFfIMnc79/3qNAIXQaQK+jXJkAyqMhenTuB079awS/C/D7rmxyymFiwKmLBCjHoep7k1abqBok1gxgnLE74xtsM7Yqi4lgS4089onJIOF1LtnHT6Z2NRUA67+A4LeUkcTbTpLnMBOFBx1zitvAOE8Ds7qNku5pp2GFIXwsD07Z/OqoOMnaa0eZ5VOrlPmRB5/Q/wCKMwTJdNHNyeVMg2MQ2TvjPY4x0Hfejyy9s6f6ymi5hhSfTDrXDc7SVGCcgk4zkfeozPC4yf6jbqEU6cEHzz7/AGqniE5dU5UmXdvwgH8sZHl186yCTSwIVmbOQcAYx+tY2YZVMS8oiDvGN98Z1DfZunb0/wAVkaRlU82NfD3bBOD07429qaZA6szS7L4S4PX0/n7UO4jqMeOU5BJ0Pq2bz/b7VpIyzWLtY5iVfow1YIOfXP8AikXSSRZmOGY+ILvnO2/6UFhtbidzpBZMHxq/Qjrt57dK1zpLGqMQdW2pSOgz51pog13EVR/lY9RUEjK77nf2PTf1qlvmLaDXLAxQuRpBOAdxmrLqcNcak1AxvjQACM9ftVMfFZY2KSORsACcDoNv1qqg2cPa11vLPGxlGQEYaSSQc7fufLpROGUMomDhJQ2lY91AO+Rk/T8sUMjc3M6NbzxrLt4RjORtkEdKvT5rWsZUsdWXdV/t6jf7VGVHQrKiMJZ+VqOx9DihfFZVlt2hhUkykSAbEnqMAfn/AAVK7uJEgjeZiRvt0PmTj6jy6UOuZFwqjJKsIyWbz6A/QVlFZk4XpV/6zPrB8B1EY9Nu5o4t4yhVMyFsZ79emW9s1mgEaRzGNVkCKdLLjOrcZHpnG5/OtdqUW2WYMdKjK7Y8f088VWEZZGubhfno1CIv4djlx30gDf8ASpyNiC3ExzPMrs2Tt1xv9VznzOKvaQS22YGCgL4WDHVjrgUMvSR8ueS5ZWOEYsGIPVd+u+OuKIBfnCO75JbQZBpBG6tnfb7nag3Eby3aG5tyJVDYXMKA7/f/ALQcepxWW9u/ngI7dCZWXSwA64OxI7HA+3nWO8hEUD27Oz3JOrSrklcdsZ9/zrWOOxQZpltpZOWwzpxrjPUHuPfarJI5cLI4UoVDgd8VT8lPFMYyp1YHQ5HnWu2mWS3S3jiLSHZpOu56beVdjIOffLAkelOxaRwqgDyztT3UTRSAb5I/OtkVgVjkYnVIjYKgZxsD+9UhTCGgGqOVg6nfTsFPv3+lX3HE7u6OJ7mRlI0qAcCr+KWS8gSRmOPQPEmCD28+tCU3Rlcn/t96mnsClfLEg9Tnc5xV9joF1HrbSMjxDJI9Risqhsg53HTNbrOP5pZEZ1WQEEE/p/PIVX0DQ1wfmgiYkVF5exOG9fOiHBSthM0F2UKOAxVsnfy8qFpCOS8qOgZQX0eQFViV5kydmH9wG5O9YlKdVxfiqzqImykZChcn8Oxzgdt6KWNxHBClu+pgUCB/yOfrmuBSVYm8WZGyNyKLWfEJnueWEdpCRgDH82G9ZeGiHSQovzAmklKojYUasaydz03z3+lZr6Rjbc2eFvmHyfENIB7jrt5j161fHbOiya+YFK5D7DGex2OCcCsHEFnuwC8ZhVEJcnHUHYgZzk57Y/KuHeRvpGue4NqERZlnZVYkPjZh+I9Nuv5VUbgLFHNA7oMBGfTnVnrsdyc4x0PpVDPLcqXUMzajiZssztk7jHQb/wDNJ7i9NryRAWDKuHUHSmCSRq2Pl61ePRCF9PMkE1vb2hWVkBLsFOwYZOANt/28qr4ddC3mYFuoABI7jByCOnpn8qlI946YGRbO4zBIp8OrIznbC53PT8qpTh7zX2pkkERUlnXxaNzsANiD/MVuKQBduJm3nZ41lMUkhMTiP8Z06sdcEZX86yRcTRrqOTVbyqsbMeagA1EA/lsMbDas0tr/AO01yyK0BdmgZkGRkEHA6gjC5HoPrjaBHmSFLzTznLBP7SMA5J9anHEtYZS7jhMgktxE2wOuMtgEbgZ9M/vUTeXLyG1dM20qggqRhcHOcDbGT5A0zRxWdu8kczbuQ7rKCmNhgHfbvQgxvpSadVFvOdv6xyATjfVntRYpihM8SAvZoHAfLFQif9N+m+nB3yCf5u68QzIiZCFG0RjJyTsNWf5mh3IjjubUxMYcPu2rfG3TOOpz5j6VC/WMymb5jxGQ6v6OMEnoMeXl6ZFOCJWdSJmnLNEgwDg6lwc0qDS8StY20EgYAH9NiAcbZOd8+9KuH5v4b5GG7eGWUmUmLH4VUYH1prWHmoDI5VWfdMdcCqJIQFf5hizA6cjpWnh0QRggOrS5xn+etev0cg/zgUQBtKL6dKyz8SKHMpyh2yRmnG64Jzj08qwmFZ0cAkliSCdsfasopsgvBL/8wMZPiUr+orTLcnlARYQHG/0rnI9McbTgvkbMM9R1NV3XEWkkWRS2kgbH/FXiA8wt+YyytjVuDnHvWO1eC24tGs6mWLVpbJOMnABIH02oetwsoR3Tptge/wDzXV8MhhFgk7wQv/UwgaMEg423+nrTopbLbWMA3S3UINQ/p4Y+5Pqe371fZXIEcixg5DYBkPVfbG/Qf4qi+DThJXSMAIMgefUfSszCWWApGscehlXIJzqJJz+Rqdg1wXUyvI6ugLEnCr/d577d+/ShV1xSR5HjZE8tQXOBv/miFxDJHEC7jKlsaM7npn7n1rFktJ8vMgZ45T4wfIb9vSkIa+G2kV3amQoI41cjSqbsQMjHvU4+CsYxLt81ITpj/GUA6A6dvr/zSs7tIkEKhiVIYMeu4ArWZimIh/0ypDD2z9/+KxxFAHHeDhsB5nWYjZmj0A48hXMX1lc2zLLN/cM59f5v9a9KuOEyz2huEMfhAJ1Mc9cZ6ddj9653idnBfwCafVohyAoPscfkfvW8HA3TkGZ9Cy6jknOfWrfmppJgYhqdsnGfIb1rvOCrY2x+YmbmKcsY9xjOMAHH3q/gfDoWS3uB/wBQY9s6yD77ED2rq2pSBPh1lDPbP8/ICXYFcp0XBOSO2+mns+BosaSxqzTRsQqSN4c569tsDFFra3ikMk8yAtG2FK99W+/r4T9xU7WJm4idb4i8Loq+Z65+pH2ri8gUMflEX5lGj8AUrnWxOx6++PKs0sjyGOGTsutXwQRncD8/y+5G9ZlhKF2PMGRv5dQaG/Li5d1UlCfHnOdyPL60popkuJ0vU57PobJMcfYZOR9ifvVebjSfl11IHK4Kb9fPt0ozb8PSW3XmHxRjAYda3RQRrrZh1Y9PzrDzhARwa2aK7kkJaDVk50jfJ6ZOMUXmUQzhlaRElRgVC/i9Acnf/naoGERkyh31k4GDS5hXVGACv4SD0O3XHn61HlQZ40CsyiRmIPgIHb08+1NJLIkjEkgMMZDDfbyHt+VT+X505CtpOMt5HtitcdjHgRk7/hHffGc/nUeUKD5LaOR1LyYJYEYwRgknb19f1oRxCUXSyLKAoLHQAPFgdM+R/OiHFnNoHGzoqnwbgE5JJON96xiYWSAugdEUAjAySwOAPIeE79a6Y/SAyCM2kvLiaMzEBZAGypOdidtuvntWq2nknuZjOf6+cHB2yem++aiLSTikxZXSJIhGBEFwoJ7gD09PKsgd45WW2YhcvJ42zq0bHNdOwVxsksh5ZCxvlm1K2SfX2NU30bx5M+l85bY9O1Rt2lNvzeYQWJOc52/8mq4+INdxvFKO2Qcd+1ahApwKweeESrIY9zghNWARgd9u9HbSKAgW0rrcPEcLvhcg9MDy7/XzoNwySSaXkRMY4VVUJzljgAfqQaKQxx2N3Hry2HKswxknbPpjw1yyNIv4g0gkaNIdfNG5wdjjO3pWKW3hdSsSFSo1ytnILe2cfSrzLJJzGITu2MbY6AflQ25uWt7S4wMPJJlSu2CTn6f5qJBm22gIa30ITnInKk+EbYyP5tW28YG2lXKak0kkDSMnyHuDv3qNpMz2QkICguAF6jBHl7A/erZIoriNQpdUeJWKk5yMkfrUfZQM93FH42MkKzDOw2O+SB5dh5b0RidTEyANIqxppLE+IkH99vr3rnL93V2YgGKJv+nk4IJ6fz9qL8I4mbi3niLSlIFVlyemV6eu6k/zbbWgXRwRT2xtYIyzB9LOMqW8gT9hWJeFwtcNBI76lB2KkasdfU/8bVvfiHJvkgZTJLIdAduq5BI39Pb1qdzPovJ8ghRu2k+eBt9/1qVgz8S4WFtB8k2sKmrUz9c/4HlvQblItsqyo/zNyNKeDBB7Hrk/byo+/EDHyYnUmCYY2OGz0OfsaqbhYinScSFi+VAcBtJJ7fStYsjAdpwNbicoJDnQcBlwVOSO/Wt1zzYY0gdo4XJBJKlgPX/mtdikTTskWsGORh4jsO+w/wA+Zqq8eKM82aMSeEhmwMs3XO/Sq3skM19bWVjBpJl5vLVkbRnxbd6Cl4pIhpDKR+LOMUdv+Zc2SStIzF8B1bp1HShfDbYyCZ1VGCDJD99/T61pPWyGHAdggbKqxAIA3qMyiKTQ6EbbZohBZm7kkMCRRHAZeuAB/wCKu4tbMtvbLIVzJlxp/t23APrtVuygy2mkEiiJiMjSfapuxt5tCKQUJyrDuOtb+G8MDyLqYYUYPrnpRuH4bicaiyjGokAfzyqZZ4pkOXSJbriSQQ7iSQAk4HvjoPPH0rr+E29tYIwMEx5raXOBnOWwMnqO2e+PPrg/9PJE3OSbRcJOnLIXUoznHX1H5eu2qJZBDbmeVpbdoCyodiGA3JPma4+TJZaTNrRfKy3Z+Zt5JQQSFeMgaQO2cb7YB/gqueMrAuuV7i5ILgacBPpjcd/YY707TCSSOIqCAoCtpG5GAMjpjpWm44XNqZfmeY6NpzKurSCD9+/X0rmtAE20/MNtHJFGzEouhP7VG+o99znb1olJF4g0is1xryEkUk5B6k47t26/bameCR1jEPKTaVxqGdwft38qHcWmuYQYtSlXmZs5Y+Lp0OwG/wDmtzk9E6NWhbhCzpcQScvGFI/253JGNh55JzU5Y5IllFomHkCnxnxY9tyADq29KG3PEpkCRWrGGJQY8YBORpGRkbdffrSS3ubuAzCRVGoBXz4kHXGAN+vc1riwaJbvlwKojbnk6RlDhFJBHcH+edPqyz8tkjUDWYRDpBOMfi3JJyfvWe9vrmK3EzSCUyLqCsgHffcb9QMfeqeIX7DiQeBSqwuBu34tvTzwc7961imEXX11bI0TrFJDMY1OE2CDrvvtjfyNVgi5nR7oNNHq3MZ1ZbG4UnbPTbelFIlxCtxO0hIQF87kjoQOmB6VouNHDraNILeIucnLjVqOoqD6dT086da9kMxnW4Jht9TKYcAFSFiONt8kE/i36b1gAeK4FuwEhA0so2x3+9F4jIosnUJqkACsNsHvtjHY7jzqU9jb/LvNMoldsmNTtpOemob6QBsN8UsKZrIRpCV09GP9qn96VYrSSEw5mRyxOcq2KeueWOwf/9k="/>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1030" name="AutoShape 6" descr="data:image/jpeg;base64,/9j/4AAQSkZJRgABAQAAAQABAAD/2wCEAAkGBwgHBgkIBwgKCgkLDRYPDQwMDRsUFRAWIB0iIiAdHx8kKDQsJCYxJx8fLT0tMTU3Ojo6Iys/RD84QzQ5OjcBCgoKDQwNGg8PGjclHyU3Nzc3Nzc3Nzc3Nzc3Nzc3Nzc3Nzc3Nzc3Nzc3Nzc3Nzc3Nzc3Nzc3Nzc3Nzc3Nzc3N//AABEIAT4CJAMBIgACEQEDEQH/xAAbAAABBQEBAAAAAAAAAAAAAAAFAAECAwQGB//EAEIQAAIBAwIEBAQFAwMDBAIABwECAwAEERIhBRMxQSJRYXEGFIGRMqGxwfAjQtEVUuEzYvEWJENygpIHJTREU5Oi/8QAGQEBAQEBAQEAAAAAAAAAAAAAAAECAwQF/8QAJBEAAwACAgMBAQADAQEAAAAAAAERAiESMQNBURMEFCJhgcH/2gAMAwEAAhEDEQA/ALMU+KlinxX1j5pDFPipYp8UBHFLFTxSxQpHFLFTxSxQhHFLFTxSxQEcUsVPFLFAQxT4qeKWKAhilip4p8UBDFLFTxT4pQQxSxU8U+KArxT4qemligIYpYqeKfFAV4p8VPFPioCvFLFWYpYoCvFPip4pYoCGKWKniligIYpYqeKfFAV4pYqzFLFAV4pYqzTSxQFeKWKs00sUBXilirMUsUBXinxU8UsUBDFNirMUsUBXilirMU2KAhimxVmKWKoK8UsVZililBXilirMUsUEK8UsVPFLFQFeKWKsxSxQFeKWKniligK8UsVZiligK8U2KsxSxQFeKbFWYpYqgrxTYqzFLFAV4pVPFKgIYp8VPFLFQsI4pYqeKfFAQxSxU8UsUBHFLFTxT4oCGKWKninxQEMU+KlinxSghinxU8UsVAQxSxVmKWKAhinxUsU+KAhilip4p8UBDFLTU8U+KArxT4qeKWKAhilip4pYoCGKWKsxSxQFeKfFTxSxQEMUsVPFLFAQxSxVmKWKArxT4qeKWKAhimxVmKWKArxSxVmKWmgIaaWmp4pYoCGmlip6aWKAhilip4pYoCvTSxVmKWKArxSxVmKWKArxTYq3FNigIYpsVZiligK8UsVPFLFAV4pYqzFLFAV4psVZiligK8UsVZimxQEMU2KsxSxQFemm01ZiligK8U2KtxTYoIV4pVZj0pqCEMU+KlinAoUhinxU8UsVARxSxU8U+KAhilip4p8UBDFPipYp8UoIYp8VPFLFKCGKfFTxSxSghilirMUsUoIYpYqeKfFKCGKWKninxUoIYpYqeKfFKCvFPip4pYpQQxSxU8U+KUFeKfFTxSxSghilirMUsUoK8UsVZililBXinxU8UsUoIYpYqeKWKUEMUsVPFLFKCGKWKnililBDFLFTxSxSghilip4pYpQQxSxU8UsUoIYpYqeKWKUFeKWKsxTYpQQxSxU8UsUoIYpsVZililBXilip4pYpQV4pYqzFLFKCvFNirMUsUoK8UsVPFLFKCvFLFWYpsUpYQxSxU8UsVaIV4pYqeKWKUFeKVTxT0oK8UsVPFPis0pDFPip4pYpRCOKWKninxSiEMU+KlinxSiEMU+KnililEIYp8VLFPilEIYp8VPFLFSiEMU+KnililEIYp8VPFLFKIQxT4qeKWKUQhilip4p8UoK8U+KnililEIYpaasxSxUohDFLFWYpaaUQrxT4qemlilBDFLFTxSxSghilip4pYpRCGKWKnililEIYpYqeKWKUQhilip4pYpRCGKWKnililEIYpYqeKWKUQhilip4pYpQQxSxU8UsVaCvFLFWYpYpQV4pYqeKWKUFeKWKsxSxSgrxSxU8UsUoK8UsVZimxSghimxVmKWmlBXilip4pYpQQxTYqzFLFKCvFNirMUsUoK8U2KsxTYpQQxTVZilQFeKfFTxSxUpqEcU+KlinxSkhDFPipYpwKlEI4p8VLFPilLCGKfFSxT4pSQhinxUsU+KUQhinxUsU+KUsIYp8VLFPilEIYp8VLFLFKIRxSxU8UsVKIRxSxU8UsUohHFLFTxSxSiEMUsVPFLFKIRxSxUsU+KUQhilip4pYpRCGKWKnililEIYpYqeKWKUQhilip4pYpRCGKWKsxTYpRCOKWKnililEIYpYqeKWKUQrxSxU8UsUohDFLFTxSxSiEMUsVPFLFKCGKWKlililEIYpYqeKWKUQhilip4pYpRCGKbFTxSxSiEMUsVPFNilEIYpYqeKWKUQrxSxU8UsUohDFNirMU2KtLCGKbFWYpsUpIQxTYqzFNilLCGKarMUqUQrxT4qWKWKzSwbFLFSxT4pRCOKfFSpYpRCOKfFSxT4pRCOKWKlinxSiEcUsVLFPipRCOKWKlinpRCOKWKlinxSiEcUsVLFPilEI4pYqWKfFKIRxSxUsUsUohHFLFTxSxUohHFLFSxSxSiEcUsVPFLFKIRxSxUsUsUohHFLFSpUohHFLFSpUpYRxSxUsUqUkI4pVKlSiEaVSpUpYRxSxUqWKUkI4pYqWKWKUQjilUsUsUpYQxSqeKWKUQhilip4psUohHFLFSxSxSiEcU2KlilSiEcUsVKlSiEKWKnTYq0Qhilip4psUohHFNip4pqUQjimxU6bFKIRxTYqeKbFKIRxTYqdNSiEaVSxSpRCvFP7ioSuVQEd2UfcgVZUpRClinxSxSiCxT4ps74709SiD0sU9PQQbFPSp6AbFPilT4oINinxT0qCDYp6WKehYNT4p6VQQbFLFPSoILFKlT0og1Knp6UQalT0qUQbFKnp6UQjinxT0qUQbFLFPSpRBqWKelQQamOB1IFZLjiUMYIjYSPuMDoD60HupLm6yJiGQn+1sqPpWH5Ejpj4mzomKqCWIUDqScUOueLJG5SGMyn/cGGP8ANCZZblkEb3DFeioScn/NVLCzYaXlrhvD6Vl+T4bx8P0Krxlxp5kUeM7hX3x2x1qJ+IYQ6q1u4Hc6htQ75MqmAy9Ord/frWeKOGBtU5jLZyfDnbPaovIafiR2EMsc8YkhdZEPRlORU65aS7s4UX5R2VuwUaKex+IbhEIuIhIur8ZYjA/et4+RM55eJo6ilURLGYuaHUx4zrB2x55qMU0U0fMilR0/3KwIrdOULKiWUEAsAT0BPWht/wAUKM0NpguOshwQPYd/0rnZFFxKxnuA8p36he+c1h+RI64+Jvs7Wnri5yCWdFmkkyfG75x/jvVkd9cwxDkTyIud1bfBz+9T9UX8X9Ovptaf7l+9cpLxe6nXE0TgBhp6DPqNqwyXN+QsdvGI9Q3Z86jnruOlR+V3RV4VNs7oEEAggg9xSrho76/s4ooFn5aJuS2rOSdzjHvRCz+I3Twu4uEDAE4INaXkRh+JnU0qz299bXDFYZlZgMkdDirDPECBrBzuMb1p5JezKwfUJ0qr+Yj7Nn2pmuFB/C1Z/XD6a/LP4W01ZzeHWFELEH+7IwKQuSc5VV8smp+2H01+Gfw0UqxyXjINzGPXNQRr25XNuCQTtjAz96y/PgVfz5G+mpWlvLEjm7nV/wDaF6j3PetC69zDAmMjxOd6y/6sF0VfzZezPpY/2n7UuW/+xvtWjlSKGZG0yt+J9tvYUOlsbnBD8ZuUJOTpVVB+4Nc/8t/Dp/ir6aCpBwQc+WKflvj8LfasIg+RJeW7ZyxB5shGqi0bpOoZZNQA3waP+p+kF/Nj9MUhKdY5D/8AVCagsurGIbgZ84WH7USDYJPQdhioPlwBqbf161h/1Zml/PgYtR//AMcv/wDrb/FKiGdAC5O3pSrP+T5C/wCP4zjbm14lOAsZ1OMMyR3QIIyN8EDHSmQcVgYjF2gHQvhl9upqFt89G5DTNpLDAH9vt6elaLpOJxztOsksiLHgiJySPp2+grOPmaNPxooteL3QmKySO2OvMh2+mBV8nHLhAcwqu+kMyHT77Hp9qUPEZQRFNJHcADBWZAWHfyz3oRxDi9pDfCGSGS3JUNqiGVIPcb/lXbHzX2csvHPR0XDb6S6cLJEvzGPFo6Eb4/ereLcSPC+Q08P9OVsFi2NPTJ79M0C4X8RcKjc829mGMjEi6Qfrk1uvGseJQKjuJUJOG1ZYeffrUy8+Semax8WLW0bF49wwz8oXK5zgMD4Sf4aJowdQyMGU9CO9cLHwOKCXVb3MoU9Q3cEb77Vv4XNdWV2X+ZE8GCGhzp32xjqM7eneuuP9CfZyy8D9HWj2pwaxWXEFuYQ7RtE2SCjEZFaBMpOMHNdP2w+mPxz+F1PUcgHGGB8sb0yyKeh+4xVXkwfsj8eS9E6eoa17sPvT8xP96/etcl9M8X8JU9R1p/vX70ta/wC5fvTkhxfwlSqDTRKMtIoHmTWN+L2iztF8zB4cE5lXOPPrWMvLjiax8WWRvpmdUGXZVHmxxWG4uZzhYo4mGDuXIBP0rJKnFDCixLalyNy+cL7DG9cn/QvSOq/mfthhZomOFlQnyDCp0A+V4uUUcy2DDqcYH6UzcO4meYvzkSI6Bcb5987UX9H0r/m+M6GlXOz2vHC5kh4hCcnIjxgCt9kt6YUF7yuaPxFHyD69Kv7oz/jsJ09ZRzN8N/8A9U+XP4ZAPdqv74j8MjTSrKskgGGcMf8AtpPLPECXjIHmelX98SfhkaqVD2u2bcOAOwFUmSbG0rH1FP1QXgYTkmjj/G4B8u9VPeQhcqS3sKHMGYEHz6mst1K8WOXGW/7cVP1b6N/il2Ff9Qz+FBj1NZ57qSdGQkBT1C0B+blDFs6QDthdx6GtUlyxYqNWo43rLyy+mscMfg9yFQLoILDtkYI8qplScQmcKSQPBGqjfbp08/4KgZ1BMrFNK5whbGT3NWBpZYeay4QeEDcb+eMHasVnSEGuLq2jDyzIiLlnzg58ht/NhWUGdcyz3EXmfT2xVd3LeNEEghZ9TdUOrJPuu1DbqLiMsMStaTf0lIYiMgHPTPrW8UYbDqqnJCpdKS/iLBiRuOpOa0LahUJJ5hO+kNjA+prHw+yuIbOCSWHSwAB3AOPXftV08ZeNlaJ29EBJ+nbPrWG99m0tFZhkl1RwLGvlmTUT9AKDz81bjl/NKGDqBoDZJJxnetE6XMUcEzCWIpJ1YaSVz11eWDQ+KEz8aAZ9QVtZYHOcbjf3rpicsth+Qc4upnmRkJXLKoUkjtQsyLYyJbc0kygB23Uk7+R9qIcjTaEIr8wkscgAk96DcTSR7gyxAjlyaU1dS2ewpjvRcvpstbuSWKaJpGkKyYUSHONh3+9NDbvNxBtUhCout9hk9vaq7BlhsV5jeK4JdgZNOcfpsKK2MJNgjFGTUTkHbbtTJwYqlwSMggSSjJ6gg5rBcAtcBElEkgBJBTOCMgb/AFz9KP2HB7u8iE3MEasfBqGc+Z9BULzh8VqpkkuwXQ7eLlgjudwc7+eB+lceaTOjxpzkQxAw1NpgGjURsRvv9hgVdFfR4lt1VyqEKCqjUc9/vXQi9v3urVIliltlOlmMhZnB2AycD1zj61o4VwuQI89zPb83UwVraEDRnsGPkf0p+y9j8/h58txK/EI4xr069IRxnTk+VGZv6lxyreEYTSMf2nOfLvt+ddjPb8u9+YWCG4kHhMzSeNBg9AF23x0rAYr3iJ0NKqMsmoArIwx7Fh+mKPzp+gvE17MdnwO6gXmM7gyMMKuNxjp6+eK2vayJFJKxkUKDtjHpnvRQhls2SW4tWuHJXU5IDfbv0odDYQysI7m6ca2ZiElXSANsD7Y6GuL8jfZ0WMEqTpGXAklTvoiJI2+g71nurmGO2Vpb3ku+dMbMik4OM70Vuo4kLR8+cgAAIgUADHtWC14ZwxnkaSKVuUqaTINQUbkAAYqLIsLLXhJt52uY7uRoZEB0vnr5gk9MbVe1pEp1meWbP9sY2++DVsr821ZQXX+pjUVca+/bJ/asl7LcW4TRbtKkfiWQSMBq8sU5NiG1YtDRmL5WKNtjzY9cmfQ6sVue7hghAmfP5k+9crMvE78RSATQxlyAijdh3Opsn7Yq6y4VDNK3OimMaEZExOcg+Zbao/8AoDEF/ZSTylY11RnA0KdWD+9Rur9jKqxStrJ8ML4TV+RNZrS25EcpshFArZ1tBH+L0ycE1Zw9bdzJKZZZpgpRRqOQPY7ZqaKbbiVYgsUbYuHO4TBPuds1TeQqbiJSXbX0w53+2KG3l9c2Km6Sz1kaY2BldmxnGFUDGfWrOHLiRuIMSXORHHJlpN98HP2qkLbv5JZxHJHB1AXWMkfWrra7topOXES7Ab4P7d+tDLwzfMCe5V3ZRuNGSB7Y22qqyne5uWRLW4CKhzNJsuf56UB0Qu7diAWOD+Ft8GssnE4QUGScnBIH296jAsPysccOiRo08ZUDSCe56etZgHN4Ta3FuH/uUL1HqxzURTanEiM6kkBz/chH7U1DLuDjJmJURYPQvMik/QilWoZpW6NHOgWLUqD+7oKV3M6ARiTMhUtgnofpWfgXHoOKxzMh2X8LaMZHn5dapunlkn1iRnQKQI8jSfXb/NZ4x7Fq0XSToUBuuoHUJnI9RiuE4yVhvp4Y94NQ0Lk+A+mem5NdonMuIActCxGl491Y+nUUG+NUtrazhYwg3B6SB9wo6jH1rePZnLoqsYYb1ra8gtxIobLOU8WrO+cHG2e4q2Xgct0LgzSMuCWjXX1Y47n2qv4XtEijkl4Zdu1rKNLRyQqxRtifIfl5V2NjZNchsuGcdNSBc/YY/PuelMuwno5WPhM6wi2MuSzFdcjnxA9hg5ovYW50Dm6ZFGFUhSdx0GetHI+HSgtqhRjnbSq4NWpZXkpZXQoG216zn399qkcFVAF5K3DoPmTbueWPxLvj7ioQ/FljNGrsGB88ADO+Op3866peEto0s6++azXXw9wkq3ziWgD7sXUbnzz51IWglb+2uAI4LiGUkYKhxkY/PvU4mjVBFEFKrjSARn2xnbPXepTcL+GrYrkFyFyBHDqOPUn7VjvOJ8CtYSy8PzpJ0a8A7ewON6cfgpsuY5lwsc6orH8XKB0+nStNrjwi4aSTL6UVIsfc9/pXPSfE/CI41T/TJMf2n5hkz542qY+JOGB3UpyWRfDm6kfJ8q1sUORXEjXU1vJaPAqDKyvhh7HHfvih3E+M2cNq8y3MjyRShMK4AY9yFB6AdqBXXxBbzKNFkM43K3LjJ7nHQmsltxWxt3bHCkcsctzrgvn8qqSI2wmZLC64mwmvrp/DqU8wYZT2wFz26VLiNjw61KzSW0soYZBEpGQO34f1PasfCryz1SXD2awRRrqUJKQuvyGR1Pf2prj4uncyI9vAISpVVDE7Z/natXeiLrYf4Z8tCQbWIpE2+NT498N+1bZZ75gjQJDDH1ZnYs2PQCuJsOMHn3F5aWbPOijq7uqgnfbPtt/ijvD4eI8YZZ57Q26udz8xJET57Zz+lRw0mEzxa3CqpvZ2lZ9IRYwGbfGwI2Gc7n1ofJ8Ry3HEha2NmrjIAkkkxnHU+VFv9EgW3aNWlQv4jomYknyyTnH1oDxO24rZyM9tYRLFH/8ALgyPKPLJLYz6Ux4sNsPR8RkkuGgtbQztjwEEYJ9T2FUyy8ba9NrbJajCn+qWGEI88enkKysbqW0iNvPHZ8wBmEbHOcDYY22+1Y4+GXsT6f8AUCeemln5PiHscj96ihWGLQ3krzJcX9uZLXDSaX0qw3652HQ9qg/Fb2VDJZkywZ0rKqKyjG251b/lQ+LhKQQyQniDyiQqTHsM4OR1pFHto2jPEWtozMGIRRuwCgZ29BV0ybQz/EU9uxDXCSyKNATQqgv756dfvWjh1/xe6fkCEK48R5alQN98tjrio5VnT5hY52ZtTzCPSHHTff1GfrW48UuMkpLCI4hoRYxjUe426Y8s96OekNlcVj8QSMnOvkAKFgsa6tjvsSPzrXaK8jx2/OlYshJleMbuB0AHTvWRL+8uZ/DJ/TddIwulevSm0SQTufGE0Flc4653HoNvzqbKoaI45okWSW+TMyKwEqDC5wMdev1q9EijAimmEspydRwP06dRQq64fxC4gjSFWDPGCDlBpAOfyz51vi+H5JxE1/MqxquDEviztudRpf8ApP8Aws5No84Me5I30yd6puLW1UkvKVOMY5h/ejVvw+zhOYYFYjBzj7elJ0njeWSJYGZsCMacafc53+grPP8A6WI502NpJGZpFlMbLuuk7j2xSllsQNKyiA5xpIIYYH+3GSfeuj+ZvWkISGMhdyGlx+i1F57psF7K21ahnD6jjv1Wn6XsSHNh4ZeWRcXEhKfjKADffP0G1UT3/DgGjykhGSCJwRnbsO/0+1H5JWjYtJwyCRmyDoiQnT26gZrMwt3ZGfgUSkDBdYoxpx5EVpZImwJ83DuunSC5JBY7AnbBP1PQU1xeRwAKZGjYYCkPjIPcDr9R50cji4eWIHB3QqTjMefrt9ay3XCuD3F5FcTPd20/4dEUL4fyGMfpVWSbI2ynhYiuC2LRpnK+Iq2oqoG2wAOPbNRnI4dxBkSw5McihmmktTjHq2cAfaurs7OwiVntYY4ZmfLtp8e2w9cf5NVX9jff+3msrhH5RGpNv6iHGR4j5ZpydGocZOs63YEjWzW5GNdujMx8m2P7011FbmVLcRGaEZYATAajvknxeZ64rquK8PuTIsNkpMLDUz6lwh9MHvtjahUfB+JXUEbXEI8CY5iAF2I6nGeua2s2RpGG3sIciQRR24jYqmW1n27AUVt47mE67a0jlyPCkhwrH9tgd6m9pci2CGOUSMBiSRT1+m32qdmYoVSKd3kaTOJVBULtvv8AfaueebZvHFGqC4vBHqurLTrJ8MUyuV7YOT+mwqiOeKNX58TJCy6izbksTsuAOn3qMsS6lRZC6k6g2AffzNakSYx4jZArbkKdGcdvauJ0hkn4larKpt5BJEzFBpUhd2xknHXf71tI1RgrcctdSjEiEE74/uIA+n71ke1u7idjJKQGI0qDqzjfvVd9LxL5KVILdGcYAmmUHU2eoA36+wrRk23csMEny6sRK2yacnJ7Yx7VbcRyxRiMvGY8aTrkyfrtuf8ANZLh71bRCTbSyKcoXjZMHG+NzQ+4MrWYRp1/3NiJVz6bg/rRINhASQwzW4jtoYzKf6TLG2+PPuRtmprJAl2IrpVMs2oRiFGPbJycbDY/lTStIbmGOS7iij1eFVjyQMHIBHpV0ltcRXDG2hikGMiSedwyeeAB+nnQAyyu457p4ooZo5dWHXwsFI9d62DRcAQw85mjc5wUB+tJeYtyZbXhVrM2koSswj/LG/bv3q2wne3XSnD4bWXfKIwI6jBOmjgVEIXks2t7lriEs4VWRRkfXcVjW3skl5CzzzSoCY+YCEOPM9Md6zcS4hxuC5iFpbWcksh1FgTkeQ3IxV0N7cRW4+cEYu1AV9Lgghu4+oPftVjJTZLxCyEBivb1HJ21Ahdwcgd+n+Kq+btGhPyUkMeljrdSMnpk5BqQisbi31TWtvKeheSAbsfWqkt4IGUQcmKJP/jgiAGdt9jWaahYOL2vzEi28rzMsWXZt1Tp1PY+XpVCcQkbnSQvbKVAB1O6kNnuvU1m4geT8xJ8zFGJVXXrizqx9aC29nPxi5RbZytlrBk0QacDbuO59TW0kzLcOkike5UzW62UjjIf+sUI8tvU+oofxDiN5ax3DzrbxCKH+g0MjA6x3AzjHbH60aWxtoFKsZnTbMWA/TbfOcZrn+M8Ut4rpIbKPkRpq5jEKC2B0GOm+2+P8MdsPonBbcW4nZRXV1JBgjBbDMzeZ6hR+W9GGSRbTkWyiaaMagZJ9JDdAcLnAPvQSw4+11JGl3LZx6lZ0E7BTtnoO+2+1b5OI8LmeEf6hapbBeaxSf8AFjqcDG3XfptWnjl8Mcsfptis4lhPz0aFixIBZ3YH1znPesVmyfMN8pNLK58QOE0gf7ugPp5Vdw9LHinGfl/nUl1RmSNY7ttSJjwsF8t+vfPrTfO2HCL+5tHuIbI2zAZll8OCAdixJPXON8ZxV/PKUfpjYG1iDIpldZHxu8mQT9BjFKuZm4yrTy6+OxxkNjRrQacfSlWfzyH6Y/Ti7Wytra4E1unLYDGFJAxnPT3FdTwiKaW3TRqOrJye2+Nq8zPxLIQQsAB7eLNNbcbvxKXivJUzvgOQo+nSun5ZM5/pj6PWDbGORmeUDHhGCOvXoO/pXFfFd/HdMVjmeREB1ZUqNXsRmoWXxO7xyR8Sj5xZGQTRnSy5HfGx/WhIVbmRoHniiLDIMudJPkSAce5qY4NPZp5JrR1v/wDDW5vBLLbiMC0A5ruU8RPQY9NvKvS4bpAArNn3/wA1558KRRcN/wDZM5nkY62eB/CoI26/SuoivIBOUKyHvqwB/Pyrnnlci4pQ6VXRl6qcdhTMzn0FYLC6RwFRRq8s742/yKIZyMj7VA9FMjvGurSWPYA1gkv21AyRKBnvvtRI9SDuO1ZJkUHxj2PSjXwqaKluQVBK5z/2gfqKf5yJWK8kHHUbf4ofcTnWEDyqi56LgGhx4o9u+NpNTAKoTfP0H61lU1EHTfxFyr2qr5EjNJpElwWsLeZR1YgZH5UGHH+Hh1DSICCFKuuGBPTtT3HxAltcrHHbvKjAl5ETOgjzGM7bferGTQVl+QAI/wBOtCMHVmNfbyrM1twvWGPBrD0YQr/islx8X8OjflTNrTcEgbAjtQGb4v4lMzG04daQx5JDTMG8I/8AruevYf5qpZDR1Ms3DJIWRrKGRY8f0lAOPp0FD5bf4ae5EFxw+yB2LYkKsoI22HX70rX4qtTGizho5HBI6YIHbO30yO9VzfFtrZqI7hLiKXG6lQMnvjf9cUVQcCNpwbgNnIZLO3lhEmM8uViD5bEkUR5MKjVE0mcba/8AxXFH43upZpnitAY03UamyVHX0Hn0q26+LndSq288EoIB8Qb/AIxjFV4sJo6/G6iRFySfxOAO3WnEkMacy6ljXl7nD7AeuwriL74iuVjSRLNZG0nTIpIHT8Wn6flWThnxBxRnVlAlkkkEeknGM9Nvf9DRYew8js74PMsiQEIq4A5X9u2RsOmxqMVlzeaZ5sknbEYUptj1/hrlrqz45JKqyoUwxld4mzqPlgHIHXp6Vs4FxHiU0U2bTVJBjWkhKF89wSME++K1CJhxOE2sbo0plmYZMZkOMewXFU8QtYH/AKaLHBIxDKAmsk/XpVa3UlzkQ2bwyINWifIB9AR9dvtWOLnLco7cNdpGYoBCTsDtn2qFqNEPDeHtCYuJXCzEOWUIDgDy+/pTxQ20ySxWFjNLMr/01VlGc9c5xj8qK8H4faySZcSSSBipjuBoC/THi79NqN2ypAxhj5alNREcKgAD28/805ACcO+GxZPIEmmHO3aMnPTv5CiK2EMR8RZyNsO+QPp0H2qrinFrazmK3NzPEcnAjdNzvjPcZxtnzqjh93bcShae0nvSdXjTTFkH6jB6eZqOsJo3nKBiu/kAKiqyk+LD5OwAwVHrvvVvykyziEXl4V66isWkdf8Atz2/Oox2Espcm7vUx/uWIZ69MLWYWkntHnI1A+EdNTAflVEvDLd5f60Ss522zqx9KE8au5ouF29xaSz5aUr/AO4ULjHoNh3odwn4k4w900QtJ57aNwrmFIwTt2JI8+/kavAlOj/02OKTmLDpJB1MHzjy60l4fCxDvHIQuNLhRgYOc5z071o5tsUEkssqFdQw7Yx542H5VHm2NwpAkILbDXJq/IsaJBsxScKiBLAKAAB/1UHljr9KwtwiLWZY7sER/hWGQsYyTvjSNuu9XcdhuuFW6z2cySTHL4hs1LBR1OSO21cc99PeXwe4+bkV8qG0gOrEHSPvvjpXTic3kzrP/TzxXPzK3UglIwZEdyxHkcHpTxcQU3LwLfwtKrAMiqUbP33qEEFoiI9zw95mK4JMYXABAHVz5k/4rTZ33zJ0Q8MuEU4XL48PTfOvtq7eR9M14BZFz30kCy5hnZg3iYQHfHX32B/KnXjJgw3JuiXk0Acrvv6+h39vOuWv2t7jjpiLm1+YlOIJOHxsygnbJIzvkjr9d6o4jZXdhcSQSvFkEbiCJHY//iP3pMUTlTpZPimAsYdMysCBIQqnfOPOpx8XmlIeKZ98kSTCLSQMkAnO3vXn13Hzr5uRIxMrHSZSq6j6nYDOfQV0HwxbQ8Quls4JryzMcZaXYOrOraSA2fT65NX1SLJ09BhuJjDE1xAvOKgkIcjP6D71ln/9wrLfxRR24wdcrDfPbHn71h/9PKpA/wBU4k2QBtMPT0/m9bOG8KitS6Gee5LAbXb8wDtketY0ze0ZDxb4aml5KT2XNdwqaNiW9CKiG4fbrbrJdNHJcyMq5ZsO3Q4BOw6elTuPhmylv3nZ5hrbOiOONUTA2xlSe3Y96tk4DE0kTPf3bcltcYZYzpO//ZnvUaRVlkYry5sYpJFFw0lwm3LbSusnyJGMAEd9qeNuHXUiRNfJGWXATwjVk7DIzv8ArU7/AILZGZZ76eeVyulFcourHYbVyPCkC/EcUduskWm6ZXhZw+gjY7nGdsjPUfaiSZHlkjsbrhelYLiOO6ulB8PJ0sMDbcd+lO/AlvCxmidCwGcMFKn26A0LuONXFldyqls6Ro7bGTVqyO1BG4jdaTy5HR5CWaVSVO/ma1xXocmdhdfDkE7wiKKMcojUMlSfPcDr0xWPjtta8KsxK8bByNEZVVBLdck9jt1rnbH4ou7TwSSkxSHBcnLY8xWTjHEeJLFLZXF488JVWEbZJdfxBhjOO2xOak9InIzzcfvEQNFeFRgrhP7s7de24/KvQeGrZ3vBUu2v5ViEQErBsBSB4hn0z1FeZ2/AOL8TkSWwsZ5YkAMgCgeEg4G5Hb966ix4Jx9Ph69sWsb5JZNIii1II1BPi79cYqLCGVm6E7Cz4FxNmXh0srMG1E4Iww3GWP1746+tTkPCrYq093FC8ibR6g5YZ65UmuWs/hX4r4dHP8va8iGUBWHOGrHngHbvuOmayN8I8YmkeOS+tPmCw/FdqCCTuDjJ6ZrcpP0yOvsuKWd9dS8Ptp1KNHlpXwqnyUZ3Pf7Vq4bwyw5Tzsz3LKSuq1lAUY7b5GfrXIxfBfEdKfJ8UtXkcM/hY+B1IBUHOe43261p+H+GcXitoY7KWctcLgYkGgkjX0JwDpBGaLCei82+2X28/DOJcdSz/wBMmRGDDxT/ANRXXO+OnUdOtdFc2ycOsWt+AxXBKEGMOy7E51HBG5/maGcC+GLvh9xPLehUlXOmdgCFXGD33zRi1vbNWEMfErdpCM+IY2H1HfFamUhE17YGteNX0kaJeCVi8jQrLDbAiRlzkKCeowd8dvWsV3Pw+7UyXKyciGblMwQphj1BAG539tq6SWwtL+5gF7I0kQR/6kMrLoGnO5D9+nT0qg8I4Ks80RVmkgQF1BZjg/meh6V0WKnRnk/pxa3fCtemOOfmSSAK7DWQuQNIHXfcfWq5IbKOcWvzl58wkZUxm3AOGzjPgHQ52GOm9dTyOC23EHCWUeUk0cxD0PToBtufpVl1xWxgUvHamSdMaQLeQ536ZIOAcYz61U52Z7APBOJ8N4Tfi8jmv7i5tojDMrRKsZGSMknHTbGDjYVC4l4N8RcW4leRX16ryquuOKEERlVGSTuBsvU+Z9KPymaQP83wqyt4ph4ow4cOM7ayFx196hPNNA0kaW/DIIZwDHGkx1RqOukctc59a0new9dHOcQ4Zw2O6cXHFruCRgGMY05G3fK9e9NUeJ8Fv7u+lnaW2QNjRzpgrFcbbb/wUqlZDgbbhMzq5MYwOhI2q2LhAyNQlQjc6WVq9FueCXk8TLBbyIHzsBpx75G5+1B5PhDisJ8FvIV048ODv98151nkzplhOgVw3hljbMxluJNTDADKu33H+Kr4glho0RkyMu2sAKAeo9xV1x8O/ECpp/0+aVQeutRn6E7UU4b8ImUq/FLmSFRs0CoAceRJJH2rSyfbYSqh0vwSHm4ZD8y9rOFGDofxp5Bu2cdq6lba2Qa1hQn1WuX4fwTgdm5EPD5pXXGZJJCceW+cUSS6s7J5I+TOijZsSlh+tccpajuug+hVUwo0egFWqSQSDQG14xYkabdGG+SmpU9ycmrJOOjUBAq4J8LM2A3t51EgHCM9jvVToD5n6Vz03FOI/MqEZeXjGhBqLHudtxg+9WG7uY5IojJLuN8gsF9z+/pVZEgpPFKysU1sewGwoNdWl1M6mW0kTTv1TJPpg5qN9dulxG0l1cW6Y/AMYb0Oen0NPJNzpMTTKYx1Gvxb/XbyrJoxxcAhE7TfJKWDbMF3UjcZyevSrZeGRZYLbxqwI8R1LjcdcYzketaOXyP/AOmkI8ONLEgHy3H61ne8kgbl8x5A5GABkEEZyD6fWm2UwPwXiN8VWWOGO1UMVCR6Qc+a4OPzrbN8I8IjARreVmYk5DFQNt8Yq4SFmyjkA9IyB18/bpVEzpcWmqQTCNnxmIsOh67b42z0qpskMMHwjA84ktluUA21GXI7gjp0/PftRofC1sIeWbZZU6hXYkZ+tUiea3uFEYZM7DB+uDU5rp7iNWjlIx4sHcEbeu9G2wtGS7+CYJZFdB8r/uEcgwfvmr//AEpwqKNQ0cWoYyXuny3luDt9B3qUc/MQSQ6XDHwjOCvY58+/T9Kg7PbkwkMmN16nJ9s/rRNkaCsnDuHRQBVEIULhUHjGMdBnaqoLPhloZNEXJDHLcuMAEjp0+1YzzQkhbxscDCDA9/LrUUmupAgjSQg5J1IQv139+x/OlECyLYyL/wBScE9SFAKj7fzNQa5tYy+kc4tuVdsE/QD9qFzh2Zg6suApDAZ36eWAcd6vSMNEhAbVkBFwN/p2H0HeoU0tcasFLWPR1JLMAPbc5/Km5sZZZksIHc40nS2c9vYVTHFay6NM65jypBIyd+hB64x+VG7CCIYmIyANiw6mlA8dpBJoe6tonnbfcFsD69Kpv+ILZzCG2iQMw6he30ojNIkMbE/jI3oEpSS4eXxHPd8d/LFRsJGe7gt7uUSTwRSPk5YxgnzxnahkfAuTei+4ZOqudmhkTUhB7bnbOeldBIkKtkLq8yD3quNFB/pllGckenlRZB4plsfEp44mubq0R5l6GNPEVHTGT6msY+LraGSRGs2iPi6JuxGT55863HlyAf08YPU+1crxXi3DbJmS3PNfGCiqGjJz0Of2rayZnJaL/ijiMdxw0RWRWSR3EgC5PLyNx1wO351y3wvfT23HIuc8kSRsC589sbj/APLr60aTivDbm3OmwgSeQknUdGB207H86H8WVk4c0tnKJDqGuMNl8de3Xc9cCrfpza9mhONS8Q47fpdTRRxh9CZRuoOM7KRp2x1H6mtsUs91fWg4cpmkhk1SBM4VSpB3YAdSOvXtnFc9afHV6LYFmfSiEDO+RjAzRe0+Jbi6hWVLuF7hkwcrg/Q49arV3DS8iXs7fiQueIcIYwpbtL/YsqrvkYOc40nBrzrhs9tZ/EBHGrUskUmlk/tRx1GzAd/pRKS+kuUhj4pG13CCWWIBSpbpljjfYdKHTyQ3Fy05mjVzscDceg6gUS+mMskzuYL34fkkMMcNipjKmHVyxqJxsMbjGlfsPKrrv4isuFQJbxQqoRMQqj/09tsZFeU31zetfiGWacMhyOUyjK+eStEDdR3tqiCSSRSTrLvnUCemcDBFayk7CyC958UCS8Wa5sbMwa9JxEjEf/kQd85FWQfE9tfSRCaxMksk7Ru7SMMppJyMbdgK4MxlGksp5NMcb/iHU7kj9KJ8JlL8tgihY+Zg+eQf3NYejLzbPQJ4+FXEljzOFwTSXwGhNRyq46ny7US4PJZHmjhEdkgjcq2gnGe5G1cBeSTpcc0S+G3hEaNnOkAYx+ZrRwEoDbWSTyq7zbiI7t01fXoKtdNJ073it4LG0kuby3t3CjwqHILHyHhrHF8XWCQQT8nlRTEoiR5IL9SMkDP0zRG54fwZ5ZJuIu8qwgeGW48EQ2O6ggdupyfXBqiD/wBK3zfJ2cFtK8RMiwjKjpjI7fata9mt0zz/ABhCqkpbSSAvoVEwGPmfFgYzgdc1nk+MoY4/6dvJNIQMxiSJWQ79ctjO2PpV15a8NnmD2XCY3UMVkdmxh8BhgZBx/wAVmul5NxBjgCNHIQ1yULsYiQfLby9N+9axWLJk2jSPibh8tqZLuS3kMbZTmPGwUjbIx08qA3U1vecRk4pBHxGwknUKz8jTzCB1B1AjbG2xNW8cjh4haBHsxYcxf/mlCagME5ypwckDt38hW2WfivEoRBbT2tsAAQikOzAHz7fr51WktkTbQCtLmK54wizm7lVVJJP9RmIH3Pt3puKXEyRt8vwq7lAz45rBkA8zsTtgZqPEuEcQjE9zavLFggxCIEN9wQdq6iyvr1uFJDIJTJIhQ82M5XbG5H6+tZ460K+ujkOCWcnxVc3Ec7wWbwhXx8tp1g7HAx028+9dLecXuuB3FvZrKlzHGoWTC7k9c7dOvT0q7jM0LcPsFkmk+ehjVJZ2R1jdMHJBAxnONs0I+W4bevE13e5CnGIYJXOMnYeWc5+prGfjvaN4ZRdnWcP4hxC3tbu8s7H5lrmVHiiMoXC6FB3PqDQyT4i49a8We+m4NJ8tyRG9ql0CEbOeZsMk4B28s77VX8PcSgstdvcOltBDkStM2P7ttyxxs6/Y+dKWzsm4snEdXLdpHd3RnbWVyMY6YIO3pmmPLBQuUyZ0fAviX/WROHtTZJCFaTmkvrVkZgVIHTC5o5kNI5mggbBCglQOrEHc/wD4jHeuZS44fcW3zK3JtVkDxhpAAG0od99gAMmj4uY3YcqS1lG3fUQdQJ79R+uK74Z62cc8N6FNHaaWZbCORihOIRgtpGQBjv5VRb8Ls7Il4ITGEYBeWT2JHtsCaxvNIxMPLj/ogcxUbYBlOfXGQPvW6KVp4w2DrGQCp2Byp3H0/Wqs03CPBpFpl0aXFwRuM53J67GmdonkLtLHqyRt2GTihvEcHS0yuX0t1XOMZxQOC0nubTnpGvLRvE7gE5x067dRUeccN4+K42nXh4c7Ou3qKx8UurSSVIzbK5jUMJSoODlhjNcriUATf9OEISUaPSc9ckn0GKhf2El3arMsZAlniTMKct9IYZJbc75PltU5/C/kl2zo+TbnTJCiqGGvKDTqyO/n1qjhrXRhzfSxiZQASkTAfh3xn1rUdChVjBCBFCgnJAwKA/FpvTZwfIXCwSc8ZLTiLIwdsnr7Vqs5hPKG0NtdSS3zRkOHMOhg30wPyqqwtRquFkaKK3ZNMcciIZEbAGdW589qzfE8V9Nw8LwqTl3PMUkiTQSozkZq5vHI7dNzk1jLJo3jgmSl4Wvh5F+YwBvqSJyT55I/KnqkTwgsvPiBU4ILLkHyNKsfozXDEHrfzygqZf6nZfL3qGqbUq62Zs53Y0JhlyrNdK5m5hZfEVG3QAdOv/FXxXMouf6rj8K5jaRQScbnA3389xWDYRa3RlIYNrO/TPf8qg8A5TsZGVFTOCpYHzxgZJNYrS5DzGcGSIFPHbudWe4YEHr22rbFd8+LmW6iYA5Gj+4Y39sVNgzgfLw+JSY18Q5ak+uCB6VCDidldots7rJzWIAO4PmK1tLaRuefI8JCklCjEjG+2BjfPahF1w7hvFLZJrdGZtWoukhVgMnfGR+e9Cl1zDJbiQ21vHzDhFjdsZz13Ox9OlXcrmWqc0xhhh9wDo/+pJOT9/3qdvJBC7RKzkR41E+InfoepJ/4rJf8SeOM/L8LmlwfCXhKqD9etAWWBvg5We4jvLfJIaMYYY7aSN/vWVuIQxyyvJLGNJOga3Ugd9t9vb7VnntOIXvLea7eFyPFFHCdQHYZzsegqcPBXe81vwy5kc9JJwCp6nfV+9XRK0XDivDRZtJdTm8VSMoMkLvtnJ37np+lUw8aV4lubDhjKCjAGJhnIOMAY9jRa2+Hbq1ibkm1t1zk6Tt9dt/yotY8EgSICRzcDOoAphftUqNI5/h/FLu4S0Pycul20zNIQGUjvjv2+1F0ZJxzFDgaiFZThvyolJa2calmhy//AHN1x037VK30coFI1UFQCp3I9N96w38KgNBYhgsQuJTGu46Fge2/f6itwsWxksScrjKkZx5kdum23StgR9ayaSAmRoV9iParJD/TG2CR+EnNSsoPktoo4mBaXmaOh04/P96EwrNBGIjw7GnVocTjTsfLrv364ovcNcoyaQTH3AODVZWW60n/AE9z13cjp086qbAOae4ja2a04d/SViJNdxhiR00+Ifn9qzx33xDNNO7cNs4m1ZWaaQHHnkkk/pRuHgsz5kmaNZcn8JJGD18v53p7j4da60iW8kVRIJCE/uI885/LFKQERD4iutEcl9w6KMnxtA4DnPltijUHAZfD8zPHI5/ukTWzbfYfatPDeCcN4XqeNAXY5Jc7A+1aJ+KQIWVJU1+ZOaoMEnDeG8N8WktKB0iiQE+mTVcktsTkWDuoXZnkw3rsO1NeTxPmSWWPKjvJpFC7r4gsbZYgt0dTMNSwY2OckEj0+9ZoqXYTNzCyRyJw+Nc+FGkiPh38z0qUst3AOc0zKowCWxj/AIoXdcasGjJSR2jLZKlexGfw9x7edRi4pbW0USDmcvJLKGJz/wDtnb0qyjkgkhmDmV3QkHcNpAG+e9YuJ8UFsUVn6HLBeijyHTaml+ILdlk5Bt8kjA0kkjuDmuZ47dvczNIAEz0XyHlWscK9mM84tBtPiQBikyq8TYGV2IHY1vteN8PkTW00+pSAyFRt9utednmRI/NdQwwVyeoPX7b1qtbkW8ah22cZViR4R+9beCOa8jR2fG/iBbeJlht5XhfwiVF/x0rlJYLS9/6CSxSjYa2wM1bLfiKMMCME5yNgfpW2KWBrfmrtNvuTqwKJJF5cgLf2wtgsIXW/XfbJ86rs5b6OcRTwvyO0hGRjyPlRqWQShPlp01rsDIhI/LNUcQtLpk5kUUCy5/6ib5/LNa4qGTHcNw+SE5jjSYNpVtA8XvmpxXfLtoILWzCRKTkLEC2T3PeqYbWYoedbvrG5PY/lV5ieDA8Qdgd4/GM9seVYajD/AOFshuguRzDqOPBjoahDwezu7n5ieedCPFIhQLkgDG/l7U8UXEVQ7PIhyGDHoD770NXidxYTpb3hx/tc+R7U36JV7C0vw2z3DSW92zrIcomnKgY6Z1d/PFcuHm4ffNBqyhbS+Rv1x9DXY2XFo3hhS1IRwdRCnBJz1O+43xtvWX4k4db8TsxxGyh03Sj+qik4bz27bg0WW9hpTQE4tbsk9ncIBiTY57fzBqqxu+VIee5EaoBjyGoE/qa0LMeI8MKyuEaFwXBH4hjt79PrQyQRm55czFQx0t5r51rvs5sPQ3yXEE0sYZRqK5J2J/br+QqzgiwxOZ722MqEZKNKU2Jz/buf4KyWRSPh1p/TQl3BCZ2c5Gf1/KtvGePPHZx8Mm5Jl1s80gQEjPTxefUegp70X0UcavbRbjTw+1VZXxnSSR9Scn88Vr4Lxq34IwlPM4hxBlP9NXIUZ7bb/nigHB7G54u7i3Tlwg4edgcE9etFJYJrO6NtwSGW6ljXxOpysfvjGTVfwqO0teLzDg68SntLaIGYZtxP4squM6jt/t8x9d6ldMnEJrMm6u7H+m0em1mU7N9c5+ledz21/BOrcVN0d8lRGwx7eX0roeF8bmtIuXYiDUihssM6cZ3PfviiXs08/Qemt7zi17aJNY3DQwgIcsDKyZ3Y+p9K6OOSLgjCSHh/yupTnWwUkZGNz1rnLL4whu3IvfmopUfSrWkrqBt1xkZ+vnXSLxWLjdi3KkifQVRhLGrOpzhWxnrk5BrbVMrIUXFuKcWuV/0to5I1/HqVQAN/PO+f09atMXxBKsiM1mzBSNQCq59wFx1rbazDZXjCznGox6QTjA22Hkazx263q8/5+7XxY0MFG2OpypyRnIyaqAPs+H8Xg4dIl3bYeGQaeQwAKAg4APY+f+KXzFwABNw66Bz/AFGjXXoyMggDrRxL6ytFeKe8CXA3DSyCMuPPGT98VT/6gtUmCme30FRmbmoTn1AI7eVWpBps5OXiEVrrtr3XIrNlfm0wM9COnp3rI3GIp7OUC2eaUak0QMFUR9FBBIOTv26V23+ucGQyl+IRvzDurSahsOgH+Kxz23AuLW8iQ2+BINWqOGRA2Nv7QM1U1CRnHwRrBa6bsrHCUkkMPM2jLKV3AJI2O+30zW2CW24jNFLb3kOwQlXcA5Eiu3XHQIT/AAY2t8Nc9dXD5ZYFkBVY5lBXOd+nt5eVBuNcFhtLnlf6c8a6T4weowN9S4x/PapwxNLLJBa3n4jbfLW0UL3MLKEZ0bCoAX3OOuRjarOD3d1b2/DVt4ZLSJDiW3ebWVHMTqScnwhzntmg3Cb97MS8hEjtnjCNHpOG266S2PfA3zQ61vbm3N3dym3gfAIlk0sGOd9h0znqfzqfn7Ks7o9D4heSNHHMEmkYoA0cWGKZHXcjO/8A4rJwy7ReAutzE6RyyqRqXD9v7TjyrjhxXiEaG5gu0k1RkSqEAC7ZzjGwGc0Rt+LtHbwScUeMs+WAjXfYg+vasR8p7Otx4dhL4i4jd8NsppLC0imDLoVpgAfF0IUjxdego7wa5biHDoLpBoZ8h4nUL0JGdsgdK5mLiVjxa84fbTSl0adNMQ75OMNntg/lXSW1unC5PllKxrzSVxuCrMSBv33q5Y5YyowsscrGWnRgcsEJpUqDuQMCuF+PuKy2gii0yMFmD7DbAX8P1JH2ot8U/Eq8KsJmt4Qs2kKhOAqsR5ddhvivN+L8cvOMtGLyVZCm6hYwACR1IHtVyyhyy0g1xT45ur+yWKJPlbhDqeSN+q+WOoPTzrnk4pxY8Qe9+ckRw2rmZGW2wdv50ofqd0AeVlckkrsR06edUtLyWaSZypZQFOPFj2+n0zWJTPJ/Tek8s2qbnaDIxYgORv8ASnrNZ3rTRF+Q5BY/3Uqy06Zp38V/d/1ZbpYrqBtPKYQ4cHt4MYI71mub2+EgBiihi7ucOzY8h/kdqPrbRtegx2saOBkr8wMs3fwqSNh386I2lrCAWKwJLsCMDP161nkj3Q42eS5UIFvYua/RVgD6R7Dyopb213f2QUXEssfUunhz6Yx610ax2sCcyWSJXIAZjjO3vQS/+JII1mWFZZkUYypAUnv19P0pWxEjJFwYiHSER0VTlJkYOfXbJPtiinCOBrbOsxIiWRcPGpO46jqB5nrvVKKt/EGhuVaMIA2gAn2yN6tuZrmOEDmlJFx42j3x/wB3nUeT6LF2EnWwiJAuCDGfwqTkemN6lDDZqOe6MMDDNMSPrg0MskmNwJr+6kkMpOIjF4VOOq9NPetjWFs8ahjIdOdJOdvcZwfrUKaFuOHmSPRIkZ/sRWZQ3/45AP1q+5uYrbSzCSTPTSOnpgbmhH+jRGVUdZCvLwZBoXUc9NIGfWtNxDa23KlnuiGC6BrkO6+3TPrUYL24gE06jBHE2NLM+HJPbBG1Uyz3s4cW8qKWIHj7b79znYEduta/6KxcxcXA7YwaG3PG2t/DDYMxBwU0kfXtQF8NndpK45qGAqpGsElm3yc6jt02wOlEILWZcFjn2FBj8QXDR4MUUBbGG1jY/wA9Kx3XxRc2ih5HUM+NKJhvc+Y9qEp14ibyP7Um0RpmQqF9TXnHEfiHil6+YbloYm3C9KET8XvRiO4uHb+4A5qrZl5Hq0nEbOE6XkQY79h9apvOL/LxKyWssmehXBH3B/OvM/8AWJt5JcOUXAdxnb0NXw8aLQ+MyKqY6kYH6UjpeSO+n+IES3aTQY2GwWRdx6n0rPNxtpYzyZ0YnbQBy2A88muFk4lA8ZMtu8rZ66sEEeuKhdX5DBgmgEAAE5I9K1wZl5pHQNxMyn+s8xlQ7FpM+xOAP2obNxLxBCqBwdpY0Abf1H8zQRuJuX0KfER54ArRamaSEPLEAEfBA3OfpWuCOfNsKtm90NdyM7H/AHkmq7qztmidY8xsepG+aFNPdLNpaOYL+IHSenlvWrFw0QUKwJ38qcMUW/QS4eC51HEqA4jXGMHbaiKzyNEZJDhWPiQ/27ev0qDWs8N0kygLhTksRkfSlGkkh06dhnAAzVSWK0ZIRibSWhiGcdV60RWAz26mbSs/bfBqFtbSCVdEBSPGck/w1G5uDHzGmdFTOzdc+9W/A2kUS2s3P1IF0HP4ickdwKo4lbaly8bq2MggjDH0qu14ijuLd1lyV1ayfwjHX7VKW6hhWRSWmTP93b6VdmaTt7G4ntRLOpVxjSpYE7ee3WtMFhoXMlwwmbc6eg9MULseJiZXCEiKPYanznNXNeRSIumZBnrl8BTWXkynQ2+m2XREQCWyxO+ajNO8+srIi9cg0L56/LjVIpU7KVNZTG0k6cg68/iG4AIokW6gQe/WCBdLSMDvlsjAHYHp/DVV3NzLddKuzA5JXYA+1SeKSd4oCkZijXDuGIxtsPvUQ0Fqzh2jQAdR4vTfaroyyy0lvYYQ9q7Sax4BqOPc5zn8qxX/ABZ54zDxSwjBJwXB6n06edboLrnFgkkekjZVXZh9v2quW7jwyXFvqMZyusAn79fOpoAXklE12UrFR0GcMvng0Y4LxsremJ87xqrb41gD/OKFzrDdSMbbWk2ckr+HA/T71VLaTqQ7kAxjdgcE70y6CNs8PJuJ3WJzBKCwKrnG+3vvQS/V5JBGgLM8irnuTnFdnBJFe2i3EJU6QRzCgLo25/hHp0rnS8NrK806uQWBAU9CRnb64rOOWw8TdK720NqYyOaEYKA34Mnc46HAahrcNubudgHV0J1PMxwvTfJonwsQzjmSKZVP9p8IfJJCk9u2cdqI8U4m97GbdRybQJoZUAC4HZR2FaTjEIcAWTi5+S4cum2hYamU6AwA3Jb1/noV4vY8Qgijt7YwxwodLck6VB9up965mTjkNgYobHXDGFIJQ7kHsAKaXjq3kjM3zOTsAihjpHnkgfnRpsqaOv4PxN+Fvy5bh5ISBlSOhxjI32rVxtkuLm0WPjQtWuZdUXMgV+XgZw2Og3G5P71x/OguI1CT3wZvFpwCfsO3T9aN8LgmhjaaWS8tJHwAzzDLjt9PQ1OuzaZ2XAvhiKCBk4olrxBsnEvy4R9+xOTkVruuE8GgDpa2kCXJG0ZkOSRuBsc0P4Tx+G2tobbiNzNI7HHOkiOGyQBuB0qVzZW19ci44dcqz2ww4EeWbOdix3xgnpWk2WI1x8PsLyQQs1xFJCdQQXByBsQfPvV1vYLPwxrX5q4RWUKCGGdlA69eo865Ozjsbb4gmijXTxALqR0DZG2+STv7V0XwwOLyTXD3s8DWoysap+Ivq3JHYfXyo8n0OKhnuOB3n+mvDe3k92I8NHHbjc6egGpsgnfoa45PgqK4upLjiUfGU5gLMkcoIT3Gxz9zntXr4ty8ZwFbO2CNqD23BTb3czvZ2bwOF0IiD+mRnOAdt8jy6VcXPRjgl0cNYfCEPBuJ2t7am9lTSzf1ipCnScdcMOvcHpXe8Mh+W4fDGrcxsZY7nJJyfpVr20U7eOIBmA8LrnBpW1iliG5RKxDfRk4HsO30rL2dFohw92FsvMUrpJ0gNnv+VDb3nSXF2wlBdJ1WMMchQyr2+tWWfFrZ7uSxIKyRrzNZGFILHFCZOKRScdliibXHLcRqX1YC4A3/ACI+1awcZnPo5ricE1rxG4aJIeckpZtaAlM4x0HQ71ZxcRxYngiMaBNTFm0tn0GaK/F9tDFdLf4kU8g62QZ1YRsY8z/M0AgvI+LcNwqzryiFAkBQ9OuBXowX+pwemPYT/MwmUyLAsZzhYQXlJwAACN856Vb8rFax2gmWIPIjlHeI5jJPQjG24XAx3+tC2mt+HI2gPJrQLIr+FifLOSSPWr7GS+SWC1C20/MYaVu5Q6lRvkbqNsdh+tMsGwsodPdw2HCriG7uJbgSQNzCiEY1jBCjI36/pXR2k3PRbxfEspDAn/g1watcXfzL3sTXbxMjrHb3CFoQDuTg/h277/arOFcdl4TMZb+7jnDqw5Tz6gFJDHPbOOw+pFcVi29nV5pYxIOfFnB7rinDprWK6ALScxtaZ1eHIFeRXlpPZ3oW6ikglYaGEiEFts7Hpjb26163wD4mj4vxJ4OSkaLgppyABjT36jp9um4oL8afBRkeS+W++Yu44FYxx5CugDDbBPl65zVy1tmOPLo8zF34mjRRhXCjLDb/ALic5qninzLSaOW5jByugHHv771p4lbixuIzLw9kaRA0SyxkE9dyD+9YJbwwzNyUKOfxZ8IBGegBxVS9owUfK3SkhYZuu+AetKt1vxTlwqtwizP/ALn3IHlSq8svgOsTjrW9zrOsu2SGBwc+Yo7wz4sWKxI4hDNrK5hkznV5b9hXJXNjJMm0jYZMIMbA9vWhtql/AP8A3CCSANpAzknPTGa5PFNHXHN4h+54nJPdvcNMBqJIzuT7eVUfMSTbSZVCfbPlWaeMyIFiOWcld1Hfz8q0cMgWJmMxVpSQoIztjyqLSLaEeE8Rt+FxtJ8q07KxDAtpxg9R5mpT/El7xhZnkkaK32UQgECsc4VucUGc4OfyrLaBWd44JMY6x4GBR4p7I8n0FBfTTPEJZyvJGlCvb/z+5opZcduEVhNI7k7K5bI9qABF0g6tLE9cdqoR2iyo3zjOx/YU4ouOTR1dzxbXlg0qSkjDB6qTi8arJFJEZVc4Uyb6djnY/wA61zkl4Y4+bIwB1FVI2OMVlseJiSYiSUFCSAw6/esZeN+jfPZ0t1xxLCy0KhVtOOZGVyfLptWCz+JpbhGiadmbtzTsB9c1p4bYQXcqGdNe2R+E/Xc5H2orb/D/AAqSNkkhDHmaiSQDn6elZuK0zpxyaAzcRubS5ELEqCBhlOQR/M1tuLgrBzmIctsFOM/SqYOF2pgmjvbmRp7eZooHTJOgAFeg3AzjOPOs4EAQQzqXYEnXjT261vivRzbnZKyn5kk6TMAWPTHQ+9V3dwieObU+kAA5+tUyQWpY4kZcnJC7Fs9PpVxnhjZbcKRJjCjY1VikY5FaTWxV3aB5MbaMfbatsttzIQZEii/7cn7HyqhJTAqyMUMnbGD265896xS8RPzKrp1xvttvk1OL9DkbRZxpIdUXPjyP6YkwM+earbh000gaG3WNF1MUebUBtt13pQ3CWagEkEvli36VOfi6Jq0EaFHXODms/wC5eSfZcbCERhrldRIB22FStEQyKwVkAJC/7cY3PWsovJbiJ2iOSv4lzn71RNe6FLljhevv7VlcsuyckuglecRTmCPDPnY79DVb8SRULWykxAbsW++N6FLcW91MrIX1DqfP+fvVkkEC28nKiBCnV16Hb69q3xxXolbJQcW594sLBhnJGemBvuP2q88Wa1h8SNoPVg2rHp/5oQMQ3EckRUPIoG6d8/r51Obhtw2nJjWBsgqdznzJ9DmunFGdin43Izh3dTpPhKNvisdxxL+i+tjKsjZ3wdOxySDVF7wySBAkYkklPiwF3Iz5fzvWnhnBy12YbqBmkUKwXXtj17VuYrZNmgKbi0M0Fu7M4BUqgOcbY8zvW9LWGOz03sCtIzYPXIHb96tlmUXRSciGOAjwxtgfQ/alczcPjRp9bCVgfxDOPOsWlhUlpaaOZJb8iPXp5cZ2bJ7/AKVmvODS85prSFUjUayjZbJ+3SshuHe5b5iRwIxzBp6N5DHua1C/d7czlwkbAaFB6b759asaBe7uEAkiSMgYxnPStdgsmlkgA3K4JOMms3DYWli5sjFjkHUd136n86MNcRWluqW6c4n8TBSffAz6Hc/asZOG0idpZwQJMbxnkmJxhVAX2wetDzw0SKxltWkx+ASzA9tiAB1+/f2pRyX7sxMiRHGohhq0/njb3qlbmd4WlmvrlkQ4JiAUP6KfIedZ2GZn4bHqXm8NQJtlhOTn6496hcCGO4Cxc6FNO2ZQ2fp0x/irhDxG6ZAkBhUjII1M2T23O/r2/Sq5OFtGFe6mfQDgp9e4A2P83rX/AKQp5YlnVYtZlyFBXAJH+K1X986SpBoWXk51AjVufMir/kOTaG7cABdwijcb48/18qU8QgjnItgYGH9Q5/EBtnboP81m3sqTI2t21rzI42yDjGvYtv0yOn2rPdwfPokw3tzqGVBJVwAN/q2KGcRyBzFIUEDBjYHHlsTk7fzy7D4c4ravaf6TNoEaJ4sf3+ZPqf8Aio1x2jaXpnJi5WOO2sotPJiTVK3Uq307k1ptopbtCZTJNEWwsZOM4339OnStY4JBdcWngW8tY0iBTIJDkFcjsAdj7Vuv+E39kIUguIUXDAGWNST028u47d63UujDQ1nHw8yFVIt2Tw6jCXVcDqW8vp70VbgkQVpGhhkgGcz20uV7EFhsfXyoenDfiJ4wFvoTkA6VULtv2wPLzqhTxyyunAuy7yghxJEAGO+Pwn8/800/ZAlZ3vA0kEdxbRKS2AWJZvXOT+X6090nCriUhYeWxOfAMEj6GqY+NT8lo5bW00gDIPiKEZ6gjGnz3/WqLp0gttaWXIkVQ45OTGe2MDbO3Ws7LQrZcLgvnMXD5Z4Z4gSqmQ+Ly69fb9K6H4eTi1ldmK6t0KydZlBXp2K9PrmvPuEcela4UOV9wcad/wCdK7rh/wATvEqJcgujHAZc9PrR1G8WmdNcxA60MCaXHifI396AccS6sYln4a0yTqv/AEETKsf9wYYx2BzkdNqIf65Ytb82a50gnGjGcfTFDbni3D5HDQXVwQN9Go9enQY8/wAq58tnVQPcO+JZrjh0Dtbabh1XWXBAQnzHXIolHxEE4kwd99Jrn7K4BsI1jnnMQUEysoMmk9NsYx67mt9hbTRXUrqpaCUhw0j7qcY29PT1NdFkzDSDnzCqcon3qq5mM0TRkAahg422/aqJJFQkMTk9ABQ97tnc6DhACNsk/b96ryfREjO/w/Zc6S4Kyl5NnzMTgeXtv0rjuJ8Gji4vPb2XNDRaWj1bjGNwG6g9ANvKvRrcpyg4YEYz0x+VZZ+FW7zPMMiRxgnJ22A/YVcMl0yZ43aOJnlZPh+AXLoOYiBIyyB3BOxySDtk7Vgi4Vc2tzJPPGiLL0ESOAOp6v1+ldDc/DAZ7SIEgwW2j5hU1AkYABU57Z8jt1oBxXhV7wm1jWytYIGz/VuLa2Vg/bJBGVP3/XHpwejhktme4UKxYfpWaW50xMEVz5qmkE//ALAj7ina8IIF1CYo2HhmLghz6AVGaBhvjI9K6mKNwppirfL2McUo6OdGpvfTgVZ8Q2ypbQrccVhUSj+pbQx5OdWfEQdu23f61kExt5Ew+kMwBLbBc9z6VdDxG14iXt72KGZUb8DjUO4HUVl30VFNlxK24JeLfcNgh1SR8syhSQwONyM52223PvXVQPxZo1mt76GeJIBzMrqU5Y4wcA5GD37+lBrKzt4JtMQnSJnHL+WChIgTnxKSMgd8Ak+VF+I8a4famTh6xfMxvCFlkjl0Z23AGnbqelZ8t8mOzXhS8eX+n/1nFfFPD7s8Rlur9ncK2MAdf+wL2P8A5rmJrySe50QRRWrYPhxuNumrr9sda9e4nxGz+IeEXT2bNKbdDiJ0/Ble2dzt0NeU8SsbyaZ0t4SUBaZWVcAdBgeVcfGmlGb8mL5UDl41OCsiHyyDSrs7C0kW2VP9NDFPC2Fzg+RpV2qMQ1iExLiRgQOyb74rMsSMXBkz3+vt9qaZyEVicsR2PUVXbMI1aR5F1DuR0rzmy+G1dyix3IwucnB3Gegq05tFd1zKznbG2KyjiIUamkUZbcelZvnZZLtktRrL5wNtu9OyBRzM0Wt42j1/hB6UJ4gJ4Ck8C4GrdgOpo7aQTmP/ANw6hj3NJ4IYY/6rHOSRhdhsdgaJkYNguzJHCJxy3K5GRjGe9ZpDKjsIgTn8LZ71fJomKS3CFUBOAQAT2xnqRUWh5R5xmBUt4U7gY23qhGETs8Y+dDKS3sc+n3opwXhKQ3D3IvkVlTUiSwh8/mKH3VnfrokJR4WcJuNkOdv56UQS0kEJM1yrYIzlM4HkKjejaiCRvZ5XDG9gjA20QoQPz3ohbcYkgdEwsiE5JC7+/WudteHQtcjTdNofcRKu2PQ/8Vt4jHHaRxvb4kjRQMLsVPfP+axwROef00vdESSHGlWcsDjvjH7D7Vhu7xJZPDGzyYIPf138qoJeWSOSNpERsiTUcbYoXOs0crssqkY1Fzs3mf8Ait4oy2aIrllkkmnwoQ6cDt3zViPZStGtrgzK2VVm2Pfr/mr7e2a4tOXJAYi4GZDgkjrTxcNtebGXcxrvoWOPy7npvmsvJPoIjaQXUsshvYtMS7oFO2ryH02pNa+MuHOoDUAAB+tErWwKzHkuJIW7E79fLFbruwhYrqALJ137Vz/3tptY6OX4ibwWeANWcr0yTislnwq9uEVrh2VWO+QM12MqqkYHhG+wwP3+1V83TFsqnBzgGuiycJxRitkPCrLTlZJADlgMNj18+pqpn+Z1pdRrEGAboO/f3qPES4dpoUkdjgtpGQP81hVml4qHaTUoGCMadRHt7VZdkhXfWv8ApyrJFM0zE4K/hx7edare7aawVUZA53fI2/mKFS3UqpzJnV1LMqAHcY9autpFiiyJAm2WwpYkHz/KtNEQVjvIG2CROFGN1zj+fStCSBnDy9FXP9Mg4x9f5muZnu86Y7dskdCP7s/vULS4klbS04jBOGIXUw+nlU4vstgf/wBRiNwxeBSykhHyTpNbYSIY5pokRGY+JjgF8f8AmhyWjpEXyLhcZ1LnWvrp7/StVjw+WZdUrYt+uM5PTao4DJxS6WVcxLpcfij0fibuapWy+eihZ1KPjdF2+9HYOG2sUzT6n2G4Pn5+tXwzJzSI91YbDGx9fypynQgDk4A1xOULNDGq62cbliQNv1NbofhlTFpEmbfIIUk5+9GpRAiOukBjuSNs0Ku7s8kCGcKFIChP0NZ5ZM0kkWW9pHw9JI4Q4A3VmIIHemk4hMLZntyU2/qOvUf8CqZDi1KTSyGfP4gNs0MFlxIXJjjH9uTITtj1qpXsU129zz7goIXk5nVWP8+ta5pFtBHzUXYAIMHQD0AG+9aouVw+GUpPruAuqXYA4xkgDt7ULZNY/wBR4gkh2xbwDrI2T1PlU7ZSJub+4bnaTFEx/FK2kn/6gDH161pW7tLW3uL92M7x7W4Y6hJKQN9PkPPb0oUtpf8AE5AbiVixBICjARc427AbY+1EZrOzsxyplDya1YQgf3dBnfPT/NVpBJ9ma3v7mRRc3FyzTS5yVJY4z6dN9qnPguXy+sbAFc5PqM7de9WSXUVrLotVBnUbKNxHtvqI7+nb1qjhxZ+JwJIhcSNywoBJyxxqPrg59s0nsq0U3Vs1mEt25aSSjrJkAZ3JwDtgdh3qq0tLWTj0a24aG2acAs++QoJxv0Hp2xRPiIt7niF1OcvdNI0cMQU5AAA1eXUfpWLjFtHa3NwiBStpBEcZOMnr65+taTIHOMcNt7cfOxiWJp9KvIMgEdBn9MH096qtOJf6g3L4g6zRpFyWU7jTqXfP0/KjsIW8sLWdiG8A0nGQdR2+uR+tcVJcXHDOIthGVo5MOmdiO4z5H/Fc1/sVo6PiNvdK7ScHu5mii2EKkefQ+/r5VhPH7mO0dL+Eq/RZSm3bfPpgfnW+IQzxNccO1abpCxVt87nAI7nYHz3rPZ3dr8QB7eaDk3Sj8DSFg/Ynbp+dVdbISs5rHjEardKklx/ZKr4+hYbioNbILv8A9lNNbPEcMHxJGDjbBGMA+ePWg95wGexczcPeVXQgmJ/ywQNxt+nSsicZuvmeZMBzRGEZCMZXpnb+b1rj8IH5IbOUhr630SFyBND0O3mKnZJf2kvK2uLY7xzFsnG3cdaETLLHZNd8Pmkktz/1om/FCfXbod+1Lh/EpY0DRAqrNuh/C5H6H1FIDo7ydQh5hAI2JP8AaP8AFZktAXV4mBKn8JOfr6VoNwk0AI8SP06HH171BlLuD4dRb8YOCRXPiibCNrf31lEy2kiqz4DSYGwHlXR8K+IlheT5yYuXIPiO67duwrhmQAc0qzYPhCHJYg1dcqxCyuwQsMHvijT9G0z0luJGeS0EcDmO5bHMVgdGATvsR2qN1YcuPNvDqlL51oQpFef8B4tH/qacLuIwUkbEPMOBG+QQR6V6Lw+XA5EzSkrsrMMagPOo/wDpvFkLHnwRBZC0mptTE4BG3QY670QSdJSd+nQHIJrNPw+KaUTF5sj/AOMSkLn0HnWGzmvIY5vmrK5QISYzrWQv6bHNUUOEoF0ghsDJwO/0oRx7iCcLtTM4V5CPBEzadR/xWpJpMg620Ek4Ydsb1kvkiuZc3tqrwpjQHTWWOfToKqcDVM9vwy1vrRZLGVrJ5AryxwEYznVhh79fOsU3w40ksmmSAqCcrGhUq3Xzo9wy0h4fZaLZColcyMGfJGe1a49CKd1GfE2T38961+mVpngpDz7iPAmt/FKWTSRgiAyhzkbZH4B6muZuHRLgJ81YDV+FUutbknoCNIwfTNezMMnSwBHqOgofecA4VdszSWcOvqXVAD9+tdsf6F7Ryfhfo8sElxbhZGiJRuh6A4qN7xFp0UxoCVB8D48RyO/3rq+J/wD8PkmVltL0uuQeVcZIPTbIx5ep3rn5fg7jPD4GQW4kDE+K3YOIx7ED9PrXVZYZGJniX/C2XuGkvIBbtIdEfLnBTt13wPt510F9wmQRlrux02rHU90J0ypGRg7748sn77VwV3De2NusQjlMhmfTzU5eV8IyR2HvVUF/eMrLCStyqsQBuNjg6e3X9arwTQ5undW9jw+3Up/qdqMnP/VK9sdMelNXnE/GOLGVjLd3IbyI6ffpSrH5YmubGdbxZHQoWQDPh7j0qUFncX0M0jxmJTsgbq3qfSrrWZpIiW1+HxZPWovelHZG14GdPbPv9q4ig664bJbuC7llwBsfxMTsKKcP4a9qHbTFqOOjeJeuf/NSsbt3hOcIZFxnHXB32rfnpMGBJXBB/Wjb6IVmQR24Zp/FjUMdvehhvJJctPA3Lj2dkB8Pr+lErnxxaG1SF2OB7UOMckSPCIsqwBKltzj+dKIF17pn5LcMQsH8ODuAvfOelFIIrXh8Q1ojswG5IYbeXb/xQT/UyswtyRAhUhhjAB+nXpVawNcr/TYu0jbgEgEH9KNA6WGWJg8odYyNo4/7VB26b1XdTrJBo1JIpAOpQB133oDciW1tirMCyEhsndhgYIFZIrl4nPiLNgARtsD6j+b1OIobHDXdVl1qoYho3Q5K49KS2M1wZQ7airbSCQgMdsjFWLxJZcctESUqNfof3FXQ3CqulCzj0UAD6D3rLTLQJJcXNtI0PIbXzNOGU9c/81RgyqvOlYtryQejfWi3ErvnJogZshhjEepkx5f+aw8P4ZJePLLPNlBJ4fFpJ/3Z/nnW10QlBflbgRzE4Y7FejZFHeHmN4SW1Z6rtjGc1lubS20czBDRtlQDkE960x3GkyrlANI8QG4HrWXAi+ygjRS6zdTlhzM6f+az8QnaKbCkNnYtvWOS5Mkbi2VTpBzpH4vXA/QelQaO4aAvICTsRHpJwvnn71IbWRpivy76QS2rxHbpVrSQnCMwDgdB1ocPFoWNZRIwyinbUO3XtWORpo7vEw0yDp6n0qwtDscJKgNIzg9VxjbyyK0y2MEoUiLQgPhC9/X8zWSG+MWhX0DPQjff6VtluF0RjmbkgkZ61hto6pIHpwazinaQEuzHoRkqfesV5wizecrGuHdem4AH0o2zxlWOSjYyc7ZPrWeVI7nJTmDw4yf1zWlmR4oDT/D1nylNnNqfIOTnY+X/AIrJwnhpW/5EyDWvi1Z6CjcVwkGF5TSJn8ZGSPWi6W1pdSC5tdUzhShAXp0rLzeOmOCyWjI0UJh0MwXbYoMGnuZtauIXKhejnO21KeG4LFdBRQowCcACqboc62EETHGO4wR71pHJqFbTTOuLZlmCjxtqAI/mashlMUo55BkcDSmeuKz3bf6coi5e2M5xkff9/Ss0RmubqObxKseSWbsfrVhAtxXwh53VjkYCjov+a524KS6goIiUYODuTnr6f80Ss+Lf1nSYqw3IyOpohHybhWIiVy3p2qLR09HOGwurhDMk7geFQNfTPn6V09lbExR2/wA4rqo2YnJ1HoTV1tHHZaDKysisGZcdvL7Vqu7W3gvLiIDGtNUR7Mev1ON6zlmZ6ZitbKHMky8uQq2kjG5PXLY/m/3A3V693cxuqFpcARvuSo9B2GDV9vdvBZ3GoK3/ALxQw/3DYYPuBn71u4rCDxCS3s1EbTSHdNuXGu2PyqpxjlTJZSfLRfOSKUABFrD/AHSPt4z7EnzoTd3TQawC73cnhaX/AG9Pw9x3360Wv2t5Jc20rnkRf1ZCM4UA5Iz09+5xQ2COGxhW6uk8edYSToB2B8z3+3nW9FJJbva8BkuRqBZwAh6tsd6K8HUWFkbtTpurvpqyRHEBuevU+fpQ6Bbq/ne1aMq7BHcncqMHK7/3EUYvCOXfsI9aW2mzhYeLU+SG9znA+tGVdmKzczcVgyuOfKSSdhjPX1Oc7U9xbrdT8fN3qVBpBCHGFVjv+VZeKTrYcQt5GOp4AqrjoCpBJ+vWjXB0jmfj0xkEwlR1XTurrpds+2aPWyrbLPh+8a64CtqsuJLNSPDsC2rI+wxQjj1wrcdNxoKFwqXC6dmI67Hr5/c+4/g3FDDxC5Qkxx3HhyAMg52Pv1+uPKinxRapJfSTGXUs0aumBuCdj79TUWPHIl0YebLwWdZIjIbFnXWA2TG22ceY/nu97La3PETPbTBJZFDB1Oyvk5+4ppJVR7E3C6be7iMUu+xZSBkDtsVNCrpDbyGJh443KkqM467e2QSDW+JGdDJxeWK7jS9kNtOkYxn+9TkAg/U/atPELG04rCZwwWTSC/mP+5fTzHbGaDy6eMcHaKWQC8sAWhP+5Nsr7EDI9R60Otrm+tUjj5jqsi5iyMhhuMffIqLH4Quja94TcsB+KNsE9iv7j3o5am24oJCtuyptkAbK3l6edZ+EyQXODeB2WEZ0IuTg9CD/AOa6WW1trdoLrhFtdMhyZVU7sMDYgjHf7jpWM8tw3ji2qZIsKoZMqi7IGbqelRaWWJ90MiEbkdQKuvoLuSeGSKCSG305KMA7q/XtjA7Y9KH3VheN4k+acf3BrYrtjy+hrKyQ4M0ieJYlYZVs5XBIzU1dsmQkalUAgb4qmHgvEpUSTDRamRCzZYBfPGKNDgFvbWryXvFUkOrO4CqfTJNWonFgmxtoV4kZhKJ7gOGGptKjoQf4a7HgPEOJz3ClIuZBozg7AexH1rn4I7GKOUTTW8T41K8cg1ZwcEgHLe3pWnhl7faWaK5JtYu8Y1lsduxqM0tHeLdS6C0lqUP/AN9vrtWqRNaEK5UnowAyPvtXO8H49FfqimbkFhjddX79T9a3SStAVWCVWYnSGZMjPkcHr/iscoa76CARguhm1ED8RG/1oFxgXuuRPk0ntwNv6bEnzz/xR2GdJMJrXmY3QHy600vO2MPL9Q4INUHP23HblZQtzaeEjYoCpX0O+KMx3sNxcCNcs+epBBBAH5bimSF0J1xRsT1kRADn1GaBGz41FdSztLHOqjwLG2jY/wDcRt675qbB1BDDqMkeR3qSjGF2HnkY3rnv9auYhHJJyHLKPC5KjPfGM5P0rbF8RcOfKST8lx15gOn6N0/SiZWFJSpABzg9KgQF1EEgYz7UJ/8AUfDGlKtIQrAaWCkh/atl5rNvy43AaTZTqxv++wrTMorkmhuFOuJZYyOjr1+9YT8NcDnfVDYQQy+ccYU779sVu5KgKqAADY6emKrZm3CsA/YEZyK3i2umZaT7B7/B9kWytzMvpjNNRRLiVFAGR7EEUq1+mf0nDE8Dgu8Lg+FQM53xUXaSe4ijZSGc4B6kD1x2qZ4ckkaOkvhGkaSeu/X9KIwWK20wMbYblkEAdT51ro4jW1q8ceG5bMDtv2qy7nMWgkEE5wBVNxOV2Q+LYDHah8162MkvHjYtjI+9RKkNL8SkEhTX4hupB29qxteuM+NjqYEF98H6VlvpirJhw2nyxvTxRuVUsDliQAexz3rcA11dyMXbffrk9vKqI79kzyyUPp3/AJvW5eHvcEpqWNwcAFcaux+1bbHhEEVlKJ4klkYnS3Rh1xjOB9DVqSAPhuzcOSyx6xgKzZ228vrVckRCGZZFD74/7sdar+RvHRpkgIUEjH93261Socw505Gcfh6mgLBcSaAyykZ6gGj/AAqV5rfQigp0Ls2C3ucdRXKsdIO+kjqKPcCupHtWVI5ZHiYaNKjTv29+/tTJaCDUtkiyFjODuPCdht6984NOlyqw6mXSoJ2Xwj39qjy5pYTzCWcADqBg0L+XunvjBlCD4t3x5dRj61yWym57wTBSoVin41YY/Pyp7GKW5uFAkGhMlxnrn9OtA7dJknmWDDuoyoC427jerrVrq0vomUK+vw4DdM46/wCK1xB0lvb/ACV4ZLcrI0nhbUdIOehohFDPhwdMWcAHpnPlissGmBtTlS6rkrjYN51bDfNIjZAjAGAck5PnXNlITRXS3Ml0bbUh/p8wkbgE4IHWstw8DRGCUa5M+EMv4Ou/atVlxAm6k5jhU6+EDIPTr7iskvJc8y3j1l3ZCNZye4JFAKWyS1ha4F0CowyajjIx0PrWcXgmYnSwQbeEDLHyrQkS3AZSOYd1dS2Av0q08LgC6R/RAGAQ2T67VHPZtZGdGlZwZnjQdgQdz5etXtdpGMOGZRtlSBvTGyUxaIbxww6akFCb/h9zbf8AuRMjKOpTy9aLFP2XmjqbOWDkrLIhyB4cjc/eoz8VkK4SQRKOoBx+dZ4oz8hFjA6eIbZHest3KIiVRCqjfzyfeufGs3yhoHFGCFpvEp9c/nTQxQtGk0GXZgSQ779f2rlL2/dpGKSkIOgztUrDi8yw6SuykYYnqDvj8q6rBpaOeWVezoJZJ5HjjnjzCG/qLvgY9u+a3mK3l0HxHSNOxG2az2V/HdRRiS4l5T/2jDN9u1aJUtnQLaXLBkPiEqEb/wD2XIG3nXH9H6RdFUPALS7uzOkskUMROtnIbJPlR2PhVs3htbyMsFzymUqx/mKzvccSCRrHPEsWMLytJXbzx9KTSi3ZLS5jBYeMmPOMnv13OSfWryyZBX/C41t7pHzLOkWuPSfDkDxbetDLG9TifD7KQuQ9vIYjqGWC4YKPsT9BRlJ35xdvERsNG2Sdv2xWeKG3DTiPK6sSDV4QCGPT6MfvRvRGclf3JspjCUVjJLrKnfo3l6/tWhXuYoLy+uf/AO5GnWD03bI+4GfT3qri9hcXHF49FtLoL6nkK9em3p/yaOw8PjuOHpa3OMczmSKAUKgn6nP+fpXVtRGMewLw0hOHzyTxajcOiR6j10nUfpnH/wCvpTRwLecbtbZjqRHIdvNlGpz16dB9BRoWgaWNzkW9vEw2G2c7Aeewbt39arsbbkxLHGimY/01csFLM/i1Yz3ZBt5GtJo6oyfD1xcG4iuGyjzSSPLqG4UjO2eoyQKOrDBbFYbZlWPmtMzs+7tg9T7jfFNYWkdvbRmERu0YYRPpySpJwAPZQatW0ucI5kSOTohB6DJz9evesvLYAHxJwu3mYSx3JQnIRXBwPQk/TpmsnwlqjfiFs8hxLGqfi6Fsr+4+1FOKxOpIkJZeXqKkEKPPG+3UZPpQzhUURMj8PikQoyEgZfpIrEZ88BtvWtJ1QljAFsskrTGPGU8QXHQ7t+q0Yg4kL1I+YEVo4jFlmGW3Jz9j+VVcLspbT4gQXkGm3mYqWJ2UhiR+mPY1CHhVu03EYJ2dJbVdSaRnIU4J9O1aykJ2arFra94Y9vO8jQwyCWOVVyUUnS5x3GGJP/1rJxsww35SGdJ1ReUJk6MyjAJ910/UU3AZlt5RqLNbvNyHLDH9OQFcny/8VPh/BXurhuHqg+bkZvE2yxBAdZPuQAPf1qybLaYlEti8NxGmUYZTfZsHGP2qlJfmY2DLpeIl1wcY/m1bOHNbspfiEkvLhRxHGg3Z2Hh/P9KjYWplnd44+YoVlYAjbY4OemPXyqg6v4StA81kUflXDBt9/wCrH/cPocEexru4beWM6F1jff8AEc/U4rhPhq9NxweBYbVYpOHSq/zadCM7r5k4+ldXFxd7otLHcRpFGuptOSe5/E2FG2O9eLy4XKnp8eX+oVez2aSedYwVyeaQBgfz1oHH86vEB/8AziBrZ3JVYtTnHlsNtu+aE3nG7MANdlkZhp5zKWyOpAP1xtT/AA1xjhTzW8VlDNkbuCwABzt+e9FhFSvKs624nlZUU28kik7BW1Aj1J/fFRnkiT+oW0sMDBUYP3+tbZpIpULwNkxjJ0n9fSsKcQgkX+umUK4dgQVx+/Wp2KkYxpmfVbm2mUONUckYyB7gUTMsEw+Xe1cJjBZdlHbt7+VDrPiUUsk8ENpcRQwMMNLEIg4PUrgYPekbkNJI6JHoQBlZWxrHlkYOfpirIZqLf/SvDnl+ZthIsgYHMU5wfcEEfajttcToCJoNI23VlINcqvGRBNMbLIJHid8E1bH8RtJCPnIxqx/8bYIPpTbMc8UdRFLFLqVOWrnqBjO9akIkRtOC24/FtmuFPEUJD81n1HxB1zn00n9a0TfE7RrqsII1bBjJOSExnfc7de9asHJHT3XE7SzWQSTRLIq50at89tq5A/GnJ5jzCJDpOWEeS5889qA3E6zXRupw5GC7HWATvsDn9elB+Kss0YWc8sq4AyQQG6gHHmAa3jGc8smdpNxy2vb5rvI0JkLlid9v386AcRuHnmeVXcySg743U/tWNoRbRIrKBIFzhhjUeu+fTetVkq8sTXka68nwjOT9asS2ZybfZVbC5JVCDF4t3x+efpReD4iltHES6HWNCFbRuo2zj7D7VkluN9DWkjA7jSvQU83DLfmyeLTI6ZCBtsn+DanfZnaN1t8U3cWFhnlIdsayMgDFU3vFr8jLXEh1HcKMVlFmLgItw3LkDb6GyPrjz962RWENlJI5y4Y5052zWMoipshHecWdAUaQjzLUqabicquREAFHSlWIy04352MKUB1Kq4AAoXccQeSXm81gQPDvUUvIo4SrQgy9NQ2rJbwSXNxyozhmOBkbb17UjBsk4gdCrIh5m3iB7VVLcSfLojRso/3N0ajVh8O8uMPdASynBCdh/M1P4htS3D4mgYqIf7PMHrv0xtSqwhzUboXVWOFJwW64FHLWzjmLsly74IKyjbBz0x0Nc2QQARkZGfcV1HC7cFI2SSXGhS2QBg+nkPvVy0ioKBVkYgRRTSMpG67AH139aabHzKxsutR5HO2Ov2rA0lyAsbwuF1YU9j7Hrn/FaZ7meOJ3iTwqDliPtj8q5gjdG1heISBmIbSFDbJ6eWwrWsVuk8dyDKzqpyNXh8gcHp1/WqoLOE5W4O8i75G+oHrV+xkI06gBjJGymoDL8jw835mkgDu+477/AH2otqt7aJIreFUjUbKm2xrDaTS6o9OkuB4epxnufI1VNI73PiVvCeoU9d+lHsgRbRMv/UYKdwsf4vasU3DoA3OXVrTJ1+Xv19fvWO4u2kJCnBHRs9qstuIf0mSVQzMSWXT19d/ekYMiWMzSqnIfScEnXuoxkk+pq+24VKLpJbiRVSPJ2Jz5j7dKLJdQyIAC2lt2GTv6Cmu2jEIkjLF+hjQnNKylbFZGWRWYdxg7dOlVXMqW1vHgnmD8KD+4+vlWFL4qZf6QLIPwvgsPfPelFcosH9YKD0w7ZwKQpqW1P+mSzyycp+qgb6ts/QbmsdhcSWh5gkd31f2rkH2NSur7/wBkXacanY7qCRjyx7UHEszloIELTLkhlY5wN+nsKqVIdS0scs/NgZEk8OcNnI7/AF6ela51L4EZMpbrg1zvBLK7uHjd0dEl3hfTkudxgDv0roOHSyRRiIwAyscNltyaxmobxVMc88keQAdWwCgZyfKs8989t4bhQXK/gIyOvei9/iPMrwrE5OF1Hc/4/wCa55pUiM08qhmDBRnz26dqmKI0dFBdo1kk77qqkhV/tND7t4rqIsMSKzb4HTyrnP8AWZbafojQv1UCiNpcRX2m2tm0FyScfkMnuT+ta/NrZvkmVJwq0lv4oZrnRA7eMjAIHpXTcR4Hw1oJfl5EMZ0A+MDThcA5wc9c9s5oNBwp7i4sZyHkjdkYsBsCMalO3XqB6jFdj8ta6QXVVx41UnY5AGGHcbEe9TJv6Sg7g/CZbWCNZmGY1OMrgnxf4I+9RvuHsz5sxIZgoJkH4Rv0Hl0O586LvdRJAeYAMsQysPcZAB36VladUWNySSSTkjG56f4+vtXNoJzsy2nOt7Nkd1kYSazInXT069s4FKa8Mqq0rYKjG5xnf29KtleCWPTbqol06SR6dcnzOaGcRilhTVsEcajnfB7n/wA+VVIyWwytziWxqCHbYAnfv9aIw3KgwoURXdQWON8etc9b37wwNrc41DIGwPbemvb1gpYMA0i+IgFtv569q08aQJNCH4vqPMkjVSwDN2HfHTOcDbz9K2W2kEq45eDhOue3T3x+tZODcYiuZTFIAjqu0uwYDG+O/wBB0xRK0hsXkt5F8aRoSRINm8j675/gqddmsTOjyRbiX8QUSAblj5jz6jbatwiEixyzR+NG1Jkk6Tp05APfc/esEC8u9ddTKGTKl8EM2dzjHTcfTfvUpLlhHpKKGIOlz2zjIP5ULQjJJEvJjUMV5SpldwceQ7Y2/hofPdMZUBiLqoOpRsQcqMnzGT+9DxxAzXAe0LERrkwuBnA9u9bbeORriSVVXlvpkY6SM9Ogx1wOnoKSC0ukjjvLZ1eXYAKcDcD2HbG1WWzQWtmrB1YucdMajnt51XEEctEzR8sZ8gTn16HvWB2KxCOSTlmLoFxuMjOPXqfpQhp4g1rLLGmpDyzlDjKnDZG/v/PPm/iHXb3kt7aak5qq7FXGVySCu3UYoq1jbNFPLKrTh21K6SMGJYr6bgBSdJoXxnkXHD30IwWGEhZNBGAHQqPX8Tdq6YfB6OVS7ZLe4hyTzFQKc/hCnNHJeK3HLvLy3cxfM6lbcal3BPT2WhPCLJr3idvCgBJOojzwCf2/Oo3UXKmPhV0BI1L0fHX9a7OdGE2i6yIZNUqBosEaS2Ccb9e29dDwrhV9c6po7eJoZ4yjLGQkaqRtueuDj7fWuWt5+XZSQ6Vy0qnVjxYHr5eldF8J8cl4Ez3YbVCqaXjO5Y52/Os5pzRrHJXZ11hY8RsLZrW0NskJcnmSNgyb9Qq5IH1ora8L4hPYGMS2oZurCIjTgeR6n1Nef8M45xninFZHtrjkPNIWlZpMKFJGFGenl9Peu34nK4+Uh1KoTAblNsT556+ec15ssMk9ndeZTSOc+JrG1sxbJe3E8vYlVVEzt0HYfWhllLb8Mnhnt3WblgPkEgKc5xj3+4qj4n4izXUltNISYnAXQcqRjqfXf8qCW8hdCM/UnJx6V3xxfHZwyyrO+tPjb/2zuIQJScy+LAIA7fnVEvFZLi7jMcgSJP6gMe2AeoIzv2rm4+UkQcBuawzjsBtj33J2q7Uo2kRnkjGlWQaQGzk79D1/m1Z4L0Ss7m5L36I0J5WPxEN1Hnis8cCxIGLFuoPi65/LaucS7ure2jeYy4Q+D/a3ofp/OtHrQvLaxyMjRqBr5QA3HX3FYkFpouGY2qKpAVR/aN/Md/55Vkt3C3JVdRTrrB/CfM1G8vGyigYztlRn7+dPE0ECaH0qucjB8TLjfI2Pft5Go3CrZoSVgjOCrMyZx+LOTjb8jVCEnJUF85AiHb3z/wAdarmuYPnA6q7RqmlBJ4BqztgA7Y6/frVnPeRjiOMytJ4i2A22+c/i6gZ3++cVn3TVKruSN+XE4cuF1qCpJ1Dcex2xWgxwLbo5R9LAtrLByF3J9uuM9elVHSDJcQnWN0JI8JIO+AD1P796wQyyvMoE2UkcquJCGZsjqCfDnrjIzg1nb6FDWVcqoRZJFdtRUhRjJyPQjfzH6BOrRQosiKZDgaMnKvn8Iyfb71g1RS3ixiZURX1FMrjPTII2B6gjfv8ASU1w6q7OoSNU1hmGW1HBz7eL0xkdKqNU0RyhH0RZ5bnVIh8WjBAx17/zNSkuBMpMgMC7YLnGR1799x9u9Yf9QyVWF1hAONSx5Ur39/7cjP6CmtrpZ5Hlk5Iz4TECAoyMgYAzkYG4/ao00SoJWES29xJzJUL4yikdvP1qV5c6vw9Dtkis0ci8lpmlRVZ9IkWIahns3kAem+d6rdmkfMBYxZJGoD8PY9azd7ERLUncgfWlVZVNubd8sjtgn9qVXkvo4nMXPw3cSXI5TK8Bf8WoDC/+KKwpb2Zk+XiAywGOudtqp+bWBQxcl5CAVJ3qE92rtpSRSw2JO1erZyNEt6EUgkrjooqCRRXdu7TSuWbwEndcnpt9qo/0ye8UyvOiRnGkNk5H7bUUSKKNY4I4giow3x6jf7U6AGm4NLdzBpJI4jGdIcLnWBjGAOg60ct7KCHQZp9Sr/ap/F7j/FZ75JYbpJJFOgjd0z2Pc0ns5ZJDNFNpU9iKjdBblHu826ldKYypOx653qF0gliKmTRIehHTOfI/WqmHLDa3Bx0waaS6RoiUyCzHSOv88qArmkaNFi1EsnTw9fWqi+ItGos5B1YHtUkaBriKKZ2Las5zv7Zx3oi9jBcXSMkB/H41zgY8/D22zmgAqXLLcySMNKsPbz8verpL8cwCYIFxsEIJBx3FdLJwzhYiC8gLEP8A4yS+W2J3/Lt3oFxfhSzWC8kqGtVIErDxtuWO2f1+1VQAOe85av4QxcbE+9MtzK/LfoMBSP561GzjxKA5MmDkEbgfeiNlax2ZKzEOH7Hp12/ajyS0EqWQn5S1EpXomwJ6D2+n51nkvp2m/poZC+MDGSp9Nulab6+gMRhESoBgeJdvfND5Z4oTHyAA+PExYk4/Oi2U03PE57m2MADhl/FgDfp1ofc2bppaPLxhQWdTtn0rfFPbrOjuCXPhOD3260r0qQygCOLo752x/PKqtEM/C4Vucsd1jHi8x6D+efnRiJeGWh1OQLgFmV5DgKCDn/AyDWLhMEUNu8yOSQQGz0yB2ojYyRG2luL6JHZpgkUZwwfSATvn13rLtNKQ2cMv47d2KSNhjsNIGB0bwkZ3B+1EbdobaVpplUEtiPSo8PXc57npv679KGK1vcXeqKCCNtJdQEyw6DbI/X0rZdqG0QTsWDgFfIMnc79/3qNAIXQaQK+jXJkAyqMhenTuB079awS/C/D7rmxyymFiwKmLBCjHoep7k1abqBok1gxgnLE74xtsM7Yqi4lgS4089onJIOF1LtnHT6Z2NRUA67+A4LeUkcTbTpLnMBOFBx1zitvAOE8Ds7qNku5pp2GFIXwsD07Z/OqoOMnaa0eZ5VOrlPmRB5/Q/wCKMwTJdNHNyeVMg2MQ2TvjPY4x0Hfejyy9s6f6ymi5hhSfTDrXDc7SVGCcgk4zkfeozPC4yf6jbqEU6cEHzz7/AGqniE5dU5UmXdvwgH8sZHl186yCTSwIVmbOQcAYx+tY2YZVMS8oiDvGN98Z1DfZunb0/wAVkaRlU82NfD3bBOD07429qaZA6szS7L4S4PX0/n7UO4jqMeOU5BJ0Pq2bz/b7VpIyzWLtY5iVfow1YIOfXP8AikXSSRZmOGY+ILvnO2/6UFhtbidzpBZMHxq/Qjrt57dK1zpLGqMQdW2pSOgz51pog13EVR/lY9RUEjK77nf2PTf1qlvmLaDXLAxQuRpBOAdxmrLqcNcak1AxvjQACM9ftVMfFZY2KSORsACcDoNv1qqg2cPa11vLPGxlGQEYaSSQc7fufLpROGUMomDhJQ2lY91AO+Rk/T8sUMjc3M6NbzxrLt4RjORtkEdKvT5rWsZUsdWXdV/t6jf7VGVHQrKiMJZ+VqOx9DihfFZVlt2hhUkykSAbEnqMAfn/AAVK7uJEgjeZiRvt0PmTj6jy6UOuZFwqjJKsIyWbz6A/QVlFZk4XpV/6zPrB8B1EY9Nu5o4t4yhVMyFsZ79emW9s1mgEaRzGNVkCKdLLjOrcZHpnG5/OtdqUW2WYMdKjK7Y8f088VWEZZGubhfno1CIv4djlx30gDf8ASpyNiC3ExzPMrs2Tt1xv9VznzOKvaQS22YGCgL4WDHVjrgUMvSR8ueS5ZWOEYsGIPVd+u+OuKIBfnCO75JbQZBpBG6tnfb7nag3Eby3aG5tyJVDYXMKA7/f/ALQcepxWW9u/ngI7dCZWXSwA64OxI7HA+3nWO8hEUD27Oz3JOrSrklcdsZ9/zrWOOxQZpltpZOWwzpxrjPUHuPfarJI5cLI4UoVDgd8VT8lPFMYyp1YHQ5HnWu2mWS3S3jiLSHZpOu56beVdjIOffLAkelOxaRwqgDyztT3UTRSAb5I/OtkVgVjkYnVIjYKgZxsD+9UhTCGgGqOVg6nfTsFPv3+lX3HE7u6OJ7mRlI0qAcCr+KWS8gSRmOPQPEmCD28+tCU3Rlcn/t96mnsClfLEg9Tnc5xV9joF1HrbSMjxDJI9Risqhsg53HTNbrOP5pZEZ1WQEEE/p/PIVX0DQ1wfmgiYkVF5exOG9fOiHBSthM0F2UKOAxVsnfy8qFpCOS8qOgZQX0eQFViV5kydmH9wG5O9YlKdVxfiqzqImykZChcn8Oxzgdt6KWNxHBClu+pgUCB/yOfrmuBSVYm8WZGyNyKLWfEJnueWEdpCRgDH82G9ZeGiHSQovzAmklKojYUasaydz03z3+lZr6Rjbc2eFvmHyfENIB7jrt5j161fHbOiya+YFK5D7DGex2OCcCsHEFnuwC8ZhVEJcnHUHYgZzk57Y/KuHeRvpGue4NqERZlnZVYkPjZh+I9Nuv5VUbgLFHNA7oMBGfTnVnrsdyc4x0PpVDPLcqXUMzajiZssztk7jHQb/wDNJ7i9NryRAWDKuHUHSmCSRq2Pl61ePRCF9PMkE1vb2hWVkBLsFOwYZOANt/28qr4ddC3mYFuoABI7jByCOnpn8qlI946YGRbO4zBIp8OrIznbC53PT8qpTh7zX2pkkERUlnXxaNzsANiD/MVuKQBduJm3nZ41lMUkhMTiP8Z06sdcEZX86yRcTRrqOTVbyqsbMeagA1EA/lsMbDas0tr/AO01yyK0BdmgZkGRkEHA6gjC5HoPrjaBHmSFLzTznLBP7SMA5J9anHEtYZS7jhMgktxE2wOuMtgEbgZ9M/vUTeXLyG1dM20qggqRhcHOcDbGT5A0zRxWdu8kczbuQ7rKCmNhgHfbvQgxvpSadVFvOdv6xyATjfVntRYpihM8SAvZoHAfLFQif9N+m+nB3yCf5u68QzIiZCFG0RjJyTsNWf5mh3IjjubUxMYcPu2rfG3TOOpz5j6VC/WMymb5jxGQ6v6OMEnoMeXl6ZFOCJWdSJmnLNEgwDg6lwc0qDS8StY20EgYAH9NiAcbZOd8+9KuH5v4b5GG7eGWUmUmLH4VUYH1prWHmoDI5VWfdMdcCqJIQFf5hizA6cjpWnh0QRggOrS5xn+etev0cg/zgUQBtKL6dKyz8SKHMpyh2yRmnG64Jzj08qwmFZ0cAkliSCdsfasopsgvBL/8wMZPiUr+orTLcnlARYQHG/0rnI9McbTgvkbMM9R1NV3XEWkkWRS2kgbH/FXiA8wt+YyytjVuDnHvWO1eC24tGs6mWLVpbJOMnABIH02oetwsoR3Tptge/wDzXV8MhhFgk7wQv/UwgaMEg423+nrTopbLbWMA3S3UINQ/p4Y+5Pqe371fZXIEcixg5DYBkPVfbG/Qf4qi+DThJXSMAIMgefUfSszCWWApGscehlXIJzqJJz+Rqdg1wXUyvI6ugLEnCr/d577d+/ShV1xSR5HjZE8tQXOBv/miFxDJHEC7jKlsaM7npn7n1rFktJ8vMgZ45T4wfIb9vSkIa+G2kV3amQoI41cjSqbsQMjHvU4+CsYxLt81ITpj/GUA6A6dvr/zSs7tIkEKhiVIYMeu4ArWZimIh/0ypDD2z9/+KxxFAHHeDhsB5nWYjZmj0A48hXMX1lc2zLLN/cM59f5v9a9KuOEyz2huEMfhAJ1Mc9cZ6ddj9653idnBfwCafVohyAoPscfkfvW8HA3TkGZ9Cy6jknOfWrfmppJgYhqdsnGfIb1rvOCrY2x+YmbmKcsY9xjOMAHH3q/gfDoWS3uB/wBQY9s6yD77ED2rq2pSBPh1lDPbP8/ICXYFcp0XBOSO2+mns+BosaSxqzTRsQqSN4c569tsDFFra3ikMk8yAtG2FK99W+/r4T9xU7WJm4idb4i8Loq+Z65+pH2ri8gUMflEX5lGj8AUrnWxOx6++PKs0sjyGOGTsutXwQRncD8/y+5G9ZlhKF2PMGRv5dQaG/Li5d1UlCfHnOdyPL60popkuJ0vU57PobJMcfYZOR9ifvVebjSfl11IHK4Kb9fPt0ozb8PSW3XmHxRjAYda3RQRrrZh1Y9PzrDzhARwa2aK7kkJaDVk50jfJ6ZOMUXmUQzhlaRElRgVC/i9Acnf/naoGERkyh31k4GDS5hXVGACv4SD0O3XHn61HlQZ40CsyiRmIPgIHb08+1NJLIkjEkgMMZDDfbyHt+VT+X505CtpOMt5HtitcdjHgRk7/hHffGc/nUeUKD5LaOR1LyYJYEYwRgknb19f1oRxCUXSyLKAoLHQAPFgdM+R/OiHFnNoHGzoqnwbgE5JJON96xiYWSAugdEUAjAySwOAPIeE79a6Y/SAyCM2kvLiaMzEBZAGypOdidtuvntWq2nknuZjOf6+cHB2yem++aiLSTikxZXSJIhGBEFwoJ7gD09PKsgd45WW2YhcvJ42zq0bHNdOwVxsksh5ZCxvlm1K2SfX2NU30bx5M+l85bY9O1Rt2lNvzeYQWJOc52/8mq4+INdxvFKO2Qcd+1ahApwKweeESrIY9zghNWARgd9u9HbSKAgW0rrcPEcLvhcg9MDy7/XzoNwySSaXkRMY4VVUJzljgAfqQaKQxx2N3Hry2HKswxknbPpjw1yyNIv4g0gkaNIdfNG5wdjjO3pWKW3hdSsSFSo1ytnILe2cfSrzLJJzGITu2MbY6AflQ25uWt7S4wMPJJlSu2CTn6f5qJBm22gIa30ITnInKk+EbYyP5tW28YG2lXKak0kkDSMnyHuDv3qNpMz2QkICguAF6jBHl7A/erZIoriNQpdUeJWKk5yMkfrUfZQM93FH42MkKzDOw2O+SB5dh5b0RidTEyANIqxppLE+IkH99vr3rnL93V2YgGKJv+nk4IJ6fz9qL8I4mbi3niLSlIFVlyemV6eu6k/zbbWgXRwRT2xtYIyzB9LOMqW8gT9hWJeFwtcNBI76lB2KkasdfU/8bVvfiHJvkgZTJLIdAduq5BI39Pb1qdzPovJ8ghRu2k+eBt9/1qVgz8S4WFtB8k2sKmrUz9c/4HlvQblItsqyo/zNyNKeDBB7Hrk/byo+/EDHyYnUmCYY2OGz0OfsaqbhYinScSFi+VAcBtJJ7fStYsjAdpwNbicoJDnQcBlwVOSO/Wt1zzYY0gdo4XJBJKlgPX/mtdikTTskWsGORh4jsO+w/wA+Zqq8eKM82aMSeEhmwMs3XO/Sq3skM19bWVjBpJl5vLVkbRnxbd6Cl4pIhpDKR+LOMUdv+Zc2SStIzF8B1bp1HShfDbYyCZ1VGCDJD99/T61pPWyGHAdggbKqxAIA3qMyiKTQ6EbbZohBZm7kkMCRRHAZeuAB/wCKu4tbMtvbLIVzJlxp/t23APrtVuygy2mkEiiJiMjSfapuxt5tCKQUJyrDuOtb+G8MDyLqYYUYPrnpRuH4bicaiyjGokAfzyqZZ4pkOXSJbriSQQ7iSQAk4HvjoPPH0rr+E29tYIwMEx5raXOBnOWwMnqO2e+PPrg/9PJE3OSbRcJOnLIXUoznHX1H5eu2qJZBDbmeVpbdoCyodiGA3JPma4+TJZaTNrRfKy3Z+Zt5JQQSFeMgaQO2cb7YB/gqueMrAuuV7i5ILgacBPpjcd/YY707TCSSOIqCAoCtpG5GAMjpjpWm44XNqZfmeY6NpzKurSCD9+/X0rmtAE20/MNtHJFGzEouhP7VG+o99znb1olJF4g0is1xryEkUk5B6k47t26/bameCR1jEPKTaVxqGdwft38qHcWmuYQYtSlXmZs5Y+Lp0OwG/wDmtzk9E6NWhbhCzpcQScvGFI/253JGNh55JzU5Y5IllFomHkCnxnxY9tyADq29KG3PEpkCRWrGGJQY8YBORpGRkbdffrSS3ubuAzCRVGoBXz4kHXGAN+vc1riwaJbvlwKojbnk6RlDhFJBHcH+edPqyz8tkjUDWYRDpBOMfi3JJyfvWe9vrmK3EzSCUyLqCsgHffcb9QMfeqeIX7DiQeBSqwuBu34tvTzwc7961imEXX11bI0TrFJDMY1OE2CDrvvtjfyNVgi5nR7oNNHq3MZ1ZbG4UnbPTbelFIlxCtxO0hIQF87kjoQOmB6VouNHDraNILeIucnLjVqOoqD6dT086da9kMxnW4Jht9TKYcAFSFiONt8kE/i36b1gAeK4FuwEhA0so2x3+9F4jIosnUJqkACsNsHvtjHY7jzqU9jb/LvNMoldsmNTtpOemob6QBsN8UsKZrIRpCV09GP9qn96VYrSSEw5mRyxOcq2KeueWOwf/9k="/>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1032" name="AutoShape 8" descr="data:image/jpeg;base64,/9j/4AAQSkZJRgABAQAAAQABAAD/2wCEAAkGBwgHBgkIBwgKCgkLDRYPDQwMDRsUFRAWIB0iIiAdHx8kKDQsJCYxJx8fLT0tMTU3Ojo6Iys/RD84QzQ5OjcBCgoKDQwNGg8PGjclHyU3Nzc3Nzc3Nzc3Nzc3Nzc3Nzc3Nzc3Nzc3Nzc3Nzc3Nzc3Nzc3Nzc3Nzc3Nzc3Nzc3N//AABEIAT4CJAMBIgACEQEDEQH/xAAbAAABBQEBAAAAAAAAAAAAAAAFAAECAwQGB//EAEIQAAIBAwIEBAQFAwMDBAIABwECAwAEERIhBRMxQSJRYXEGFIGRMqGxwfAjQtEVUuEzYvEWJENygpIHJTREU5Oi/8QAGQEBAQEBAQEAAAAAAAAAAAAAAAECAwQF/8QAJBEAAwACAgMBAQADAQEAAAAAAAERAiESMQNBURMEFCJhgcH/2gAMAwEAAhEDEQA/ALMU+KlinxX1j5pDFPipYp8UBHFLFTxSxQpHFLFTxSxQhHFLFTxSxQEcUsVPFLFAQxT4qeKWKAhilip4p8UBDFLFTxT4pQQxSxU8U+KArxT4qemligIYpYqeKfFAV4p8VPFPioCvFLFWYpYoCvFPip4pYoCGKWKniligIYpYqeKfFAV4pYqzFLFAV4pYqzTSxQFeKWKs00sUBXilirMUsUBXinxU8UsUBDFNirMUsUBXilirMU2KAhimxVmKWKoK8UsVZililBXilirMUsUEK8UsVPFLFQFeKWKsxSxQFeKWKniligK8UsVZiligK8U2KsxSxQFeKbFWYpYqgrxTYqzFLFAV4pVPFKgIYp8VPFLFQsI4pYqeKfFAQxSxU8UsUBHFLFTxT4oCGKWKninxQEMU+KlinxSghinxU8UsVAQxSxVmKWKAhinxUsU+KAhilip4p8UBDFLTU8U+KArxT4qeKWKAhilip4pYoCGKWKsxSxQFeKfFTxSxQEMUsVPFLFAQxSxVmKWKArxT4qeKWKAhimxVmKWKArxSxVmKWmgIaaWmp4pYoCGmlip6aWKAhilip4pYoCvTSxVmKWKArxSxVmKWKArxTYq3FNigIYpsVZiligK8UsVPFLFAV4pYqzFLFAV4psVZiligK8UsVZimxQEMU2KsxSxQFemm01ZiligK8U2KtxTYoIV4pVZj0pqCEMU+KlinAoUhinxU8UsVARxSxU8U+KAhilip4p8UBDFPipYp8UoIYp8VPFLFKCGKfFTxSxSghilirMUsUoIYpYqeKfFKCGKWKninxUoIYpYqeKfFKCvFPip4pYpQQxSxU8U+KUFeKfFTxSxSghilirMUsUoK8UsVZililBXinxU8UsUoIYpYqeKWKUEMUsVPFLFKCGKWKnililBDFLFTxSxSghilip4pYpQQxSxU8UsUoIYpYqeKWKUFeKWKsxTYpQQxSxU8UsUoIYpsVZililBXilip4pYpQV4pYqzFLFKCvFNirMUsUoK8UsVPFLFKCvFLFWYpsUpYQxSxU8UsVaIV4pYqeKWKUFeKVTxT0oK8UsVPFPis0pDFPip4pYpRCOKWKninxSiEMU+KlinxSiEMU+KnililEIYp8VLFPilEIYp8VPFLFSiEMU+KnililEIYp8VPFLFKIQxT4qeKWKUQhilip4p8UoK8U+KnililEIYpaasxSxUohDFLFWYpaaUQrxT4qemlilBDFLFTxSxSghilip4pYpRCGKWKnililEIYpYqeKWKUQhilip4pYpRCGKWKnililEIYpYqeKWKUQhilip4pYpQQxSxU8UsVaCvFLFWYpYpQV4pYqeKWKUFeKWKsxSxSgrxSxU8UsUoK8UsVZimxSghimxVmKWmlBXilip4pYpQQxTYqzFLFKCvFNirMUsUoK8U2KsxTYpQQxTVZilQFeKfFTxSxUpqEcU+KlinxSkhDFPipYpwKlEI4p8VLFPilLCGKfFSxT4pSQhinxUsU+KUQhinxUsU+KUsIYp8VLFPilEIYp8VLFLFKIRxSxU8UsVKIRxSxU8UsUohHFLFTxSxSiEMUsVPFLFKIRxSxUsU+KUQhilip4pYpRCGKWKnililEIYpYqeKWKUQhilip4pYpRCGKWKsxTYpRCOKWKnililEIYpYqeKWKUQrxSxU8UsUohDFLFTxSxSiEMUsVPFLFKCGKWKlililEIYpYqeKWKUQhilip4pYpRCGKbFTxSxSiEMUsVPFNilEIYpYqeKWKUQrxSxU8UsUohDFNirMU2KtLCGKbFWYpsUpIQxTYqzFNilLCGKarMUqUQrxT4qWKWKzSwbFLFSxT4pRCOKfFSpYpRCOKfFSxT4pRCOKWKlinxSiEcUsVLFPipRCOKWKlinpRCOKWKlinxSiEcUsVLFPilEI4pYqWKfFKIRxSxUsUsUohHFLFTxSxUohHFLFSxSxSiEcUsVPFLFKIRxSxUsUsUohHFLFSpUohHFLFSpUpYRxSxUsUqUkI4pVKlSiEaVSpUpYRxSxUqWKUkI4pYqWKWKUQjilUsUsUpYQxSqeKWKUQhilip4psUohHFLFSxSxSiEcU2KlilSiEcUsVKlSiEKWKnTYq0Qhilip4psUohHFNip4pqUQjimxU6bFKIRxTYqeKbFKIRxTYqdNSiEaVSxSpRCvFP7ioSuVQEd2UfcgVZUpRClinxSxSiCxT4ps74709SiD0sU9PQQbFPSp6AbFPilT4oINinxT0qCDYp6WKehYNT4p6VQQbFLFPSoILFKlT0og1Knp6UQalT0qUQbFKnp6UQjinxT0qUQbFLFPSpRBqWKelQQamOB1IFZLjiUMYIjYSPuMDoD60HupLm6yJiGQn+1sqPpWH5Ejpj4mzomKqCWIUDqScUOueLJG5SGMyn/cGGP8ANCZZblkEb3DFeioScn/NVLCzYaXlrhvD6Vl+T4bx8P0Krxlxp5kUeM7hX3x2x1qJ+IYQ6q1u4Hc6htQ75MqmAy9Ord/frWeKOGBtU5jLZyfDnbPaovIafiR2EMsc8YkhdZEPRlORU65aS7s4UX5R2VuwUaKex+IbhEIuIhIur8ZYjA/et4+RM55eJo6ilURLGYuaHUx4zrB2x55qMU0U0fMilR0/3KwIrdOULKiWUEAsAT0BPWht/wAUKM0NpguOshwQPYd/0rnZFFxKxnuA8p36he+c1h+RI64+Jvs7Wnri5yCWdFmkkyfG75x/jvVkd9cwxDkTyIud1bfBz+9T9UX8X9Ovptaf7l+9cpLxe6nXE0TgBhp6DPqNqwyXN+QsdvGI9Q3Z86jnruOlR+V3RV4VNs7oEEAggg9xSrho76/s4ooFn5aJuS2rOSdzjHvRCz+I3Twu4uEDAE4INaXkRh+JnU0qz299bXDFYZlZgMkdDirDPECBrBzuMb1p5JezKwfUJ0qr+Yj7Nn2pmuFB/C1Z/XD6a/LP4W01ZzeHWFELEH+7IwKQuSc5VV8smp+2H01+Gfw0UqxyXjINzGPXNQRr25XNuCQTtjAz96y/PgVfz5G+mpWlvLEjm7nV/wDaF6j3PetC69zDAmMjxOd6y/6sF0VfzZezPpY/2n7UuW/+xvtWjlSKGZG0yt+J9tvYUOlsbnBD8ZuUJOTpVVB+4Nc/8t/Dp/ir6aCpBwQc+WKflvj8LfasIg+RJeW7ZyxB5shGqi0bpOoZZNQA3waP+p+kF/Nj9MUhKdY5D/8AVCagsurGIbgZ84WH7USDYJPQdhioPlwBqbf161h/1Zml/PgYtR//AMcv/wDrb/FKiGdAC5O3pSrP+T5C/wCP4zjbm14lOAsZ1OMMyR3QIIyN8EDHSmQcVgYjF2gHQvhl9upqFt89G5DTNpLDAH9vt6elaLpOJxztOsksiLHgiJySPp2+grOPmaNPxooteL3QmKySO2OvMh2+mBV8nHLhAcwqu+kMyHT77Hp9qUPEZQRFNJHcADBWZAWHfyz3oRxDi9pDfCGSGS3JUNqiGVIPcb/lXbHzX2csvHPR0XDb6S6cLJEvzGPFo6Eb4/ereLcSPC+Q08P9OVsFi2NPTJ79M0C4X8RcKjc829mGMjEi6Qfrk1uvGseJQKjuJUJOG1ZYeffrUy8+Semax8WLW0bF49wwz8oXK5zgMD4Sf4aJowdQyMGU9CO9cLHwOKCXVb3MoU9Q3cEb77Vv4XNdWV2X+ZE8GCGhzp32xjqM7eneuuP9CfZyy8D9HWj2pwaxWXEFuYQ7RtE2SCjEZFaBMpOMHNdP2w+mPxz+F1PUcgHGGB8sb0yyKeh+4xVXkwfsj8eS9E6eoa17sPvT8xP96/etcl9M8X8JU9R1p/vX70ta/wC5fvTkhxfwlSqDTRKMtIoHmTWN+L2iztF8zB4cE5lXOPPrWMvLjiax8WWRvpmdUGXZVHmxxWG4uZzhYo4mGDuXIBP0rJKnFDCixLalyNy+cL7DG9cn/QvSOq/mfthhZomOFlQnyDCp0A+V4uUUcy2DDqcYH6UzcO4meYvzkSI6Bcb5987UX9H0r/m+M6GlXOz2vHC5kh4hCcnIjxgCt9kt6YUF7yuaPxFHyD69Kv7oz/jsJ09ZRzN8N/8A9U+XP4ZAPdqv74j8MjTSrKskgGGcMf8AtpPLPECXjIHmelX98SfhkaqVD2u2bcOAOwFUmSbG0rH1FP1QXgYTkmjj/G4B8u9VPeQhcqS3sKHMGYEHz6mst1K8WOXGW/7cVP1b6N/il2Ff9Qz+FBj1NZ57qSdGQkBT1C0B+blDFs6QDthdx6GtUlyxYqNWo43rLyy+mscMfg9yFQLoILDtkYI8qplScQmcKSQPBGqjfbp08/4KgZ1BMrFNK5whbGT3NWBpZYeay4QeEDcb+eMHasVnSEGuLq2jDyzIiLlnzg58ht/NhWUGdcyz3EXmfT2xVd3LeNEEghZ9TdUOrJPuu1DbqLiMsMStaTf0lIYiMgHPTPrW8UYbDqqnJCpdKS/iLBiRuOpOa0LahUJJ5hO+kNjA+prHw+yuIbOCSWHSwAB3AOPXftV08ZeNlaJ29EBJ+nbPrWG99m0tFZhkl1RwLGvlmTUT9AKDz81bjl/NKGDqBoDZJJxnetE6XMUcEzCWIpJ1YaSVz11eWDQ+KEz8aAZ9QVtZYHOcbjf3rpicsth+Qc4upnmRkJXLKoUkjtQsyLYyJbc0kygB23Uk7+R9qIcjTaEIr8wkscgAk96DcTSR7gyxAjlyaU1dS2ewpjvRcvpstbuSWKaJpGkKyYUSHONh3+9NDbvNxBtUhCout9hk9vaq7BlhsV5jeK4JdgZNOcfpsKK2MJNgjFGTUTkHbbtTJwYqlwSMggSSjJ6gg5rBcAtcBElEkgBJBTOCMgb/AFz9KP2HB7u8iE3MEasfBqGc+Z9BULzh8VqpkkuwXQ7eLlgjudwc7+eB+lceaTOjxpzkQxAw1NpgGjURsRvv9hgVdFfR4lt1VyqEKCqjUc9/vXQi9v3urVIliltlOlmMhZnB2AycD1zj61o4VwuQI89zPb83UwVraEDRnsGPkf0p+y9j8/h58txK/EI4xr069IRxnTk+VGZv6lxyreEYTSMf2nOfLvt+ddjPb8u9+YWCG4kHhMzSeNBg9AF23x0rAYr3iJ0NKqMsmoArIwx7Fh+mKPzp+gvE17MdnwO6gXmM7gyMMKuNxjp6+eK2vayJFJKxkUKDtjHpnvRQhls2SW4tWuHJXU5IDfbv0odDYQysI7m6ca2ZiElXSANsD7Y6GuL8jfZ0WMEqTpGXAklTvoiJI2+g71nurmGO2Vpb3ku+dMbMik4OM70Vuo4kLR8+cgAAIgUADHtWC14ZwxnkaSKVuUqaTINQUbkAAYqLIsLLXhJt52uY7uRoZEB0vnr5gk9MbVe1pEp1meWbP9sY2++DVsr821ZQXX+pjUVca+/bJ/asl7LcW4TRbtKkfiWQSMBq8sU5NiG1YtDRmL5WKNtjzY9cmfQ6sVue7hghAmfP5k+9crMvE78RSATQxlyAijdh3Opsn7Yq6y4VDNK3OimMaEZExOcg+Zbao/8AoDEF/ZSTylY11RnA0KdWD+9Rur9jKqxStrJ8ML4TV+RNZrS25EcpshFArZ1tBH+L0ycE1Zw9bdzJKZZZpgpRRqOQPY7ZqaKbbiVYgsUbYuHO4TBPuds1TeQqbiJSXbX0w53+2KG3l9c2Km6Sz1kaY2BldmxnGFUDGfWrOHLiRuIMSXORHHJlpN98HP2qkLbv5JZxHJHB1AXWMkfWrra7topOXES7Ab4P7d+tDLwzfMCe5V3ZRuNGSB7Y22qqyne5uWRLW4CKhzNJsuf56UB0Qu7diAWOD+Ft8GssnE4QUGScnBIH296jAsPysccOiRo08ZUDSCe56etZgHN4Ta3FuH/uUL1HqxzURTanEiM6kkBz/chH7U1DLuDjJmJURYPQvMik/QilWoZpW6NHOgWLUqD+7oKV3M6ARiTMhUtgnofpWfgXHoOKxzMh2X8LaMZHn5dapunlkn1iRnQKQI8jSfXb/NZ4x7Fq0XSToUBuuoHUJnI9RiuE4yVhvp4Y94NQ0Lk+A+mem5NdonMuIActCxGl491Y+nUUG+NUtrazhYwg3B6SB9wo6jH1rePZnLoqsYYb1ra8gtxIobLOU8WrO+cHG2e4q2Xgct0LgzSMuCWjXX1Y47n2qv4XtEijkl4Zdu1rKNLRyQqxRtifIfl5V2NjZNchsuGcdNSBc/YY/PuelMuwno5WPhM6wi2MuSzFdcjnxA9hg5ovYW50Dm6ZFGFUhSdx0GetHI+HSgtqhRjnbSq4NWpZXkpZXQoG216zn399qkcFVAF5K3DoPmTbueWPxLvj7ioQ/FljNGrsGB88ADO+Op3866peEto0s6++azXXw9wkq3ziWgD7sXUbnzz51IWglb+2uAI4LiGUkYKhxkY/PvU4mjVBFEFKrjSARn2xnbPXepTcL+GrYrkFyFyBHDqOPUn7VjvOJ8CtYSy8PzpJ0a8A7ewON6cfgpsuY5lwsc6orH8XKB0+nStNrjwi4aSTL6UVIsfc9/pXPSfE/CI41T/TJMf2n5hkz542qY+JOGB3UpyWRfDm6kfJ8q1sUORXEjXU1vJaPAqDKyvhh7HHfvih3E+M2cNq8y3MjyRShMK4AY9yFB6AdqBXXxBbzKNFkM43K3LjJ7nHQmsltxWxt3bHCkcsctzrgvn8qqSI2wmZLC64mwmvrp/DqU8wYZT2wFz26VLiNjw61KzSW0soYZBEpGQO34f1PasfCryz1SXD2awRRrqUJKQuvyGR1Pf2prj4uncyI9vAISpVVDE7Z/natXeiLrYf4Z8tCQbWIpE2+NT498N+1bZZ75gjQJDDH1ZnYs2PQCuJsOMHn3F5aWbPOijq7uqgnfbPtt/ijvD4eI8YZZ57Q26udz8xJET57Zz+lRw0mEzxa3CqpvZ2lZ9IRYwGbfGwI2Gc7n1ofJ8Ry3HEha2NmrjIAkkkxnHU+VFv9EgW3aNWlQv4jomYknyyTnH1oDxO24rZyM9tYRLFH/8ALgyPKPLJLYz6Ux4sNsPR8RkkuGgtbQztjwEEYJ9T2FUyy8ba9NrbJajCn+qWGEI88enkKysbqW0iNvPHZ8wBmEbHOcDYY22+1Y4+GXsT6f8AUCeemln5PiHscj96ihWGLQ3krzJcX9uZLXDSaX0qw3652HQ9qg/Fb2VDJZkywZ0rKqKyjG251b/lQ+LhKQQyQniDyiQqTHsM4OR1pFHto2jPEWtozMGIRRuwCgZ29BV0ybQz/EU9uxDXCSyKNATQqgv756dfvWjh1/xe6fkCEK48R5alQN98tjrio5VnT5hY52ZtTzCPSHHTff1GfrW48UuMkpLCI4hoRYxjUe426Y8s96OekNlcVj8QSMnOvkAKFgsa6tjvsSPzrXaK8jx2/OlYshJleMbuB0AHTvWRL+8uZ/DJ/TddIwulevSm0SQTufGE0Flc4653HoNvzqbKoaI45okWSW+TMyKwEqDC5wMdev1q9EijAimmEspydRwP06dRQq64fxC4gjSFWDPGCDlBpAOfyz51vi+H5JxE1/MqxquDEviztudRpf8ApP8Aws5No84Me5I30yd6puLW1UkvKVOMY5h/ejVvw+zhOYYFYjBzj7elJ0njeWSJYGZsCMacafc53+grPP8A6WI502NpJGZpFlMbLuuk7j2xSllsQNKyiA5xpIIYYH+3GSfeuj+ZvWkISGMhdyGlx+i1F57psF7K21ahnD6jjv1Wn6XsSHNh4ZeWRcXEhKfjKADffP0G1UT3/DgGjykhGSCJwRnbsO/0+1H5JWjYtJwyCRmyDoiQnT26gZrMwt3ZGfgUSkDBdYoxpx5EVpZImwJ83DuunSC5JBY7AnbBP1PQU1xeRwAKZGjYYCkPjIPcDr9R50cji4eWIHB3QqTjMefrt9ay3XCuD3F5FcTPd20/4dEUL4fyGMfpVWSbI2ynhYiuC2LRpnK+Iq2oqoG2wAOPbNRnI4dxBkSw5McihmmktTjHq2cAfaurs7OwiVntYY4ZmfLtp8e2w9cf5NVX9jff+3msrhH5RGpNv6iHGR4j5ZpydGocZOs63YEjWzW5GNdujMx8m2P7011FbmVLcRGaEZYATAajvknxeZ64rquK8PuTIsNkpMLDUz6lwh9MHvtjahUfB+JXUEbXEI8CY5iAF2I6nGeua2s2RpGG3sIciQRR24jYqmW1n27AUVt47mE67a0jlyPCkhwrH9tgd6m9pci2CGOUSMBiSRT1+m32qdmYoVSKd3kaTOJVBULtvv8AfaueebZvHFGqC4vBHqurLTrJ8MUyuV7YOT+mwqiOeKNX58TJCy6izbksTsuAOn3qMsS6lRZC6k6g2AffzNakSYx4jZArbkKdGcdvauJ0hkn4larKpt5BJEzFBpUhd2xknHXf71tI1RgrcctdSjEiEE74/uIA+n71ke1u7idjJKQGI0qDqzjfvVd9LxL5KVILdGcYAmmUHU2eoA36+wrRk23csMEny6sRK2yacnJ7Yx7VbcRyxRiMvGY8aTrkyfrtuf8ANZLh71bRCTbSyKcoXjZMHG+NzQ+4MrWYRp1/3NiJVz6bg/rRINhASQwzW4jtoYzKf6TLG2+PPuRtmprJAl2IrpVMs2oRiFGPbJycbDY/lTStIbmGOS7iij1eFVjyQMHIBHpV0ltcRXDG2hikGMiSedwyeeAB+nnQAyyu457p4ooZo5dWHXwsFI9d62DRcAQw85mjc5wUB+tJeYtyZbXhVrM2koSswj/LG/bv3q2wne3XSnD4bWXfKIwI6jBOmjgVEIXks2t7lriEs4VWRRkfXcVjW3skl5CzzzSoCY+YCEOPM9Md6zcS4hxuC5iFpbWcksh1FgTkeQ3IxV0N7cRW4+cEYu1AV9Lgghu4+oPftVjJTZLxCyEBivb1HJ21Ahdwcgd+n+Kq+btGhPyUkMeljrdSMnpk5BqQisbi31TWtvKeheSAbsfWqkt4IGUQcmKJP/jgiAGdt9jWaahYOL2vzEi28rzMsWXZt1Tp1PY+XpVCcQkbnSQvbKVAB1O6kNnuvU1m4geT8xJ8zFGJVXXrizqx9aC29nPxi5RbZytlrBk0QacDbuO59TW0kzLcOkike5UzW62UjjIf+sUI8tvU+oofxDiN5ax3DzrbxCKH+g0MjA6x3AzjHbH60aWxtoFKsZnTbMWA/TbfOcZrn+M8Ut4rpIbKPkRpq5jEKC2B0GOm+2+P8MdsPonBbcW4nZRXV1JBgjBbDMzeZ6hR+W9GGSRbTkWyiaaMagZJ9JDdAcLnAPvQSw4+11JGl3LZx6lZ0E7BTtnoO+2+1b5OI8LmeEf6hapbBeaxSf8AFjqcDG3XfptWnjl8Mcsfptis4lhPz0aFixIBZ3YH1znPesVmyfMN8pNLK58QOE0gf7ugPp5Vdw9LHinGfl/nUl1RmSNY7ttSJjwsF8t+vfPrTfO2HCL+5tHuIbI2zAZll8OCAdixJPXON8ZxV/PKUfpjYG1iDIpldZHxu8mQT9BjFKuZm4yrTy6+OxxkNjRrQacfSlWfzyH6Y/Ti7Wytra4E1unLYDGFJAxnPT3FdTwiKaW3TRqOrJye2+Nq8zPxLIQQsAB7eLNNbcbvxKXivJUzvgOQo+nSun5ZM5/pj6PWDbGORmeUDHhGCOvXoO/pXFfFd/HdMVjmeREB1ZUqNXsRmoWXxO7xyR8Sj5xZGQTRnSy5HfGx/WhIVbmRoHniiLDIMudJPkSAce5qY4NPZp5JrR1v/wDDW5vBLLbiMC0A5ruU8RPQY9NvKvS4bpAArNn3/wA1558KRRcN/wDZM5nkY62eB/CoI26/SuoivIBOUKyHvqwB/Pyrnnlci4pQ6VXRl6qcdhTMzn0FYLC6RwFRRq8s742/yKIZyMj7VA9FMjvGurSWPYA1gkv21AyRKBnvvtRI9SDuO1ZJkUHxj2PSjXwqaKluQVBK5z/2gfqKf5yJWK8kHHUbf4ofcTnWEDyqi56LgGhx4o9u+NpNTAKoTfP0H61lU1EHTfxFyr2qr5EjNJpElwWsLeZR1YgZH5UGHH+Hh1DSICCFKuuGBPTtT3HxAltcrHHbvKjAl5ETOgjzGM7bferGTQVl+QAI/wBOtCMHVmNfbyrM1twvWGPBrD0YQr/islx8X8OjflTNrTcEgbAjtQGb4v4lMzG04daQx5JDTMG8I/8AruevYf5qpZDR1Ms3DJIWRrKGRY8f0lAOPp0FD5bf4ae5EFxw+yB2LYkKsoI22HX70rX4qtTGizho5HBI6YIHbO30yO9VzfFtrZqI7hLiKXG6lQMnvjf9cUVQcCNpwbgNnIZLO3lhEmM8uViD5bEkUR5MKjVE0mcba/8AxXFH43upZpnitAY03UamyVHX0Hn0q26+LndSq288EoIB8Qb/AIxjFV4sJo6/G6iRFySfxOAO3WnEkMacy6ljXl7nD7AeuwriL74iuVjSRLNZG0nTIpIHT8Wn6flWThnxBxRnVlAlkkkEeknGM9Nvf9DRYew8js74PMsiQEIq4A5X9u2RsOmxqMVlzeaZ5sknbEYUptj1/hrlrqz45JKqyoUwxld4mzqPlgHIHXp6Vs4FxHiU0U2bTVJBjWkhKF89wSME++K1CJhxOE2sbo0plmYZMZkOMewXFU8QtYH/AKaLHBIxDKAmsk/XpVa3UlzkQ2bwyINWifIB9AR9dvtWOLnLco7cNdpGYoBCTsDtn2qFqNEPDeHtCYuJXCzEOWUIDgDy+/pTxQ20ySxWFjNLMr/01VlGc9c5xj8qK8H4faySZcSSSBipjuBoC/THi79NqN2ypAxhj5alNREcKgAD28/805ACcO+GxZPIEmmHO3aMnPTv5CiK2EMR8RZyNsO+QPp0H2qrinFrazmK3NzPEcnAjdNzvjPcZxtnzqjh93bcShae0nvSdXjTTFkH6jB6eZqOsJo3nKBiu/kAKiqyk+LD5OwAwVHrvvVvykyziEXl4V66isWkdf8Atz2/Oox2Espcm7vUx/uWIZ69MLWYWkntHnI1A+EdNTAflVEvDLd5f60Ss522zqx9KE8au5ouF29xaSz5aUr/AO4ULjHoNh3odwn4k4w900QtJ57aNwrmFIwTt2JI8+/kavAlOj/02OKTmLDpJB1MHzjy60l4fCxDvHIQuNLhRgYOc5z071o5tsUEkssqFdQw7Yx542H5VHm2NwpAkILbDXJq/IsaJBsxScKiBLAKAAB/1UHljr9KwtwiLWZY7sER/hWGQsYyTvjSNuu9XcdhuuFW6z2cySTHL4hs1LBR1OSO21cc99PeXwe4+bkV8qG0gOrEHSPvvjpXTic3kzrP/TzxXPzK3UglIwZEdyxHkcHpTxcQU3LwLfwtKrAMiqUbP33qEEFoiI9zw95mK4JMYXABAHVz5k/4rTZ33zJ0Q8MuEU4XL48PTfOvtq7eR9M14BZFz30kCy5hnZg3iYQHfHX32B/KnXjJgw3JuiXk0Acrvv6+h39vOuWv2t7jjpiLm1+YlOIJOHxsygnbJIzvkjr9d6o4jZXdhcSQSvFkEbiCJHY//iP3pMUTlTpZPimAsYdMysCBIQqnfOPOpx8XmlIeKZ98kSTCLSQMkAnO3vXn13Hzr5uRIxMrHSZSq6j6nYDOfQV0HwxbQ8Quls4JryzMcZaXYOrOraSA2fT65NX1SLJ09BhuJjDE1xAvOKgkIcjP6D71ln/9wrLfxRR24wdcrDfPbHn71h/9PKpA/wBU4k2QBtMPT0/m9bOG8KitS6Gee5LAbXb8wDtketY0ze0ZDxb4aml5KT2XNdwqaNiW9CKiG4fbrbrJdNHJcyMq5ZsO3Q4BOw6elTuPhmylv3nZ5hrbOiOONUTA2xlSe3Y96tk4DE0kTPf3bcltcYZYzpO//ZnvUaRVlkYry5sYpJFFw0lwm3LbSusnyJGMAEd9qeNuHXUiRNfJGWXATwjVk7DIzv8ArU7/AILZGZZ76eeVyulFcourHYbVyPCkC/EcUduskWm6ZXhZw+gjY7nGdsjPUfaiSZHlkjsbrhelYLiOO6ulB8PJ0sMDbcd+lO/AlvCxmidCwGcMFKn26A0LuONXFldyqls6Ro7bGTVqyO1BG4jdaTy5HR5CWaVSVO/ma1xXocmdhdfDkE7wiKKMcojUMlSfPcDr0xWPjtta8KsxK8bByNEZVVBLdck9jt1rnbH4ou7TwSSkxSHBcnLY8xWTjHEeJLFLZXF488JVWEbZJdfxBhjOO2xOak9InIzzcfvEQNFeFRgrhP7s7de24/KvQeGrZ3vBUu2v5ViEQErBsBSB4hn0z1FeZ2/AOL8TkSWwsZ5YkAMgCgeEg4G5Hb966ix4Jx9Ph69sWsb5JZNIii1II1BPi79cYqLCGVm6E7Cz4FxNmXh0srMG1E4Iww3GWP1746+tTkPCrYq093FC8ibR6g5YZ65UmuWs/hX4r4dHP8va8iGUBWHOGrHngHbvuOmayN8I8YmkeOS+tPmCw/FdqCCTuDjJ6ZrcpP0yOvsuKWd9dS8Ptp1KNHlpXwqnyUZ3Pf7Vq4bwyw5Tzsz3LKSuq1lAUY7b5GfrXIxfBfEdKfJ8UtXkcM/hY+B1IBUHOe43261p+H+GcXitoY7KWctcLgYkGgkjX0JwDpBGaLCei82+2X28/DOJcdSz/wBMmRGDDxT/ANRXXO+OnUdOtdFc2ycOsWt+AxXBKEGMOy7E51HBG5/maGcC+GLvh9xPLehUlXOmdgCFXGD33zRi1vbNWEMfErdpCM+IY2H1HfFamUhE17YGteNX0kaJeCVi8jQrLDbAiRlzkKCeowd8dvWsV3Pw+7UyXKyciGblMwQphj1BAG539tq6SWwtL+5gF7I0kQR/6kMrLoGnO5D9+nT0qg8I4Ks80RVmkgQF1BZjg/meh6V0WKnRnk/pxa3fCtemOOfmSSAK7DWQuQNIHXfcfWq5IbKOcWvzl58wkZUxm3AOGzjPgHQ52GOm9dTyOC23EHCWUeUk0cxD0PToBtufpVl1xWxgUvHamSdMaQLeQ536ZIOAcYz61U52Z7APBOJ8N4Tfi8jmv7i5tojDMrRKsZGSMknHTbGDjYVC4l4N8RcW4leRX16ryquuOKEERlVGSTuBsvU+Z9KPymaQP83wqyt4ph4ow4cOM7ayFx196hPNNA0kaW/DIIZwDHGkx1RqOukctc59a0new9dHOcQ4Zw2O6cXHFruCRgGMY05G3fK9e9NUeJ8Fv7u+lnaW2QNjRzpgrFcbbb/wUqlZDgbbhMzq5MYwOhI2q2LhAyNQlQjc6WVq9FueCXk8TLBbyIHzsBpx75G5+1B5PhDisJ8FvIV048ODv98151nkzplhOgVw3hljbMxluJNTDADKu33H+Kr4glho0RkyMu2sAKAeo9xV1x8O/ECpp/0+aVQeutRn6E7UU4b8ImUq/FLmSFRs0CoAceRJJH2rSyfbYSqh0vwSHm4ZD8y9rOFGDofxp5Bu2cdq6lba2Qa1hQn1WuX4fwTgdm5EPD5pXXGZJJCceW+cUSS6s7J5I+TOijZsSlh+tccpajuug+hVUwo0egFWqSQSDQG14xYkabdGG+SmpU9ycmrJOOjUBAq4J8LM2A3t51EgHCM9jvVToD5n6Vz03FOI/MqEZeXjGhBqLHudtxg+9WG7uY5IojJLuN8gsF9z+/pVZEgpPFKysU1sewGwoNdWl1M6mW0kTTv1TJPpg5qN9dulxG0l1cW6Y/AMYb0Oen0NPJNzpMTTKYx1Gvxb/XbyrJoxxcAhE7TfJKWDbMF3UjcZyevSrZeGRZYLbxqwI8R1LjcdcYzketaOXyP/AOmkI8ONLEgHy3H61ne8kgbl8x5A5GABkEEZyD6fWm2UwPwXiN8VWWOGO1UMVCR6Qc+a4OPzrbN8I8IjARreVmYk5DFQNt8Yq4SFmyjkA9IyB18/bpVEzpcWmqQTCNnxmIsOh67b42z0qpskMMHwjA84ktluUA21GXI7gjp0/PftRofC1sIeWbZZU6hXYkZ+tUiea3uFEYZM7DB+uDU5rp7iNWjlIx4sHcEbeu9G2wtGS7+CYJZFdB8r/uEcgwfvmr//AEpwqKNQ0cWoYyXuny3luDt9B3qUc/MQSQ6XDHwjOCvY58+/T9Kg7PbkwkMmN16nJ9s/rRNkaCsnDuHRQBVEIULhUHjGMdBnaqoLPhloZNEXJDHLcuMAEjp0+1YzzQkhbxscDCDA9/LrUUmupAgjSQg5J1IQv139+x/OlECyLYyL/wBScE9SFAKj7fzNQa5tYy+kc4tuVdsE/QD9qFzh2Zg6suApDAZ36eWAcd6vSMNEhAbVkBFwN/p2H0HeoU0tcasFLWPR1JLMAPbc5/Km5sZZZksIHc40nS2c9vYVTHFay6NM65jypBIyd+hB64x+VG7CCIYmIyANiw6mlA8dpBJoe6tonnbfcFsD69Kpv+ILZzCG2iQMw6he30ojNIkMbE/jI3oEpSS4eXxHPd8d/LFRsJGe7gt7uUSTwRSPk5YxgnzxnahkfAuTei+4ZOqudmhkTUhB7bnbOeldBIkKtkLq8yD3quNFB/pllGckenlRZB4plsfEp44mubq0R5l6GNPEVHTGT6msY+LraGSRGs2iPi6JuxGT55863HlyAf08YPU+1crxXi3DbJmS3PNfGCiqGjJz0Of2rayZnJaL/ijiMdxw0RWRWSR3EgC5PLyNx1wO351y3wvfT23HIuc8kSRsC589sbj/APLr60aTivDbm3OmwgSeQknUdGB207H86H8WVk4c0tnKJDqGuMNl8de3Xc9cCrfpza9mhONS8Q47fpdTRRxh9CZRuoOM7KRp2x1H6mtsUs91fWg4cpmkhk1SBM4VSpB3YAdSOvXtnFc9afHV6LYFmfSiEDO+RjAzRe0+Jbi6hWVLuF7hkwcrg/Q49arV3DS8iXs7fiQueIcIYwpbtL/YsqrvkYOc40nBrzrhs9tZ/EBHGrUskUmlk/tRx1GzAd/pRKS+kuUhj4pG13CCWWIBSpbpljjfYdKHTyQ3Fy05mjVzscDceg6gUS+mMskzuYL34fkkMMcNipjKmHVyxqJxsMbjGlfsPKrrv4isuFQJbxQqoRMQqj/09tsZFeU31zetfiGWacMhyOUyjK+eStEDdR3tqiCSSRSTrLvnUCemcDBFayk7CyC958UCS8Wa5sbMwa9JxEjEf/kQd85FWQfE9tfSRCaxMksk7Ru7SMMppJyMbdgK4MxlGksp5NMcb/iHU7kj9KJ8JlL8tgihY+Zg+eQf3NYejLzbPQJ4+FXEljzOFwTSXwGhNRyq46ny7US4PJZHmjhEdkgjcq2gnGe5G1cBeSTpcc0S+G3hEaNnOkAYx+ZrRwEoDbWSTyq7zbiI7t01fXoKtdNJ073it4LG0kuby3t3CjwqHILHyHhrHF8XWCQQT8nlRTEoiR5IL9SMkDP0zRG54fwZ5ZJuIu8qwgeGW48EQ2O6ggdupyfXBqiD/wBK3zfJ2cFtK8RMiwjKjpjI7fata9mt0zz/ABhCqkpbSSAvoVEwGPmfFgYzgdc1nk+MoY4/6dvJNIQMxiSJWQ79ctjO2PpV15a8NnmD2XCY3UMVkdmxh8BhgZBx/wAVmul5NxBjgCNHIQ1yULsYiQfLby9N+9axWLJk2jSPibh8tqZLuS3kMbZTmPGwUjbIx08qA3U1vecRk4pBHxGwknUKz8jTzCB1B1AjbG2xNW8cjh4haBHsxYcxf/mlCagME5ypwckDt38hW2WfivEoRBbT2tsAAQikOzAHz7fr51WktkTbQCtLmK54wizm7lVVJJP9RmIH3Pt3puKXEyRt8vwq7lAz45rBkA8zsTtgZqPEuEcQjE9zavLFggxCIEN9wQdq6iyvr1uFJDIJTJIhQ82M5XbG5H6+tZ460K+ujkOCWcnxVc3Ec7wWbwhXx8tp1g7HAx028+9dLecXuuB3FvZrKlzHGoWTC7k9c7dOvT0q7jM0LcPsFkmk+ehjVJZ2R1jdMHJBAxnONs0I+W4bevE13e5CnGIYJXOMnYeWc5+prGfjvaN4ZRdnWcP4hxC3tbu8s7H5lrmVHiiMoXC6FB3PqDQyT4i49a8We+m4NJ8tyRG9ql0CEbOeZsMk4B28s77VX8PcSgstdvcOltBDkStM2P7ttyxxs6/Y+dKWzsm4snEdXLdpHd3RnbWVyMY6YIO3pmmPLBQuUyZ0fAviX/WROHtTZJCFaTmkvrVkZgVIHTC5o5kNI5mggbBCglQOrEHc/wD4jHeuZS44fcW3zK3JtVkDxhpAAG0od99gAMmj4uY3YcqS1lG3fUQdQJ79R+uK74Z62cc8N6FNHaaWZbCORihOIRgtpGQBjv5VRb8Ls7Il4ITGEYBeWT2JHtsCaxvNIxMPLj/ogcxUbYBlOfXGQPvW6KVp4w2DrGQCp2Byp3H0/Wqs03CPBpFpl0aXFwRuM53J67GmdonkLtLHqyRt2GTihvEcHS0yuX0t1XOMZxQOC0nubTnpGvLRvE7gE5x067dRUeccN4+K42nXh4c7Ou3qKx8UurSSVIzbK5jUMJSoODlhjNcriUATf9OEISUaPSc9ckn0GKhf2El3arMsZAlniTMKct9IYZJbc75PltU5/C/kl2zo+TbnTJCiqGGvKDTqyO/n1qjhrXRhzfSxiZQASkTAfh3xn1rUdChVjBCBFCgnJAwKA/FpvTZwfIXCwSc8ZLTiLIwdsnr7Vqs5hPKG0NtdSS3zRkOHMOhg30wPyqqwtRquFkaKK3ZNMcciIZEbAGdW589qzfE8V9Nw8LwqTl3PMUkiTQSozkZq5vHI7dNzk1jLJo3jgmSl4Wvh5F+YwBvqSJyT55I/KnqkTwgsvPiBU4ILLkHyNKsfozXDEHrfzygqZf6nZfL3qGqbUq62Zs53Y0JhlyrNdK5m5hZfEVG3QAdOv/FXxXMouf6rj8K5jaRQScbnA3389xWDYRa3RlIYNrO/TPf8qg8A5TsZGVFTOCpYHzxgZJNYrS5DzGcGSIFPHbudWe4YEHr22rbFd8+LmW6iYA5Gj+4Y39sVNgzgfLw+JSY18Q5ak+uCB6VCDidldots7rJzWIAO4PmK1tLaRuefI8JCklCjEjG+2BjfPahF1w7hvFLZJrdGZtWoukhVgMnfGR+e9Cl1zDJbiQ21vHzDhFjdsZz13Ox9OlXcrmWqc0xhhh9wDo/+pJOT9/3qdvJBC7RKzkR41E+InfoepJ/4rJf8SeOM/L8LmlwfCXhKqD9etAWWBvg5We4jvLfJIaMYYY7aSN/vWVuIQxyyvJLGNJOga3Ugd9t9vb7VnntOIXvLea7eFyPFFHCdQHYZzsegqcPBXe81vwy5kc9JJwCp6nfV+9XRK0XDivDRZtJdTm8VSMoMkLvtnJ37np+lUw8aV4lubDhjKCjAGJhnIOMAY9jRa2+Hbq1ibkm1t1zk6Tt9dt/yotY8EgSICRzcDOoAphftUqNI5/h/FLu4S0Pycul20zNIQGUjvjv2+1F0ZJxzFDgaiFZThvyolJa2calmhy//AHN1x037VK30coFI1UFQCp3I9N96w38KgNBYhgsQuJTGu46Fge2/f6itwsWxksScrjKkZx5kdum23StgR9ayaSAmRoV9iParJD/TG2CR+EnNSsoPktoo4mBaXmaOh04/P96EwrNBGIjw7GnVocTjTsfLrv364ovcNcoyaQTH3AODVZWW60n/AE9z13cjp086qbAOae4ja2a04d/SViJNdxhiR00+Ifn9qzx33xDNNO7cNs4m1ZWaaQHHnkkk/pRuHgsz5kmaNZcn8JJGD18v53p7j4da60iW8kVRIJCE/uI885/LFKQERD4iutEcl9w6KMnxtA4DnPltijUHAZfD8zPHI5/ukTWzbfYfatPDeCcN4XqeNAXY5Jc7A+1aJ+KQIWVJU1+ZOaoMEnDeG8N8WktKB0iiQE+mTVcktsTkWDuoXZnkw3rsO1NeTxPmSWWPKjvJpFC7r4gsbZYgt0dTMNSwY2OckEj0+9ZoqXYTNzCyRyJw+Nc+FGkiPh38z0qUst3AOc0zKowCWxj/AIoXdcasGjJSR2jLZKlexGfw9x7edRi4pbW0USDmcvJLKGJz/wDtnb0qyjkgkhmDmV3QkHcNpAG+e9YuJ8UFsUVn6HLBeijyHTaml+ILdlk5Bt8kjA0kkjuDmuZ47dvczNIAEz0XyHlWscK9mM84tBtPiQBikyq8TYGV2IHY1vteN8PkTW00+pSAyFRt9utednmRI/NdQwwVyeoPX7b1qtbkW8ah22cZViR4R+9beCOa8jR2fG/iBbeJlht5XhfwiVF/x0rlJYLS9/6CSxSjYa2wM1bLfiKMMCME5yNgfpW2KWBrfmrtNvuTqwKJJF5cgLf2wtgsIXW/XfbJ86rs5b6OcRTwvyO0hGRjyPlRqWQShPlp01rsDIhI/LNUcQtLpk5kUUCy5/6ib5/LNa4qGTHcNw+SE5jjSYNpVtA8XvmpxXfLtoILWzCRKTkLEC2T3PeqYbWYoedbvrG5PY/lV5ieDA8Qdgd4/GM9seVYajD/AOFshuguRzDqOPBjoahDwezu7n5ieedCPFIhQLkgDG/l7U8UXEVQ7PIhyGDHoD770NXidxYTpb3hx/tc+R7U36JV7C0vw2z3DSW92zrIcomnKgY6Z1d/PFcuHm4ffNBqyhbS+Rv1x9DXY2XFo3hhS1IRwdRCnBJz1O+43xtvWX4k4db8TsxxGyh03Sj+qik4bz27bg0WW9hpTQE4tbsk9ncIBiTY57fzBqqxu+VIee5EaoBjyGoE/qa0LMeI8MKyuEaFwXBH4hjt79PrQyQRm55czFQx0t5r51rvs5sPQ3yXEE0sYZRqK5J2J/br+QqzgiwxOZ722MqEZKNKU2Jz/buf4KyWRSPh1p/TQl3BCZ2c5Gf1/KtvGePPHZx8Mm5Jl1s80gQEjPTxefUegp70X0UcavbRbjTw+1VZXxnSSR9Scn88Vr4Lxq34IwlPM4hxBlP9NXIUZ7bb/nigHB7G54u7i3Tlwg4edgcE9etFJYJrO6NtwSGW6ljXxOpysfvjGTVfwqO0teLzDg68SntLaIGYZtxP4squM6jt/t8x9d6ldMnEJrMm6u7H+m0em1mU7N9c5+ledz21/BOrcVN0d8lRGwx7eX0roeF8bmtIuXYiDUihssM6cZ3PfviiXs08/Qemt7zi17aJNY3DQwgIcsDKyZ3Y+p9K6OOSLgjCSHh/yupTnWwUkZGNz1rnLL4whu3IvfmopUfSrWkrqBt1xkZ+vnXSLxWLjdi3KkifQVRhLGrOpzhWxnrk5BrbVMrIUXFuKcWuV/0to5I1/HqVQAN/PO+f09atMXxBKsiM1mzBSNQCq59wFx1rbazDZXjCznGox6QTjA22Hkazx263q8/5+7XxY0MFG2OpypyRnIyaqAPs+H8Xg4dIl3bYeGQaeQwAKAg4APY+f+KXzFwABNw66Bz/AFGjXXoyMggDrRxL6ytFeKe8CXA3DSyCMuPPGT98VT/6gtUmCme30FRmbmoTn1AI7eVWpBps5OXiEVrrtr3XIrNlfm0wM9COnp3rI3GIp7OUC2eaUak0QMFUR9FBBIOTv26V23+ucGQyl+IRvzDurSahsOgH+Kxz23AuLW8iQ2+BINWqOGRA2Nv7QM1U1CRnHwRrBa6bsrHCUkkMPM2jLKV3AJI2O+30zW2CW24jNFLb3kOwQlXcA5Eiu3XHQIT/AAY2t8Nc9dXD5ZYFkBVY5lBXOd+nt5eVBuNcFhtLnlf6c8a6T4weowN9S4x/PapwxNLLJBa3n4jbfLW0UL3MLKEZ0bCoAX3OOuRjarOD3d1b2/DVt4ZLSJDiW3ebWVHMTqScnwhzntmg3Cb97MS8hEjtnjCNHpOG266S2PfA3zQ61vbm3N3dym3gfAIlk0sGOd9h0znqfzqfn7Ks7o9D4heSNHHMEmkYoA0cWGKZHXcjO/8A4rJwy7ReAutzE6RyyqRqXD9v7TjyrjhxXiEaG5gu0k1RkSqEAC7ZzjGwGc0Rt+LtHbwScUeMs+WAjXfYg+vasR8p7Otx4dhL4i4jd8NsppLC0imDLoVpgAfF0IUjxdego7wa5biHDoLpBoZ8h4nUL0JGdsgdK5mLiVjxa84fbTSl0adNMQ75OMNntg/lXSW1unC5PllKxrzSVxuCrMSBv33q5Y5YyowsscrGWnRgcsEJpUqDuQMCuF+PuKy2gii0yMFmD7DbAX8P1JH2ot8U/Eq8KsJmt4Qs2kKhOAqsR5ddhvivN+L8cvOMtGLyVZCm6hYwACR1IHtVyyhyy0g1xT45ur+yWKJPlbhDqeSN+q+WOoPTzrnk4pxY8Qe9+ckRw2rmZGW2wdv50ofqd0AeVlckkrsR06edUtLyWaSZypZQFOPFj2+n0zWJTPJ/Tek8s2qbnaDIxYgORv8ASnrNZ3rTRF+Q5BY/3Uqy06Zp38V/d/1ZbpYrqBtPKYQ4cHt4MYI71mub2+EgBiihi7ucOzY8h/kdqPrbRtegx2saOBkr8wMs3fwqSNh386I2lrCAWKwJLsCMDP161nkj3Q42eS5UIFvYua/RVgD6R7Dyopb213f2QUXEssfUunhz6Yx610ax2sCcyWSJXIAZjjO3vQS/+JII1mWFZZkUYypAUnv19P0pWxEjJFwYiHSER0VTlJkYOfXbJPtiinCOBrbOsxIiWRcPGpO46jqB5nrvVKKt/EGhuVaMIA2gAn2yN6tuZrmOEDmlJFx42j3x/wB3nUeT6LF2EnWwiJAuCDGfwqTkemN6lDDZqOe6MMDDNMSPrg0MskmNwJr+6kkMpOIjF4VOOq9NPetjWFs8ahjIdOdJOdvcZwfrUKaFuOHmSPRIkZ/sRWZQ3/45AP1q+5uYrbSzCSTPTSOnpgbmhH+jRGVUdZCvLwZBoXUc9NIGfWtNxDa23KlnuiGC6BrkO6+3TPrUYL24gE06jBHE2NLM+HJPbBG1Uyz3s4cW8qKWIHj7b79znYEduta/6KxcxcXA7YwaG3PG2t/DDYMxBwU0kfXtQF8NndpK45qGAqpGsElm3yc6jt02wOlEILWZcFjn2FBj8QXDR4MUUBbGG1jY/wA9Kx3XxRc2ih5HUM+NKJhvc+Y9qEp14ibyP7Um0RpmQqF9TXnHEfiHil6+YbloYm3C9KET8XvRiO4uHb+4A5qrZl5Hq0nEbOE6XkQY79h9apvOL/LxKyWssmehXBH3B/OvM/8AWJt5JcOUXAdxnb0NXw8aLQ+MyKqY6kYH6UjpeSO+n+IES3aTQY2GwWRdx6n0rPNxtpYzyZ0YnbQBy2A88muFk4lA8ZMtu8rZ66sEEeuKhdX5DBgmgEAAE5I9K1wZl5pHQNxMyn+s8xlQ7FpM+xOAP2obNxLxBCqBwdpY0Abf1H8zQRuJuX0KfER54ArRamaSEPLEAEfBA3OfpWuCOfNsKtm90NdyM7H/AHkmq7qztmidY8xsepG+aFNPdLNpaOYL+IHSenlvWrFw0QUKwJ38qcMUW/QS4eC51HEqA4jXGMHbaiKzyNEZJDhWPiQ/27ev0qDWs8N0kygLhTksRkfSlGkkh06dhnAAzVSWK0ZIRibSWhiGcdV60RWAz26mbSs/bfBqFtbSCVdEBSPGck/w1G5uDHzGmdFTOzdc+9W/A2kUS2s3P1IF0HP4ickdwKo4lbaly8bq2MggjDH0qu14ijuLd1lyV1ayfwjHX7VKW6hhWRSWmTP93b6VdmaTt7G4ntRLOpVxjSpYE7ee3WtMFhoXMlwwmbc6eg9MULseJiZXCEiKPYanznNXNeRSIumZBnrl8BTWXkynQ2+m2XREQCWyxO+ajNO8+srIi9cg0L56/LjVIpU7KVNZTG0k6cg68/iG4AIokW6gQe/WCBdLSMDvlsjAHYHp/DVV3NzLddKuzA5JXYA+1SeKSd4oCkZijXDuGIxtsPvUQ0Fqzh2jQAdR4vTfaroyyy0lvYYQ9q7Sax4BqOPc5zn8qxX/ABZ54zDxSwjBJwXB6n06edboLrnFgkkekjZVXZh9v2quW7jwyXFvqMZyusAn79fOpoAXklE12UrFR0GcMvng0Y4LxsremJ87xqrb41gD/OKFzrDdSMbbWk2ckr+HA/T71VLaTqQ7kAxjdgcE70y6CNs8PJuJ3WJzBKCwKrnG+3vvQS/V5JBGgLM8irnuTnFdnBJFe2i3EJU6QRzCgLo25/hHp0rnS8NrK806uQWBAU9CRnb64rOOWw8TdK720NqYyOaEYKA34Mnc46HAahrcNubudgHV0J1PMxwvTfJonwsQzjmSKZVP9p8IfJJCk9u2cdqI8U4m97GbdRybQJoZUAC4HZR2FaTjEIcAWTi5+S4cum2hYamU6AwA3Jb1/noV4vY8Qgijt7YwxwodLck6VB9up965mTjkNgYobHXDGFIJQ7kHsAKaXjq3kjM3zOTsAihjpHnkgfnRpsqaOv4PxN+Fvy5bh5ISBlSOhxjI32rVxtkuLm0WPjQtWuZdUXMgV+XgZw2Og3G5P71x/OguI1CT3wZvFpwCfsO3T9aN8LgmhjaaWS8tJHwAzzDLjt9PQ1OuzaZ2XAvhiKCBk4olrxBsnEvy4R9+xOTkVruuE8GgDpa2kCXJG0ZkOSRuBsc0P4Tx+G2tobbiNzNI7HHOkiOGyQBuB0qVzZW19ci44dcqz2ww4EeWbOdix3xgnpWk2WI1x8PsLyQQs1xFJCdQQXByBsQfPvV1vYLPwxrX5q4RWUKCGGdlA69eo865Ozjsbb4gmijXTxALqR0DZG2+STv7V0XwwOLyTXD3s8DWoysap+Ivq3JHYfXyo8n0OKhnuOB3n+mvDe3k92I8NHHbjc6egGpsgnfoa45PgqK4upLjiUfGU5gLMkcoIT3Gxz9zntXr4ty8ZwFbO2CNqD23BTb3czvZ2bwOF0IiD+mRnOAdt8jy6VcXPRjgl0cNYfCEPBuJ2t7am9lTSzf1ipCnScdcMOvcHpXe8Mh+W4fDGrcxsZY7nJJyfpVr20U7eOIBmA8LrnBpW1iliG5RKxDfRk4HsO30rL2dFohw92FsvMUrpJ0gNnv+VDb3nSXF2wlBdJ1WMMchQyr2+tWWfFrZ7uSxIKyRrzNZGFILHFCZOKRScdliibXHLcRqX1YC4A3/ACI+1awcZnPo5ricE1rxG4aJIeckpZtaAlM4x0HQ71ZxcRxYngiMaBNTFm0tn0GaK/F9tDFdLf4kU8g62QZ1YRsY8z/M0AgvI+LcNwqzryiFAkBQ9OuBXowX+pwemPYT/MwmUyLAsZzhYQXlJwAACN856Vb8rFax2gmWIPIjlHeI5jJPQjG24XAx3+tC2mt+HI2gPJrQLIr+FifLOSSPWr7GS+SWC1C20/MYaVu5Q6lRvkbqNsdh+tMsGwsodPdw2HCriG7uJbgSQNzCiEY1jBCjI36/pXR2k3PRbxfEspDAn/g1watcXfzL3sTXbxMjrHb3CFoQDuTg/h277/arOFcdl4TMZb+7jnDqw5Tz6gFJDHPbOOw+pFcVi29nV5pYxIOfFnB7rinDprWK6ALScxtaZ1eHIFeRXlpPZ3oW6ikglYaGEiEFts7Hpjb26163wD4mj4vxJ4OSkaLgppyABjT36jp9um4oL8afBRkeS+W++Yu44FYxx5CugDDbBPl65zVy1tmOPLo8zF34mjRRhXCjLDb/ALic5qninzLSaOW5jByugHHv771p4lbixuIzLw9kaRA0SyxkE9dyD+9YJbwwzNyUKOfxZ8IBGegBxVS9owUfK3SkhYZuu+AetKt1vxTlwqtwizP/ALn3IHlSq8svgOsTjrW9zrOsu2SGBwc+Yo7wz4sWKxI4hDNrK5hkznV5b9hXJXNjJMm0jYZMIMbA9vWhtql/AP8A3CCSANpAzknPTGa5PFNHXHN4h+54nJPdvcNMBqJIzuT7eVUfMSTbSZVCfbPlWaeMyIFiOWcld1Hfz8q0cMgWJmMxVpSQoIztjyqLSLaEeE8Rt+FxtJ8q07KxDAtpxg9R5mpT/El7xhZnkkaK32UQgECsc4VucUGc4OfyrLaBWd44JMY6x4GBR4p7I8n0FBfTTPEJZyvJGlCvb/z+5opZcduEVhNI7k7K5bI9qABF0g6tLE9cdqoR2iyo3zjOx/YU4ouOTR1dzxbXlg0qSkjDB6qTi8arJFJEZVc4Uyb6djnY/wA61zkl4Y4+bIwB1FVI2OMVlseJiSYiSUFCSAw6/esZeN+jfPZ0t1xxLCy0KhVtOOZGVyfLptWCz+JpbhGiadmbtzTsB9c1p4bYQXcqGdNe2R+E/Xc5H2orb/D/AAqSNkkhDHmaiSQDn6elZuK0zpxyaAzcRubS5ELEqCBhlOQR/M1tuLgrBzmIctsFOM/SqYOF2pgmjvbmRp7eZooHTJOgAFeg3AzjOPOs4EAQQzqXYEnXjT261vivRzbnZKyn5kk6TMAWPTHQ+9V3dwieObU+kAA5+tUyQWpY4kZcnJC7Fs9PpVxnhjZbcKRJjCjY1VikY5FaTWxV3aB5MbaMfbatsttzIQZEii/7cn7HyqhJTAqyMUMnbGD265896xS8RPzKrp1xvttvk1OL9DkbRZxpIdUXPjyP6YkwM+earbh000gaG3WNF1MUebUBtt13pQ3CWagEkEvli36VOfi6Jq0EaFHXODms/wC5eSfZcbCERhrldRIB22FStEQyKwVkAJC/7cY3PWsovJbiJ2iOSv4lzn71RNe6FLljhevv7VlcsuyckuglecRTmCPDPnY79DVb8SRULWykxAbsW++N6FLcW91MrIX1DqfP+fvVkkEC28nKiBCnV16Hb69q3xxXolbJQcW594sLBhnJGemBvuP2q88Wa1h8SNoPVg2rHp/5oQMQ3EckRUPIoG6d8/r51Obhtw2nJjWBsgqdznzJ9DmunFGdin43Izh3dTpPhKNvisdxxL+i+tjKsjZ3wdOxySDVF7wySBAkYkklPiwF3Iz5fzvWnhnBy12YbqBmkUKwXXtj17VuYrZNmgKbi0M0Fu7M4BUqgOcbY8zvW9LWGOz03sCtIzYPXIHb96tlmUXRSciGOAjwxtgfQ/alczcPjRp9bCVgfxDOPOsWlhUlpaaOZJb8iPXp5cZ2bJ7/AKVmvODS85prSFUjUayjZbJ+3SshuHe5b5iRwIxzBp6N5DHua1C/d7czlwkbAaFB6b759asaBe7uEAkiSMgYxnPStdgsmlkgA3K4JOMms3DYWli5sjFjkHUd136n86MNcRWluqW6c4n8TBSffAz6Hc/asZOG0idpZwQJMbxnkmJxhVAX2wetDzw0SKxltWkx+ASzA9tiAB1+/f2pRyX7sxMiRHGohhq0/njb3qlbmd4WlmvrlkQ4JiAUP6KfIedZ2GZn4bHqXm8NQJtlhOTn6496hcCGO4Cxc6FNO2ZQ2fp0x/irhDxG6ZAkBhUjII1M2T23O/r2/Sq5OFtGFe6mfQDgp9e4A2P83rX/AKQp5YlnVYtZlyFBXAJH+K1X986SpBoWXk51AjVufMir/kOTaG7cABdwijcb48/18qU8QgjnItgYGH9Q5/EBtnboP81m3sqTI2t21rzI42yDjGvYtv0yOn2rPdwfPokw3tzqGVBJVwAN/q2KGcRyBzFIUEDBjYHHlsTk7fzy7D4c4ravaf6TNoEaJ4sf3+ZPqf8Aio1x2jaXpnJi5WOO2sotPJiTVK3Uq307k1ptopbtCZTJNEWwsZOM4339OnStY4JBdcWngW8tY0iBTIJDkFcjsAdj7Vuv+E39kIUguIUXDAGWNST028u47d63UujDQ1nHw8yFVIt2Tw6jCXVcDqW8vp70VbgkQVpGhhkgGcz20uV7EFhsfXyoenDfiJ4wFvoTkA6VULtv2wPLzqhTxyyunAuy7yghxJEAGO+Pwn8/800/ZAlZ3vA0kEdxbRKS2AWJZvXOT+X6090nCriUhYeWxOfAMEj6GqY+NT8lo5bW00gDIPiKEZ6gjGnz3/WqLp0gttaWXIkVQ45OTGe2MDbO3Ws7LQrZcLgvnMXD5Z4Z4gSqmQ+Ly69fb9K6H4eTi1ldmK6t0KydZlBXp2K9PrmvPuEcela4UOV9wcad/wCdK7rh/wATvEqJcgujHAZc9PrR1G8WmdNcxA60MCaXHifI396AccS6sYln4a0yTqv/AEETKsf9wYYx2BzkdNqIf65Ytb82a50gnGjGcfTFDbni3D5HDQXVwQN9Go9enQY8/wAq58tnVQPcO+JZrjh0Dtbabh1XWXBAQnzHXIolHxEE4kwd99Jrn7K4BsI1jnnMQUEysoMmk9NsYx67mt9hbTRXUrqpaCUhw0j7qcY29PT1NdFkzDSDnzCqcon3qq5mM0TRkAahg422/aqJJFQkMTk9ABQ97tnc6DhACNsk/b96ryfREjO/w/Zc6S4Kyl5NnzMTgeXtv0rjuJ8Gji4vPb2XNDRaWj1bjGNwG6g9ANvKvRrcpyg4YEYz0x+VZZ+FW7zPMMiRxgnJ22A/YVcMl0yZ43aOJnlZPh+AXLoOYiBIyyB3BOxySDtk7Vgi4Vc2tzJPPGiLL0ESOAOp6v1+ldDc/DAZ7SIEgwW2j5hU1AkYABU57Z8jt1oBxXhV7wm1jWytYIGz/VuLa2Vg/bJBGVP3/XHpwejhktme4UKxYfpWaW50xMEVz5qmkE//ALAj7ina8IIF1CYo2HhmLghz6AVGaBhvjI9K6mKNwppirfL2McUo6OdGpvfTgVZ8Q2ypbQrccVhUSj+pbQx5OdWfEQdu23f61kExt5Ew+kMwBLbBc9z6VdDxG14iXt72KGZUb8DjUO4HUVl30VFNlxK24JeLfcNgh1SR8syhSQwONyM52223PvXVQPxZo1mt76GeJIBzMrqU5Y4wcA5GD37+lBrKzt4JtMQnSJnHL+WChIgTnxKSMgd8Ak+VF+I8a4famTh6xfMxvCFlkjl0Z23AGnbqelZ8t8mOzXhS8eX+n/1nFfFPD7s8Rlur9ncK2MAdf+wL2P8A5rmJrySe50QRRWrYPhxuNumrr9sda9e4nxGz+IeEXT2bNKbdDiJ0/Ble2dzt0NeU8SsbyaZ0t4SUBaZWVcAdBgeVcfGmlGb8mL5UDl41OCsiHyyDSrs7C0kW2VP9NDFPC2Fzg+RpV2qMQ1iExLiRgQOyb74rMsSMXBkz3+vt9qaZyEVicsR2PUVXbMI1aR5F1DuR0rzmy+G1dyix3IwucnB3Gegq05tFd1zKznbG2KyjiIUamkUZbcelZvnZZLtktRrL5wNtu9OyBRzM0Wt42j1/hB6UJ4gJ4Ck8C4GrdgOpo7aQTmP/ANw6hj3NJ4IYY/6rHOSRhdhsdgaJkYNguzJHCJxy3K5GRjGe9ZpDKjsIgTn8LZ71fJomKS3CFUBOAQAT2xnqRUWh5R5xmBUt4U7gY23qhGETs8Y+dDKS3sc+n3opwXhKQ3D3IvkVlTUiSwh8/mKH3VnfrokJR4WcJuNkOdv56UQS0kEJM1yrYIzlM4HkKjejaiCRvZ5XDG9gjA20QoQPz3ohbcYkgdEwsiE5JC7+/WudteHQtcjTdNofcRKu2PQ/8Vt4jHHaRxvb4kjRQMLsVPfP+axwROef00vdESSHGlWcsDjvjH7D7Vhu7xJZPDGzyYIPf138qoJeWSOSNpERsiTUcbYoXOs0crssqkY1Fzs3mf8Ait4oy2aIrllkkmnwoQ6cDt3zViPZStGtrgzK2VVm2Pfr/mr7e2a4tOXJAYi4GZDgkjrTxcNtebGXcxrvoWOPy7npvmsvJPoIjaQXUsshvYtMS7oFO2ryH02pNa+MuHOoDUAAB+tErWwKzHkuJIW7E79fLFbruwhYrqALJ137Vz/3tptY6OX4ibwWeANWcr0yTislnwq9uEVrh2VWO+QM12MqqkYHhG+wwP3+1V83TFsqnBzgGuiycJxRitkPCrLTlZJADlgMNj18+pqpn+Z1pdRrEGAboO/f3qPES4dpoUkdjgtpGQP81hVml4qHaTUoGCMadRHt7VZdkhXfWv8ApyrJFM0zE4K/hx7edare7aawVUZA53fI2/mKFS3UqpzJnV1LMqAHcY9autpFiiyJAm2WwpYkHz/KtNEQVjvIG2CROFGN1zj+fStCSBnDy9FXP9Mg4x9f5muZnu86Y7dskdCP7s/vULS4klbS04jBOGIXUw+nlU4vstgf/wBRiNwxeBSykhHyTpNbYSIY5pokRGY+JjgF8f8AmhyWjpEXyLhcZ1LnWvrp7/StVjw+WZdUrYt+uM5PTao4DJxS6WVcxLpcfij0fibuapWy+eihZ1KPjdF2+9HYOG2sUzT6n2G4Pn5+tXwzJzSI91YbDGx9fypynQgDk4A1xOULNDGq62cbliQNv1NbofhlTFpEmbfIIUk5+9GpRAiOukBjuSNs0Ku7s8kCGcKFIChP0NZ5ZM0kkWW9pHw9JI4Q4A3VmIIHemk4hMLZntyU2/qOvUf8CqZDi1KTSyGfP4gNs0MFlxIXJjjH9uTITtj1qpXsU129zz7goIXk5nVWP8+ta5pFtBHzUXYAIMHQD0AG+9aouVw+GUpPruAuqXYA4xkgDt7ULZNY/wBR4gkh2xbwDrI2T1PlU7ZSJub+4bnaTFEx/FK2kn/6gDH161pW7tLW3uL92M7x7W4Y6hJKQN9PkPPb0oUtpf8AE5AbiVixBICjARc427AbY+1EZrOzsxyplDya1YQgf3dBnfPT/NVpBJ9ma3v7mRRc3FyzTS5yVJY4z6dN9qnPguXy+sbAFc5PqM7de9WSXUVrLotVBnUbKNxHtvqI7+nb1qjhxZ+JwJIhcSNywoBJyxxqPrg59s0nsq0U3Vs1mEt25aSSjrJkAZ3JwDtgdh3qq0tLWTj0a24aG2acAs++QoJxv0Hp2xRPiIt7niF1OcvdNI0cMQU5AAA1eXUfpWLjFtHa3NwiBStpBEcZOMnr65+taTIHOMcNt7cfOxiWJp9KvIMgEdBn9MH096qtOJf6g3L4g6zRpFyWU7jTqXfP0/KjsIW8sLWdiG8A0nGQdR2+uR+tcVJcXHDOIthGVo5MOmdiO4z5H/Fc1/sVo6PiNvdK7ScHu5mii2EKkefQ+/r5VhPH7mO0dL+Eq/RZSm3bfPpgfnW+IQzxNccO1abpCxVt87nAI7nYHz3rPZ3dr8QB7eaDk3Sj8DSFg/Ynbp+dVdbISs5rHjEardKklx/ZKr4+hYbioNbILv8A9lNNbPEcMHxJGDjbBGMA+ePWg95wGexczcPeVXQgmJ/ywQNxt+nSsicZuvmeZMBzRGEZCMZXpnb+b1rj8IH5IbOUhr630SFyBND0O3mKnZJf2kvK2uLY7xzFsnG3cdaETLLHZNd8Pmkktz/1om/FCfXbod+1Lh/EpY0DRAqrNuh/C5H6H1FIDo7ydQh5hAI2JP8AaP8AFZktAXV4mBKn8JOfr6VoNwk0AI8SP06HH171BlLuD4dRb8YOCRXPiibCNrf31lEy2kiqz4DSYGwHlXR8K+IlheT5yYuXIPiO67duwrhmQAc0qzYPhCHJYg1dcqxCyuwQsMHvijT9G0z0luJGeS0EcDmO5bHMVgdGATvsR2qN1YcuPNvDqlL51oQpFef8B4tH/qacLuIwUkbEPMOBG+QQR6V6Lw+XA5EzSkrsrMMagPOo/wDpvFkLHnwRBZC0mptTE4BG3QY670QSdJSd+nQHIJrNPw+KaUTF5sj/AOMSkLn0HnWGzmvIY5vmrK5QISYzrWQv6bHNUUOEoF0ghsDJwO/0oRx7iCcLtTM4V5CPBEzadR/xWpJpMg620Ek4Ydsb1kvkiuZc3tqrwpjQHTWWOfToKqcDVM9vwy1vrRZLGVrJ5AryxwEYznVhh79fOsU3w40ksmmSAqCcrGhUq3Xzo9wy0h4fZaLZColcyMGfJGe1a49CKd1GfE2T38961+mVpngpDz7iPAmt/FKWTSRgiAyhzkbZH4B6muZuHRLgJ81YDV+FUutbknoCNIwfTNezMMnSwBHqOgofecA4VdszSWcOvqXVAD9+tdsf6F7Ryfhfo8sElxbhZGiJRuh6A4qN7xFp0UxoCVB8D48RyO/3rq+J/wD8PkmVltL0uuQeVcZIPTbIx5ep3rn5fg7jPD4GQW4kDE+K3YOIx7ED9PrXVZYZGJniX/C2XuGkvIBbtIdEfLnBTt13wPt510F9wmQRlrux02rHU90J0ypGRg7748sn77VwV3De2NusQjlMhmfTzU5eV8IyR2HvVUF/eMrLCStyqsQBuNjg6e3X9arwTQ5undW9jw+3Up/qdqMnP/VK9sdMelNXnE/GOLGVjLd3IbyI6ffpSrH5YmubGdbxZHQoWQDPh7j0qUFncX0M0jxmJTsgbq3qfSrrWZpIiW1+HxZPWovelHZG14GdPbPv9q4ig664bJbuC7llwBsfxMTsKKcP4a9qHbTFqOOjeJeuf/NSsbt3hOcIZFxnHXB32rfnpMGBJXBB/Wjb6IVmQR24Zp/FjUMdvehhvJJctPA3Lj2dkB8Pr+lErnxxaG1SF2OB7UOMckSPCIsqwBKltzj+dKIF17pn5LcMQsH8ODuAvfOelFIIrXh8Q1ojswG5IYbeXb/xQT/UyswtyRAhUhhjAB+nXpVawNcr/TYu0jbgEgEH9KNA6WGWJg8odYyNo4/7VB26b1XdTrJBo1JIpAOpQB133oDciW1tirMCyEhsndhgYIFZIrl4nPiLNgARtsD6j+b1OIobHDXdVl1qoYho3Q5K49KS2M1wZQ7airbSCQgMdsjFWLxJZcctESUqNfof3FXQ3CqulCzj0UAD6D3rLTLQJJcXNtI0PIbXzNOGU9c/81RgyqvOlYtryQejfWi3ErvnJogZshhjEepkx5f+aw8P4ZJePLLPNlBJ4fFpJ/3Z/nnW10QlBflbgRzE4Y7FejZFHeHmN4SW1Z6rtjGc1lubS20czBDRtlQDkE960x3GkyrlANI8QG4HrWXAi+ygjRS6zdTlhzM6f+az8QnaKbCkNnYtvWOS5Mkbi2VTpBzpH4vXA/QelQaO4aAvICTsRHpJwvnn71IbWRpivy76QS2rxHbpVrSQnCMwDgdB1ocPFoWNZRIwyinbUO3XtWORpo7vEw0yDp6n0qwtDscJKgNIzg9VxjbyyK0y2MEoUiLQgPhC9/X8zWSG+MWhX0DPQjff6VtluF0RjmbkgkZ61hto6pIHpwazinaQEuzHoRkqfesV5wizecrGuHdem4AH0o2zxlWOSjYyc7ZPrWeVI7nJTmDw4yf1zWlmR4oDT/D1nylNnNqfIOTnY+X/AIrJwnhpW/5EyDWvi1Z6CjcVwkGF5TSJn8ZGSPWi6W1pdSC5tdUzhShAXp0rLzeOmOCyWjI0UJh0MwXbYoMGnuZtauIXKhejnO21KeG4LFdBRQowCcACqboc62EETHGO4wR71pHJqFbTTOuLZlmCjxtqAI/mashlMUo55BkcDSmeuKz3bf6coi5e2M5xkff9/Ss0RmubqObxKseSWbsfrVhAtxXwh53VjkYCjov+a524KS6goIiUYODuTnr6f80Ss+Lf1nSYqw3IyOpohHybhWIiVy3p2qLR09HOGwurhDMk7geFQNfTPn6V09lbExR2/wA4rqo2YnJ1HoTV1tHHZaDKysisGZcdvL7Vqu7W3gvLiIDGtNUR7Mev1ON6zlmZ6ZitbKHMky8uQq2kjG5PXLY/m/3A3V693cxuqFpcARvuSo9B2GDV9vdvBZ3GoK3/ALxQw/3DYYPuBn71u4rCDxCS3s1EbTSHdNuXGu2PyqpxjlTJZSfLRfOSKUABFrD/AHSPt4z7EnzoTd3TQawC73cnhaX/AG9Pw9x3360Wv2t5Jc20rnkRf1ZCM4UA5Iz09+5xQ2COGxhW6uk8edYSToB2B8z3+3nW9FJJbva8BkuRqBZwAh6tsd6K8HUWFkbtTpurvpqyRHEBuevU+fpQ6Bbq/ne1aMq7BHcncqMHK7/3EUYvCOXfsI9aW2mzhYeLU+SG9znA+tGVdmKzczcVgyuOfKSSdhjPX1Oc7U9xbrdT8fN3qVBpBCHGFVjv+VZeKTrYcQt5GOp4AqrjoCpBJ+vWjXB0jmfj0xkEwlR1XTurrpds+2aPWyrbLPh+8a64CtqsuJLNSPDsC2rI+wxQjj1wrcdNxoKFwqXC6dmI67Hr5/c+4/g3FDDxC5Qkxx3HhyAMg52Pv1+uPKinxRapJfSTGXUs0aumBuCdj79TUWPHIl0YebLwWdZIjIbFnXWA2TG22ceY/nu97La3PETPbTBJZFDB1Oyvk5+4ppJVR7E3C6be7iMUu+xZSBkDtsVNCrpDbyGJh443KkqM467e2QSDW+JGdDJxeWK7jS9kNtOkYxn+9TkAg/U/atPELG04rCZwwWTSC/mP+5fTzHbGaDy6eMcHaKWQC8sAWhP+5Nsr7EDI9R60Otrm+tUjj5jqsi5iyMhhuMffIqLH4Quja94TcsB+KNsE9iv7j3o5am24oJCtuyptkAbK3l6edZ+EyQXODeB2WEZ0IuTg9CD/AOa6WW1trdoLrhFtdMhyZVU7sMDYgjHf7jpWM8tw3ji2qZIsKoZMqi7IGbqelRaWWJ90MiEbkdQKuvoLuSeGSKCSG305KMA7q/XtjA7Y9KH3VheN4k+acf3BrYrtjy+hrKyQ4M0ieJYlYZVs5XBIzU1dsmQkalUAgb4qmHgvEpUSTDRamRCzZYBfPGKNDgFvbWryXvFUkOrO4CqfTJNWonFgmxtoV4kZhKJ7gOGGptKjoQf4a7HgPEOJz3ClIuZBozg7AexH1rn4I7GKOUTTW8T41K8cg1ZwcEgHLe3pWnhl7faWaK5JtYu8Y1lsduxqM0tHeLdS6C0lqUP/AN9vrtWqRNaEK5UnowAyPvtXO8H49FfqimbkFhjddX79T9a3SStAVWCVWYnSGZMjPkcHr/iscoa76CARguhm1ED8RG/1oFxgXuuRPk0ntwNv6bEnzz/xR2GdJMJrXmY3QHy600vO2MPL9Q4INUHP23HblZQtzaeEjYoCpX0O+KMx3sNxcCNcs+epBBBAH5bimSF0J1xRsT1kRADn1GaBGz41FdSztLHOqjwLG2jY/wDcRt675qbB1BDDqMkeR3qSjGF2HnkY3rnv9auYhHJJyHLKPC5KjPfGM5P0rbF8RcOfKST8lx15gOn6N0/SiZWFJSpABzg9KgQF1EEgYz7UJ/8AUfDGlKtIQrAaWCkh/atl5rNvy43AaTZTqxv++wrTMorkmhuFOuJZYyOjr1+9YT8NcDnfVDYQQy+ccYU779sVu5KgKqAADY6emKrZm3CsA/YEZyK3i2umZaT7B7/B9kWytzMvpjNNRRLiVFAGR7EEUq1+mf0nDE8Dgu8Lg+FQM53xUXaSe4ijZSGc4B6kD1x2qZ4ckkaOkvhGkaSeu/X9KIwWK20wMbYblkEAdT51ro4jW1q8ceG5bMDtv2qy7nMWgkEE5wBVNxOV2Q+LYDHah8162MkvHjYtjI+9RKkNL8SkEhTX4hupB29qxteuM+NjqYEF98H6VlvpirJhw2nyxvTxRuVUsDliQAexz3rcA11dyMXbffrk9vKqI79kzyyUPp3/AJvW5eHvcEpqWNwcAFcaux+1bbHhEEVlKJ4klkYnS3Rh1xjOB9DVqSAPhuzcOSyx6xgKzZ228vrVckRCGZZFD74/7sdar+RvHRpkgIUEjH93261Socw505Gcfh6mgLBcSaAyykZ6gGj/AAqV5rfQigp0Ls2C3ucdRXKsdIO+kjqKPcCupHtWVI5ZHiYaNKjTv29+/tTJaCDUtkiyFjODuPCdht6984NOlyqw6mXSoJ2Xwj39qjy5pYTzCWcADqBg0L+XunvjBlCD4t3x5dRj61yWym57wTBSoVin41YY/Pyp7GKW5uFAkGhMlxnrn9OtA7dJknmWDDuoyoC427jerrVrq0vomUK+vw4DdM46/wCK1xB0lvb/ACV4ZLcrI0nhbUdIOehohFDPhwdMWcAHpnPlissGmBtTlS6rkrjYN51bDfNIjZAjAGAck5PnXNlITRXS3Ml0bbUh/p8wkbgE4IHWstw8DRGCUa5M+EMv4Ou/atVlxAm6k5jhU6+EDIPTr7iskvJc8y3j1l3ZCNZye4JFAKWyS1ha4F0CowyajjIx0PrWcXgmYnSwQbeEDLHyrQkS3AZSOYd1dS2Av0q08LgC6R/RAGAQ2T67VHPZtZGdGlZwZnjQdgQdz5etXtdpGMOGZRtlSBvTGyUxaIbxww6akFCb/h9zbf8AuRMjKOpTy9aLFP2XmjqbOWDkrLIhyB4cjc/eoz8VkK4SQRKOoBx+dZ4oz8hFjA6eIbZHest3KIiVRCqjfzyfeufGs3yhoHFGCFpvEp9c/nTQxQtGk0GXZgSQ779f2rlL2/dpGKSkIOgztUrDi8yw6SuykYYnqDvj8q6rBpaOeWVezoJZJ5HjjnjzCG/qLvgY9u+a3mK3l0HxHSNOxG2az2V/HdRRiS4l5T/2jDN9u1aJUtnQLaXLBkPiEqEb/wD2XIG3nXH9H6RdFUPALS7uzOkskUMROtnIbJPlR2PhVs3htbyMsFzymUqx/mKzvccSCRrHPEsWMLytJXbzx9KTSi3ZLS5jBYeMmPOMnv13OSfWryyZBX/C41t7pHzLOkWuPSfDkDxbetDLG9TifD7KQuQ9vIYjqGWC4YKPsT9BRlJ35xdvERsNG2Sdv2xWeKG3DTiPK6sSDV4QCGPT6MfvRvRGclf3JspjCUVjJLrKnfo3l6/tWhXuYoLy+uf/AO5GnWD03bI+4GfT3qri9hcXHF49FtLoL6nkK9em3p/yaOw8PjuOHpa3OMczmSKAUKgn6nP+fpXVtRGMewLw0hOHzyTxajcOiR6j10nUfpnH/wCvpTRwLecbtbZjqRHIdvNlGpz16dB9BRoWgaWNzkW9vEw2G2c7Aeewbt39arsbbkxLHGimY/01csFLM/i1Yz3ZBt5GtJo6oyfD1xcG4iuGyjzSSPLqG4UjO2eoyQKOrDBbFYbZlWPmtMzs+7tg9T7jfFNYWkdvbRmERu0YYRPpySpJwAPZQatW0ucI5kSOTohB6DJz9evesvLYAHxJwu3mYSx3JQnIRXBwPQk/TpmsnwlqjfiFs8hxLGqfi6Fsr+4+1FOKxOpIkJZeXqKkEKPPG+3UZPpQzhUURMj8PikQoyEgZfpIrEZ88BtvWtJ1QljAFsskrTGPGU8QXHQ7t+q0Yg4kL1I+YEVo4jFlmGW3Jz9j+VVcLspbT4gQXkGm3mYqWJ2UhiR+mPY1CHhVu03EYJ2dJbVdSaRnIU4J9O1aykJ2arFra94Y9vO8jQwyCWOVVyUUnS5x3GGJP/1rJxsww35SGdJ1ReUJk6MyjAJ910/UU3AZlt5RqLNbvNyHLDH9OQFcny/8VPh/BXurhuHqg+bkZvE2yxBAdZPuQAPf1qybLaYlEti8NxGmUYZTfZsHGP2qlJfmY2DLpeIl1wcY/m1bOHNbspfiEkvLhRxHGg3Z2Hh/P9KjYWplnd44+YoVlYAjbY4OemPXyqg6v4StA81kUflXDBt9/wCrH/cPocEexru4beWM6F1jff8AEc/U4rhPhq9NxweBYbVYpOHSq/zadCM7r5k4+ldXFxd7otLHcRpFGuptOSe5/E2FG2O9eLy4XKnp8eX+oVez2aSedYwVyeaQBgfz1oHH86vEB/8AziBrZ3JVYtTnHlsNtu+aE3nG7MANdlkZhp5zKWyOpAP1xtT/AA1xjhTzW8VlDNkbuCwABzt+e9FhFSvKs624nlZUU28kik7BW1Aj1J/fFRnkiT+oW0sMDBUYP3+tbZpIpULwNkxjJ0n9fSsKcQgkX+umUK4dgQVx+/Wp2KkYxpmfVbm2mUONUckYyB7gUTMsEw+Xe1cJjBZdlHbt7+VDrPiUUsk8ENpcRQwMMNLEIg4PUrgYPekbkNJI6JHoQBlZWxrHlkYOfpirIZqLf/SvDnl+ZthIsgYHMU5wfcEEfajttcToCJoNI23VlINcqvGRBNMbLIJHid8E1bH8RtJCPnIxqx/8bYIPpTbMc8UdRFLFLqVOWrnqBjO9akIkRtOC24/FtmuFPEUJD81n1HxB1zn00n9a0TfE7RrqsII1bBjJOSExnfc7de9asHJHT3XE7SzWQSTRLIq50at89tq5A/GnJ5jzCJDpOWEeS5889qA3E6zXRupw5GC7HWATvsDn9elB+Kss0YWc8sq4AyQQG6gHHmAa3jGc8smdpNxy2vb5rvI0JkLlid9v386AcRuHnmeVXcySg743U/tWNoRbRIrKBIFzhhjUeu+fTetVkq8sTXka68nwjOT9asS2ZybfZVbC5JVCDF4t3x+efpReD4iltHES6HWNCFbRuo2zj7D7VkluN9DWkjA7jSvQU83DLfmyeLTI6ZCBtsn+DanfZnaN1t8U3cWFhnlIdsayMgDFU3vFr8jLXEh1HcKMVlFmLgItw3LkDb6GyPrjz962RWENlJI5y4Y5052zWMoipshHecWdAUaQjzLUqabicquREAFHSlWIy04352MKUB1Kq4AAoXccQeSXm81gQPDvUUvIo4SrQgy9NQ2rJbwSXNxyozhmOBkbb17UjBsk4gdCrIh5m3iB7VVLcSfLojRso/3N0ajVh8O8uMPdASynBCdh/M1P4htS3D4mgYqIf7PMHrv0xtSqwhzUboXVWOFJwW64FHLWzjmLsly74IKyjbBz0x0Nc2QQARkZGfcV1HC7cFI2SSXGhS2QBg+nkPvVy0ioKBVkYgRRTSMpG67AH139aabHzKxsutR5HO2Ov2rA0lyAsbwuF1YU9j7Hrn/FaZ7meOJ3iTwqDliPtj8q5gjdG1heISBmIbSFDbJ6eWwrWsVuk8dyDKzqpyNXh8gcHp1/WqoLOE5W4O8i75G+oHrV+xkI06gBjJGymoDL8jw835mkgDu+477/AH2otqt7aJIreFUjUbKm2xrDaTS6o9OkuB4epxnufI1VNI73PiVvCeoU9d+lHsgRbRMv/UYKdwsf4vasU3DoA3OXVrTJ1+Xv19fvWO4u2kJCnBHRs9qstuIf0mSVQzMSWXT19d/ekYMiWMzSqnIfScEnXuoxkk+pq+24VKLpJbiRVSPJ2Jz5j7dKLJdQyIAC2lt2GTv6Cmu2jEIkjLF+hjQnNKylbFZGWRWYdxg7dOlVXMqW1vHgnmD8KD+4+vlWFL4qZf6QLIPwvgsPfPelFcosH9YKD0w7ZwKQpqW1P+mSzyycp+qgb6ts/QbmsdhcSWh5gkd31f2rkH2NSur7/wBkXacanY7qCRjyx7UHEszloIELTLkhlY5wN+nsKqVIdS0scs/NgZEk8OcNnI7/AF6ela51L4EZMpbrg1zvBLK7uHjd0dEl3hfTkudxgDv0roOHSyRRiIwAyscNltyaxmobxVMc88keQAdWwCgZyfKs8989t4bhQXK/gIyOvei9/iPMrwrE5OF1Hc/4/wCa55pUiM08qhmDBRnz26dqmKI0dFBdo1kk77qqkhV/tND7t4rqIsMSKzb4HTyrnP8AWZbafojQv1UCiNpcRX2m2tm0FyScfkMnuT+ta/NrZvkmVJwq0lv4oZrnRA7eMjAIHpXTcR4Hw1oJfl5EMZ0A+MDThcA5wc9c9s5oNBwp7i4sZyHkjdkYsBsCMalO3XqB6jFdj8ta6QXVVx41UnY5AGGHcbEe9TJv6Sg7g/CZbWCNZmGY1OMrgnxf4I+9RvuHsz5sxIZgoJkH4Rv0Hl0O586LvdRJAeYAMsQysPcZAB36VladUWNySSSTkjG56f4+vtXNoJzsy2nOt7Nkd1kYSazInXT069s4FKa8Mqq0rYKjG5xnf29KtleCWPTbqol06SR6dcnzOaGcRilhTVsEcajnfB7n/wA+VVIyWwytziWxqCHbYAnfv9aIw3KgwoURXdQWON8etc9b37wwNrc41DIGwPbemvb1gpYMA0i+IgFtv569q08aQJNCH4vqPMkjVSwDN2HfHTOcDbz9K2W2kEq45eDhOue3T3x+tZODcYiuZTFIAjqu0uwYDG+O/wBB0xRK0hsXkt5F8aRoSRINm8j675/gqddmsTOjyRbiX8QUSAblj5jz6jbatwiEixyzR+NG1Jkk6Tp05APfc/esEC8u9ddTKGTKl8EM2dzjHTcfTfvUpLlhHpKKGIOlz2zjIP5ULQjJJEvJjUMV5SpldwceQ7Y2/hofPdMZUBiLqoOpRsQcqMnzGT+9DxxAzXAe0LERrkwuBnA9u9bbeORriSVVXlvpkY6SM9Ogx1wOnoKSC0ukjjvLZ1eXYAKcDcD2HbG1WWzQWtmrB1YucdMajnt51XEEctEzR8sZ8gTn16HvWB2KxCOSTlmLoFxuMjOPXqfpQhp4g1rLLGmpDyzlDjKnDZG/v/PPm/iHXb3kt7aak5qq7FXGVySCu3UYoq1jbNFPLKrTh21K6SMGJYr6bgBSdJoXxnkXHD30IwWGEhZNBGAHQqPX8Tdq6YfB6OVS7ZLe4hyTzFQKc/hCnNHJeK3HLvLy3cxfM6lbcal3BPT2WhPCLJr3idvCgBJOojzwCf2/Oo3UXKmPhV0BI1L0fHX9a7OdGE2i6yIZNUqBosEaS2Ccb9e29dDwrhV9c6po7eJoZ4yjLGQkaqRtueuDj7fWuWt5+XZSQ6Vy0qnVjxYHr5eldF8J8cl4Ez3YbVCqaXjO5Y52/Os5pzRrHJXZ11hY8RsLZrW0NskJcnmSNgyb9Qq5IH1ora8L4hPYGMS2oZurCIjTgeR6n1Nef8M45xninFZHtrjkPNIWlZpMKFJGFGenl9Peu34nK4+Uh1KoTAblNsT556+ec15ssMk9ndeZTSOc+JrG1sxbJe3E8vYlVVEzt0HYfWhllLb8Mnhnt3WblgPkEgKc5xj3+4qj4n4izXUltNISYnAXQcqRjqfXf8qCW8hdCM/UnJx6V3xxfHZwyyrO+tPjb/2zuIQJScy+LAIA7fnVEvFZLi7jMcgSJP6gMe2AeoIzv2rm4+UkQcBuawzjsBtj33J2q7Uo2kRnkjGlWQaQGzk79D1/m1Z4L0Ss7m5L36I0J5WPxEN1Hnis8cCxIGLFuoPi65/LaucS7ure2jeYy4Q+D/a3ofp/OtHrQvLaxyMjRqBr5QA3HX3FYkFpouGY2qKpAVR/aN/Md/55Vkt3C3JVdRTrrB/CfM1G8vGyigYztlRn7+dPE0ECaH0qucjB8TLjfI2Pft5Go3CrZoSVgjOCrMyZx+LOTjb8jVCEnJUF85AiHb3z/wAdarmuYPnA6q7RqmlBJ4BqztgA7Y6/frVnPeRjiOMytJ4i2A22+c/i6gZ3++cVn3TVKruSN+XE4cuF1qCpJ1Dcex2xWgxwLbo5R9LAtrLByF3J9uuM9elVHSDJcQnWN0JI8JIO+AD1P796wQyyvMoE2UkcquJCGZsjqCfDnrjIzg1nb6FDWVcqoRZJFdtRUhRjJyPQjfzH6BOrRQosiKZDgaMnKvn8Iyfb71g1RS3ixiZURX1FMrjPTII2B6gjfv8ASU1w6q7OoSNU1hmGW1HBz7eL0xkdKqNU0RyhH0RZ5bnVIh8WjBAx17/zNSkuBMpMgMC7YLnGR1799x9u9Yf9QyVWF1hAONSx5Ur39/7cjP6CmtrpZ5Hlk5Iz4TECAoyMgYAzkYG4/ao00SoJWES29xJzJUL4yikdvP1qV5c6vw9Dtkis0ci8lpmlRVZ9IkWIahns3kAem+d6rdmkfMBYxZJGoD8PY9azd7ERLUncgfWlVZVNubd8sjtgn9qVXkvo4nMXPw3cSXI5TK8Bf8WoDC/+KKwpb2Zk+XiAywGOudtqp+bWBQxcl5CAVJ3qE92rtpSRSw2JO1erZyNEt6EUgkrjooqCRRXdu7TSuWbwEndcnpt9qo/0ye8UyvOiRnGkNk5H7bUUSKKNY4I4giow3x6jf7U6AGm4NLdzBpJI4jGdIcLnWBjGAOg60ct7KCHQZp9Sr/ap/F7j/FZ75JYbpJJFOgjd0z2Pc0ns5ZJDNFNpU9iKjdBblHu826ldKYypOx653qF0gliKmTRIehHTOfI/WqmHLDa3Bx0waaS6RoiUyCzHSOv88qArmkaNFi1EsnTw9fWqi+ItGos5B1YHtUkaBriKKZ2Las5zv7Zx3oi9jBcXSMkB/H41zgY8/D22zmgAqXLLcySMNKsPbz8verpL8cwCYIFxsEIJBx3FdLJwzhYiC8gLEP8A4yS+W2J3/Lt3oFxfhSzWC8kqGtVIErDxtuWO2f1+1VQAOe85av4QxcbE+9MtzK/LfoMBSP561GzjxKA5MmDkEbgfeiNlax2ZKzEOH7Hp12/ajyS0EqWQn5S1EpXomwJ6D2+n51nkvp2m/poZC+MDGSp9Nulab6+gMRhESoBgeJdvfND5Z4oTHyAA+PExYk4/Oi2U03PE57m2MADhl/FgDfp1ofc2bppaPLxhQWdTtn0rfFPbrOjuCXPhOD3260r0qQygCOLo752x/PKqtEM/C4Vucsd1jHi8x6D+efnRiJeGWh1OQLgFmV5DgKCDn/AyDWLhMEUNu8yOSQQGz0yB2ojYyRG2luL6JHZpgkUZwwfSATvn13rLtNKQ2cMv47d2KSNhjsNIGB0bwkZ3B+1EbdobaVpplUEtiPSo8PXc57npv679KGK1vcXeqKCCNtJdQEyw6DbI/X0rZdqG0QTsWDgFfIMnc79/3qNAIXQaQK+jXJkAyqMhenTuB079awS/C/D7rmxyymFiwKmLBCjHoep7k1abqBok1gxgnLE74xtsM7Yqi4lgS4089onJIOF1LtnHT6Z2NRUA67+A4LeUkcTbTpLnMBOFBx1zitvAOE8Ds7qNku5pp2GFIXwsD07Z/OqoOMnaa0eZ5VOrlPmRB5/Q/wCKMwTJdNHNyeVMg2MQ2TvjPY4x0Hfejyy9s6f6ymi5hhSfTDrXDc7SVGCcgk4zkfeozPC4yf6jbqEU6cEHzz7/AGqniE5dU5UmXdvwgH8sZHl186yCTSwIVmbOQcAYx+tY2YZVMS8oiDvGN98Z1DfZunb0/wAVkaRlU82NfD3bBOD07429qaZA6szS7L4S4PX0/n7UO4jqMeOU5BJ0Pq2bz/b7VpIyzWLtY5iVfow1YIOfXP8AikXSSRZmOGY+ILvnO2/6UFhtbidzpBZMHxq/Qjrt57dK1zpLGqMQdW2pSOgz51pog13EVR/lY9RUEjK77nf2PTf1qlvmLaDXLAxQuRpBOAdxmrLqcNcak1AxvjQACM9ftVMfFZY2KSORsACcDoNv1qqg2cPa11vLPGxlGQEYaSSQc7fufLpROGUMomDhJQ2lY91AO+Rk/T8sUMjc3M6NbzxrLt4RjORtkEdKvT5rWsZUsdWXdV/t6jf7VGVHQrKiMJZ+VqOx9DihfFZVlt2hhUkykSAbEnqMAfn/AAVK7uJEgjeZiRvt0PmTj6jy6UOuZFwqjJKsIyWbz6A/QVlFZk4XpV/6zPrB8B1EY9Nu5o4t4yhVMyFsZ79emW9s1mgEaRzGNVkCKdLLjOrcZHpnG5/OtdqUW2WYMdKjK7Y8f088VWEZZGubhfno1CIv4djlx30gDf8ASpyNiC3ExzPMrs2Tt1xv9VznzOKvaQS22YGCgL4WDHVjrgUMvSR8ueS5ZWOEYsGIPVd+u+OuKIBfnCO75JbQZBpBG6tnfb7nag3Eby3aG5tyJVDYXMKA7/f/ALQcepxWW9u/ngI7dCZWXSwA64OxI7HA+3nWO8hEUD27Oz3JOrSrklcdsZ9/zrWOOxQZpltpZOWwzpxrjPUHuPfarJI5cLI4UoVDgd8VT8lPFMYyp1YHQ5HnWu2mWS3S3jiLSHZpOu56beVdjIOffLAkelOxaRwqgDyztT3UTRSAb5I/OtkVgVjkYnVIjYKgZxsD+9UhTCGgGqOVg6nfTsFPv3+lX3HE7u6OJ7mRlI0qAcCr+KWS8gSRmOPQPEmCD28+tCU3Rlcn/t96mnsClfLEg9Tnc5xV9joF1HrbSMjxDJI9Risqhsg53HTNbrOP5pZEZ1WQEEE/p/PIVX0DQ1wfmgiYkVF5exOG9fOiHBSthM0F2UKOAxVsnfy8qFpCOS8qOgZQX0eQFViV5kydmH9wG5O9YlKdVxfiqzqImykZChcn8Oxzgdt6KWNxHBClu+pgUCB/yOfrmuBSVYm8WZGyNyKLWfEJnueWEdpCRgDH82G9ZeGiHSQovzAmklKojYUasaydz03z3+lZr6Rjbc2eFvmHyfENIB7jrt5j161fHbOiya+YFK5D7DGex2OCcCsHEFnuwC8ZhVEJcnHUHYgZzk57Y/KuHeRvpGue4NqERZlnZVYkPjZh+I9Nuv5VUbgLFHNA7oMBGfTnVnrsdyc4x0PpVDPLcqXUMzajiZssztk7jHQb/wDNJ7i9NryRAWDKuHUHSmCSRq2Pl61ePRCF9PMkE1vb2hWVkBLsFOwYZOANt/28qr4ddC3mYFuoABI7jByCOnpn8qlI946YGRbO4zBIp8OrIznbC53PT8qpTh7zX2pkkERUlnXxaNzsANiD/MVuKQBduJm3nZ41lMUkhMTiP8Z06sdcEZX86yRcTRrqOTVbyqsbMeagA1EA/lsMbDas0tr/AO01yyK0BdmgZkGRkEHA6gjC5HoPrjaBHmSFLzTznLBP7SMA5J9anHEtYZS7jhMgktxE2wOuMtgEbgZ9M/vUTeXLyG1dM20qggqRhcHOcDbGT5A0zRxWdu8kczbuQ7rKCmNhgHfbvQgxvpSadVFvOdv6xyATjfVntRYpihM8SAvZoHAfLFQif9N+m+nB3yCf5u68QzIiZCFG0RjJyTsNWf5mh3IjjubUxMYcPu2rfG3TOOpz5j6VC/WMymb5jxGQ6v6OMEnoMeXl6ZFOCJWdSJmnLNEgwDg6lwc0qDS8StY20EgYAH9NiAcbZOd8+9KuH5v4b5GG7eGWUmUmLH4VUYH1prWHmoDI5VWfdMdcCqJIQFf5hizA6cjpWnh0QRggOrS5xn+etev0cg/zgUQBtKL6dKyz8SKHMpyh2yRmnG64Jzj08qwmFZ0cAkliSCdsfasopsgvBL/8wMZPiUr+orTLcnlARYQHG/0rnI9McbTgvkbMM9R1NV3XEWkkWRS2kgbH/FXiA8wt+YyytjVuDnHvWO1eC24tGs6mWLVpbJOMnABIH02oetwsoR3Tptge/wDzXV8MhhFgk7wQv/UwgaMEg423+nrTopbLbWMA3S3UINQ/p4Y+5Pqe371fZXIEcixg5DYBkPVfbG/Qf4qi+DThJXSMAIMgefUfSszCWWApGscehlXIJzqJJz+Rqdg1wXUyvI6ugLEnCr/d577d+/ShV1xSR5HjZE8tQXOBv/miFxDJHEC7jKlsaM7npn7n1rFktJ8vMgZ45T4wfIb9vSkIa+G2kV3amQoI41cjSqbsQMjHvU4+CsYxLt81ITpj/GUA6A6dvr/zSs7tIkEKhiVIYMeu4ArWZimIh/0ypDD2z9/+KxxFAHHeDhsB5nWYjZmj0A48hXMX1lc2zLLN/cM59f5v9a9KuOEyz2huEMfhAJ1Mc9cZ6ddj9653idnBfwCafVohyAoPscfkfvW8HA3TkGZ9Cy6jknOfWrfmppJgYhqdsnGfIb1rvOCrY2x+YmbmKcsY9xjOMAHH3q/gfDoWS3uB/wBQY9s6yD77ED2rq2pSBPh1lDPbP8/ICXYFcp0XBOSO2+mns+BosaSxqzTRsQqSN4c569tsDFFra3ikMk8yAtG2FK99W+/r4T9xU7WJm4idb4i8Loq+Z65+pH2ri8gUMflEX5lGj8AUrnWxOx6++PKs0sjyGOGTsutXwQRncD8/y+5G9ZlhKF2PMGRv5dQaG/Li5d1UlCfHnOdyPL60popkuJ0vU57PobJMcfYZOR9ifvVebjSfl11IHK4Kb9fPt0ozb8PSW3XmHxRjAYda3RQRrrZh1Y9PzrDzhARwa2aK7kkJaDVk50jfJ6ZOMUXmUQzhlaRElRgVC/i9Acnf/naoGERkyh31k4GDS5hXVGACv4SD0O3XHn61HlQZ40CsyiRmIPgIHb08+1NJLIkjEkgMMZDDfbyHt+VT+X505CtpOMt5HtitcdjHgRk7/hHffGc/nUeUKD5LaOR1LyYJYEYwRgknb19f1oRxCUXSyLKAoLHQAPFgdM+R/OiHFnNoHGzoqnwbgE5JJON96xiYWSAugdEUAjAySwOAPIeE79a6Y/SAyCM2kvLiaMzEBZAGypOdidtuvntWq2nknuZjOf6+cHB2yem++aiLSTikxZXSJIhGBEFwoJ7gD09PKsgd45WW2YhcvJ42zq0bHNdOwVxsksh5ZCxvlm1K2SfX2NU30bx5M+l85bY9O1Rt2lNvzeYQWJOc52/8mq4+INdxvFKO2Qcd+1ahApwKweeESrIY9zghNWARgd9u9HbSKAgW0rrcPEcLvhcg9MDy7/XzoNwySSaXkRMY4VVUJzljgAfqQaKQxx2N3Hry2HKswxknbPpjw1yyNIv4g0gkaNIdfNG5wdjjO3pWKW3hdSsSFSo1ytnILe2cfSrzLJJzGITu2MbY6AflQ25uWt7S4wMPJJlSu2CTn6f5qJBm22gIa30ITnInKk+EbYyP5tW28YG2lXKak0kkDSMnyHuDv3qNpMz2QkICguAF6jBHl7A/erZIoriNQpdUeJWKk5yMkfrUfZQM93FH42MkKzDOw2O+SB5dh5b0RidTEyANIqxppLE+IkH99vr3rnL93V2YgGKJv+nk4IJ6fz9qL8I4mbi3niLSlIFVlyemV6eu6k/zbbWgXRwRT2xtYIyzB9LOMqW8gT9hWJeFwtcNBI76lB2KkasdfU/8bVvfiHJvkgZTJLIdAduq5BI39Pb1qdzPovJ8ghRu2k+eBt9/1qVgz8S4WFtB8k2sKmrUz9c/4HlvQblItsqyo/zNyNKeDBB7Hrk/byo+/EDHyYnUmCYY2OGz0OfsaqbhYinScSFi+VAcBtJJ7fStYsjAdpwNbicoJDnQcBlwVOSO/Wt1zzYY0gdo4XJBJKlgPX/mtdikTTskWsGORh4jsO+w/wA+Zqq8eKM82aMSeEhmwMs3XO/Sq3skM19bWVjBpJl5vLVkbRnxbd6Cl4pIhpDKR+LOMUdv+Zc2SStIzF8B1bp1HShfDbYyCZ1VGCDJD99/T61pPWyGHAdggbKqxAIA3qMyiKTQ6EbbZohBZm7kkMCRRHAZeuAB/wCKu4tbMtvbLIVzJlxp/t23APrtVuygy2mkEiiJiMjSfapuxt5tCKQUJyrDuOtb+G8MDyLqYYUYPrnpRuH4bicaiyjGokAfzyqZZ4pkOXSJbriSQQ7iSQAk4HvjoPPH0rr+E29tYIwMEx5raXOBnOWwMnqO2e+PPrg/9PJE3OSbRcJOnLIXUoznHX1H5eu2qJZBDbmeVpbdoCyodiGA3JPma4+TJZaTNrRfKy3Z+Zt5JQQSFeMgaQO2cb7YB/gqueMrAuuV7i5ILgacBPpjcd/YY707TCSSOIqCAoCtpG5GAMjpjpWm44XNqZfmeY6NpzKurSCD9+/X0rmtAE20/MNtHJFGzEouhP7VG+o99znb1olJF4g0is1xryEkUk5B6k47t26/bameCR1jEPKTaVxqGdwft38qHcWmuYQYtSlXmZs5Y+Lp0OwG/wDmtzk9E6NWhbhCzpcQScvGFI/253JGNh55JzU5Y5IllFomHkCnxnxY9tyADq29KG3PEpkCRWrGGJQY8YBORpGRkbdffrSS3ubuAzCRVGoBXz4kHXGAN+vc1riwaJbvlwKojbnk6RlDhFJBHcH+edPqyz8tkjUDWYRDpBOMfi3JJyfvWe9vrmK3EzSCUyLqCsgHffcb9QMfeqeIX7DiQeBSqwuBu34tvTzwc7961imEXX11bI0TrFJDMY1OE2CDrvvtjfyNVgi5nR7oNNHq3MZ1ZbG4UnbPTbelFIlxCtxO0hIQF87kjoQOmB6VouNHDraNILeIucnLjVqOoqD6dT086da9kMxnW4Jht9TKYcAFSFiONt8kE/i36b1gAeK4FuwEhA0so2x3+9F4jIosnUJqkACsNsHvtjHY7jzqU9jb/LvNMoldsmNTtpOemob6QBsN8UsKZrIRpCV09GP9qn96VYrSSEw5mRyxOcq2KeueWOwf/9k="/>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6" name="Picture 5" descr="x9fNCbjxyqYlmEvDisvuDIMaQc1zKGOd7ti8XaiR.jpg"/>
          <p:cNvPicPr>
            <a:picLocks noChangeAspect="1"/>
          </p:cNvPicPr>
          <p:nvPr/>
        </p:nvPicPr>
        <p:blipFill>
          <a:blip r:embed="rId2" cstate="print"/>
          <a:stretch>
            <a:fillRect/>
          </a:stretch>
        </p:blipFill>
        <p:spPr>
          <a:xfrm>
            <a:off x="0" y="0"/>
            <a:ext cx="12192001" cy="7424279"/>
          </a:xfrm>
          <a:prstGeom prst="rect">
            <a:avLst/>
          </a:prstGeom>
        </p:spPr>
      </p:pic>
      <p:pic>
        <p:nvPicPr>
          <p:cNvPr id="7" name="Picture 6" descr="x9fNCbjxyqYlmEvDisvuDIMaQc1zKGOd7ti8XaiR.jpg"/>
          <p:cNvPicPr>
            <a:picLocks noChangeAspect="1"/>
          </p:cNvPicPr>
          <p:nvPr/>
        </p:nvPicPr>
        <p:blipFill>
          <a:blip r:embed="rId2" cstate="print"/>
          <a:stretch>
            <a:fillRect/>
          </a:stretch>
        </p:blipFill>
        <p:spPr>
          <a:xfrm>
            <a:off x="-1" y="0"/>
            <a:ext cx="12192001" cy="7424279"/>
          </a:xfrm>
          <a:prstGeom prst="rect">
            <a:avLst/>
          </a:prstGeom>
        </p:spPr>
      </p:pic>
      <p:sp>
        <p:nvSpPr>
          <p:cNvPr id="10" name="Rectangle 9"/>
          <p:cNvSpPr/>
          <p:nvPr/>
        </p:nvSpPr>
        <p:spPr>
          <a:xfrm>
            <a:off x="545911" y="3640837"/>
            <a:ext cx="9908273" cy="3046988"/>
          </a:xfrm>
          <a:prstGeom prst="rect">
            <a:avLst/>
          </a:prstGeom>
        </p:spPr>
        <p:txBody>
          <a:bodyPr wrap="square">
            <a:spAutoFit/>
          </a:bodyPr>
          <a:lstStyle/>
          <a:p>
            <a:pPr algn="r" rtl="1"/>
            <a:r>
              <a:rPr lang="ar-JO" sz="3200" dirty="0" smtClean="0">
                <a:solidFill>
                  <a:schemeClr val="accent6">
                    <a:lumMod val="20000"/>
                    <a:lumOff val="80000"/>
                  </a:schemeClr>
                </a:solidFill>
                <a:effectLst>
                  <a:outerShdw blurRad="38100" dist="38100" dir="2700000" algn="tl">
                    <a:srgbClr val="000000">
                      <a:alpha val="43137"/>
                    </a:srgbClr>
                  </a:outerShdw>
                </a:effectLst>
              </a:rPr>
              <a:t>تقع محافظة معان جنوب الأردن وتعد هذه المحافظة اكبر محافظات المملكة مساحة إذ تقدر مساحتها </a:t>
            </a:r>
            <a:r>
              <a:rPr lang="ar-JO" sz="3200" dirty="0" err="1" smtClean="0">
                <a:solidFill>
                  <a:schemeClr val="accent6">
                    <a:lumMod val="20000"/>
                    <a:lumOff val="80000"/>
                  </a:schemeClr>
                </a:solidFill>
                <a:effectLst>
                  <a:outerShdw blurRad="38100" dist="38100" dir="2700000" algn="tl">
                    <a:srgbClr val="000000">
                      <a:alpha val="43137"/>
                    </a:srgbClr>
                  </a:outerShdw>
                </a:effectLst>
              </a:rPr>
              <a:t>بحوالي32832كم2</a:t>
            </a:r>
            <a:r>
              <a:rPr lang="ar-JO" sz="3200" dirty="0" smtClean="0">
                <a:solidFill>
                  <a:schemeClr val="accent6">
                    <a:lumMod val="20000"/>
                    <a:lumOff val="80000"/>
                  </a:schemeClr>
                </a:solidFill>
                <a:effectLst>
                  <a:outerShdw blurRad="38100" dist="38100" dir="2700000" algn="tl">
                    <a:srgbClr val="000000">
                      <a:alpha val="43137"/>
                    </a:srgbClr>
                  </a:outerShdw>
                </a:effectLst>
              </a:rPr>
              <a:t> أي </a:t>
            </a:r>
            <a:r>
              <a:rPr lang="ar-JO" sz="3200" dirty="0" err="1" smtClean="0">
                <a:solidFill>
                  <a:schemeClr val="accent6">
                    <a:lumMod val="20000"/>
                    <a:lumOff val="80000"/>
                  </a:schemeClr>
                </a:solidFill>
                <a:effectLst>
                  <a:outerShdw blurRad="38100" dist="38100" dir="2700000" algn="tl">
                    <a:srgbClr val="000000">
                      <a:alpha val="43137"/>
                    </a:srgbClr>
                  </a:outerShdw>
                </a:effectLst>
              </a:rPr>
              <a:t>بنسبة (37٪</a:t>
            </a:r>
            <a:r>
              <a:rPr lang="ar-JO" sz="3200" dirty="0" smtClean="0">
                <a:solidFill>
                  <a:schemeClr val="accent6">
                    <a:lumMod val="20000"/>
                    <a:lumOff val="80000"/>
                  </a:schemeClr>
                </a:solidFill>
                <a:effectLst>
                  <a:outerShdw blurRad="38100" dist="38100" dir="2700000" algn="tl">
                    <a:srgbClr val="000000">
                      <a:alpha val="43137"/>
                    </a:srgbClr>
                  </a:outerShdw>
                </a:effectLst>
              </a:rPr>
              <a:t>) من مساحة المملكة الكلية.</a:t>
            </a:r>
          </a:p>
          <a:p>
            <a:pPr algn="r" rtl="1"/>
            <a:r>
              <a:rPr lang="ar-JO" sz="3200" dirty="0" smtClean="0">
                <a:solidFill>
                  <a:schemeClr val="accent6">
                    <a:lumMod val="20000"/>
                    <a:lumOff val="80000"/>
                  </a:schemeClr>
                </a:solidFill>
                <a:effectLst>
                  <a:outerShdw blurRad="38100" dist="38100" dir="2700000" algn="tl">
                    <a:srgbClr val="000000">
                      <a:alpha val="43137"/>
                    </a:srgbClr>
                  </a:outerShdw>
                </a:effectLst>
              </a:rPr>
              <a:t>تعتبر محافظة معان من أقدم المحافظات التي أنشأت فيها مراكز إدارية واستحدث أول مركز إداري في مدينة معان سنة </a:t>
            </a:r>
            <a:r>
              <a:rPr lang="ar-JO" sz="3200" dirty="0" err="1" smtClean="0">
                <a:solidFill>
                  <a:schemeClr val="accent6">
                    <a:lumMod val="20000"/>
                    <a:lumOff val="80000"/>
                  </a:schemeClr>
                </a:solidFill>
                <a:effectLst>
                  <a:outerShdw blurRad="38100" dist="38100" dir="2700000" algn="tl">
                    <a:srgbClr val="000000">
                      <a:alpha val="43137"/>
                    </a:srgbClr>
                  </a:outerShdw>
                </a:effectLst>
              </a:rPr>
              <a:t>1869م</a:t>
            </a:r>
            <a:r>
              <a:rPr lang="ar-JO" sz="3200" dirty="0" smtClean="0">
                <a:solidFill>
                  <a:schemeClr val="accent6">
                    <a:lumMod val="20000"/>
                    <a:lumOff val="80000"/>
                  </a:schemeClr>
                </a:solidFill>
                <a:effectLst>
                  <a:outerShdw blurRad="38100" dist="38100" dir="2700000" algn="tl">
                    <a:srgbClr val="000000">
                      <a:alpha val="43137"/>
                    </a:srgbClr>
                  </a:outerShdw>
                </a:effectLst>
              </a:rPr>
              <a:t> بدرجة مركز قضاء يتبع للواء البلقاء التابع لولاية سوريا في العهد العثماني</a:t>
            </a:r>
            <a:endParaRPr lang="ar-JO" sz="3200" dirty="0">
              <a:solidFill>
                <a:schemeClr val="accent6">
                  <a:lumMod val="20000"/>
                  <a:lumOff val="80000"/>
                </a:schemeClr>
              </a:solidFill>
              <a:effectLst>
                <a:outerShdw blurRad="38100" dist="38100" dir="2700000" algn="tl">
                  <a:srgbClr val="000000">
                    <a:alpha val="43137"/>
                  </a:srgbClr>
                </a:outerShdw>
              </a:effectLst>
            </a:endParaRPr>
          </a:p>
        </p:txBody>
      </p:sp>
    </p:spTree>
  </p:cSld>
  <p:clrMapOvr>
    <a:masterClrMapping/>
  </p:clrMapOvr>
  <p:transition spd="slow">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0px-Mafraq_in_Jordan.svg.png"/>
          <p:cNvPicPr>
            <a:picLocks noChangeAspect="1"/>
          </p:cNvPicPr>
          <p:nvPr/>
        </p:nvPicPr>
        <p:blipFill>
          <a:blip r:embed="rId2" cstate="print"/>
          <a:stretch>
            <a:fillRect/>
          </a:stretch>
        </p:blipFill>
        <p:spPr>
          <a:xfrm>
            <a:off x="-218363" y="0"/>
            <a:ext cx="12710614" cy="6858000"/>
          </a:xfrm>
          <a:prstGeom prst="rect">
            <a:avLst/>
          </a:prstGeom>
        </p:spPr>
      </p:pic>
      <p:sp>
        <p:nvSpPr>
          <p:cNvPr id="4" name="Rectangle 3"/>
          <p:cNvSpPr/>
          <p:nvPr/>
        </p:nvSpPr>
        <p:spPr>
          <a:xfrm>
            <a:off x="5445457" y="1885118"/>
            <a:ext cx="6523630" cy="4524315"/>
          </a:xfrm>
          <a:prstGeom prst="rect">
            <a:avLst/>
          </a:prstGeom>
        </p:spPr>
        <p:txBody>
          <a:bodyPr wrap="square">
            <a:spAutoFit/>
          </a:bodyPr>
          <a:lstStyle/>
          <a:p>
            <a:pPr algn="r"/>
            <a:r>
              <a:rPr lang="ar-JO" sz="3200" dirty="0" smtClean="0"/>
              <a:t>تقع محافظة المفرق في الشمال الشرقي من المملكة ويحدها العراق من الشرق وسوريا من الشمال والسعودية من الجنوب </a:t>
            </a:r>
            <a:r>
              <a:rPr lang="ar-JO" sz="3200" dirty="0" err="1" smtClean="0"/>
              <a:t>والشرق.</a:t>
            </a:r>
            <a:r>
              <a:rPr lang="ar-JO" sz="3200" dirty="0" smtClean="0"/>
              <a:t> وتبلغ </a:t>
            </a:r>
            <a:r>
              <a:rPr lang="ar-JO" sz="3200" dirty="0" err="1" smtClean="0"/>
              <a:t>مساحتها </a:t>
            </a:r>
            <a:r>
              <a:rPr lang="ar-JO" sz="3200" dirty="0" smtClean="0"/>
              <a:t>(26551) </a:t>
            </a:r>
            <a:r>
              <a:rPr lang="ar-JO" sz="3200" dirty="0" err="1" smtClean="0"/>
              <a:t>كم2</a:t>
            </a:r>
            <a:r>
              <a:rPr lang="ar-JO" sz="3200" dirty="0" smtClean="0"/>
              <a:t>، وترتفع أعلى منطقة فيها عن سطح البحر ما يقارب </a:t>
            </a:r>
            <a:r>
              <a:rPr lang="ar-JO" sz="3200" dirty="0" err="1" smtClean="0"/>
              <a:t>915م</a:t>
            </a:r>
            <a:r>
              <a:rPr lang="ar-JO" sz="3200" dirty="0" smtClean="0"/>
              <a:t> في رحاب، وتشكل ما نسبته </a:t>
            </a:r>
            <a:r>
              <a:rPr lang="ar-JO" sz="3200" dirty="0" err="1" smtClean="0"/>
              <a:t>29.6 </a:t>
            </a:r>
            <a:r>
              <a:rPr lang="ar-JO" sz="3200" dirty="0" smtClean="0"/>
              <a:t>% من مجموع مساحة المملكة وتعتبر ثاني محافظات المملكة بعد محافظة معان من حيث المساحة، وتشكل منطقة البادية الشمالية الغالبية العظمى منها.</a:t>
            </a:r>
            <a:endParaRPr lang="ar-JO" sz="3200" i="1" dirty="0">
              <a:effectLst>
                <a:outerShdw blurRad="38100" dist="38100" dir="2700000" algn="tl">
                  <a:srgbClr val="000000">
                    <a:alpha val="43137"/>
                  </a:srgbClr>
                </a:outerShdw>
              </a:effectLst>
            </a:endParaRPr>
          </a:p>
        </p:txBody>
      </p:sp>
    </p:spTree>
  </p:cSld>
  <p:clrMapOvr>
    <a:masterClrMapping/>
  </p:clrMapOvr>
  <p:transition spd="slow">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data:image/jpeg;base64,/9j/4AAQSkZJRgABAQAAAQABAAD/2wCEAAkGBwgHBgkIBwgKCgkLDRYPDQwMDRsUFRAWIB0iIiAdHx8kKDQsJCYxJx8fLT0tMTU3Ojo6Iys/RD84QzQ5OjcBCgoKDQwNGg8PGjclHyU3Nzc3Nzc3Nzc3Nzc3Nzc3Nzc3Nzc3Nzc3Nzc3Nzc3Nzc3Nzc3Nzc3Nzc3Nzc3Nzc3N//AABEIAT4CJAMBIgACEQEDEQH/xAAcAAABBQEBAQAAAAAAAAAAAAAEAQIDBQYABwj/xABKEAACAQMDAQYEAwUEBwYGAwEBAgMABBEFEiExBhMiQVFhFHGBkTKhsSNCwdHwFVJi4QckM3KS0vEWQ1OCorIlNGODk8I1c+IX/8QAGQEAAwEBAQAAAAAAAAAAAAAAAAECAwQF/8QAJREAAgICAgMBAQEBAQEBAAAAAAECERIhAzETQVEiYTJxgSME/9oADAMBAAIRAxEAPwCaurq4V7Jzi0tJSimAtdXUtAHUtJS49aAOp1JXYoA6lrq6gZ1dS4rqAOrq6lFAHUtJSigDq6upaAOrq6uoA6lrq6gZ1dXCuoEdXV1dQB1dSUtMDqSurqAOrq6upBR1dSV2aAFrqSu+dAHV1JXGgDqQ0tJTEdXV1JQB1dXV1IBK6upPOgDq6urqAErqWkoA6urqSgDq6u86SkB1dXV1ACVxrq6iwEpKWupWAlJS0lIBKSlpDQAlJS0lKwOIB611RtLEpw0ig+ma6lkgoKpRXClrQDqUV1LQM6urhS0WB1LSClpWM6lrqWiwOrq6losBKWurqLA6lpKWmM7pS0lLSsDq6urqLAWupKWiwOrq6u+dOwOrqSlosKOrq6uosDvnXUma6iwOrq6uosR1dXUlFgdSUtJQB2a7yrqSiwOrq6kJoAUUldXUWB1dXZpKLAWkrq6ixHdK6kpaLGdSV1dRYjqSurqVgdSV2a6iwOrqTNdmlYHV2a7iuosBK6urqLAQ11dSFgvJOB70rA6kNRG5iz1qJrvxYUA/WofJEeLCaaffihXuHPoo9qibe34i2fvUPmXoaiEvcRjodx9qHkmduhIHtxUYRj0OaQq2eoFZS5GylGhyxMRkCupPGOrgfTNdWdjouKUUlKK9CzMWurs11AC0tJS0WBwpa7NdSsYtLSA11AC11dXUWAvlXU0sF6nFJ3if3hRYx9LTA6+TD71wdT+8PvRYD811R96n94UveJ13D70WBJXUwOD0YH60uRRYDq6mb1HJYfek72M/vr96LAkrs1GZUUZLjHzoeS8GPAD8zRYBmaQkAZPAqsM0pOe8bNNd5HHickfOlkBahgcEYIqOWeOL8bYJ8qrVaSMeByF+ZprMZD+0OT70ZCLMXMJIHeD2zUgYMMg5HrVNtA6U6Od4SSnHtRkBcV2ar0vzxvQYPmDRSXEbjIYD507AmzSVD8RETjeKUzxgZLrj507AlpM1Gs0bEbXUk+WacWA5JxRYDiaTNDvdIB4fF8qhe8J4jGPXNFiDc12ar0u5P3ufelNzyeuaWQB2a7NAi5YjIx964XTEeLJ+VGQBu4eortw9RmghMhJGSPc0wyuCSOnyosCwzSFwOpFACUkEs32pBL64xRYB5kX+8K7eD05oLvP7oFSLJnGTg0shhHeDPQ/al7wUK74xg5polAP+dGQBe8Ck3getDGQ+RB9qTvH+lFgFb/akLmhu8YHnil7wY4pWBLkGuz71F3n+HNcXX+6c+1S5pBRLvPrS7zQ3fMPwgY9+aY8hPDMfpUvlQ6CmnVfxHFRNeru2qPuaFdW6+IenrXIrNzHk89T5VD5Gx0FPc+L09s0OwWRyX3Z9QelR7fMc+/FLsDLsXj3rNt+x0P2Qg4Dsfr0prxL0ErD5gGmMCpIHIpm0nk8E+RpDHGJ//EH2z/Gl7tgv4hn/AHTUa5z5fek3SFufEfQHpSAm2zY4249eaQJLnJXJP+IUhZ+i4A9ql391GduC3+I0gGhph0iJ991LSd/IQPCR8jXUAWtLUe6nbq77Mx4NLUe8DzFcHHqKVgS5rqj3rjqK4yoBksMUWMlzXZqve9Z22xLgf3j1oZmlMmUcknJHixUuaQUXOajaYA4UZPtQSPMUzJz55DCoJ2vUA2RqQf7niIqHyr0PFlmJWOd3HyppmPTcBWe+Nmbq7AfOmmZieSSfvRbFZoC6/i3jB96bkAHB5qiMhzzj603vSORj71I7L15FUZdgPTJqJrpcZQ7j71TNMT+LB4pCSwz4h8qYWWst8zdAF9eetQmZ2OWcn61Wq7Z8+KkDkDI8+vFMm7Du/fzb61ILiXZu3H/ioHcMABufOnBhjnOfTNKxk+9mOQxzT0k5w/3oMF9+FOM+hppLDjJPvmqsRY70GNoLU5ZgTjB+1ARSEDbnIPpTnkaNNwPPSixlgGDfvA0hKZwXH3qtLtIpyDz60xgw/dYjyNKwLYMufxKaSSRUGScj25qsWdlXgfelSVm4OR8qLCwxrpdvCn61AJ84O4D51H3rBcD/ANtN7xifKiwCjI2M5GPlXd8GGPShsS5zhse1NZSGG4eXnTyEFsxz1I+tcWY9TQY9+vpSp4s4osArdgnJxTmunbAZtw8/FmhSpA54pMBf3vt0oyCgr4gZ/SponMgyB06iq/ggADPNPXvcgJkEdOMU8gDmQseAc1xiK4yQCegzQiuY8lQc59etF2WpDumidFU569aTm6GkiSO0mcHYgwOvixUeHztI59KnS4tlZZIg5kXqxPXjzqKWeIs5Kork5U4qPIysUd3TDJIxj1qGVJV5dGGeelSLIX2tCQSByu38R86MDHvVIRWRlw67MY44P8KHyMFFFau/qASPU9Kn7mdx4UC+Z8QFEyW8UkQXCq3mU44qWNVjbu15yg8TsOfLH5UvIPArAkoJ4bI6inpLg4I+lExoO9YTBlZ+N27P0NOcskm148ggkHp5U/ILEEkfkhSAPOog4zwefareN454wxKhxgESY3ACk2CPmLvMleDjypeQMCqLMSAN3zqWJWk/70fQ0RPAZVUqQHxz5801bd1Rg8pY9cADrSzDAYqKWbxsdvmOlEJCgXezKfYnBqC3TZLuaNhgZz6miO8dmGxUAz1byFS5MpJD9kbZMQV18iW6Ui2isFwUOfQ5zx7UNIQiSPKMsCCScY+YpLS4ijlkBVMseCp/Fn2pDCzYop8UoUjqOuKYLYu+2J09QTxSuygjAYD0D5wc+lRtOqxiKRo85B3kAcE+ftSsKR0tkwcq0qlgM7ecmoMSLGF2leerHFSgF2xCQyYJzjOBT5A80KuIiX65V+M+o+1FiohaznQbnXAPQ+VJ3TqOV6fnTJLu5CIRuDI48QwMqfpRIkZyxkUsxGQCOB9fOkGgKZyZDkj5LSFTnleT7CiQsOcyqjHP4Rx9eKTu+SQd3pkHAocgoFC/L0wKcvntH2p3dkE7ssfYipYpGVRGrKAvqOlKx0Q5jwcuc9DtphYNwMnFPlliUFV3N5eWBQbTs7FIo2J8uOD9aBBiquPERmuoIpKuA7kH6UtIB3x0h82IPnniuW8cZwTnzqsjmVfwHknkE8imSzKzEd3n5VvkyNFsdQcEb+M++Kn/ALSiQ4fIb55qoCs0eSirx0xSxjxGRl2rnjC/nSyYy6e+iW2M24EE4X1oT4xpMAAEH1brVa9whfGGb5gDJqaGGMEb95GcYVuR9aHIEGpI7txEr8f3qcRPE4PdIAPCwcYJHpmgpLaUD/V0bf6kg8VAYp1X/aEjz5/hUdj6LKCSyeYmSN4ierCRuT9+n0o5JIQGSO527hwW5zxjrWew6y5PPH4iMCuMjqcLx7rx9aMbHkXTyiKPvJnRxxtjwuWyPvQ8qYYd6Ei3f3WXw/PBqqXgb3z16jFOKLnwtn6jOadUKywaNQT+1DcdVqTuYii5lbryfSq/fNJjJYFRgYOMirCwtLy5XawESYJBdsA0239BKxXjgJIWXcR/XrTTFGXC5Y8+2aMi0yU4ae48Ab/usvnHPOelWbJpxhjEiYIHHenGfnU5lYWZwxbGI3EfNalSBnbuwWZiegHWrqWHT4n3CKLBIB3SefyPH/SkFyltLvtbORnY7dyJgEfajyBgitbS7gruED49Tx/GojYXQkMYgYsoBweOPb1o671O/Myxw25jYnjfhiR9Ogon4u73CG4toFAPLmXPHtg8UZyDGJQFXjkKMGDehGCKULkeIdK0yd6Qknebl/d2HgeRyRz+dDG2cysySRvI3XvH3cfWn5Q8ZQhCuOKcY5CQVVivX1xVrcW88WclGj89hGPp51G5YKCikr7jIp+QWBXKrYGcgeh601gfp70bKS8hZgF9BioXKNwV6H0pqYnEFaRdu09R1Oaejhf3SfyqZ7dCfCCT04oZYXYgqwZT/dNPIVMc8sY5AYY6hqkguI1U7QOnHhyag2SRk5Q9epqJclsbR8j1o7FssxdL5EZ+VJJPDjxL9RxVeQydQ2M+YqRIZGyVBK44yBSpDtk6vA+NpO70Jpe8I8l+e3GKDkj2OQy4x5UomAGQMkep60xWFNMBgBgwP94YqTv1fzyfLBoEtuyQSvmQKfHFMyFo4pWVf3ghIP1oCwkjMm3hQenOP41zxMviyMihi4IKunTPUciuExUDaSPPAxRbDRIshBO5gPTnmkCFnJVuCOgqGScBC8jKoHVj0FdazJNn4eZGxj8L08hByZiH4m59zTWkEuAcKc81yHajKZcjkHDUI1vFuIVjgev86mygmNZCfAFwD19Kn2zd3kkBV6HvPXj14oEYGAMg+hwamEl4rAhMDOVO0D9aGwRPJ3kUYZu8GOhLZxn5UQlzM8BWVJHK87lOCPShEa5DkhnXPGN2OKfJNKGzuIOOS3JOKkoIj1D9gwMZfjDAgD/Oh/iXEfdh2CnpgA0F8ciSL8UdpJwcEDBpkuqafhiJ5No9efyotIVhvxE4I2Ss/ng81LFcTuEXcFA4GFJA+wqpGoQFMLMPLkHgH+jRdhcQiVi1wyGMePadpUep/OhtUJMuVfukZisj8DIjGQT/AF61At+V37oWGSOCcYoV9UtpbnFjNFIyeGQtyCfUetRS3JkYZjiXAwCnFStlt/C4S7iaMsg6HHi9ahkZJsr3rxuBkcZU+48/vQWnPDPcuqKJHU7TsOCp9Ks4sLIwWXO3gqzDcAOuM8Um0hrYFclvhyjzRtvyDs5x/KgYmkwpaJXPTMnl9KsLqWwkPi1CJJBglCdoOc4/Tr7ZoS5uYrK1eeVlUAHk8lj6A0ZiaHiNhh128A73yQOvzomeLvTnuZFJGN3LAkc/y+1VE2vWtsrsJmOWC4HOT/l1qTTe0yX106LMysgODIMbvLipyYXHotFeQvhcs+3k4HPz4qwjsEmjzHhJ35bacD7VnZddsFvhBtAVDklOR06E+v0qO+7QWViNkbG5kMhzsYjavzz1/nSseUTQvFcQEnuJHKg5VR1HtVfbzMb0pPBPFGRuCyRkc+X8ftVHedvrt3VbS2WCFcbmZi7sAfp5ZFH6X25ieIS6nAVcHAMQU5+h6efNFiziXyx2zIF71yedpYY+n/WhNoCZCljjOWyKoNT7YRhpfhYtxLYQueAM9cBvSgZu2NykSC22x8/7PAxjzycZpWDnE0Eqv3nhIAz1bmkMixpulfwr1LHzqu0/Ve9QSXBt0LDcY8nj65znFINTtUYxxTxR7jsOXJG36g+fvUZv4V+fobFd2SuG+Jtd2ONz4x+dOXV7aWYwLNEecZ5xn58iqy7vLS3U2ndKrHqwRtzHjJBzyMe1M+M0mXaLlxEVX8CwEhvQnHP51Wbok0DJEhwV3k8lkZCPzNJVXFrWlJuLXshZ23MVgcAnAH8K6l5H8DX0gMCJuIDkHyUfzpYyAMKh2qeSWzxTJJ3ZS4hTaT++1OVCSSzhV9IxXTZH/AlkCoWUk8eQzTYIJbgqXeFQcDxSjPzxQ7EKV7lUUn+9jP608JKyk94CP722lYx72s0ErLmN1U4JDD7c1IO9IyJuR0Xy/SoAhwQXLj13efpTh4ACGPXPWlYwne8ZPPI58Iwc/eowWZ8szqRnqCB+tQNcvnZtPByDjk04XFu0n7WNixGMbelFBYhR5CwAi48uhp3cANsOFDDJXOcfx/Snbou87tGwSMZ280elpZiFij3Ejt1ZIMD6kmhySBRsr5QghBJZGDY4GM/auUlRgJtLYwWUnj2on4OXu8hJBnzAyftUaabeKQzMI3zgFlP8KnyR+jxfwJh7uHDyQmRuSMkAe1EpcPOxSO2MhxyN3lQa6RcyAl7wK3kBnNSwaVGrjddSlsEEiPB++6ofJD6WlL4HSRFLVnln7qTacQ7skeeMk5H0quV5rhdzpBuzjPJz8hRI0+EHJnd2/eJUDn3wfemrDb97sEzM2cAgAeXr50vLEbgyW3QcG4RW2DChYQPzzx9qkdjIxUMm0eQU7hz6Z5NCd2kly0cbFthGU4bByOccUbCIUnCiELAhZzK6goDuPmSDn7iofKkNQCnkRrImzgkc4woVuCR6+n2psMt+CDLpsUY5G551x6Dqv0qR5xaW0jyftWC7tvCgnFBW981/atKiQRXG4qhkQjb5ZGRz1P51Gbeymkh92uqmfeLpILY9djoxJOB1I/hQkSPbTHvbGaQhsRlZUjLe/EWTmqG6jaC8bfeq3jVizTHJyeTkAD8hVpB8fZXp757efvEDtDLdsQqZxvHPT51on/TGy0Rru/uH+A01GZfxiS9DlD5KQMEfI1BdrqdpLILnTS0f7mGB6nH4RzjrQtj2ksYe8bv9QXeNzLGikLz5bmPGfLHnVs+txxtHtvpFUttImhKsDjIHhXrnFGdFKmuyja8k3Du7ZyMDdvgKnn+HIqK51JraVVnsWjDDK7jjI9RxWst9YsbuEBdVQvgFiu7wn05FU+p2XZ25ubm6nuZZ5vxSSF2IPAOeOtHmE4OtMp11+EE/sGAzxhs8Uz+17DvO9eO4A44VwMDzrkg7OuzMI5dmPN3xx5dc0dp0XZxpZEFkXCguWlBIwPPk+nlin5TNRk/aE0j468t3drS4mG44aNeCpPHnnpUl6osYxLf2lzBH03MnAP3ozvdBuI2McKzMgHdxmAqD8j086Zc6Zb7BLollZs4AMkIZSCc+Y9Ov8qFy/S3F1rYB/a2nSCILOQzNjxBsL8+KIs7qC7ufhYJUdsEjaSc4GTjj5/aj49JnkiUmw0WJzjKpADjj1x6+dK2iXFoHaG5gtZJOF+Etydwz5ny4x8+eKHzJewUJ+0XcMFqEWFFCBOeU6H1OfOorqzjkAJWPaeucDP5Vm7/Sb62eNO+iu5QwO6HAZR78DA5/Oi7XTIlt9two4G5FO0KpPXGM88D8qjyLs029UFR6ZZWzu8ojcNnYrtjI9BnrRcd9bApDGrow4VNuMD+VDx2dsiL3aEIM9Afyp628RBQSyBOvmT+Yo8yfY8WujO9sbw7VNnbqkjA97K/hbHlhfPz5NUuiyXFzI9xNJEkP4V7zcRn5LzW/kWySPEplZD13ISo+Z6UwNZuSDHIUXgKSNv2ped+iXxW7ZRyWFpqlkIJtbsbc7cHurN8Dz6suevvUEmjNpUP/AMJ1axupHbDqbdAcY9XB/WtJNC3dGSx09JHH4VkYR5GecHmoZ+0cWnIvfdmZ47lTzI7LMi/Jh5/SiM3L2NxSMubnWowXXTtNuWBwu62gJ9yduDiiLNtau5177S9Dt4mIZjvMZYf4R3nWhZtfje6ZysccI5WDZtx7A7TirG07RaWgaSawkPkJBco659SuytYtmWixg0aZ2V99rGpwAPiEH55OPzqRtLuUAWKC2nVlG0PeEn3PhXp0qk/7W6U7oz2ZB7sgmIBBuz5fi4x7fWh5O0M04WSyh/C34ZpAS+PLjBHFKTl9GpQLqey1KCPcNBEqLnLx32McehAP61SXz3sNkJBazJcE/wCzCh+OhPH8qbqHbCVrURxRJauUO4xO2QfbJqAdqbyCERyyR3DlQA64GOOpytCcxSlAz/dT3UkzX0jW7opcCeFxux0AAHX8qC70sdu7JB4NbKw7aXm74W8tNPuoXYAGWEnAPoM8U6O57NSrcSXGnQW0652Rpa5EnpjxDHyxVX9M6i1oxwR9uVccngFqmt1kWKbdy8i4Db+R1B/KtDaSdmJT3eoWTRHccSRxO2BnzxKv6GjRpvZnUpWXT2v2YJvVYrRgAAeTlpep+vyoyEoN9Mx1mk8E6PjIBBJRvKrHUNQubkwiP9mI23YBPiP+VXWn22iWl80NxLKiBct8TbRTHOM/+XjyxRWoJoF1ZNHZ6rFDKeQRpqDgeXhAIoyFi/plbSW7trjvo5HVmbLFXAPvz606aa9lv5b0ShWd9wBfJA8h9AAPpWhs+xYvbV521pE8gr2bZOPMeLp71x7EXasc39uqAAo5QjP0zxQmm9A4TSMg9vcNK0kkg7wtn51MtrdSpFAJS+CdsYJOCfQVpf8AslcZIF6JWXJ2xwEn9cUAkEcFyO7i/aKnMV/CBg5Pl6fY03rsSjJgMOg3Esg7xwi45LLyPpn2oy7eZLVILPRWEq5U3YtQWYZ4IK+eOvNWumGO4tUdTK2FVSxfGW8+p96lCXcXC6hdQgcrHHckLznpg4HSk5RXs0UGzHO8tu+2WN0bPSRCv600OWbiPcT5AZJ+la+G01KS9UX15dP3mU3rCZiynjB3H3/OrWz7DWkcwePU76Jk6NEETk56EZOayfLFAuCT6POAx7zBQKTzjHNOWC4lkEcVvJI7HAVUJJ+leoS9idIt4O8mvZSduV72fJbHlheap7K/TTrcxroLhEO/w3hGcc8cHP1o8mtFeBp7Mpc9nNZtoUnnsmRHO0cgnPuFJI+1W1r2Te4bC3kE0SEAlSFJ4BI4zgg8VYLrlzc200tvYTGWZc2pE4Cxg9AVxhm9+OtUHZ3UbzS7md/h2lVU2spVgFJIPp1FLKdDxgn/AA09rodgLJEntZIpvMoG5Hvn9Khk0LR1RkijuWdlwruVwp9xjmhLbtTdXUzw/BBt4/BGTu9/I0W13qQVXTSmAQ4U4JP19fnUf/T2WsGtEdpoF58SWmmxAmNiJGuG9R1zj86szo1rKArjls8qQKqLvVNcQCaHS5gEbxAoTx09M9an0V7+7tZ5tVKxAuSoZSJIwRk4z0FJ5dsax6RM2k2URAtIkKkZYzA5z9unSuqT+zrTA2XkjLgYIG4fcCkosdFXHGwXhdvH71Pe2kXwgrtxkeKpYomlYd0JJcDGAp/Mk1YpZuR+0Ux/7xBP5V2OaXZko2VMcSx+IgEeqinBFLtJknHTP8qtxYqmGO9lbgBeM+1WNvaQ26F2gRGPQY5z7ms3zotcbZR2lhcXGAscjZPULjP1NGf2K2fGFU9PxZNXqzOFYNgZJAGMEjyoSfx4KyBXzk8eX8KyfPJ9Gi4kV0eh2yEySl246cLj7VLHZ2kS/soEA9TyakkkyuWkPTk5xmou8JbG7r+VQ5yfbHjFdIdhYh4QE9MAClYlozvIzjz6U3djjdk+fSuLAryd2enOfzpDI1JX9xCOvTH5/SlV2PKqB/KuLs3X7ehrgpkfb4sgZ4piHNcKp2uw38eHPNOTfIMbSgzkYPlSpbJFy/4up82+9TbjsBGB6Umx0QJG/PeKNoPBBPT3qU28W0LtG4DCtnkew9OlSwr3uSN2zpnpUn7OPd6sfXNTY6IFtI++F0rESlAviJOP8/c1NyNqr5N06eXp+dJl3bzbPQDyri4VigwzDrzxSA5Q0jndkg/iZj0+VRyQq+SBuz1Y8Cpe8LHk7j5Dyp4yp/CNxOTmqsKA1slZgY2G5Tjcwzj1xmoLyxFw7LLDBIDHsWVTtbGeRjnPTzq0LxvnLg+2eBTe6V2ySB5Lt45oyE4ozdxoj97ui7whnMjBsBc7eBwegNDQaTe3CmG5aIojmR8IpYscZPGCevn0rWmHD9PCMcbv4VDDElvuEaOMjJfOSep6+dPyMnxRM02gLa7ttxcDdHtf9kQDzyM+Y6UKYpkk2SKjoIwjHpkjn9RWxWWNHKK7O3seK5XQscbRg4BYcgUZv2LxL0Y1bS4cwGLu1cna2CMDnrx880+Gx1AtIkcYZkP4upAwM55444rZIsc27Gx1z5AUpgyjrGzx7xguCB5daPILwoyEen37xmN42KBiYyFYY4PHAzjpVlbaNFDsnQSJMGDEYYDI8s9cfSrvblNindgYDZOR75PnSrGrAAuSw6knpjk9KTmxriSI7dBEhSCe95OCSQwHlgbs4HyNP330QzvYopywTIJAHpzn6Yp7ywL3a94oZvCi7hz8qgSK3SR33bmJVn3SFufLqTj6YpWzSh6RSvcs5ZwS4XdIpAPGc8YyMevnRCpltwyy4O4hR0HQYI658vSqu+EaW7ziSG3jU5Z+7B4z+ZzU9lKktr30VqWR2AR1z4vkD+ppPoE1YdMJlWTdnI7sHOcEZ5xgfPp9aa0ZlEkb7I1ZtjFGI2nqP3up46UMWjYmTMiIEDZhUqdpx4sDrjzPlUw7836RvPIi7QTFG7uCST19B0+xqdjGy96yl1YxMxSUjdngcFAACPLn51GxmjcAyXDoZukRXGCMhQePnmjDbXMUZNzPKFiDAlFVi4xnpg4+XnQaRSd3t3d4xjAX9mgXg5QHA4B8h86oVEy6huNv4nVHxkGNjwc7cH5ihxexmOEyykNIpblDhsemRzTLy4vFE4sbd7qZTvXEZ2HjByQcZHPp7c0PNFqF4kzhXgjkhXuvAe8iYfiz6Z6UUJsE1lLPujPaWouJG/EsL42++3/Kq6F7Ga27kqpZkOVd9j7uvHl16Zo21tNSs7fv7mC8k7w+KIeJ0fP4wfL5Cq/UdElMrzNHIuSGliI5yTyw/wAPt5fKtVXVmMsu0iCSzt7i8ii02Zwu3c6gksCDjGfM0LffGJFmURqitjAXBBPmR155qxsxBBc28Dq0k8RLRPEvh55yQDyePqBU2sK80Pxl2S20YaLeDvXPVT+nHlVKWzNxtMyrqS5IVQ58wvH2pg3Kx3BOegK8fpUlw8attjdjwChK8kHpxT7eKW63rECXQEtuOAuM5yTxnitrRhti208lq6suAByBgEHPt0pJnd5GkmYMznn8I/IcfapLSCRnJuYx3WD+Fxu6eRNX2laBpN9FcKkmphwo/bTpGEVuv7rEn8v4UtdlKDlozqNAkBWRVLluCWPK+hGcf9as5te1WW1+FiZIIMACK0jWMkDplh4j9TVzB2LtZBHKJCq4HM4bxe+Mg/fFXtnpEMUhMQikhGMI0K8kfkB9PrUSmkaR4ZGG0/s7qGoEvHEUbI4cFj7k+n1rQ2nYlVXfqN11OdisCcegx0+9aiS4Yq0fiVF52Ihxx5cV1vEzxlng2+QEh5+fH9e9ZvlNo8EUR2dvbWEYW2iHTAMhOcD5cCuur633GOb4dZSQw7xuR6Yyc/zqO8S7ktsWCQyTjBZs7fr5jPzqtk069u7oSXU0S90o2tG2S2fUADH2zUKX9Na+IkVviLgtBcKp81Axz/dxnrxUU2opK4s7+OC4ZWJjFxDlDyeeRkCni30+O4RZLVS7HCsWfGRzzzjJ/OoryOWeR2lZbdVYquxBkqSMbvER6eXl0qlN2S4qi9jvYYiI30+1QpwqiEDA9qrNc1CV7eXuE7iYr4JLccpjnPBz9cUJYJPIrCSeVoC/CRoNyr6A848vKipYMqsUoeRGB/2qgEfXNP8ALfxiuVGEHazV1Yd5eNLtBysiK27p1456Ctvo+r3uoWEct7ut5O93fsgF3JxxyD/Cs/ddkpCGZ3to135QRoxOOevH6mi4uyt5OhUXt5hgBgKFUjz5zTk4MzgpxZNrGozPdTGFr+4ZCMNGECICOgPl8vXNRfGc7Lm/vLWbODC86E/kaKg7Aw4PxV/M2TnC44+vT/pViOyWgKw327O58JLSHJPvjz96nKBphyPtFHN38yxGPVriBg3JeVW8+Op4qv1C+vdLd7FL83HxrGaczlCGJ49MjgCtja6NoNtJG8dnEJMZBkySPqaki/se0DG3sLXxHDjaCCM45zwfYUlNA4OjK6CX7PLM0s9oGcZYoneFcc1Ie1d38Qkk6XEiE+BIpe6De58Jq3jvbcXUhh020tVUbUkCKdwz6L5eeCKnlMdyjgzs5KnCpCUXd8sY+2KrKN2xKLqkyjvu0FnqFuqXmh34QPneLrO7HplMVLbQaZcQKINJ1CJTlVaS7AGepHC/Pyo9f2MRKWLcJzkDPHpk/lmnW9x3THeFZ3yxC/u4HGcf1xR5NUkGFvYIdOhlw6i6jBA8KTnAwMe1LRramkGFaa2BIyQZAuPoTn711RcisYk4GWAPhB6LS92QA5BKnngeX1p24MRnIxzxx9z50qMJBslLf4Tux9/6xRZVCQMHySjDByMrjHyqbcAOcEjzpGjHVXKjrggY/nUEqnB7xkb0Cnn9aGMbPPsO4SZoZ5DnkDB9+tIY2MmERyW8hmuFpK6h+7PBx6c+lICMMMAAY+td9OR0FSfBXXIWErjzYjH5VKIGjbwQPvIxk+fyFMQOqOy524HTJqZbZyquRuBPOeKmSLby4LMAMj+vlTpH3DJBJGOnOaVjogeHERYBc/Pj3rhMU8CRmLgZfHLVwUMA9xgKxAVXIAJ8h/H5059QsVJQ3lsWyFI7wHk+WBSC0iQREgbVJ9+nlUuIUGCoIPmw4qpGv2SwDeZAuMqiKTnnAOWxkcUD/bhuZ44IrRt54IMgG3xY/T5U1GTJfJFF/vOHwcD16HP8aiiV0AExAc9QByf5Uml6P2pnYGHSE7jp4J4wcbvI7vT5VbwdldeaGVbmwsfEDgvdHPByMAL5/OqwYZWVc0jngeEHjav8adapvRmlR1GSFz+9jjOMZ5qS80PX7KNP/g6YLctFOhAHmcEgnn2qqv7m6tGmF0VjKqZIxIdpY5PhGDVeOXwl8iXYfvDSAAMAeBj+NNkBQsCQM52k/u/zqij7S30kphh023Vj+Hv5RGM+5cgenpWk0vS+0+o4lhj0QxD8X+t78e2U3UlxyfoPJF9AcZlyqkltw5IXBB9vSixyCCvjHQheRV83ZTUWtMGawe42eIhGxvz5e3zqvXsxra2WZms0lV8kmdlUgYBB6jnk9aPFP4VlQHvZQNw4qG6aVv2cIk3N+8MHbx55xgUNPpyW7Tpca/CMue7SC7UuM9BjxHz/AOlAT6RdqHjgF5JEq5Z5bkoGI5yQTx+VLCuxObfos0tu7vhcxsVCjAUnJfj1J/lRgdWB7zPPmPMc8fOs9aaJLLAzz2tuSy74c3EhOfUjPJ+1GrpKWIkmWK3lZgTHHsBAI8gWzjPFNQTdWLKSV0WULRHxxyE4YgKAetLJIN2OjEA4Wp7PXdT+HVmEcDn8SCNOPqo5qFu0Wo6nZT2l3CsMW7BBRcyAcg5HlWvgj9F5GRXyi0iV52VQ3hjCzKxYn2B60OJtVdWEWkOjYO1pplAz7jOarrVLd9MsTbRtJbR4eJXOCAPM881p4tXKzur6faEKPxGMDcfPoc/pR4l6Fm/ZVpb68yIz21jG2MDfKxxz7A/b86V7O6iVBc6hY2ykkZFsSGyOM5OaubfXLO8VZhpduMjjcGXBIB5U+Y4/Oh7XUdP1B5h/ZEQMb7W3xNHk88j1HvR4f6PIrFs7ZkZRrNndBTtZI4d5z7r/ADp0ltGkyqtvcTu4O9YYkyB7jn3q60vVNDivLu0t9DthOm1phIrEMT58jB4x0qRu0Gnzzz2MOmxQTxr4miDoACB0wAD+dN8K+iyMqs+r2E7G20aOSNsMVlz4T0xg4+dHW3a7Xp5ZIk0S0YRyNHuMWASv1HWtVoNpBfNOZVVVH4Q5wepHn8qvBo0HcKsMm1wR4pR3gAA8hn9MUPjoqKbVpmCtdY1ZwWaGwWRSCyPa7grHnAIPNDx21/HGitcJbwgsQowoPPHJyx8jgk8Zrbppxzta8tLjAIbu7YKT5c+KgNT0gSYFvdvZEdTFk5+5OPpUuLHTMZcXbYkZZw7qMYOSM9eg5qu0/XWsviI7+4EjhgEKoQSMc9fpWsHZiFQ6i9lbLEt4AOfpQN12EsrqRnkuZy7DGVQD+FRivZLU+0Zibtdch3WPawZgU3DnA+tQy9sNUaNY90I/xFc/rWpi/wBG1iEP+sTlucM/lSJ/o406GMq9zLJnzYcr+dVXGQ4c30x8naG9ZekQlOfGq4J/hUX9vXIVUcQkAHblASPX2rVDsdo9uHUSzMSpUyGPdjPpzwfpWS1fT7Ow1F7ewkjljWPeJJt2fljpTWL6M5R5FtsL0kanq1zItnFBJJ1ZpO7CqP8Az+EfIVpV7Ga/eRILd9Ni6sykrvOOgbYCPcY+tZLRbZI7C5n2rMyEFkK9B9fr9veiobmOWzkupdOgSODCgxLgsT6nPX5U7XwcarbNJB2I1iSGaOeyS2uRloXMoCnLYAJBPkATTZ9N7UaLAC76XCikbcOgY49OAT8+tZ2RbjUIrWHT7OR5bonu0x3mcegP61oNN7KdoY7V/wDVJEjwySxMoiLkj8QwBkD3oSsrT6srDq+sm3gjtHs5VUAGVuTnOef0qxfV70DKtCpXB4Q4/WoIuyOtWUhQ2DNCFJ7xI1kDZ5/e9sVdS9jNamsXKtDFdbi0SKke3b6MRyDUOGykp0VaaleELGt5DE2PCixgfkBwKzOr6lq/xLvLczNuOB3bZXGeOB08q1MnY7X7e3SR4Lf4zcXkLSgKIwAOTzzk+3TrWZa+uV0oviKTExjb9mCgTAxtPzzQopMid1uyfRZdVkvU/wDiEoUYLK8mFHpn+XWtTCk884lu+YYwQzle770+QCg5I/r2rBQXs+nlZ9PkY7uHG38iPStPY9o4pbdFvkkaVupznaR5g4/LnrV4xvZMJaospWe7lCDn91EUcKB6AUVbwoksUSW3e7dryNkAI4PA5PkMfeoLdVnRZ7Vj1yrAFTken8qNg23FwjXBMc/Tvl/eH+IHg/PFa8qbj+S4Vew5JXYzK7xo+/HdqOc7R60wCNJTJKHQ7RncwXqT5LnPSm7popTttWLeUjkHP1FAm3md2nndJCBgKgC7QM8DH8DXDR02WTXlpAhlQR85O7HJ+9QS6owHChWIHU7sZ6UFcbFjcuFYYJGME9PP7ims4AIQMw2hcDnypUGTCZZbicoe+xGOWC4BoNrmULx0zk7D7A095hbmPb+JvDtPXAHWkshHPJdjaFTI27TzkdT+f5U6F2D/ABG9sEHPqzedOM8m3LAmPrwevNSCyJIyxx/dxn+PtUqwFU25YAe2MennSFTAO9UPuIwuc8cZ+gpRNIrARkFOpHQ0d3EJ3EyEHHtzTe5tYiXWbB8/EDQFMhZlmLO7MzMOgPA/jTJpCkYwGD4BJKg4Hpz71O0yZZonLHHTBJpIpp1fHcySKxw37FQOnvVIBg0+4uVWUQjkeSqa6riO7cIFkspFI46A11FsdIr75ltbV55AwEQBYIPF6fL3pUuIyQytM542psHXy/eqT/8A6FfxxPt0O13qufBOcP8AJcfxoC77e9pTGslhY6cjFQWjWBi6fdjn7VuuOKWzPPei0Pd7SsoIIH72AabBHFK3jXvYwfTCgD386rZdV7YXsKd7durkjvFFugTGOcHbn86vtMtImsof7SjnkmXdnMuAMn/CeeMVm4pey0230RzT26HuoxHkc8vjimrcxMoRI4yQOI1OTj2xVotrp6RjuIFicepJ/XOaRfGzbWUD0WPAxWbpezSmU809zHgxW0zqByEXn8yKdCbqRSPgZYifNwce3ljH1q8jVVAV5ST0GEzj7U7YpTB70ZH/AIX+dTkPEzNxZ669wJLO7htF2429wP4mq+50DXLhi76sS+0jcBtPPlx5Y8q2fdRAYMmxvItbKf40hW2QEzXEbnPT4cD+NNSZL4k+zFydmJGlR3dn2yZcOc5Xbg4z9cUlr2SRDsa6AbK5Bixgr0OM+Y4PzzW9he1CgI64C9FjPT16+gqKa50mSXuprm2eTIUoyKTn0p5MPDAxUXYiGVViNyz5J2d1gEgnI559/wA6Mv8AsQJLdzBYsbknKySSkY6eWPY9a2EV1a27d3BerFIRnaqbcj1x50QbourL/aDggZJ2c/OqU37DwwPMYv8AR1qoVXilSCVRgM0hGefULmrjS+y/a0SSrNqdyLcZ2L/aDKD9m/lWwYwgpi/A3sAvg/ET5D3pix29zO8S3EckqMVZDHkg+YNV5ReBGIvexOo3EKw30yXE4dWaSaQvuAYHHGR04o+27DWNoYpGikuJC5YowwgyOgBHQenFX9ypt5o45L9YmD/gMIGFwcfpUq6hbtzDcd6Fba+xMkHA4ODkdR5eYqXytjXFFFV2k0Jby3jaCyiluVYAHZtYLjBGfMdKyFx2W1cyh4rKWLDDhQCD+fnXpk2pQQqokbxsMhd2Tj1xVFNeKzhDqF7IpBbYHVR8vCmfrmqhyJKieTiTdmQg7Hauow8DxTsATIkqjJHXz+lGf9lpplJvJQONuJrgMV5zkdcelXL3mnJJbwuhnuHA76OW7k/Yk+RbkZ54Xqc02+1HTNMWOSWG2Bd9qrsUtnn159P1ofI/RK4oga6NYCaJviLfvIvwiFehxg9PajbXQQsMzp3hjkJyZfCAc4J5GTxx0oo6wiwR3QuDHAf+6ji8W7OOSM/kPrTo9Rjl3RMrOxYkZ5DeLPXGPofaoc2zRQigX+wYRbRxPOFjHA3P5j0PHpUOrdmX1GNEsnjceLce+5yccrRsd3BPqCW8rQKVJBE84iYnHAUMBn6UTp1vJq11KbSTwWbmJwrlU388cZzxzj3GetXHLtEtR6MuexeowooUBio6rKc/X1NMfs5q0fhWOUtngqx5re3ViNMs5ry8u44oIwWdiDx8sURDYC5iSeC73xSqGR4xkEHzzmrz5V2ifFxvpnk7dne2bxgKTgOdytIPEvl1Hzou00btQHke+jl4wFIZOevpXp89vcQyw7Qsis2OMgjgn0x7UPPqUdi4a5njjKtgFpAcn0I6CjyS9h4Yr2YW307tAZWRbe4yRz4RTrHsz2xTvO8V5g0mUKsvC+QOQK0h7Rxuklxb6huiHBYkcHJH09vnXQarfyxRXMU0vdSqGWRmYH16fLyofNXoFxRfsrl7MdrV2q1uTvGN2+MhfnzRE/ZPtBaoH8ROeG72MqueBnp/XnVxFq1/IOZSAOu4YxVXN2usor17WS82ToCZDvKKvI4LEjnnpQudekD4ku2FWOg6iGM5iaORgpO/I3cenT/Me1W1npF3AzyNJy3L7mzVKdR+KiSeC5M8ci5DRy7vufLFCpPJcbZRLuVgMHJ5HUcjr86jy7NFFJF3dzW1q0yvnvo3CFUibliuRyAePfoKg0/UoZYma+hNnjGFeQEtn0x9Kq5Zt695J+0fbwAcFh6A0K9yEt2kuTHaoRjcXIOT0/6ioz/gzQNq9on4IJ2B6Fto/jUcWsi5XKQtCGXdhx4h7EeRqmkktoVinuOhHhMkZyTkeWM/0KmW4jaLvhKCCDgDgfPPpxUtsaYdNezSF42fYpGA3Q5oWW5fOwyORjqehroJAB3fgkwuVwwI59SRk4/SlXxSFNq7OSQyZBP1/rpU2ADLiZ8D9rx/cBxWW1mWztL/ACZJYrieMRqwbCrkk5P8sVsWgRyZWkYSBcZUc/c1ie1Gn99qNpMVnmV3BlRU8YHHoMcYHPPWtIdmPKnRDeWyaTpDpbRl3m8MsgcEYOc+mKA+PSx0YWTx/tJmLsrHO0eWasS4vkcK10siciNVB2j6D8z61QXFiYLZJLlWWd2/CXBG3HHln861VezCf1B2j6jc2qXN5AqSBdqeOR1CqeONpHtV3o+sarfbJLbT4+57wKzLdyKR9C3NVK6nZw2Nvbx24QZPxDBg3eDHlkEDmgpNclitktdN3xRq+4uX5Zsgjnjpt/M1a/4SnXs0EHaHdcCFNQvYhnA8Yx1x6VJ2kvNR0+S0Z5kk7xGO+feWYA+e0gVm7MPP3t00DOyDLsikkEnO7OePOre8nh1HRHubm5u1ijx3cBZptnllSxHqD/0qW0mVFyaZYaDNe6rcxyrLss4Y9920RIWIjPXcT14wM81Srv1A/wBnJNaIrNjMoZAW+fODmjLGaTTtG7jTr0QrdPvlSSNHzwMY6kfX0qnktZdPnimZ1BbEkYzy3PoM/nRaYpOSRbDstrUc4g7lQhHXJC/LOM0e/ZzWbPRBFDBC8wm3FYW7zjy69D8vQVfdkNZuNRtZ5L6YM24d3gHoBz5etJDJdahdxXi9puz6WL9YDfGN9v8AiVlyG9qhZydL0a48aV72WvZl7S+0wW3dRiS3VFuYfiAzJIVzuyAeCc856jHFOv8ATjCd+PB5NnOPn/OqqCzls+06ahYa32eSLbtmT+0QO/jJ6N4cbvMe4HNaG/lDW07Wmo2d65jYCGO6Rzj1xn860T5I7rRX4kqZT92CvdT7in+E4I/mKiuIF0u3aVUmu4sblWEePPtVhNaspULFIiN+HKHwH0z0xQy74JDwdn76/wARWkoKatEJuLpkU0Qmgfuod+5CA28LnI9/Oo5VhGQqqpB5JbOD9uaWOBkuW7uTED87CcgfI+ntQE920V9JC8SAAZ2g5Y+n9Yrj/ht/Rk+DMGEgwudvgwcjAzz86L0qxdUEkhcvj125J9hUE05iltbhTEySQHY7HJzuGScD5fxp8WubIAXuY12/hV1xnyx8/wAqbutAqvZZfBjA8J9txz+tOFggLMsa+LGTt61SXWt3qwNcWwikZW/BzkjHJHp702S/1ASJ38URAz3gUHGPPBJHn+lTix5RL4W0cbZKoCD5YB6UrJDCoyiBRz0qln1CePaRcKmAcgQ7lzjjncKRrjUvh1ZnjDFgdxGBtz7A44ophkiwuPh2cKtvG7E/3M0Rb2N0yqITCqk+IYPA9uazaavfyQs0NzCR35z/AIUHBAz+tE2mp3E7PJJqIWFyFjRV6H5j2qqaFkman4Bl/eX6nH8a6s1cqZ3Vjcw5C7TmZ1Oc+gU0tAWiwS4s3lLfC2wk5CMqqd3PqKGutZjs1wYUjGQCcbdpJqzNmSB42cnhi7nj6Ywahn0qK5g7i42SxnjGzHn161Fr2XT9AEl+JJGADMykDHkff1o+DV5rSJF2spLYBDeAeg9cnjy86ji0iKKAwhIzxhWaLdx6ck5HzqZLHYCGa2jGRhBEwQH5MxAotDpnNrZwytFtbHhEjrz6enHyzT7fU7hzsKRkn/ZqijHuc5x/Xn5K2nRSyHfuVep2eEfQeVSfAWVthsEyA5DSTMP0otBsk+Mmt0hDOv7Rwrd4QuD0wMUZNcyrA5hjM0gGQu7H3zVRcS2njjljnutp6d2SqfU4z65OakhutiOEh3SY3DvXGQPTgelDix5Cx3NzPB353WoRsid9u1OgJyxxj3zmoG02dJgtjJHcWDqGL25U7mPXpkdccnyqV9OW7lM0sdqjyFWOd7ZI9V3YPQeXlT7z+yba3j+PndYA4H7KYwoWx+8EwD086aRLKrUIrLSkhbVZZ1inO0kOJCpwTyF5x8ulG6bcdmJkBt9dgRwMBJY5EI/4iM/SqHV9T0DWbZI0hTT445FZ5Y23uRggHb6c8+fSoLLQ9FhnFw+uxPGnJXAQkY+Z/StUopbMs3eqNVPL2WhjTvb61Yg5kb4V3J69D5dRzmgJrvQL24Bs9bs7VA3+swy2x7yU5HTK8HryCevtWT7RHSotPt00a4jl3uXkZWztxg8jyOefWq7T7/V7aK5ms8yxkATOTnYTwD1/OrUY1aMpczyo20l7o63sjR6g80bt4SO9i2Z68lQPXknqeMUDqslhJPDHHDMe5yUvba5wy565YA5+vTmsnq+qyakYkZ2QRLjY8u/65wM02wbVHspILOGaWGUjescTE8Z449aPGlsT529I2D6roNosMFnfSSBiGd9jSbGI53ZI3fStHYwWxWKdrlCWXwsZcBgeR4c4+9YDS+xlzcKH1C5fT0I8b3NnMmP/ADMoUfetbadkoNSFvAuufFw2wPdC0eM4HBzuGefL5CpfEn0aQ5J+0H61qcOnwGRT3mcDEfOPPkjpWek7XWsVwqvmRQox3ePD6g0rdg72WW9Qtsk71ljecsB3YwAc45J5/wAq0+hdj4rZJ21K0sJ5JXyBt34HmclRyfrWi4IqNEvk5JStaMH2i7T27XkUelyBhgCSQx4PyB645pz9pHNskN0IZmjKsG27i+PmMA5x5Vr9Z7MdkoiWvrWC2PkY5GQj7Vk9Q0bsqNskGrXURII247zK+vhH8aPEkS5zGWXaCytwvxsV1cFk8cZkUqGPXw49P72ajvu0drNaKtpp3w90kp7uVZMARkYIKrgZz7Vn76wVJcaVPPd7mCqht9pPB6cknp6CitWsPgLKyEkckd5IhMqyOOenReoA96MYpkOfJRDqOo32oJFDczNOI87MnnnyqGL+0LCXu4p5rYHO9Y5yM+v4Tz0oYOzsFiQszZ2iNMn7UrJIiRvLgKck7jtPzI9KqkjP9PZeah2h13UoVt7vUDJE21WDqu0hTkZAHOKgj1C/gV47fUplAcMTG5XJAIGMemfzNVe9d48RHH4ugNFMkps2uNg7pMIW245+nU0CybLW37R6vAsijVJ5e8Xaxldn8PoAxx+VVJbxyPMSx/FnzY+5oEyvwQD6DjJolIpp0J7t0TbkOwwPPHPvg06SHcmGrqrxW6wrtMW/vCCg8RxjnHlitZedvLyDTIMQ6S7EAIY4HDJ65B49uKxdvYRyMoeYKChLbnI58vL3H2NTHTJbiXuI2aaCJjhkUN4euePrUui4uUei8vu2E+qaPJYSW8EckpGJkZ1wM56ZP8vas3cftHdrqZ5Zyx3OT+L69aIj0qSCZVue8iK4dkkXGR9aaEsxLl4nK7iSve8H0HTyoVLoUnJ9snTVrh5YUmuJjDGRhIzgAAAYA6dBW00ztJpSs0t/BqrBs894Co+gWsHDEnfCSNeA+RlufliiYI4ZbwSLv7zpgHg/SjGPwqE5L2er2navsWcHu5OgBeWEkDPrk1O+pdjtWsZofjYrczAgbFYGP0wOnlXllyndllJCOvAYY4PTr+VQw2haBTJm4IOwvHGRg/3enJFOkaeVno8On9lNMvFeTW5p3aM7Auw46Yxx1685qKfUtFjUm0mnut3CqAjHHXkA5+pFZEO8Voka2UsQ2nJDd0+BjBHhJ558qEs0kt71ryVWKxOXaNTnqpAA45O4/SqfFltonzY6RpjrdrbP3l5cGMkZWNh4+CR0HFWcV9bzEy280bBGAJVuCx/o1ktR0JNW1K2je/a3nmVt8ZCyJGBlgAQ3Pyp0ug6bZWEqz9pxJDu2mKGMsQw9s+1ckuOPpmq5J/DQ6lqNvbQkXNx3bHqFILA+uB/Ks3q2sWckKR26d8NuDmRssOP3vKhNTXSbx45G1O8nuTGECsETbjoCx6+vXzqvaHToJZlmmuSwx3ex0YYKjg++c9KqPGiJ8smWWkX9paRm2KyftPFkzblVsc5G0E/1zRjQ2d5dZbULKK3bjZLEeB6/hbB/l5VnJJ4LKYSWNxIzrjB2dARz1H0+9ajS+zXbDUbA3MemRsCp7prmOKJnOeDggHHvxWkY07REXksWW9h2T7Id4rLe29wB076cqCflkfnWkXsn2Snh2w6ZpzHHDIwPOPY1ibrsfr0VpFKdDc3J/wBrHHIpReOowxPX3qjvNG7QW8q50TVEH+CCRx5eYFPFmmajrE9JuuxvZQxMV/Yhh1jm5+1A3PZzQr2zisI9b7qzTxbO8UZORgEEcjqaBvbrS9GsYH1C2klmZiHVizhG68hscHPUD1rIWmqWchlNxHtBkAQQtgovOc+vlUuLG5wRu73s1b6gyrG8FwsW0d3HOgGB/QrK6v2W7jVFku3FtZ4VSgkQuW6eFQenv1oDVNRliWEaRduIWDCR84I5444qrvWe9nhkjJV0jVSWOCzebZ96agZz5Is297YXK6XKdKvPhzFGHASdyuzHv64rNaXLGtooaNjyScRk46+1QLLNJaz2ENyrQHbhHH4yOmCemPpQbfFLHiKZB7B+SevSnxrAmfJlWi3NxZPLvdcj9w917/L5Vc9mtU0uzvZZb2TZE0YQMUYc71z0HoDWJW3u7aCN2ikXD+EgefHT3q6bSL2z074rUI7ZYo1MjWkgZZMf4to4PPQnI88dK0yZCbXo9Zstf025jeSzuzMg4P7JwOnyoWW6tLp0MToWdcoem6sQY7jT4Uuba4VHIUxQCBUXHXDHcd2PU8/Kq257RX63hMtobdpCMZwQx8iGAHPvU5tOqNnLVs30zrEhMmFjXqcZ7s/yqj1HS4pbsXLwv8Qg2gwtjvMjgkk4/wAqJtdVOoWz2l1b91foBuVhwwyBn86svhxIMKGjz0OMEGlPjzWUey4z9Mrmi7y07qGGGF4htKL4gV8sk9Rz1xQlzBFbxQgW5lgztEKrt42k4JHlkDGBR0pmsiyyD5vjJ+Z9qhMxu8gYZASFwuD05wftXJ+o9m2mUd58E6iSbTp1UlWBWflQc4GMDI68ZFRvLF3tyYtyRSPlVePcU8sDjIP1qx1Gwla5WQYaM7VLAZZAOnn+lCRQo1m8bNOUG6IMG3Y54znGenpV5WiK2V0hWdYhDdmPYTvLK2Tz0O1M+nXiitMElxfySPdpJH5Rd6wxj7f196KiNhbybVkXeMEHGV5OB6Yp2qQi7RTFAqMpGySJgWP+8emfbOaL9Cr2VF/cupuRPKixE/smDsWxnPQ9RQkN0JLCaSKS57qCPxuJSgDE8cCrG+034A77WRbiZU3vB3fHyI/e69TQ7JYXoMM26zWUr+zzhcnpz0HT0Pzq1RDTsFsr20eDdMt1JJk5ZJMA/fNdVzBptvp0KwpZyy5G4urBgfrn2paMkGEjVQahPHcSLehWRlULHH4SrefOeh96V9UuASiQqCTgMzdPpQ0Uti8jiOeCQx9TG+Rj6cU+2mtblXa32SKrFTtHnWNV6Oi2/Yq3l3GjBnkcDnc2Mjnpx7U5dRuRGoRY/cEZI+/8qW3khki7yCNGU5CjaB+RohMhASpBx+Ef5UtfBq/oC3xT3IaWcSJKrOVWMkJnyxkD/rVjZX89ijbSe7OBGsx8vIDH60obIKtyD5MBio/hog27YAxOd3Q9Mdaam10GJaW2vRTKHmhkj9/+uKnLaZqjbCQ8i4PUqw+R4qg+Ihe8ks1ZRLHGHKlOq565qF+7tnXhsltqgHO4nnj7VsuZ+yGkaGTRm2kW95Jny7wBvp0H8ay+o9hVbvSI2lEj72WOZlOfYE44qzj1O8to2YqGKjCxyyBd3rgnyqxs+1GlyxkQXjXTDkrDG0hXPlkCqTg1fRLSemeVv2NvopV7yXuULkbJFO4LzjywT0qex7K3CzL8bciPBHgWIuHGemR/XNehah2ms5UdIrKeWYIWSOVUQkc8jJz5VVaVfWl6rb+7hw5IiaVd+7jnH9GolN+mSuKFmM1rs7ew3DNDDDHbYyhMqgAehyetTWjpaQtbiCJ4ycSMuMuR9x9qvtVu11FZ7XTo5DKj+NjBnOD6k4IqG87qz0tml021lnjUY3ZQj3KpgH701N1slxim2iomu2t0WTTAbeZSCPCpH6Y/KrCx/wBJHaO3YwyfD3ITGRJBtP8A6SP0pkU81/bRsdFtFkIyHG5I8evl+uKEn0iUPCJbiyiMjkMpnAIHt1+VPL6G1/k1tj/pVhHgv9Lljf1gmDZ+jY/WnDt52enuzLf6PKH/AHLgQozY+eQw+lVzdibbiaS+VXCja+zIx+9xnn25qoh0W5upporbZtjfaveApv49PLrSU16NHmuzbWfaXsdaL31vqd4odsGJ57lgmfPYScD5Ut1Zdne0R/1TtRco7f8Adpf5z/5H5rA6p2dvtOt2uZ4ITGOpRwSB71DB2bv7krixdVPOWZQPzNWp/wBJbd00arUexXZqyRt/aSGG4x0unRhn/dUq351Qto1vPcyW+iXi3jsF5trR5NnHJw4C4z/iNWD6KkF24W1hhQgFE+JVNw4BwNpPXj7VYWTf9npTdiwlm8JGxZA4Bznngf19qFyoT479EemdkZp7y5a7sGihLBoV71UIIz5K2R1ozXux11e2BtoYo3CDdGWlYFTj1NH2nb6Pckd3pt1AT1JiOPoOpp9z2+sHimjjinLbSBiA8DHX5UnKLdmijBKrMPadiZ9Flhl1i7ijYhmWOJ3BbAycOMYxWsa0eCKK3tzJED4d6y7ixOMctmqvXu0Gm6qsBuL9g0D7lCwluuOv2/OpLzX43tHm+JuZDneiSQMFJH90hR8/aolsUcY3RRax2RuZpmkS3MJkYjv7q8GHOM5IK58j/XNR29xp1pusUL22W2ySQytICehwrDBH0q8TWraXY0zWzXGTsKh5M8eZ2jB5oGJ43vYZLqbTpLoN/tMGNl9MjHXp1oyfshxXcTJyiyhu8p8RKm7OZGAPzwOK0sdvBc6atzHG1zGHKrHJMSxPRfCBx69frVfrdst7qAk+Ptpd2N++VBnPn0Uf11qSOCW2tYhbSNcokZZIoHXhumTgn7D8qtytIzimm7K++eWKd4J4UtOu1REAQPLnqR9agW3eEAi6UHacgqwOeeOn9ZrQ22nJqt1H8RZzwjdGJJpJCoUZG7AK+lbKXsLo+cWmsRxdeHRHIyMHBJzVRtrQvG2zzq105r2GWaV5CFUbnjySBnzGP41HNp0FnKqGWVt7HCzwlARn19/YV6xH2Zt1tXg/tiNldNh2oqnbjGOtRHsLYXNrbxz30uY0CgZU49s/SljOy/Gq0eZnTYLuUNA9tbRpjMUbs7HgZONtTaDqOl6dqzwXDSSwcq04IZHXg8ArkdPPPnXpVp2R0SyLLb6gVc9TuUnP1rzftj2efQdX3KVmtJyWhmUAfNTjgEfpTwfsTWOzbTS9g7C3hvpYDJHcNkTrAzgN7kDg+1H6d2g7KOv+q6taQc8B1VOP/MgP5145o2tSaXI0Mqrc2UnE1u/KsP4GjdU0q0kiN/o8xkszjejctCT0B9veiqK8j9I9anstF1S7eV7zS7pXi8bB85545D/woJtI7M2cEVxf/AReISZbUWBLDoQDXjJRMMpPQjBx1o2G3MhAh2t4ASMgH8+tWm/pDnF+j1u77cdl1Yq4Nxt8kgD5+RPH51l9a7UaLesq2vZwNjn9ptQt8wqnj6is7Z6PcybhJsgBUje5Bx/5ev5UZBpEHdrFJM17kEBY1KF2JBA5HTj0odewykyj1maOSGV0sbe1IIP7MMCASOOT71W2uWeMHIDkDOM498VtDb2MRW4bKOVA2NLgDgccYP50821jd2txNDbxgRRllliiIG73cDn5E1LkkTg2aHsrJ2I0LZcTLd3F8B/8xd2m7H+6q5C/mfetrH237OzD/wDkQD/jhkB/Na8X1KJ7qAxwzNG4YEOM8fanWaPDahGbe+3DMTnccdeaouPJjpHtFp2l0bUIxjVLOIiRgEebaWUEgdcdRg1bQXUDqqW88Ug/Cux936V8+X01xBYRPbvtYyYbIyMc/wAhRlvBHLHayz7llaMMWWMEk4B65GBTKXKz3qd7lI3MaK8gztVmKqfmcHFUeqJcPPbd7pOn3ALMWWRwD+E8cqRXjt/qOr2SRvpzXMnXd3csgxjGOho465rUSq39qXoOw4/bsQMkepNKxvkTNvq39hWrRR6p2KiR5eFKRW7Z5/wtkD3xXl3bOW1TUQ+nWcVpGYg6xQ5wBk9c/wCVaBte1PTblLoX0yu9x3cz53NImwNgk+9HXnY5tVKajeLmCSLhhMcjHJLEnPqaluiGs9I8zWUybBISuUJz9asbCxm1GdbWxZGk2b2ZvwqBjk+g6fcDzqZtAN7rCabpt5CZCXGJG8KqCed3PGAftWx0fsnqOhWk8csob4vYGdPBtXn16jnOKHIyjxOTKvR9ZsdKimtLWWcK0mRM5yccA9MY+gz7mibrv9Ut5oLBu74G1seE8jqauLrsVp0un9xAoinZQO+/Gy8gnzA9qsHhhtoEt4cDuwAxAx5VKk30dGFdlelnbuh7y2R5FUDe7FgMDpg8fao72G1uoTHPaQSwgYwi7APkaNzFKu3O2NevoaSOMSyqwIeFeFUZ5rXxx7ZOT6Q6wvLaC2EdvoqIzNGHmEmzf4hjPFWb3ad0jKpRjglDzgelCXltK1um9lDNNEMBcAeNRiiLLSTqCyMl+uG4BDo/t05/OsZ8rf8Ak1jD6DXN2HDusEjRAcNwCTnnr0qgvNJju8NC80RZgT3uFXnpwPP5Yrc23ZWBAPirq6mIGMbtikZz5c/nRr6Bpcq7ZLKIjOeckk+5zWf6Zo+NPswiadeb0h/tIO6MSU2goRg9D1z8v+rb9rd1K3DyLI2ANyMVPkclh6Vs5+yekSjHcuB6CRiPzoG67D6XMQTv3D8LSEnH2IpYX2Kmlow3d2ccJhS6hRBzmNHJJHTz4/jVJfjUjOGhuInVuSIT3eOeBg/T1rdnsraRWfx0eoWaWrIH3SK0ahTjnduNZ5NQ02wvriC5RryP8IltJVmR1I8i2PX7g1ajRk19OttVS204TanPFJOOWVUG/b0xngMafbaja6wFstPtpJ5JTgoYwoUDr9hk8c0TaydgXt0guLe6iC9DJEykfWPOfrmrns+nYrTbz4jTNQiWYghe9uSMZ68Nj86EoL0Opt96KA9itRVmFvbXCxZ8IWUD9SDXV6ZbXlrLHvE8bAnghwf411K0X40eEaVfC0+KwzLK0YjiYEY56559vKiYNXni08RJNtaZ8ZjPi2+fHvVArEKC6NgjOdpHHrUmRH0AyBkHit3BM4M2jQ6R2jeyuEjK74Xk8YIx+IjLfOtDL2p01Gd/28sSuQpTau8beBjcSK85yM73wOPIU15O8jwhxt5GRzUvjiyo800qPTk121eGOV7W4jQ8gmVSMY64Az+lR2N/qN9eq1p8MLdTzHsds/NjwKwlnNle67vO7A8a5/rmrW21m2sxuitBvGAczyJ5842sP41EuP4aR5m3s0eqz3UV7G9tNZm5clHUKgdF9Ack4omfS995FdXU0kgUCNRNcNjcx4wAB/nmgNO1FryCNBDeG6jIkM0N0Q2M+WVb5fxFR3epRXd6tndrqOIWyrtOrOHBByw2gdR0rLFm2a7DpoL+S9ayt9O7qJTuM6BeV6/vZ5/zo66V9MtC9zOURmAKALjPsFUV1vcQJOryQzNIV8Up0/8AFgddwcZqK9DXNwhmlUoIiSnczKCfXKMcH5jyqS+kAWGmy6hqcV1cLEIlQ7MW7c88ckYNF63cwx2ktvbBXucYVY32H55Ax9KK7xWtzGZ7QJtyXeW5U4z/AHiBz9aGtLLupmmtLazuXC4/Y3gduM/ug5ovYsaVIZoGlpBp0bTmM7vEVL78ew8v1oYXs2oG6t7U3NtIu0R/gHnyDnFW81ldXkSzXWiswCHYHLRk++P4H3+tFq0zS7La0to4Z4WCuVYFkHTGQOgyDn+VNbYpKlotEZLTTt2o3kpkQFmldywPXI8J6/M0LplhNqUff3MsjIrbolW3K7x6nkevvUbI+h2rTzvdPASHbE6kEkem3rjzoXWJpw9tNGl6YLgrgyv4cHp0HFC/gnXsse0lzBBahColedSPFJt2/MD6faiNKtbTT9PXDRblXczq+44yP72Pbyqn0nS4bq0uhOTKyyZRItkhb5ZB9vaj763ghtZZZ7WeJFUAyCJBtHTyXH9cUfwav/TIr6V7q5Ux3Fw1qQN6xS+KTnnAU/51LpVxauJDbRMkw/2fe5kyB65Axx706Flt9Ja5itr25OGYynAwOpxt8sj8jQCTrJoV3LGsu0uyRyTTEA9emR+VP0LphUjJNdRPc3RkuIQzKI4VjwDg/wB/yI8x+dMv7o3dxHDJD3kGMSB5gM/LAyOnlS6PZxYgultJ5Z2XexXuygP+E7STjiiZo49TZNtrfgRFgWh2Ek45UkD70r2Om0GyTW9rbPLBb2qW8ScbVfPH6VUzrNeW/wAdDaMrsCRKIVJUn+7k9KMk1O0v5JtNhsnkuUUgB2HkPcfL7Uzs+uqtZSi6tzCjEd2ZGCv6dCD+YpXSsb/TpDtOmmmhLmd22L45CVHI+QOa1Wn6KwhHcX7h40QTCYd4SSAeuR6+n8KqdN074WaOELLslcKdhjXqec+EZAyTx6VsVtJJ7GSSzkEMzuWDlOCMnAOeoxj7VpxpPY6aWyrh7KQxyO1q8Kyycu8kQwfoMU647ItcxmOaWxIZcHETrn7PRmlXE8ery2F1LcSukSybhGNni3cZCjH4T8/pVy0ELzicxZmA2h9viA9M/U1u4pu6CKVGPi/0fW1vFtEloSDnfJA7H/306TsLazwbVaxjVgPFHbMrfPO/Nay7YrCx8Q+ldHJhFyjEYHOOtGKHiujD6j2Ugs4IxJcJK0J7xT4wOvHV8Zzn169KljtlCLgkHGM1q9UtrfUrQ21yHCblfK8EMrBgfuBVZFpUTStH8RdqEA8ZRQG+XFRKPwEqKd7WPJyooKe2RXQLuGWyxzz0rWtoELgg3lyM88YH8KAvNIihmY947koyKWIG1sZB4+WPrU4MbH2lmFtYS93APAOZJUz0qDU9J07ULWSDU9WtTCxyQsqZXHQgnpXkmqwQ2V1cF9IknLTtlhMRkkk9ME10VhFIiu1gIcgHBYseR8h610KWjlcl8LBezumtrL2D/Dz7c7Whk2qw6g5Gc+XmPSrKLsldabiTTIACSDIskrFTtwemDnkVPoVoLO0geGI/6xIY9qzkcgsc7fLpjIrQw3l0rL3kcSMpKldxbj0yRn+vOuWcpJ6NoRi1syI7IvcXXfXNgYVcbisUuFJx5Arlc/5cVHP2c+HlDRQXWFPABTgfXGa9Cju2PXwjyKt/MU0TyCNyzKeeOCMfr71HkkX4oGBOnXRTbOJoyeB3caHHHTO8ff8AyonTtO02P/atqRMPIIA2Ajpgrn9a2c3eyquyVEB4J2b8j2zwKhW1JdmCqys2QoQce3T/ADpZ32PxpdFM01m7zmMiOTwMjNabjnGTwR09vnVRfqZ4Gg1Kaedt25SqiAIc9Bng+XTnNa/4Ed82GQrj/ZlF8P1ABI9jmhdRubW0VFe6iR3OwrDHlgByTkHjpQpb0KULWzCy2sOIxHDdbj63SZB6EY28eVG6Hp+ltdlrwXqhD40WRSzLjoMqM+XStppkMNzbma2u7mWNsckBccA4GR8qIuHXS4JLqaU92gy37Mce5xiq8rJXDHsoPhdAXRIkGmatLJlHDGMEcsC2NvsTVrJYdnGsVlS11CNIl6b03qMehPP50JY6/YQwWFu0u+Z0jQqnOGKg/wAat2u4AmN+/B6Y5+1N8skVGMWUsdh2bYSKt7ejjOTAGx9qqb/QI5J2W01CCSNYnbxxuhABTyweefWtRNf2xAVoCcj8Jj6fPNU+oXenx6hlrASiO3JIXPOWGPn+E048kmKUI0NfSYYSty00byK4ZQ0e4KThM7WGD1881X6lpp1zUIp01DMrHuREloRG+PIHoBg84+3NRXF3ZG3nujYmC2jjHC5ZXIYHHpjjzqXRr601Fbdf7HDrgt3sLt4T64XkH3zVWzJ4dBVnAmhGewPc2sko8Rkl3vsbqE9FPyzx1NNm7Ra1c3EIYRXQUYbZbmPKjpk5Oa0G2NRzILYK3IZVJkGPM9fvzxQl3JCwyrBk9c9flWijKXYOo/5YLHfXbq4KJFnrj90fqT9vpURZpDtRiI1/Ex86T8Y6BIl/OoWdpjsjG2MV0QgooylJsU/6w4ij4jHU1ZafLHEcRNjAwDmgtqvZOka7u8UqqhihOeM5HOKj0h9Q0zTojqrKqKTlwpfeT7nr51lyyVUXxpp2S9tLu5tezd3Ok6xuGjCMpwQd488156LBGbev4vUda9Q/tWwurQhBMkLDiVIfF7kZU/eqAdrtMsLZRaadK04Xl7sAk++QT/D5Vzxk0qSNORRbtsqdCMwuPhpNX1azeVf9XlinYRI3+MZ6HpxjFW2qah2z7OvFnWZLiCRcpIyK4b1B3LkEemaxtxN8VfyTSyEGWRnyB684FWE/aW8jsU00zd7EvXcck+nzx5ZqqlZmuSNF5D/pH7SwHEsVrOB/fgIz/wAJFA9pO3eu3MsKSOloseXVbYsrHIwfEevBPpQllqkEsccZs4ZZmY8szJkeQ4P50Jca5e3cD2lyUcI3gCoPAwGOMD0+9OtilyNrss9L1i5i0u5ktmkeUxhBGspaRjnk8jzLEnnzPFRdzPdsZ7uRmuHUbmK45xjp8qK7I6/Hp9u8C2kW1xhXWMb/AE6ny6mm3OoF7iVkhaZ3fO/IUHPXjHHPv9Kht9IqFY22ZjUb+SxvJIGhDKp4bJGeKs/hpJJEj2eJiAA2B+tSXmpXAQMbTCjhsAuKpJr1ppwu88n+91q0rIlJLo2Fr2D1W5gWUQWihhwGuI8/kTXVmxb6bKqvL3auRz+zznnr1rqrQKaLbWe0t9rNglvcaUiFX394sByR5L0HAOTWfna6z4rLOOvgk/gaZLb3JG2OI7V4G3B/SmR2V5IvjgnHuEPP2rQ59t2xBngtYgDODxJ/zU9pbdFP+pqCOuJWH2zU0FpexMCEuSo4HhZaczX8eAkF5kDONr0CsCaWEHd3Tru6BZuv/polXtzkvBLxhhulA4Hljb86Utqp/EL0DyyH4ru+vRlWe5XHPJbJFABA1aGI5RrmLH92UE4+worT9Ujk1GKZprh237nG1SWGcnnNVYuJz4TMWA58XPH1FNE7ltwljABGA0Sn+FJxQ1Kj1W+12ztrdZ41kkd8YRVBJyPTP9Yomzv0uSrC3uog4y3ex4A/l/nWO7Na41pG8fxSxeDJ7oR7n9jn19MVYw9rIry4ZIrK3sNud84JlzjHVNwHzOflWHij0d0eW0m2a3MTRlt/h2k5wAPqfKm/B2rEo0MbKTk5UHJxWOk7SoI2LXM95I4YbdipH6eXix6A5ozTO1CXlxHblCskxIUBgQuPXz6efrUPiaLXLFujSpYWpZe6DADoY5WUg9c8GnurBAY769RCwOe+JB8scjmgknmaRiyAPsXq3GcmsbfalcwXdzZiJZN0gkwGfBOeeM4qFCxy5FH0bm5083doYrp0mi3ZC3EKsPblcH8881JcacLwRrOw2gDYIJJIlBGPIE1V6DPcyWjzT4Vyd2/JZBnoAM9MfTNXEXjZkIHeIdrEcHpnpngEVLTTKTTXRGuigaqt+NRn3lO7aIhWUj58VNqWntfWklq00KxTLhmJOQCPTHWpWBLjYA78AeLGBnk+/wAqaXRTuddijO7JKkUiqQNbac1rYCwjuGWEFu7aLCsASSF5B8uM9aF0LRtQsbq6ilA+BdybcMyMzEn0xxQj9qNK07WIbu3sj4lZJJZYV3KwPQY6e+Oec81t7HVLS4iSeO1aPfyu6IA49fWtMfpnFqT16Kqa1vIiRDZyvgZwjDxfnQGj6Lc2NoyRwyRGVi7rIuWU56Z/CcDHI61rmvbfI3FsnqAvT7ULeXw7sC1gclgf2m3BHtzzn3oxjXZfuzL/ANmG1E81vAnxMxJYhdu9gPMgYHPpUtnbXLqslwsJxyyoxcdfUU+5aaKRpBJLGHQ7YyuCp+hGfkfvxQOrxXxRYrK4uo5FXe/RtwI9Dj/pxUUmK6Jr6y1i53tpkyLHACxDOy7uPLw48sYzQFhqvaCGBdlsGBGVLT9B6davOzRubbsve32tXhYO7hHDjGB4PzbI+1DpG6xpEgG/HU/uj1reOUdEUpbKL+1dd/tmaXY4mMcYZEmYLgb8ZwenX+jR6a32hI4t0B95if41QTS6vFqrPYRB5RtEn+qlty+LkgLjn+HtR+m6j2kaTF3aRAbVwTYgeLz/AHapuXdkRrotH1PtGyY+Hj59JM4/OmLqfaGFD3iIEUZZ95JCj61b/DsRx3mKpe0mg3+qLZLYJuMNwGlLMVwhHX36dKE5PRUopKwhdR7Rnd3bwmMnwlwQSPfk4pRqPaQcA2x+rfzoXslo9/pdhNDqEZR3mLqNxbw4A/gai1mftQtwE0zvxCu8ZVI/Tw/iB86du6sWqssVv+0XIL2n/E1R79bmkXvpLcjdk4LZI86F0GbtJJcyJrDydwVGO87vk45/CM9a0lmuLqIgIWDghcjxHPSi39GkmrDX7C287d9NNeLO6jvCsygZwP8ADWO7f6LB2Zs4LmF5XE0phbvWBw20MvIA6gN9q9gErf3oz8mqk7UW63mn3UUkQlV4NwQS4yU6jPurH7VrJYrRk1kfPVpqkltPIC7yRgZCDnHBH8RWrvu2dmtwixWydym0MVLDf1/CM+3B96otbsoobgxzJKZSo5O5mxjkE9DzjpU3ZZYYNVillkVY0G0F0JHIycn18vLrWTSkrMouUXjZbXHbqyubKVbU/D3TgBUJ4z58448vOhbaftJpNk5u4ilvLGxDmeE5yOoOST5VsrS+N/K0sUCx2wOFfA3P/DGaz3+kS6h+Hht1mIY5bczZwPQCs8t1RtKLrKySy/0g2MFmFv7O9eXzeNFIAycDkjHGPSodW7ZSXcdyNNt7g2kkPdo8qFCrEHd04P3qo7DakbXWGIllMYXY0cY3d5+mOQOa3ep6Pa6pKwuGvFjLZcNcMFz5DGceXl60pVF1Q4Oc49mLhOq6vczpu7udIwWaYyABQccDB9c9PWhrjQ9Uklb/AOI2DuVJ3d+2do6n8NazWdGs9L024ksby53GMh1acNnz53fwrz21Fy13bd+0qxHCLIB1HLfXrnHpVQd9GfJHF0zVQjUuz+lu0l7Cnd4xGjnA5AwBjr4ifofOju0NydR0RIbXUIS+zvbgkvtG7xFOnPX08sVJqvw89h3B1t4AAFeM26tn5Y6H9OaMjdTZTR2dwZ+7iZmVbQcKAeMggKPeoT3dG1aq9Hmd8J9PvIwZUZmAlVoyfCD06gc16N2L08Xlg073DuwdTIMsEUcbmYsCC2M9Pbyq2vJtJtLSJbl0lbYMQW43NzjOWGdvTnFCXGqxzSLBfTW8FvFgpaK32LHPP+VaSlfaIhxqDuyv1bTL86hG+gI09ouRtuJVTvWPIK5AB5/SqaBl+OuX1dczxRDMWdpDAk4BGRx/Lzq4bXb7U7hRaW8UVujczM4YD9PTp1rrSOKFpnkCGaQ8mPkH79BwOPaiKb9DdN6KQXrarC1nNZrPbSZVVdSuPQnnqMnkYoq20VNPPeQ2qwE4wwBLZ9ueat/ilVSIkTI/ebov86HeaWZsbix6bj/XAreHGZt/RCwRizEsT0U8/eufJHeTkgenrTCUg5PjempE85Mkxwo5JJ4FbpJEXZ257lsLgR1BqF3a2cH7Q5Vh4Ah5f3+VE3EkdvEXnWTugPBCoxJOfYen9GgbW2jvAL65uFJKho4iuO758yQfTrWHJyUioxK24m1q+ghawWOKMftMxuASBn8qRdf1CSJ4GgEpjUFkaVjkDADJjH59c+dXVve2ls8NvbzA96N+9m5YEHyxn0qKHT7OUGWeNZJGRCFZmPIzyc/MVzN32jVJpaYPDE40e3gV3Z2TDolyPAeOuOOvrmsxqHZ/U4p2ENlctk8YKtx9629tp8dsCUgVIyuTtJII6fTNN1i+j061aZVZ2U7QowNuaSnT0EoJrZntL0F+6jOoJPFIDyrQKRzx1zVzbaFozQEfDFyf38j6nOT51kW1W5kuJiSohY/hPSitE1xrURwTwo8JPIJOefTnFW4y7MYzgnRrI7GxtY8W0AGPUgHFUmvacjQh4EY8/hwW+g8+voKvru90+IrDcNFGThj1yAMf16daCebQrlCWEL4DFzyhH186zTfZtJRaoxFo5F0SVIiQjdxxj51rNQ7Q2Cx8wpMw4ChyPrn0qg1X+zBATpEbwEnLAuWBH1/rmqRsnIaQ7SOfPmt8VLbObJw0jSJrtrJIElsk2M3ALsfyzWmNmkISRbQsrAEFlwD5/wBc15qp7hcqcH1PJrZ9ltVVbJorru9kY8Ibgtn3NTOFLRfHO3sW7S/luHb+xLWTJ/EZDk/Piuq372CYLJvtlBUYDyKpxj0I4pKzyNsTzfuwck7cnocdaamFAAAOPWm96Gfr5+dOXMmSBhV56dTXWcNEgZfbB4yRTQ/K9T5gYzUluId2Ju8Gfw7fLkdfXjNDyyBXZIidmfMUhqJLudcvvZcccGnRz3K8rPKq9Md4aRZCVAxvweQB0qDA3eIts+eKEwoJa9ugRsupsAde9b+dOOqXHd7fiJyw44lP65oCPfNKFjBZh0VRk0XHpt6/SyuSfeEj9RTHRLb6rdbyPiZsYxzIeKJh1S7SQuLmcMeM7+MVFDol9I3NuqFuSWlRcfnRT9m73vUM00KbxgdT5+XHPXyzQFMg/tO4IYtJkZ5yqn+FG6Rqkmm38d4yQSuoO0NEvPzwKs7f/R9qT8CSY8dVtjj/ANTLVlD/AKOrxABJFI+Ou+eOP9AxpOmWoTW0Xdl2i0F4Un1COb4h13tb28ICtz0DZx7+XWoruw0y/uVudCl+BcgB18DlvcnbwenGT0pdP7DXUTEp3KFWON8kjqRjpjgedXdj2avCCZ/hrY58KwKr8eu5gD+VQ06pHQrf+kUVlZ3unxiR5bYDCqzsi5PIAxgZx0oBda1lbuYQ2xliL52xxsQccZBHTjFb+00FRCBcTzsuMHa+APoKIXRtNGSbTvT5NIxfP3qVx/S9+jOaXqMdw26/ja2lP9/aVGM488+Z8qff6lBPazWsW994ILRxsefp9K1lta2sCYFrApx+EIOPoKL2DbkeFfTAUUeJFW6o8gtdEjtpo59Wt3W1U5zJbuik9ATljj6jHrWqS7tLG17vu2jicArlgVbjjBDEY4x75rZyxQTxFZIwwIxzk/nWO1nss77/AOzYY3gLFntpN23PquBlW91I+tOfFZCuC0HxySsq4iA4wQOdp9P0ohWHV5ONucZxj7Vk9He4sb2Rf28/eMCbabHfR44JVuBIPcfUet9BdpIjKgiG8Y8Tbtwx6eX0yK5pRaZtCdoNkEbKSojLdAZQcZ6Yxj51R6rrSW2ROyrAmO9a0k2vjOCAMZ3YzgZHTqKtLWM36hozJJlcl1G4YB5UseKz/a7SIJYzJJF3bDl5EkRFUAfv7uvHIwDny8zVQj9J5W60T3vbDsm+mDSl06/NtlWSM87cNuBJ73PBANNg7WaIiDbHfF2Picwpk+/4683+IgF6o7tyrKoZnQEyHPLAHIBPz8vevTtJ0u2OhLc3qQxQxqCj96GYjH73Ax/XpmtZmHHOTeirj7R6X/bM94Uv2Uxxqiqig5G7ORv6eIfajB2t04tlbO9x77R/+1HQ6PZt2gulcxNFHbwOCsRJDEtjAH51oW0iPuwFKPkcBYAB+tQ1fSN45/TKjtjpgPitNQ+ir/z0RZ9udKt97Cz1Bt5HVUH57jVjfaHbAIlxCjKx4Z2AwTx1J/jQx0FjIqCxgdFUrnCjB4yDj8R+fSmk+6E3L6Q3PbLT5pRJ8FerxggMp/jUQ7YaUG2ta3oJPmq/81WDaOxvDcS2UG7YEBXA4zn8OMdaGvOy8F3K7Su0e45BQ8of8Ixx9KeL9oWUvTGp2o0Z2x3Vwpx+8i/81XHZ+/tdVvdljv3QASuGAHAYe/Ws/e9noLWyCy3LbEwO9lUMV88k8f1ijOztkNGvnnlS3mgeLaXDMHHQ8qTj86EvqDKVnpXeH+435fzrMXnam2dsG1lPdORww8XBUj86lXUrViV2BPmB/Oq68XRxExlswsaAszIoXAHyIPnWznZHjo8u7Qw3ryRjUNUWSHdgCVeU8t2AOR8sUBFpdrNcLEmswnIA7xl2jnyH9edazX9U7OvYwXNtZyyuz7ikrj8ADjjJJGevTHHNefSPGLglmO1sNkcDB58xWaTqjGbV32el6Bo1tZWCGe8S6kI2gKDtUE89ePIc0ur9n7i/hECajFCqgkKbXcc+XOak7O3GiTxRQWc0qOIwzGSBVIHXk45+nFXey0iLYvyGx/hP2z8qxcXd2dUcXGjCWnZO7tLuOW6uLeeOPkBIhGCfcbq1VvcI4MUw7iLjb4GDE+hz/Oi7gRW8Sv8A2i6IzLGNgRslmCjII9SOadNpXfRFTdFg3LEKMfl0ptNgko9Gc123tLi2zA9tNnghip8/IVRppdu0q/Dadb97++wLNgDr50Y1mkenyzfGW8MaNIrZfxOd5wCDxziqttC1HUCjjcY+qtnGPsauMaMJyd9F9eXlhozwCe3bUpypYpETHHD0xuyNx69OKk1zUSSdPkEyxSKFzZgKit06ZJPGOtBQ9mHEaCe7nOByFb8Weoz/ANau9OtYrGIQ2qOSTlmZyWPzNXinSRScvZXrbagiqI57eyhIB8GXkPrndRAtreVlbuhcTL/30rDI6ef0o27ZUXfNIFA6qMcfWgHmlnXC5ihHPoWq4wQm6HTFFAV5y7gfgQ5x9elCH8BQkHP7oAx/n9alx+7GuBXEJF1GTWqikQ5NkSQ7vFI2F+lMmcHwRcD1wKdIWlOWGB7CnwxI/hj2AgZeRxgIPf8AlVNpE1YlvZ7iBjc5Gdox09fYe9T3kMdpbGWYiR1/CgA2Z/j8/wBKG1C+t4YvhtPky/WRyo8fv9KbHa2kUqXT/EZCj/WNxC5z+HAP8McVhPlNIxM+ba4vtQG/cYd2ZME9OuB7UR3b28qLaorJlg0b/hIOD9T7/Sjr2KO3spUsYWRplIDP1588c+tDadplzZ96LxY95bKBWJAXjgZxjNYuVlKFBGly9zCInZu8EascElRhQOvT7UVb2aI5fZulJDEt+Jvz4/SuhtpJkOApQDpIATn+NT/D7QpSQRDg9Rjb0BP1rOUjRIdJ3zp3m4Er+9zz8uayfay7DW6I1rKpJ3BwOPTBBPFX11ew2lossk3eBcgAMDg56/17VXnVJZ4d1oI5Zck92JcE9fIZ9Pzoja2TNp6MSzq7bQAxzgfP7VJBJtlHeR+EdBnH8Kl1G6maVpGi7st0GeBmq9ryVRzg+5FdS2jicd6Dry6MsocE5AAx60Gso24AwF8/SprRZ75gsSBm9cfrR0um6vOAPhUlCZHhjAK5+2fb5UsktFRg5FfbyZuFj2EsePF7/WorjckjxyRkOhwwKY2n71b2ejatI20WksGGyryQ/hxn2/SprzRNZs5EvDcxG5kJwUOxifmcUs1Za4nRRoEdNrA9OeMUVap3+2JM5GAvixSzxXUOXvFBIOC25Wz7daFaTcCcKh8/aquzJqmaa2k7mFU+KSMjOVxnnPtXVl/inXhGVQPauqMEaKbHmCJYF/akMeWG3p+fNcpiUbHzsx1U849a55PCQgyfamOpXBQ5wuTt8qvszSFkUogEaE8ckcg0OC8zqqAmRjgBeSfbAqdRJE4SaPu3PUP4Tj5Gr3s5aay2o9/o8cizWpBZsBNnXqWx1GePOgpLZddjuxF1qkYluCbVE6JJbk7/ACJ54862tv8A6PbOMDvLpsjp3cCJ/CtRZm+a0h+PMXxJX9p3SkDPtkmiPEPxOwHucfpihHUuNfDOjsfpkMWZJrx1/e/ann6CoX0TQ7aR5LizZYEH43LyZ+eMj861SlF5Chj6qM/nSnL9V+jGk5ItcaM9pejaXI73EWmr3eMROwA3Dz8O0FauobWNQoWNFA6DOanTLlsMBtODhcHP1pssJGJASf7wJwD/AJ04ux40JNGvO4jBH97B/LFLb93Go2ISfZcVwKY8K5H+HpT1J8kA+ZoY0D6pfLYabdXjpkQQvJt6kkDOPrSwm4isYllmMlysah2wF3NjnoOOah1qxl1K0S3S5WBe8V5CI924A5x19cfbpUvd+FR3netjBYjOT6nyoVCdiW7yAYdlJ3HodxxnOKKVsjkAfOoTlF8TYAGST/lQMGpW9woMdxtOTxt9DjnPTNGhXWi1yFwTLjP90Ypw2k52lvc8/rUaDjw8n1p6d4Dy3HoKXZY8ruHKnHyqPu4P/BQ/Pp/KpAmcb9zfM07uz5J96dAV+o6XaalF3dzCpwdynccofUc8H5VnNS0+90+Nmu4v7QtVXHxGz9vGvvgjeB9D862exgMnCj1qKeza6QpKGERHKZ/F8/b2pONiaMEmqOI1lsrx4oiSon/2kZI8g2Mg+xX55pdWv9an00wwnTbuIncyTW5lRvmVbr05wD8qv7/snCC8+luba4YYYHDRyD0dSMMPn96yd7p8lldHvYzZXIPB3HuZP9xz+E+zfesXBroW6pmY1GXWi8iywwRKniMNvhUGB/dJPl5HPnRvZrtbd2cEVvcbHtiSf2iA7s5JXJB45HJ6eQo2+T4iR11W2jnccFpAUkHphhg/fNVaaDpwbfBPIoHSK5JKjnP40Gf/AE08k1swcJRlcTdaNq0b6ze3Km3SV7WHkthMgvuIIHyq+l1yQ2jSQrbSSKu7YspOcH8PQcn51idL79tRu2gVQ0cULKtswcYG71GfyqS+uZ5rORrW5mWZdxYRLuYNzxg4+3rSzaZum8Sr7Sdrb+4u/iLGTuNrBDCpyRjnLJ0J88/yrRdg+1kPwRivLl5rx3LuCMliTndz9OPn9PLLmWX4ySSVbpssNzSKFYnz4x581cdnEjiuJJ1+J7vaMjufPnge3X3rTKlZzRlLOz2i61y3iSNjli7hAqoCefr6Zp73do8eRt3n8IK45+9Y+S7t0tI3nklVFwUSNDuzjpxwetdb31tPtBw2Wbu/FnOPPGPL7is3zSOvQbfDVHadZJbZbNk8LFjxkdCOBjr5+dBRRm9CzWsqOVUokvfBtg5HHUYPPpRhdNzKzFmAwc9ORng+Y4rPatqz6es0JgMaAZEluoKjI4zxgeXrUW2TKo7ZcQQz29ti4ukwBncACFI4xk+fSsP2s183E6RwrNE0abWO5wXz1yCagTWZrqWSa5kVAFLbURTukH4cenXk+w9KlGlajqKrewzRBydo+IQsRnHsfTHNWlTtmDlmqiVNjYXdxKITE6vNgRvLkDDA45xVladltYs7lZDZ2c4K4wdx88gnj2qxht9UtHt2vbsOhukCxrFtHng549TitRaXshDb5I2Kkg4zkYGeTnrg0Sm60VDiXsq7WG60uyaZoIobeMNNKIVDd5gcjkccZ9K0SPAkZRU2Kp4CjzPpVNrWoxjQr0DEYkhkjG443HBHHrTby7neHZbYVCBta4bbuxz06k8e1ZY2bJqPQXqt7awvZd9IiRLdjc2ckBUZunzA+tZPWtUa4u3GnXc7xv4mZe8AH3P+XNGHSbm/AS+ZY4yS64O5ieAQAeB5VZJpljb25WK3y7nYdxIPpx9q0jBIym5TK6x0BJEj+Ju53ZwSoHA9TnPPrV9a281vEiiQbRwuFHA8vSg9KiihdpE2OMlVMY3Zx5dTj5VZSsHXLkdepHNaIIxSQkhLhMHofM4qCW+EXgiHLcYXqaRmy22LLepI8I/mfahwpi3jYMn98tkt/KtoxbJlIa3iPeXDb2Byo8lpjSlmIGSeu0Hk05Qzn1pJZNg2r1rQzOaXu0AxhvTriol3SNyxzTVUsenNSIpkKpGQI84Z88n1A/nSboErJ4kZwREwVQcNIR+Q9TTdQvrTTLbaF7xmBI8WAT86bqGrWdnG0EXdpJGMNGT09hjPNVFqDdgyXUBu4twdULAbfv8A5VhKdmi1pA+j3EV3dO13akHdlppLjAHpjIq+u1soLZBH35aVlBAmxjOeenPQmiO5tooz3cM8JfG1u9wPTj/OqV7LUrrUWuI507iALiN5XYvwRyB04rG7ZaTii8e2te/VlnmjkHG0qD9D5VNHprle7afcGH78fl9KHtpTcMCsbK2fF1yG8uas23hBHzjoMgenWsm6NkkwJNIto1Ku0SlVI/eH19+KiFksttLHE8MiyKQrLLn2zyaOuCfh+9bu+mQSMgDNUPaX4QJ/rKbYycFkHP09aE22KVJGD1C3aO+ktrhmGxyrDPI9/TzqG3mNrKRAuBnAB6498dadfpYpOTBNJKh6GRcEfOmWdvB8VGYrnY7OAA/AX3zzXX6PPfYbrmnyhIHFh3e5OTjBY9cnj8qqpIGg3LNEseSCQGz969N0u5L2SW6X4DKPGqlhgZIFZzXbCa9kM39oQbVYjDLjaBnzA/Ws4z9M3lx/m0Z+y1SawKm1kw/IJUYJrRaT2lmuZu6uoldv3cNt/OsnNHHBMVE0c4AyWQ+H5ZpYrtYwjQqBsORjrVuKkYRnKDPSJxJEBJLaupPAy+WHHkfWqi2uzdXU00sE+1EMcSOpBC/vN9f0+dCaJ2rMCpFcwRtED+0YMQx9zg9f5Ve6trdtZqHexWUsdoIlxjjPOT9flWOLWjqXJGSuzH65a2EMneh8ITkhScg/LGKoZyjOFi7xhjq6gEn5AmrrVr25WdcKYhsybd5RIqg+3Tzz7ZHAxVUbrEEkJhhKschyg3p8iMfnkVtG6MJNNkSBWGT+hFdTF/Dy5H0rqozGpIxBIyT5H0q97NLZf2lbT6lKFhhkWQhiCXAPQZwM+fUfeqJIy3+0JA96IARcIzZHkc/lTLs3l7d9mpLl7nTpblisiO9xIuXDbiQFb1xzls9POhdRv9GumijniM7vKGlukkkQoh4YAZI3dOcEfbJz1laG6idrddzREB1A6A8Ak+QPSvU+z/YKztbuK9vu7m2IphgALKrYGWOep6e3FJjipSejT2WqWMukWuoSTd1azKndtPIFxnhQSDjNFWd3Z3URkspIpIw7Juj5GQcEe/NMure1ktHguBF3RXbiQjC+mB0FD9lruCXQdPQTRd6LdA6B1BDAAHIzRTZ1p06ZaeJgNob54/nTtrnrgfnUqkAZMiD86X9n5u5+WBTw+lWNSPqWc4+1LmMDgbj6gZ/OmPNF0RckeY8RprMx5CD5saG0ugQ4bhkhec/vtS7SRnp8himZP94fSkAHOBn2PNJO+w6HbV8ju+Q3Uvi6Dj5moWuhGhZwQQM7SMfbNC/2xp6E95f2yhuQDKuQflmimK0WBjGcs5+Q4pGMaEHaSflmqmbtHpCN/wDPKSPNEZv0FCzdpbF1KxJfy7h/3cJH2yRRTE5RNEWBPSuViDworKN2nlBIi06XA53XMyxnHy5oObtc6IV7/TogeCDPv/QigWaNyZGxggjPpSRXbkBIMSeWc5A+teXzdqp5lAfVIolUkCOGEtke5I5+tc3aaSfKG+1K4B42QxKgP2oTE+Q9KS/vLiWRdPtkvGi4Lh9qB88jdgjgfM+VWDXTwnZcvHCxHO88ffpXkEl/dy+EWOsSrjCo8zgAfICmCz1OTmLs82T5yByf4VWROTPTL/VtPDFZdWgjxx+zuFGf41X3XaPRBbNbzXS3MZGCChk3fPjFYuHQu1E2Bb6OsefMRL/EmiP+ynaeTm6eG2HrLNGmPtU9+h5shvpdPWZfgZppbPn9hLCf2f8AuP1Hy5FLFot/cWkd9Ywd7bSk7OQJMAkcj6eRNOk7MBOdQ7TacmOoFw0n6CvQ4bjfCgAbaUH7jBT8sgfpWXItF8at7PJQpj1GZJkaKTw5VlKsD8uKt7fVryLCPMLhB+5Mu78+orT21vb3nazVorq3jmQ2tv4ZFBwfFS3/AGNsZhuszJbP5bG3rn5H+BFZyKjB+ihg1OxkLb4RAzHlgNy/lgj86lj0+xkf/VoopTIvjfcXPthSSR08xQ9/2W1S2JZUW6QecR2t9j/AmqSWILNsnjeOVf3XBRh/WanQNP2jQ6pp1r8BKluggLJhgC2FHn4SQK88uL+WC7RIZQ5jcjdu27sefXjgDzrWG9kaHubnbdRcYS4Xdj5MOR9CKg+D00tG8INoyDADKJY29cn8Q+u41cKRjyRy6G6Ne3N6/dx3DqqYAAYkZA6E/foKF7SWGqXSbVgfG7krKMemeceQq40Wx+GQPJaw3ciHKyQSBwB5cYDDz6iri5v7dLcSuW3BhuJZdoBA6+/Tz/OldS0hqNx/TPONP0m+F0WfT/DuA8WQvzzzxx1rWWgeVtnc4YNudUk3BT7DdVrHMiSFdjs0YwG+eCSDjny86Ha7SO6mRxtjQLIXOSTnPt7Z+tDk5DjBRAZpYY7iKPLAxXcJkDJzzn+sD0pF1IQNeSBu83XTbY15Y4AA4+lU+qXZl1GUAMO8kiPBzkjcOB/XSjbfTrmKJ4mhd5Xy5lba3UjqAc/n71ooJLZGTvQgjmuO7eW6hV5STDE0LBV5zgsVwTzjFaA6cbjYIpMOo2nJ3KOnGPvXaFaLDCEkiZTuyWKgZPyq5WRYg2E7sL5sPKguMdbKy2065hYLPdmZcYCqOg9+lG9wBExJ2t4mwvNczScHnb7fyodnY8Hjz46VSDohCqsYVEjTgHbGu1c+uPKmd3JLJxmONerZyW+X86nWMTeNv9n7+dRzShchftmtoQ9szlIbNKqeFAFUelBhmkkI56Z8qcfHk4z9aZ4IkOxNjNyc1oZjpZAi7QOagRWd8DzqGSHvm8TPx5KxGamUAYt43wxxuxjIHkBSbpWwWx7jdGyQkdcO4PT2FLfXosrVFZQsca44659BRoa2tRGJ4WIxtCRMAc/I0LNDouoJ3neXcB3kAO3hJH/lP6VzS5LZtjSKODSLrVu8u5JGCs5AWVDICPpWi0rR+4iR7vbI448CHGPlnmkSKLTYCltdubcAYZgFOeowQMc+nuKKjZpocyTtFsxksOffB/hWUm2VCKX/AEqdamVri0s41jjeUMWZ0yVC4x0OfM1BaadJaZmlaFjgLvhPLcAck8/TpU1pbi71aXxd8ttEB3kkh3bmbOeeR+GijbkTylFxsJIOcF/r5UPSodW7LCAYZ+m5RtXa3I9/nTGmKvKAjRqi5HAYsfUDHzqK0SSKCIsrFsnp555HNPmLQF5AmXbClQMDr8/nWRr6B7m4Ik3mPao2lSD+E+WeOv1qs1K9tPhGt7p98TJiTwnCny5A4xVrLviWTbG8hIV8bsso8x8qrWRVYiRFeOdjJ08j0NNEyPN7qOJr5kt54pIyfCQ3GPyropAjnLgkMMEfrWomtuz0cJa5hCMSCWBzznyweRx196zT29izoyXUSq7FdoPCehJPl611RlZxS4/gTptxfWt2s9vtlc/hGN35fetpcxaZf2iPqEFqZsZfoCDj+8KzGk6KHlEi39s6rziJ93ToMZBNau2sUSQCV17sJgqFzWXI1ejTiTS2ZHVLDTYomlswE44RJyw+x+VZ5g25cnqep8q9A1TszZanKO4uxCR1VVUk/Wsvq3Z1tJkUG6hlTqCuQT7VcJKuyeSD7orVDROu0bgRgYq5snS5VWuJlMYwrwADg9M85z68YPWq2DTr66ue6ihZX3Yw/h6eWTTkt7ncY2Rl2ybXeMhgCegBBwat0zKKa2Xc2iW9xbwypK/J5ZiAgA6qCecDnj86iuNHsoIJRlI97+Dc29ouRg5B5yMnFDtoupd2TFATwPBg7hn16VW3lre2hZLqBg2PxY6/WoS/po+uh8NnE2/e0rHd1Vc54HvXUB37rwSy+ytgV1aUZbHzXEb7QLS1BAwSGk5+eXpUmiLKFs4CxOOsmP8A316nJothNaJaJYQLt/eMa59/LjOM8DrWO1e3Gnai8ElrZsy4ZX7rBZT0PBH/AFpLkTNnBophefBzrPbQRxTIcq6vICD/AMVaKPt/2hutkCTRscY/CQSfXOevyrO3GoIfF8FYlc8Eq/P/AKqfaXMU4cf2faMRzgGQDH/FWiaJ36N3oV+UZJtdN1JKrBhF8Yvdnryylx9j7Vq17U6JD/smi3DjEcDE/kMfnWIsIbu7ijkt9JsEj8maRnB/9Qq0hsdR6f6hF7pG+R+Zotlq0aU9rrXjuoLuQk87Igv6ml/7TyMP2elSMP700wH8DVENJaRR8RdSMf8A6bvGPyakOgaa3MsUknvJK7fqaTLuRYXHbO6iZlaKwjHlvuen6VEva+/uOIbi2+VrC0p/Q0yHTLCIAQWiofIqzD9DRnw67eWfj1O7/wB2aSQXIHOoa3OmVn1Jgf7scUX6hTQzw6tP/tTfOB+7NqWB9lzRxhy3huLhR6Iyj9BTPhefHd3bf/dA/QUwAn029A3rY2bH/wCpcsx/9oqA2+pjgxWFt6HcCf0NWhtIG4ZrtwPL4uT+eKWOwtV6Rvk+srH+NIKKeWz1cqS2pKgHmMIB9doqA6JfXI51S5lz/vbPuSMj5CrbVrzTdAsfjbm28G8IBDGpYsc/L0NZyf8A0k2YP+r6XO/P/eSqn6A0ULXstbPsfaKd11NJLJ5hTgfzo6TTNG0mE3FxY74lI3nHeEc46MfU0B2T7VntBf3EAsvh1ii7zJk3E8geg9fSr/VLY3tjNbDAMgwCT759KGhqvRWS9t+zOk267NHmkBOBtSNDn0oWf/TDbINtnohH/wDa+f0NZntlon9m2EEtzMdrTbR3abjnafUisewtCcCaf/8ACv8Az01ZLmz0K5/0uaq4/wBVhs7Y+vwwc/marbn/AEmdp51IGsNDn/wYNmPsaxpW1/8AGn//AAL/AM9aCz7E63exJLb6feGNwGVpI40BB6HxSCnROTIrjtPrd1nv9eu5M/3maq+S7uJSe91CRweu93IrVQf6MdXcAy3drB6iQ5I/4SaJX/RmIQX1DW440Aye6t88fNmFFBUiTQ+zt9e6XbTQxr3bRgq7NgEfrXsVssi28KNGeI1GRj0rKabPZaJottCbgdxDEEV5WVScA9ecZ4P2rU6ddC8sYZ4o5AsiAhXIDD2IzWc4pnRxOipscjtfq/HPw1vx/wAVXnesoI2mqXTuO2Orna5JtbfgYOPxe9aDJBx3T9Ohx/Ok+NFwk6IhcDGGDfSmXFrbXkey4t0lQ+TqD+tPe3dmOInX5EfzpoEsYI2Se2SKxlCjVOzPX/Yyzmy1i8ts4/dxvX7Hn86zN/2b1ezJzCtxGPOLPP06/rXpIeQfun55FMe43KVVHLY5HH86VEuKZ5CN0cpA3JIDnAJDKaNTUpbmKSC9UXsDNhhK3j4PUP1z9fpXoc1vYXYK31kkrDj9qi5+hql1LsfbTK0ml7reQjmJ/EjfXqPz+VFkOD9AMcqXqIumykSFhmBxiTG4E4PQjGemD7VTXlo017fRmQiVlVFVRkk7Sf3hx19qC1Kwu7C5CXcbxt5Z8/kfP6VZ6b2gKMf7QRLgMADNgCbaPVv3gPQ/cVaM3vTK22tFuZ2a1+GmlS4UOzZONuSBt6gHJxzz51a2UWoRysZr5p0UnCLb7AP1yKu4ZrO7PfWUnfxhfEQniX2YdR+nvVbcT2098H73c8WPDvA7sYPGDz5+VPvsWOJYQmZslnBPkAP1P51P4T0CnJOcr1H2oN5ozHmIu7xEBl2dOPfrwakUApvVtyN4s8kEH09qoqxzMCd+8lFHPvQrOtzP8OB+A5lPTr5UUQCpD5UkYB5H2oHSmy9zKQfFIVBC9QOK0hHZnJhM7hM4I9uelAyMOpx880VcEY43fUGgWPGQfyroMmzg3pioZWBPXpT4WYxnOQfekkGT50hEJdlQtGEZvJWOKKgUwWr/ABDKzvhiq/3vLmgyADGzdFkUnng81bXoM0GIdwAHLLk4rHkZpBGXuO0msWdyUt3XugfD3kQJ/Si7ftlcK6i6sI9xXBZOAPpQepXNrLGba5nG8HPh28H3P+VVknZ+YXMcVoZpzMNysu1gV9cj+h54rDBP0Q5zT0zdrqWltAwPCADAAwz+g6HPU4pkk9tJCzJiNFAJYZbP0B9sZ4xWZ0201OC9MU8RyhJLOM8+o55NalJJJLMiSZLYhshrhRuXHOMZxnkedQ1RvGWS2V+ntZJrE0axuBLCXMpP4gGHXnn8X021BqFw8d5GsOolrc+B1YbvnnFQAl9bc2l7E8nwu0uTjneCR4f+lVyxvcaxKz3E0kdvbnxTkMQScgDHQGqxFlrRpLHUfHsEe7K/iB6H1wQKIt5hcRyEod2cbuu708vlxWchmVDHGYBHIPxHfx9eeKkeWUGOPkIp27Q2Rn0B/rrUOBamaRpUzhcZRAoU9DnFVl06JN3saPhQd46BRnzGP51BDLFtZZpeMfvMPAfpzn61M7R3EUpSXxpLsBAwT4QRgceZ/rNTjRTlY6SysJ42lNuYzKNzA4x06gdKAl7K6XJG26IRyEnDLgEfLAFGzXLzWrJA2xmfPdnGV9m44+QrhJIHEdzBE4UYBPXpgkZGWqlZLxZVroVnbwkRFmH97ujwfmTUxtmhUiSObu1ztHmc+ZytMS7hgu4LRB/tmJd5MHbjnz68/LpRE3wpQKJYni2nMjyoD5enPAHFN37JpeiGLaZfFG4xxgNuyfIUHqulfHZMUrR8DIbxqOfmKmaSKPbDAwwp3bBMpDH6+1SpcY/+YhfeyA4jIOPl5Y96NroNPRnU7J6jllEp3YyAF4/Xilh7P6lDMJEkVir5AK4IP2x+f3rR3c8MhDRTyxuPIwl931wKCF6C0sB3vMmMO8ZH3GKpOTJcYhMWl39y5lvZYUfaAWQkt7ZGMedAX3ZzUXmxHqz8gYUlgAOnr+XvRDXskbhtmUPBwoAz58mpTeqZEXbMcknBCjJz0560v0h1EzH/AGZ1tcBXUgDj9pj9aWtKTCDt2TkjjIkTn866qykTjEtludXcboXIJ83Bqo7RHU59qGQtPGhdu4JB2ehz6np8jWqv2lsIXme4EgXhFSYBmbyUc9TVdumtLUyXlzvkcl5XE/hDegweg6Ae1JN9lyXo84v9VulQmO5kB8s4PH2punardsXQ3AORnBVf5VbdoZ76a8L6bNeBSo3hJ3A3eoyaD08678SoaW/YYwN0zEfrXRG2jndI2+htdJp8eblG3jeMxdMjp1FWYluhgCaLH/8AV/nSWouxFGu+cjaMBmJ8qNVbjGC8v3IqqZogdZbo5/awH/7P+dPLXQ/ftz/9rH8aLjSUD/vf+I0/bNkcy4+ZpFASyXI4xbn/AMmKd3l3nhbf/h/yo8RzY5MvPzp6rKDwZefnQBWl7sj/AGdvgfT/APWkAvSM91bnH+P/APzVp+08y/A880xpXjaJQHIZ8Z9OCf4Uhlfi76d1bj/7mP8A9KeBdj/uYP8A8p/5KscOfM4PtSgNnnPT0oCjH9uIb640Hu009LhhOhEcZeQnr+6FB8/WsVbdle0N0A0fZoqvrKrRf+5xXsp3IPCWBPpTc5PIP1NGVEvjvZiexfZnV9FvJrm7s7GESQ7Nsd0WfOQeeWGOK1/+sk8wp9Jf8qICkN04+dKSB14HzospRor7yyjvFjS+06C5jVshJmDAHBGcEVmP9IVlbwdnYhb6TZQIl2vEaKnVW80wfzraySLsJBBxz1qp1+wm1u0aztzGg3RyiSRC4I8QIwAcnp96MkTOLxddnijtEr7WtIs48nf/AJq9z0DvDoGm7YWx8LHjxD+6PU1nIf8ARuJJ991eucDpHYRqPu38q21npk1jp9vCfEIkCDHB4HHH8qTkg44S9kQkkVSTA3HuP51U6+/xFkYHiYLIDn8OceoG7+v0vbeB2nmTxcFSBzkZH+VTvpxaJgCyk84OCD8xU5I1cG0Y7StMW9tFnntySnh2F18IXI6hv0re6bJKLK1heyZTJGAkZKE7cf73pWa061gGoTaVGZbeGItKYUXZtBCFRx5b2k6f3a1UEkUAK93KW6FyRkim2mEI0VWjwNF2w1iOGz7vbbW/gXZgA7ug3cedaM/FLnMT4+Sf81ZXT7s/9t9WWWV0VrW3JJIBwA3HStL3kXLfEnHqWHFDaRUE6JDLKP8AunH0U/8A7VDJNKTzEx/3dv8AzUhlUsAsvOOowaieSC3JlNw6tjL7iMY9elS3EvYyZ7k+L4aQL5/h/wCamd/KpKC0l3DnAKf81C6l2q0ywnSK6vAm9iu7AYAjB5xzzn8jREGowXI3QSySKejLFhT9cYrN0Ce+xHu5nBU2Exzzhtn/ADUNNPqCsNtmyr6iRP50VMw4eRyhz4S5A+n5VGshdTlpCc8eCo0UC3ErXsRtrzTTKh6hymP1rK6p2SlO6XToWAxnu3kXP0Oefr962MkTY3Hep9yP5U3ZJsz3hyfQDH6Ulolq+zyhZbqx1BBie2uY3HIO1lPzpuomG81KWVrRWIRR4goJ45PPWt52nsZZY7eSC1SeZX5ZlU4GDj88Uxuy2msrSd1Kkjgd4yP1PmfSung5Iwlcjl5uKUlUSnstW722itfgpQe7WJJCp25xxyFxjjzo+2iuooWWNIiQSNwkIH18PJ96Lh0QQDCXMix4xtwMgfPrRENpFFkLKT82qG9mkYy9gsKSzPtkVAcYBEpAH/poe0kmjaS2EaBo2JG9/wAa58uOf69asmjBIG8hR58VJNaQXSRh5XjnQ5WQAHH5edawZM0AS983ASLn/wCof+Wq+eKdR+CL/jP8qMed7e4Ntc+Fv3HA8Mg9uPyp7oHHUkfTmuhNGLRUbp1PPde4yTS7Z2XIaH/hP86OmtDjIwRQjI6Hpj60yQSZJdjKZI8EeUZ4/OjtPuJJISpeHP74KHj8+Ki4bg8NTAJLeTvIXCs3h6ZDexFROCkVGWLBp+yNpNI0sbHxHIRT09fxZNWkVjLFBEkYMZh4ikCruX6jqPY0Ot0V5VjC/mCu5D/EVa2twZFzI+B/eXBB+wrmlCaNYYXoAM90l13M7tDIyYDbRsceYAPnSxPFe3y6TqepdzK8eYT3ajcpJG3eRwePrVnJELhf2u2SMMCvt759az+udnTez98Ze/KrtXe+2QDOQM/hYc+eD71Ckr2XJOiXUOwhtNVi/s6SYs0RICSgSJ5FsHGRz5UEeympaVKZPiMO+B/tCpYDp5eXHnQ+p22qie2MV7IssCbIRclomQZzhX5B+9G3vbHVz2Zlt9Stbj47KiK7hQbDhgSSR0OAelXaZmqRXrDdRd9vEw7pdu9wcMCMeE1FJJZJmJfCeAP2jhhz5eKtD2a/0g219Etl2jGxsY+IVQUb5jHB96frM3Zm01eG2u55RbNEJIriEK6qWzwSBnp8+tLEemjOhwkpc2M9zE5PhJd+OvB+XOR+VdFf6fK0jdx3uHJUBCpT7EZ6dT0xWqm7LW2qwrP2e1lJ4UyQgZJNp/r16VX3GiPZJIL8CFASO8liAUDjkkcUmqCmVVxo1xOIpLZiN46+Fs+/l9+aH/sy9W4ia4tmZIjncI+fyrUW/Zy5a032bWk0I5BgmwAf/L/nQ8ug3Drsufios5BQ3Ln/ANw/hSdrsMDJao/d6qoVXXu4ThXHTJIohJ8AC6gLqR0XGPXpyPyo657Eyyuzd4wyBtZpSxH5Ch4OyVxbBm3B+RncmQT69c0PFonGd9BEM9nM7PEWEuOO8J8I9BngVGl66RMCnd5YgbkOD9uT5e3FEnTdRMaKXg2gcDuvywetDXOl35C7riJfESB3ZAHp0qdF7CTeh4Qo2GRGwCBwp9R7/wA6qNOkFxc3k5UM0s3OWxgD9etGLbakUMTXEI4xyhI+vnihrfRbq2REjMTH95hkAn5EfKqVUJ2EvKjAqhkiYDxFJMgD3FRy3bgbu4R8DyOMH3/lUDWN6knIQIVwQM85+lJ8Bc7QCFGD0DEZ/KikFsZFew7B8QsjP6xgqAPTA86SuNhcYGFXGP73+VdTpE/ozzzagSrm7tsjlcTxkj86Mtzqd0MyTLKVPDmdCEPp14rY3OkWzAkJ3qtjuyATk56HnJHB5zUiaVIrQGaSFVtyCpjzk+3XpjPTyNX5Ih437MDNo933rb1jLDG8iRSAD0zzwKLj0K/iIkS0PiJQAOvB++a3KaULeT4jvgHJZe7Zc4GP8Qzzk4486sJGihKLDbLHIGVhtIYrg9fTnmpfKNcX0g05JYdPD3yNbPGoz3iHDDoDkDHNFJcQrs3SGNmzxIMDrjg0PPcyXH/zFyz4O4LL4hkAjgdAcfLzoe3kZUliEVuYoeuyLI+fBwPn5+WaHy/C1Eto7+1Mu2S4UJjO+MhgfqcCo5dWgRAbaKWU4yS7IgH0yf68qqo5ElX9qjtIDggR+LHTPzFQd0EVknzhkU7gvK/n6Y9KjyMqi9h1mJgGmtnUE/uTIwx58nGfKp7rV7NWjWBJx/4hlKZHsB/nWdeWJZAWtsCPAAUDD+uc1CDcsEGEXanh4Bzn1zxn+vKlm/ozSSa1ZBsRCZyOpOxcfrUT6xGMb4sFGVuJU8PPPnzxn69ayMcl3Lqr28ltIkR/7zYxRTjPpzU8rS4MZUrtkbquQufc8+v5U3f0lOzYRavbOwVY5GPlh0xj7j8vSo59dt/EiWxDK3KtIM4+VYyPvvEQQmFPIOM/Qcn9OtTyzTyBQrAcYChMDyPPvxml/wClWao9oLVTE0lkQpIDZnH5YBqJu0lskbYswWHIxMD8v3f4isxtmEZAdghIJAJwT/X9GmMLhpC5d3djnnn70WFs2EGuw7RJJZI25iijeCAcA+nOP6IqQa1GIlac2gQHlxFgsMjgDd159Kxk5upIzHhyCQwwOB6/Ly4FNU3XcGFWc4bePEQM/I/M0WFmyTtFaykgC3yhbcqbshfXFRtr8cUiTwiGLajKzgkrkkHBwefw9CB51iZIbtGyquwHALAE48jUkSXSAnxq23BZcrx6HHrT/wDRWbqDtDnaZLiI7l3qJAFBJOAoxgkfX50kWu4aSVmtpPGSpMbDaAM4HOB8855HWsEUlQuArNGQduQOn9Z/nUtsl2gR0iKYbcH55PHX/KkGTNquu3ffzXELROshwsfdAlQBwPxdep4+x6kd+1V4gCsYGdjhT3HTnrjd9MetZp3ugIyIzvTq5JJOST/H+ulCyLebQ0TjdyCO7IPzyODR2GTRpG1HULnUXn+MjgRY1hPdhGd+QwyCvHBboSRn7kXGo6paXMGpS3ST28KlWQR7Synq2AduRj08zg8VlQtyxxLyEywIOChAHTk+Qxitd2fv9GtI7NJdPneeMje8rllHHXbyKpfLECabqN6/aaa8sLmG7VoYjsxvDrhunTGM/X1rQ2msTwxtLdRwnad2E/ZnHUjGGz1wMdcHmhtQu9G/tBp9MtUj2gAywpt7x+SB1AUe+Car4tRlVnQiKRSMDcue758ueucflS5KTpOxwsvz2jt9vcEW4nyQSQRzzjgfpmoptcitbN1ubyBYcZdpE4YHPQZ56HpVXD8FOsvfwwIQCyyFAS58s+p/KiRJbd8s0UTCRjjeQDtBJz79Tn3PNQyrkAQJo2pQPNpcFkY4ZCA57yNFb/d34HXI8hWjtdWhjfuXgZo1jwDHIWPAOBk+uD/M1VxSwiTfBbqkgbDEsQCPTjH29PphXgdkcSjvC/AOwDHyOBihsIqh11qMGpQeFzCFnyhZmYqQc4YAHyyMg1aWl8MrG7RPIwOwRHdn7dKqfhrySTPO/PiJbBIx+dSw2szuv7aUMSed2eP49TRZSsvGu4wCsilXHUZ5FBJdWqyMkbMVz4sZwp+ZxQkemQtMDNcsWXOxllAK58h50RPYssJEUtv7b4AxI69Biix7Fa5z+BlYZ8iefzpnfMr4ZWx186G1Pvvg3jgkG58dYwSvqc1RWN1ftfILtmks5OVaOPaw9A28AgYx0zzRaEzRmUbjgsT1280LLySw3g+meKjhv4/gZpJUlieIsfEvJAJz4evvxmotMvotSiaWIbQGG3IxuGPLPX7ValRL2FwiJ+VYA+5qYjAKgNjHk1Q5cAZC5xzletOS5IxvQbR5ef5VrkRQlxA1xGUmDumPwHBH50FPaSwASWzysM+KKTkfQ54+v3q0EkbHIb6UneAnnp7VSlQnGysSdXfu2BWQdUY4P+dPeJXBGwn3zRk9vazKBNGrovkTj9Kga0ljB+DuEK/upPk49tw5/I1ouRGbgyvktSD4FyaHZDjbtK/LqKs3meJB8YhhPkx8Sf8AEKR4UlQN1J6MDwa0TRDiVyKrDDAsfXiuELo26PcD/hP8KJe2cDKLUas6nBB+RpkjUvJRw6qwHr4TRK3KbRzIvs+GH361EVV/LHvmozC68qT9qlwT7KUmg6CZtoCjeB0Cvn8jTg+yTftKKV54x4v0qvDNnxhfmKmRxx+0YeWM1i//AM69Frlfsh1HRtNv97SW2xv3ZLfauPc8jP51S/8AY9QxSC9lQHp3yBs9f8q0Qa4QERPC+Tn9pGP1oSSS5UndEFB692vHz/r0qXxSQ8osqIOzOp2UyTWl1AzZ4dS0bH1HGfzNH3132insJ7G/g7yLIy4RXY4OcZ8/LyohLtxhUldT6N4qKS5kfbv2k8Hywv3qMZFLH0YEm5079vZ/G2rxNgsFcZx79Gx/Qq+sO3epwQqbp7a+Q9Y3hw3tyvH359jWklnE7BZQSAM52jAPrn14qun0jTLyVmuLYMxON4kbJ9z+XrTtomvgTD2t0W5QfG6bPbOQDvgYSKPt/KodV7QWlnNC+mJDfxOCXRtyEH2bpn5ihLnstazbDCZIiMKQrZDeWefTPtQn/ZqdEIinLd2MpHIMBvbcMYHPT9am0Vcui4te1/Zu+UCeCezcYzldwz9M/pVhbxadet/8N1OxkLDIQybWP06/lWEk7NagjBvgwRn8B5+m7I9ajfTrkwSMLSaOQE7u5TvD78AAHg9M1TcX2iU5HoE+m30JY/CK/PVGB/hmgpR3Q/b2xQnyZNufuKyFprGr2BMVrfTRIDld4K4HrtbgfKr6z7b61GFW8hsrmNjtMg4P15x9qWMClNk8pgbO5FGRznjP5VC9uV5BUqefPNFf9pNOkU/EaTlRyHgyGI8zgDy+dS952euNqxX8ttIwyEdQ+P8Ah+frSw+MMkVjBc8yBfYZ/lXVZpY2Druh1ixdDyCzbT9ia6n45Bkib4NdzsG4bhsDlufP1rktSjgxxxL1LAK2CPLn+eaKfESDIxkhcDn88VLsJwcBRyBtYj6/P61zm1ICaFERsxhmwP2aZOPlx/Qpq267OFXBwQAPEfbNFyJHFyI1GW5yN2ePSlLo6nhtg4AY7sY+f6UWFFb8BGrbpJFH+EKP6H9etSHTLfIaFiTxyR1PyqybaCi7QMc5XjNLFwQOceWDinYUV8djGrMjnec5B2nw8cY+/rWf7R6m+lXvwy6dJNEUDLLChIHsffOfoa2KghiQx58j0FOiZiQysQc8Z5/I8UJ12Jx1oxOiajLqeoCD+y7iGNlJMkisoA9BxznPT+ValbGKQ82+Nq4UlsYovCNIDsG9m/F6/Tp9gKQB0cASNg+RxTcl6BRrsFGnglSSAuABz0x5cCmHTychEXqOh2hvn60Yp5wB08XQc1zOM5JbA6j1pWOiv/skZZmREY5/eyT+VZ6HV9LlEqC9so5I2K7JZimMdecAHnzrWyRLkOBgr7nGM+lK8QPBSM+eSoJpqS9icfhU6Rb2urWfxNu0apvKlo/ECR6GrAaXCxwu3KnqVyOg8jx+VGq3KRNgADHgUDI/nXNAD42ZiqckZxkUrHVGM1TVJrTU5rZ9OvmjjbCSW1j3gkGAeCWA+wq00CKfU7OWa8tJLYCTaizW5RyoHXBP6elaCOMFQehIzxTG27wudoznhc5P3p5KuhKLu7Ku+tfg7G4mgiM0qLuRFUsWPoAOprPvr84BVtF1Tf8A3H08jP2atgWRMhlJ8PB9KlWGQjIcIpPRev3oUl7QOL9MB+EtRHGSVjYAHBXBB+vNQNZ7CFit2dScM5yP41bJaDvM8FugY5J+3SufEIZ9xIUZZcdev8qVlUV8elCXc7YUMOgU11/Yi00+e42FmRN3dxx5ZvYY5NGld8m5MhcDHPIzU8KbZfB4sdd7UZBiYptcVogba2uHbH+zi06Xdn55Fam002NreKUpsdlDMrA5BPJ5PPWnzTSxXMcJKlJTu9ccEkffH50abaQbU3JuYAgjI6/Km5IUYv2BmwRcEZyORj+vemGKNWUkqqlhggGjkt22kMVXOCu3J9vP6U6OMo2dxJPTnGCPPj+NTkVQIkMbRwmKLbhejHjjywOf5VJHbRDG9Ac9QEJ5+1FRmSNk3NneOBn+v40gdlWRmYhRxgYOfU+1Kx0MEKrkxRhcryGJ/wA6mjeGONh3cYCk8KueepxTyirG4Ma4x1GP5fOo42CxhkLKFOfLNKx0RjvTPmGWNYXTxB4uvXowIx9QRUhLgHY7PtOCFIz9uaf3BmUF5CTxjP8AXzppgWBS56AcY5INKwoY8kgPjwqHjAX28/Op0fvFbegXdgBgxHH5H7dKGhj+KOVZh+02YJxySPTqOaJ+GKyld5DR+HI/rn60ASbY2PIWTyGQOPlQ08bMAFtVbdySvGKVfFslVsZGPw9fLn71MYiiHc+7jJG0YzSGV8tkHhDbShx0U4/X71WXOgWcszTGEtJjaXXhsY6HHUda0WzgKjsHxjdgc/1modm0nvMZXIG0cZ9fzpqTJcUZG7s7zRrHOnszpk5haHc549hnyqLSu0E05ZZtIuZ5Q4GI3EYI9yehHpxnFa97MTjBOc9M5FDzwQq/dtGpx6+L9a0U9Gbg70yJ0geQmzkckoJO7dSGXnBB+RqSPT7qZELJ3ayDdG5YbW9gRUdxZwXKxiRCVhbCqGZRjng4IJHPSutYv7OtCtrNLHGzn9lkFUbbztHkKakx0d0ZlfBYHBB/r9KdHlRjaMfemS6ZK1rPdSTKFiBkfYOSAPKj00edo4O7nVlkGQGGMAjPvTUgohQgnYQRu46UM1jbhiV327Hq0JwGP+70/Ki7WyklvJbQuoMWQG8jg4odyQZFJyycnyBrWM2Q4oGaK8Q4CpdgA8xja/2PH50OWSYlfEko6xyKVdfoasA/hKnkMQBn1qZrVLuPFxlxuO3J5Uj0PUdK2jOzJwKWSJl6Dn7Uq7kxu49eanvbeWyRplkEsIxkPww8uMdagjZZF3KPC3kfKtVIzaok2q65bFRPGoORnFSd33bcGlVixx/CqsVESPt6H86nEjEZOMetMkXk5qNSAc80CJ2jWUeJFb5ioGto8nwFWJ6g/nUySY55GfKpFl7zhhzRSYwLY6/vvj51GO+UnoRjjHlR7J5+vlULxAAqOM+fpUuKHbIkumznusFuoGefzxU8EkahslhznDAHP9fWoJdsarnPiYKMe9KiuM5Kkewx/GocEUpMNjugVGHHT1pyXGTgqV56nBB5qtVI2J8OPXFSdyyICkzhT5E5rN8KZS5GWgdXUho0fPkelQPZ2Eniks0BY5LKMH58VXtNLC37rD6injUivhlj5/w81D4SlyIjuOz2kzsXt0eJx5qfM+WKr5eykgfEF4JChyBLCCDn3/lV/BcLKQFU5PTd7Gp2kwSvn61GLRX5ZkW7K3LsS5Cn/wClGMH3PI5pK1rM5PhcAehXP8aWipCqJ//Z"/>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22532" name="AutoShape 4" descr="data:image/jpeg;base64,/9j/4AAQSkZJRgABAQAAAQABAAD/2wCEAAkGBwgHBgkIBwgKCgkLDRYPDQwMDRsUFRAWIB0iIiAdHx8kKDQsJCYxJx8fLT0tMTU3Ojo6Iys/RD84QzQ5OjcBCgoKDQwNGg8PGjclHyU3Nzc3Nzc3Nzc3Nzc3Nzc3Nzc3Nzc3Nzc3Nzc3Nzc3Nzc3Nzc3Nzc3Nzc3Nzc3Nzc3N//AABEIAT4CJAMBIgACEQEDEQH/xAAcAAABBQEBAQAAAAAAAAAAAAAEAQIDBQYABwj/xABKEAACAQMDAQYEAwUEBwYGAwEBAgMABBEFEiExBhMiQVFhFHGBkTKhsSNCwdHwFVJi4QckM3KS0vEWQ1OCorIlNGODk8I1c+IX/8QAGQEAAwEBAQAAAAAAAAAAAAAAAAECAwQF/8QAJREAAgICAgMBAQEBAQEBAAAAAAECERIhAzETQVEiYTJxgSME/9oADAMBAAIRAxEAPwCaurq4V7Jzi0tJSimAtdXUtAHUtJS49aAOp1JXYoA6lrq6gZ1dS4rqAOrq6lFAHUtJSigDq6upaAOrq6uoA6lrq6gZ1dXCuoEdXV1dQB1dSUtMDqSurqAOrq6upBR1dSV2aAFrqSu+dAHV1JXGgDqQ0tJTEdXV1JQB1dXV1IBK6upPOgDq6urqAErqWkoA6urqSgDq6u86SkB1dXV1ACVxrq6iwEpKWupWAlJS0lIBKSlpDQAlJS0lKwOIB611RtLEpw0ig+ma6lkgoKpRXClrQDqUV1LQM6urhS0WB1LSClpWM6lrqWiwOrq6losBKWurqLA6lpKWmM7pS0lLSsDq6urqLAWupKWiwOrq6u+dOwOrqSlosKOrq6uosDvnXUma6iwOrq6uosR1dXUlFgdSUtJQB2a7yrqSiwOrq6kJoAUUldXUWB1dXZpKLAWkrq6ixHdK6kpaLGdSV1dRYjqSurqVgdSV2a6iwOrqTNdmlYHV2a7iuosBK6urqLAQ11dSFgvJOB70rA6kNRG5iz1qJrvxYUA/WofJEeLCaaffihXuHPoo9qibe34i2fvUPmXoaiEvcRjodx9qHkmduhIHtxUYRj0OaQq2eoFZS5GylGhyxMRkCupPGOrgfTNdWdjouKUUlKK9CzMWurs11AC0tJS0WBwpa7NdSsYtLSA11AC11dXUWAvlXU0sF6nFJ3if3hRYx9LTA6+TD71wdT+8PvRYD811R96n94UveJ13D70WBJXUwOD0YH60uRRYDq6mb1HJYfek72M/vr96LAkrs1GZUUZLjHzoeS8GPAD8zRYBmaQkAZPAqsM0pOe8bNNd5HHickfOlkBahgcEYIqOWeOL8bYJ8qrVaSMeByF+ZprMZD+0OT70ZCLMXMJIHeD2zUgYMMg5HrVNtA6U6Od4SSnHtRkBcV2ar0vzxvQYPmDRSXEbjIYD507AmzSVD8RETjeKUzxgZLrj507AlpM1Gs0bEbXUk+WacWA5JxRYDiaTNDvdIB4fF8qhe8J4jGPXNFiDc12ar0u5P3ufelNzyeuaWQB2a7NAi5YjIx964XTEeLJ+VGQBu4eortw9RmghMhJGSPc0wyuCSOnyosCwzSFwOpFACUkEs32pBL64xRYB5kX+8K7eD05oLvP7oFSLJnGTg0shhHeDPQ/al7wUK74xg5polAP+dGQBe8Ck3getDGQ+RB9qTvH+lFgFb/akLmhu8YHnil7wY4pWBLkGuz71F3n+HNcXX+6c+1S5pBRLvPrS7zQ3fMPwgY9+aY8hPDMfpUvlQ6CmnVfxHFRNeru2qPuaFdW6+IenrXIrNzHk89T5VD5Gx0FPc+L09s0OwWRyX3Z9QelR7fMc+/FLsDLsXj3rNt+x0P2Qg4Dsfr0prxL0ErD5gGmMCpIHIpm0nk8E+RpDHGJ//EH2z/Gl7tgv4hn/AHTUa5z5fek3SFufEfQHpSAm2zY4249eaQJLnJXJP+IUhZ+i4A9ql391GduC3+I0gGhph0iJ991LSd/IQPCR8jXUAWtLUe6nbq77Mx4NLUe8DzFcHHqKVgS5rqj3rjqK4yoBksMUWMlzXZqve9Z22xLgf3j1oZmlMmUcknJHixUuaQUXOajaYA4UZPtQSPMUzJz55DCoJ2vUA2RqQf7niIqHyr0PFlmJWOd3HyppmPTcBWe+Nmbq7AfOmmZieSSfvRbFZoC6/i3jB96bkAHB5qiMhzzj603vSORj71I7L15FUZdgPTJqJrpcZQ7j71TNMT+LB4pCSwz4h8qYWWst8zdAF9eetQmZ2OWcn61Wq7Z8+KkDkDI8+vFMm7Du/fzb61ILiXZu3H/ioHcMABufOnBhjnOfTNKxk+9mOQxzT0k5w/3oMF9+FOM+hppLDjJPvmqsRY70GNoLU5ZgTjB+1ARSEDbnIPpTnkaNNwPPSixlgGDfvA0hKZwXH3qtLtIpyDz60xgw/dYjyNKwLYMufxKaSSRUGScj25qsWdlXgfelSVm4OR8qLCwxrpdvCn61AJ84O4D51H3rBcD/ANtN7xifKiwCjI2M5GPlXd8GGPShsS5zhse1NZSGG4eXnTyEFsxz1I+tcWY9TQY9+vpSp4s4osArdgnJxTmunbAZtw8/FmhSpA54pMBf3vt0oyCgr4gZ/SponMgyB06iq/ggADPNPXvcgJkEdOMU8gDmQseAc1xiK4yQCegzQiuY8lQc59etF2WpDumidFU569aTm6GkiSO0mcHYgwOvixUeHztI59KnS4tlZZIg5kXqxPXjzqKWeIs5Kork5U4qPIysUd3TDJIxj1qGVJV5dGGeelSLIX2tCQSByu38R86MDHvVIRWRlw67MY44P8KHyMFFFau/qASPU9Kn7mdx4UC+Z8QFEyW8UkQXCq3mU44qWNVjbu15yg8TsOfLH5UvIPArAkoJ4bI6inpLg4I+lExoO9YTBlZ+N27P0NOcskm148ggkHp5U/ILEEkfkhSAPOog4zwefareN454wxKhxgESY3ACk2CPmLvMleDjypeQMCqLMSAN3zqWJWk/70fQ0RPAZVUqQHxz5801bd1Rg8pY9cADrSzDAYqKWbxsdvmOlEJCgXezKfYnBqC3TZLuaNhgZz6miO8dmGxUAz1byFS5MpJD9kbZMQV18iW6Ui2isFwUOfQ5zx7UNIQiSPKMsCCScY+YpLS4ijlkBVMseCp/Fn2pDCzYop8UoUjqOuKYLYu+2J09QTxSuygjAYD0D5wc+lRtOqxiKRo85B3kAcE+ftSsKR0tkwcq0qlgM7ecmoMSLGF2leerHFSgF2xCQyYJzjOBT5A80KuIiX65V+M+o+1FiohaznQbnXAPQ+VJ3TqOV6fnTJLu5CIRuDI48QwMqfpRIkZyxkUsxGQCOB9fOkGgKZyZDkj5LSFTnleT7CiQsOcyqjHP4Rx9eKTu+SQd3pkHAocgoFC/L0wKcvntH2p3dkE7ssfYipYpGVRGrKAvqOlKx0Q5jwcuc9DtphYNwMnFPlliUFV3N5eWBQbTs7FIo2J8uOD9aBBiquPERmuoIpKuA7kH6UtIB3x0h82IPnniuW8cZwTnzqsjmVfwHknkE8imSzKzEd3n5VvkyNFsdQcEb+M++Kn/ALSiQ4fIb55qoCs0eSirx0xSxjxGRl2rnjC/nSyYy6e+iW2M24EE4X1oT4xpMAAEH1brVa9whfGGb5gDJqaGGMEb95GcYVuR9aHIEGpI7txEr8f3qcRPE4PdIAPCwcYJHpmgpLaUD/V0bf6kg8VAYp1X/aEjz5/hUdj6LKCSyeYmSN4ierCRuT9+n0o5JIQGSO527hwW5zxjrWew6y5PPH4iMCuMjqcLx7rx9aMbHkXTyiKPvJnRxxtjwuWyPvQ8qYYd6Ei3f3WXw/PBqqXgb3z16jFOKLnwtn6jOadUKywaNQT+1DcdVqTuYii5lbryfSq/fNJjJYFRgYOMirCwtLy5XawESYJBdsA0239BKxXjgJIWXcR/XrTTFGXC5Y8+2aMi0yU4ae48Ab/usvnHPOelWbJpxhjEiYIHHenGfnU5lYWZwxbGI3EfNalSBnbuwWZiegHWrqWHT4n3CKLBIB3SefyPH/SkFyltLvtbORnY7dyJgEfajyBgitbS7gruED49Tx/GojYXQkMYgYsoBweOPb1o671O/Myxw25jYnjfhiR9Ogon4u73CG4toFAPLmXPHtg8UZyDGJQFXjkKMGDehGCKULkeIdK0yd6Qknebl/d2HgeRyRz+dDG2cysySRvI3XvH3cfWn5Q8ZQhCuOKcY5CQVVivX1xVrcW88WclGj89hGPp51G5YKCikr7jIp+QWBXKrYGcgeh601gfp70bKS8hZgF9BioXKNwV6H0pqYnEFaRdu09R1Oaejhf3SfyqZ7dCfCCT04oZYXYgqwZT/dNPIVMc8sY5AYY6hqkguI1U7QOnHhyag2SRk5Q9epqJclsbR8j1o7FssxdL5EZ+VJJPDjxL9RxVeQydQ2M+YqRIZGyVBK44yBSpDtk6vA+NpO70Jpe8I8l+e3GKDkj2OQy4x5UomAGQMkep60xWFNMBgBgwP94YqTv1fzyfLBoEtuyQSvmQKfHFMyFo4pWVf3ghIP1oCwkjMm3hQenOP41zxMviyMihi4IKunTPUciuExUDaSPPAxRbDRIshBO5gPTnmkCFnJVuCOgqGScBC8jKoHVj0FdazJNn4eZGxj8L08hByZiH4m59zTWkEuAcKc81yHajKZcjkHDUI1vFuIVjgev86mygmNZCfAFwD19Kn2zd3kkBV6HvPXj14oEYGAMg+hwamEl4rAhMDOVO0D9aGwRPJ3kUYZu8GOhLZxn5UQlzM8BWVJHK87lOCPShEa5DkhnXPGN2OKfJNKGzuIOOS3JOKkoIj1D9gwMZfjDAgD/Oh/iXEfdh2CnpgA0F8ciSL8UdpJwcEDBpkuqafhiJ5No9efyotIVhvxE4I2Ss/ng81LFcTuEXcFA4GFJA+wqpGoQFMLMPLkHgH+jRdhcQiVi1wyGMePadpUep/OhtUJMuVfukZisj8DIjGQT/AF61At+V37oWGSOCcYoV9UtpbnFjNFIyeGQtyCfUetRS3JkYZjiXAwCnFStlt/C4S7iaMsg6HHi9ahkZJsr3rxuBkcZU+48/vQWnPDPcuqKJHU7TsOCp9Ks4sLIwWXO3gqzDcAOuM8Um0hrYFclvhyjzRtvyDs5x/KgYmkwpaJXPTMnl9KsLqWwkPi1CJJBglCdoOc4/Tr7ZoS5uYrK1eeVlUAHk8lj6A0ZiaHiNhh128A73yQOvzomeLvTnuZFJGN3LAkc/y+1VE2vWtsrsJmOWC4HOT/l1qTTe0yX106LMysgODIMbvLipyYXHotFeQvhcs+3k4HPz4qwjsEmjzHhJ35bacD7VnZddsFvhBtAVDklOR06E+v0qO+7QWViNkbG5kMhzsYjavzz1/nSseUTQvFcQEnuJHKg5VR1HtVfbzMb0pPBPFGRuCyRkc+X8ftVHedvrt3VbS2WCFcbmZi7sAfp5ZFH6X25ieIS6nAVcHAMQU5+h6efNFiziXyx2zIF71yedpYY+n/WhNoCZCljjOWyKoNT7YRhpfhYtxLYQueAM9cBvSgZu2NykSC22x8/7PAxjzycZpWDnE0Eqv3nhIAz1bmkMixpulfwr1LHzqu0/Ve9QSXBt0LDcY8nj65znFINTtUYxxTxR7jsOXJG36g+fvUZv4V+fobFd2SuG+Jtd2ONz4x+dOXV7aWYwLNEecZ5xn58iqy7vLS3U2ndKrHqwRtzHjJBzyMe1M+M0mXaLlxEVX8CwEhvQnHP51Wbok0DJEhwV3k8lkZCPzNJVXFrWlJuLXshZ23MVgcAnAH8K6l5H8DX0gMCJuIDkHyUfzpYyAMKh2qeSWzxTJJ3ZS4hTaT++1OVCSSzhV9IxXTZH/AlkCoWUk8eQzTYIJbgqXeFQcDxSjPzxQ7EKV7lUUn+9jP608JKyk94CP722lYx72s0ErLmN1U4JDD7c1IO9IyJuR0Xy/SoAhwQXLj13efpTh4ACGPXPWlYwne8ZPPI58Iwc/eowWZ8szqRnqCB+tQNcvnZtPByDjk04XFu0n7WNixGMbelFBYhR5CwAi48uhp3cANsOFDDJXOcfx/Snbou87tGwSMZ280elpZiFij3Ejt1ZIMD6kmhySBRsr5QghBJZGDY4GM/auUlRgJtLYwWUnj2on4OXu8hJBnzAyftUaabeKQzMI3zgFlP8KnyR+jxfwJh7uHDyQmRuSMkAe1EpcPOxSO2MhxyN3lQa6RcyAl7wK3kBnNSwaVGrjddSlsEEiPB++6ofJD6WlL4HSRFLVnln7qTacQ7skeeMk5H0quV5rhdzpBuzjPJz8hRI0+EHJnd2/eJUDn3wfemrDb97sEzM2cAgAeXr50vLEbgyW3QcG4RW2DChYQPzzx9qkdjIxUMm0eQU7hz6Z5NCd2kly0cbFthGU4bByOccUbCIUnCiELAhZzK6goDuPmSDn7iofKkNQCnkRrImzgkc4woVuCR6+n2psMt+CDLpsUY5G551x6Dqv0qR5xaW0jyftWC7tvCgnFBW981/atKiQRXG4qhkQjb5ZGRz1P51Gbeymkh92uqmfeLpILY9djoxJOB1I/hQkSPbTHvbGaQhsRlZUjLe/EWTmqG6jaC8bfeq3jVizTHJyeTkAD8hVpB8fZXp757efvEDtDLdsQqZxvHPT51on/TGy0Rru/uH+A01GZfxiS9DlD5KQMEfI1BdrqdpLILnTS0f7mGB6nH4RzjrQtj2ksYe8bv9QXeNzLGikLz5bmPGfLHnVs+txxtHtvpFUttImhKsDjIHhXrnFGdFKmuyja8k3Du7ZyMDdvgKnn+HIqK51JraVVnsWjDDK7jjI9RxWst9YsbuEBdVQvgFiu7wn05FU+p2XZ25ubm6nuZZ5vxSSF2IPAOeOtHmE4OtMp11+EE/sGAzxhs8Uz+17DvO9eO4A44VwMDzrkg7OuzMI5dmPN3xx5dc0dp0XZxpZEFkXCguWlBIwPPk+nlin5TNRk/aE0j468t3drS4mG44aNeCpPHnnpUl6osYxLf2lzBH03MnAP3ozvdBuI2McKzMgHdxmAqD8j086Zc6Zb7BLollZs4AMkIZSCc+Y9Ov8qFy/S3F1rYB/a2nSCILOQzNjxBsL8+KIs7qC7ufhYJUdsEjaSc4GTjj5/aj49JnkiUmw0WJzjKpADjj1x6+dK2iXFoHaG5gtZJOF+Etydwz5ny4x8+eKHzJewUJ+0XcMFqEWFFCBOeU6H1OfOorqzjkAJWPaeucDP5Vm7/Sb62eNO+iu5QwO6HAZR78DA5/Oi7XTIlt9two4G5FO0KpPXGM88D8qjyLs029UFR6ZZWzu8ojcNnYrtjI9BnrRcd9bApDGrow4VNuMD+VDx2dsiL3aEIM9Afyp628RBQSyBOvmT+Yo8yfY8WujO9sbw7VNnbqkjA97K/hbHlhfPz5NUuiyXFzI9xNJEkP4V7zcRn5LzW/kWySPEplZD13ISo+Z6UwNZuSDHIUXgKSNv2ped+iXxW7ZRyWFpqlkIJtbsbc7cHurN8Dz6suevvUEmjNpUP/AMJ1axupHbDqbdAcY9XB/WtJNC3dGSx09JHH4VkYR5GecHmoZ+0cWnIvfdmZ47lTzI7LMi/Jh5/SiM3L2NxSMubnWowXXTtNuWBwu62gJ9yduDiiLNtau5177S9Dt4mIZjvMZYf4R3nWhZtfje6ZysccI5WDZtx7A7TirG07RaWgaSawkPkJBco659SuytYtmWixg0aZ2V99rGpwAPiEH55OPzqRtLuUAWKC2nVlG0PeEn3PhXp0qk/7W6U7oz2ZB7sgmIBBuz5fi4x7fWh5O0M04WSyh/C34ZpAS+PLjBHFKTl9GpQLqey1KCPcNBEqLnLx32McehAP61SXz3sNkJBazJcE/wCzCh+OhPH8qbqHbCVrURxRJauUO4xO2QfbJqAdqbyCERyyR3DlQA64GOOpytCcxSlAz/dT3UkzX0jW7opcCeFxux0AAHX8qC70sdu7JB4NbKw7aXm74W8tNPuoXYAGWEnAPoM8U6O57NSrcSXGnQW0652Rpa5EnpjxDHyxVX9M6i1oxwR9uVccngFqmt1kWKbdy8i4Db+R1B/KtDaSdmJT3eoWTRHccSRxO2BnzxKv6GjRpvZnUpWXT2v2YJvVYrRgAAeTlpep+vyoyEoN9Mx1mk8E6PjIBBJRvKrHUNQubkwiP9mI23YBPiP+VXWn22iWl80NxLKiBct8TbRTHOM/+XjyxRWoJoF1ZNHZ6rFDKeQRpqDgeXhAIoyFi/plbSW7trjvo5HVmbLFXAPvz606aa9lv5b0ShWd9wBfJA8h9AAPpWhs+xYvbV521pE8gr2bZOPMeLp71x7EXasc39uqAAo5QjP0zxQmm9A4TSMg9vcNK0kkg7wtn51MtrdSpFAJS+CdsYJOCfQVpf8AslcZIF6JWXJ2xwEn9cUAkEcFyO7i/aKnMV/CBg5Pl6fY03rsSjJgMOg3Esg7xwi45LLyPpn2oy7eZLVILPRWEq5U3YtQWYZ4IK+eOvNWumGO4tUdTK2FVSxfGW8+p96lCXcXC6hdQgcrHHckLznpg4HSk5RXs0UGzHO8tu+2WN0bPSRCv600OWbiPcT5AZJ+la+G01KS9UX15dP3mU3rCZiynjB3H3/OrWz7DWkcwePU76Jk6NEETk56EZOayfLFAuCT6POAx7zBQKTzjHNOWC4lkEcVvJI7HAVUJJ+leoS9idIt4O8mvZSduV72fJbHlheap7K/TTrcxroLhEO/w3hGcc8cHP1o8mtFeBp7Mpc9nNZtoUnnsmRHO0cgnPuFJI+1W1r2Te4bC3kE0SEAlSFJ4BI4zgg8VYLrlzc200tvYTGWZc2pE4Cxg9AVxhm9+OtUHZ3UbzS7md/h2lVU2spVgFJIPp1FLKdDxgn/AA09rodgLJEntZIpvMoG5Hvn9Khk0LR1RkijuWdlwruVwp9xjmhLbtTdXUzw/BBt4/BGTu9/I0W13qQVXTSmAQ4U4JP19fnUf/T2WsGtEdpoF58SWmmxAmNiJGuG9R1zj86szo1rKArjls8qQKqLvVNcQCaHS5gEbxAoTx09M9an0V7+7tZ5tVKxAuSoZSJIwRk4z0FJ5dsax6RM2k2URAtIkKkZYzA5z9unSuqT+zrTA2XkjLgYIG4fcCkosdFXHGwXhdvH71Pe2kXwgrtxkeKpYomlYd0JJcDGAp/Mk1YpZuR+0Ux/7xBP5V2OaXZko2VMcSx+IgEeqinBFLtJknHTP8qtxYqmGO9lbgBeM+1WNvaQ26F2gRGPQY5z7ms3zotcbZR2lhcXGAscjZPULjP1NGf2K2fGFU9PxZNXqzOFYNgZJAGMEjyoSfx4KyBXzk8eX8KyfPJ9Gi4kV0eh2yEySl246cLj7VLHZ2kS/soEA9TyakkkyuWkPTk5xmou8JbG7r+VQ5yfbHjFdIdhYh4QE9MAClYlozvIzjz6U3djjdk+fSuLAryd2enOfzpDI1JX9xCOvTH5/SlV2PKqB/KuLs3X7ehrgpkfb4sgZ4piHNcKp2uw38eHPNOTfIMbSgzkYPlSpbJFy/4up82+9TbjsBGB6Umx0QJG/PeKNoPBBPT3qU28W0LtG4DCtnkew9OlSwr3uSN2zpnpUn7OPd6sfXNTY6IFtI++F0rESlAviJOP8/c1NyNqr5N06eXp+dJl3bzbPQDyri4VigwzDrzxSA5Q0jndkg/iZj0+VRyQq+SBuz1Y8Cpe8LHk7j5Dyp4yp/CNxOTmqsKA1slZgY2G5Tjcwzj1xmoLyxFw7LLDBIDHsWVTtbGeRjnPTzq0LxvnLg+2eBTe6V2ySB5Lt45oyE4ozdxoj97ui7whnMjBsBc7eBwegNDQaTe3CmG5aIojmR8IpYscZPGCevn0rWmHD9PCMcbv4VDDElvuEaOMjJfOSep6+dPyMnxRM02gLa7ttxcDdHtf9kQDzyM+Y6UKYpkk2SKjoIwjHpkjn9RWxWWNHKK7O3seK5XQscbRg4BYcgUZv2LxL0Y1bS4cwGLu1cna2CMDnrx880+Gx1AtIkcYZkP4upAwM55444rZIsc27Gx1z5AUpgyjrGzx7xguCB5daPILwoyEen37xmN42KBiYyFYY4PHAzjpVlbaNFDsnQSJMGDEYYDI8s9cfSrvblNindgYDZOR75PnSrGrAAuSw6knpjk9KTmxriSI7dBEhSCe95OCSQwHlgbs4HyNP330QzvYopywTIJAHpzn6Yp7ywL3a94oZvCi7hz8qgSK3SR33bmJVn3SFufLqTj6YpWzSh6RSvcs5ZwS4XdIpAPGc8YyMevnRCpltwyy4O4hR0HQYI658vSqu+EaW7ziSG3jU5Z+7B4z+ZzU9lKktr30VqWR2AR1z4vkD+ppPoE1YdMJlWTdnI7sHOcEZ5xgfPp9aa0ZlEkb7I1ZtjFGI2nqP3up46UMWjYmTMiIEDZhUqdpx4sDrjzPlUw7836RvPIi7QTFG7uCST19B0+xqdjGy96yl1YxMxSUjdngcFAACPLn51GxmjcAyXDoZukRXGCMhQePnmjDbXMUZNzPKFiDAlFVi4xnpg4+XnQaRSd3t3d4xjAX9mgXg5QHA4B8h86oVEy6huNv4nVHxkGNjwc7cH5ihxexmOEyykNIpblDhsemRzTLy4vFE4sbd7qZTvXEZ2HjByQcZHPp7c0PNFqF4kzhXgjkhXuvAe8iYfiz6Z6UUJsE1lLPujPaWouJG/EsL42++3/Kq6F7Ga27kqpZkOVd9j7uvHl16Zo21tNSs7fv7mC8k7w+KIeJ0fP4wfL5Cq/UdElMrzNHIuSGliI5yTyw/wAPt5fKtVXVmMsu0iCSzt7i8ii02Zwu3c6gksCDjGfM0LffGJFmURqitjAXBBPmR155qxsxBBc28Dq0k8RLRPEvh55yQDyePqBU2sK80Pxl2S20YaLeDvXPVT+nHlVKWzNxtMyrqS5IVQ58wvH2pg3Kx3BOegK8fpUlw8attjdjwChK8kHpxT7eKW63rECXQEtuOAuM5yTxnitrRhti208lq6suAByBgEHPt0pJnd5GkmYMznn8I/IcfapLSCRnJuYx3WD+Fxu6eRNX2laBpN9FcKkmphwo/bTpGEVuv7rEn8v4UtdlKDlozqNAkBWRVLluCWPK+hGcf9as5te1WW1+FiZIIMACK0jWMkDplh4j9TVzB2LtZBHKJCq4HM4bxe+Mg/fFXtnpEMUhMQikhGMI0K8kfkB9PrUSmkaR4ZGG0/s7qGoEvHEUbI4cFj7k+n1rQ2nYlVXfqN11OdisCcegx0+9aiS4Yq0fiVF52Ihxx5cV1vEzxlng2+QEh5+fH9e9ZvlNo8EUR2dvbWEYW2iHTAMhOcD5cCuur633GOb4dZSQw7xuR6Yyc/zqO8S7ktsWCQyTjBZs7fr5jPzqtk069u7oSXU0S90o2tG2S2fUADH2zUKX9Na+IkVviLgtBcKp81Axz/dxnrxUU2opK4s7+OC4ZWJjFxDlDyeeRkCni30+O4RZLVS7HCsWfGRzzzjJ/OoryOWeR2lZbdVYquxBkqSMbvER6eXl0qlN2S4qi9jvYYiI30+1QpwqiEDA9qrNc1CV7eXuE7iYr4JLccpjnPBz9cUJYJPIrCSeVoC/CRoNyr6A848vKipYMqsUoeRGB/2qgEfXNP8ALfxiuVGEHazV1Yd5eNLtBysiK27p1456Ctvo+r3uoWEct7ut5O93fsgF3JxxyD/Cs/ddkpCGZ3to135QRoxOOevH6mi4uyt5OhUXt5hgBgKFUjz5zTk4MzgpxZNrGozPdTGFr+4ZCMNGECICOgPl8vXNRfGc7Lm/vLWbODC86E/kaKg7Aw4PxV/M2TnC44+vT/pViOyWgKw327O58JLSHJPvjz96nKBphyPtFHN38yxGPVriBg3JeVW8+Op4qv1C+vdLd7FL83HxrGaczlCGJ49MjgCtja6NoNtJG8dnEJMZBkySPqaki/se0DG3sLXxHDjaCCM45zwfYUlNA4OjK6CX7PLM0s9oGcZYoneFcc1Ie1d38Qkk6XEiE+BIpe6De58Jq3jvbcXUhh020tVUbUkCKdwz6L5eeCKnlMdyjgzs5KnCpCUXd8sY+2KrKN2xKLqkyjvu0FnqFuqXmh34QPneLrO7HplMVLbQaZcQKINJ1CJTlVaS7AGepHC/Pyo9f2MRKWLcJzkDPHpk/lmnW9x3THeFZ3yxC/u4HGcf1xR5NUkGFvYIdOhlw6i6jBA8KTnAwMe1LRramkGFaa2BIyQZAuPoTn711RcisYk4GWAPhB6LS92QA5BKnngeX1p24MRnIxzxx9z50qMJBslLf4Tux9/6xRZVCQMHySjDByMrjHyqbcAOcEjzpGjHVXKjrggY/nUEqnB7xkb0Cnn9aGMbPPsO4SZoZ5DnkDB9+tIY2MmERyW8hmuFpK6h+7PBx6c+lICMMMAAY+td9OR0FSfBXXIWErjzYjH5VKIGjbwQPvIxk+fyFMQOqOy524HTJqZbZyquRuBPOeKmSLby4LMAMj+vlTpH3DJBJGOnOaVjogeHERYBc/Pj3rhMU8CRmLgZfHLVwUMA9xgKxAVXIAJ8h/H5059QsVJQ3lsWyFI7wHk+WBSC0iQREgbVJ9+nlUuIUGCoIPmw4qpGv2SwDeZAuMqiKTnnAOWxkcUD/bhuZ44IrRt54IMgG3xY/T5U1GTJfJFF/vOHwcD16HP8aiiV0AExAc9QByf5Uml6P2pnYGHSE7jp4J4wcbvI7vT5VbwdldeaGVbmwsfEDgvdHPByMAL5/OqwYZWVc0jngeEHjav8adapvRmlR1GSFz+9jjOMZ5qS80PX7KNP/g6YLctFOhAHmcEgnn2qqv7m6tGmF0VjKqZIxIdpY5PhGDVeOXwl8iXYfvDSAAMAeBj+NNkBQsCQM52k/u/zqij7S30kphh023Vj+Hv5RGM+5cgenpWk0vS+0+o4lhj0QxD8X+t78e2U3UlxyfoPJF9AcZlyqkltw5IXBB9vSixyCCvjHQheRV83ZTUWtMGawe42eIhGxvz5e3zqvXsxra2WZms0lV8kmdlUgYBB6jnk9aPFP4VlQHvZQNw4qG6aVv2cIk3N+8MHbx55xgUNPpyW7Tpca/CMue7SC7UuM9BjxHz/AOlAT6RdqHjgF5JEq5Z5bkoGI5yQTx+VLCuxObfos0tu7vhcxsVCjAUnJfj1J/lRgdWB7zPPmPMc8fOs9aaJLLAzz2tuSy74c3EhOfUjPJ+1GrpKWIkmWK3lZgTHHsBAI8gWzjPFNQTdWLKSV0WULRHxxyE4YgKAetLJIN2OjEA4Wp7PXdT+HVmEcDn8SCNOPqo5qFu0Wo6nZT2l3CsMW7BBRcyAcg5HlWvgj9F5GRXyi0iV52VQ3hjCzKxYn2B60OJtVdWEWkOjYO1pplAz7jOarrVLd9MsTbRtJbR4eJXOCAPM881p4tXKzur6faEKPxGMDcfPoc/pR4l6Fm/ZVpb68yIz21jG2MDfKxxz7A/b86V7O6iVBc6hY2ykkZFsSGyOM5OaubfXLO8VZhpduMjjcGXBIB5U+Y4/Oh7XUdP1B5h/ZEQMb7W3xNHk88j1HvR4f6PIrFs7ZkZRrNndBTtZI4d5z7r/ADp0ltGkyqtvcTu4O9YYkyB7jn3q60vVNDivLu0t9DthOm1phIrEMT58jB4x0qRu0Gnzzz2MOmxQTxr4miDoACB0wAD+dN8K+iyMqs+r2E7G20aOSNsMVlz4T0xg4+dHW3a7Xp5ZIk0S0YRyNHuMWASv1HWtVoNpBfNOZVVVH4Q5wepHn8qvBo0HcKsMm1wR4pR3gAA8hn9MUPjoqKbVpmCtdY1ZwWaGwWRSCyPa7grHnAIPNDx21/HGitcJbwgsQowoPPHJyx8jgk8Zrbppxzta8tLjAIbu7YKT5c+KgNT0gSYFvdvZEdTFk5+5OPpUuLHTMZcXbYkZZw7qMYOSM9eg5qu0/XWsviI7+4EjhgEKoQSMc9fpWsHZiFQ6i9lbLEt4AOfpQN12EsrqRnkuZy7DGVQD+FRivZLU+0Zibtdch3WPawZgU3DnA+tQy9sNUaNY90I/xFc/rWpi/wBG1iEP+sTlucM/lSJ/o406GMq9zLJnzYcr+dVXGQ4c30x8naG9ZekQlOfGq4J/hUX9vXIVUcQkAHblASPX2rVDsdo9uHUSzMSpUyGPdjPpzwfpWS1fT7Ow1F7ewkjljWPeJJt2fljpTWL6M5R5FtsL0kanq1zItnFBJJ1ZpO7CqP8Az+EfIVpV7Ga/eRILd9Ni6sykrvOOgbYCPcY+tZLRbZI7C5n2rMyEFkK9B9fr9veiobmOWzkupdOgSODCgxLgsT6nPX5U7XwcarbNJB2I1iSGaOeyS2uRloXMoCnLYAJBPkATTZ9N7UaLAC76XCikbcOgY49OAT8+tZ2RbjUIrWHT7OR5bonu0x3mcegP61oNN7KdoY7V/wDVJEjwySxMoiLkj8QwBkD3oSsrT6srDq+sm3gjtHs5VUAGVuTnOef0qxfV70DKtCpXB4Q4/WoIuyOtWUhQ2DNCFJ7xI1kDZ5/e9sVdS9jNamsXKtDFdbi0SKke3b6MRyDUOGykp0VaaleELGt5DE2PCixgfkBwKzOr6lq/xLvLczNuOB3bZXGeOB08q1MnY7X7e3SR4Lf4zcXkLSgKIwAOTzzk+3TrWZa+uV0oviKTExjb9mCgTAxtPzzQopMid1uyfRZdVkvU/wDiEoUYLK8mFHpn+XWtTCk884lu+YYwQzle770+QCg5I/r2rBQXs+nlZ9PkY7uHG38iPStPY9o4pbdFvkkaVupznaR5g4/LnrV4xvZMJaospWe7lCDn91EUcKB6AUVbwoksUSW3e7dryNkAI4PA5PkMfeoLdVnRZ7Vj1yrAFTken8qNg23FwjXBMc/Tvl/eH+IHg/PFa8qbj+S4Vew5JXYzK7xo+/HdqOc7R60wCNJTJKHQ7RncwXqT5LnPSm7popTttWLeUjkHP1FAm3md2nndJCBgKgC7QM8DH8DXDR02WTXlpAhlQR85O7HJ+9QS6owHChWIHU7sZ6UFcbFjcuFYYJGME9PP7ims4AIQMw2hcDnypUGTCZZbicoe+xGOWC4BoNrmULx0zk7D7A095hbmPb+JvDtPXAHWkshHPJdjaFTI27TzkdT+f5U6F2D/ABG9sEHPqzedOM8m3LAmPrwevNSCyJIyxx/dxn+PtUqwFU25YAe2MennSFTAO9UPuIwuc8cZ+gpRNIrARkFOpHQ0d3EJ3EyEHHtzTe5tYiXWbB8/EDQFMhZlmLO7MzMOgPA/jTJpCkYwGD4BJKg4Hpz71O0yZZonLHHTBJpIpp1fHcySKxw37FQOnvVIBg0+4uVWUQjkeSqa6riO7cIFkspFI46A11FsdIr75ltbV55AwEQBYIPF6fL3pUuIyQytM542psHXy/eqT/8A6FfxxPt0O13qufBOcP8AJcfxoC77e9pTGslhY6cjFQWjWBi6fdjn7VuuOKWzPPei0Pd7SsoIIH72AabBHFK3jXvYwfTCgD386rZdV7YXsKd7durkjvFFugTGOcHbn86vtMtImsof7SjnkmXdnMuAMn/CeeMVm4pey0230RzT26HuoxHkc8vjimrcxMoRI4yQOI1OTj2xVotrp6RjuIFicepJ/XOaRfGzbWUD0WPAxWbpezSmU809zHgxW0zqByEXn8yKdCbqRSPgZYifNwce3ljH1q8jVVAV5ST0GEzj7U7YpTB70ZH/AIX+dTkPEzNxZ669wJLO7htF2429wP4mq+50DXLhi76sS+0jcBtPPlx5Y8q2fdRAYMmxvItbKf40hW2QEzXEbnPT4cD+NNSZL4k+zFydmJGlR3dn2yZcOc5Xbg4z9cUlr2SRDsa6AbK5Bixgr0OM+Y4PzzW9he1CgI64C9FjPT16+gqKa50mSXuprm2eTIUoyKTn0p5MPDAxUXYiGVViNyz5J2d1gEgnI559/wA6Mv8AsQJLdzBYsbknKySSkY6eWPY9a2EV1a27d3BerFIRnaqbcj1x50QbourL/aDggZJ2c/OqU37DwwPMYv8AR1qoVXilSCVRgM0hGefULmrjS+y/a0SSrNqdyLcZ2L/aDKD9m/lWwYwgpi/A3sAvg/ET5D3pix29zO8S3EckqMVZDHkg+YNV5ReBGIvexOo3EKw30yXE4dWaSaQvuAYHHGR04o+27DWNoYpGikuJC5YowwgyOgBHQenFX9ypt5o45L9YmD/gMIGFwcfpUq6hbtzDcd6Fba+xMkHA4ODkdR5eYqXytjXFFFV2k0Jby3jaCyiluVYAHZtYLjBGfMdKyFx2W1cyh4rKWLDDhQCD+fnXpk2pQQqokbxsMhd2Tj1xVFNeKzhDqF7IpBbYHVR8vCmfrmqhyJKieTiTdmQg7Hauow8DxTsATIkqjJHXz+lGf9lpplJvJQONuJrgMV5zkdcelXL3mnJJbwuhnuHA76OW7k/Yk+RbkZ54Xqc02+1HTNMWOSWG2Bd9qrsUtnn159P1ofI/RK4oga6NYCaJviLfvIvwiFehxg9PajbXQQsMzp3hjkJyZfCAc4J5GTxx0oo6wiwR3QuDHAf+6ji8W7OOSM/kPrTo9Rjl3RMrOxYkZ5DeLPXGPofaoc2zRQigX+wYRbRxPOFjHA3P5j0PHpUOrdmX1GNEsnjceLce+5yccrRsd3BPqCW8rQKVJBE84iYnHAUMBn6UTp1vJq11KbSTwWbmJwrlU388cZzxzj3GetXHLtEtR6MuexeowooUBio6rKc/X1NMfs5q0fhWOUtngqx5re3ViNMs5ry8u44oIwWdiDx8sURDYC5iSeC73xSqGR4xkEHzzmrz5V2ifFxvpnk7dne2bxgKTgOdytIPEvl1Hzou00btQHke+jl4wFIZOevpXp89vcQyw7Qsis2OMgjgn0x7UPPqUdi4a5njjKtgFpAcn0I6CjyS9h4Yr2YW307tAZWRbe4yRz4RTrHsz2xTvO8V5g0mUKsvC+QOQK0h7Rxuklxb6huiHBYkcHJH09vnXQarfyxRXMU0vdSqGWRmYH16fLyofNXoFxRfsrl7MdrV2q1uTvGN2+MhfnzRE/ZPtBaoH8ROeG72MqueBnp/XnVxFq1/IOZSAOu4YxVXN2usor17WS82ToCZDvKKvI4LEjnnpQudekD4ku2FWOg6iGM5iaORgpO/I3cenT/Me1W1npF3AzyNJy3L7mzVKdR+KiSeC5M8ci5DRy7vufLFCpPJcbZRLuVgMHJ5HUcjr86jy7NFFJF3dzW1q0yvnvo3CFUibliuRyAePfoKg0/UoZYma+hNnjGFeQEtn0x9Kq5Zt695J+0fbwAcFh6A0K9yEt2kuTHaoRjcXIOT0/6ioz/gzQNq9on4IJ2B6Fto/jUcWsi5XKQtCGXdhx4h7EeRqmkktoVinuOhHhMkZyTkeWM/0KmW4jaLvhKCCDgDgfPPpxUtsaYdNezSF42fYpGA3Q5oWW5fOwyORjqehroJAB3fgkwuVwwI59SRk4/SlXxSFNq7OSQyZBP1/rpU2ADLiZ8D9rx/cBxWW1mWztL/ACZJYrieMRqwbCrkk5P8sVsWgRyZWkYSBcZUc/c1ie1Gn99qNpMVnmV3BlRU8YHHoMcYHPPWtIdmPKnRDeWyaTpDpbRl3m8MsgcEYOc+mKA+PSx0YWTx/tJmLsrHO0eWasS4vkcK10siciNVB2j6D8z61QXFiYLZJLlWWd2/CXBG3HHln861VezCf1B2j6jc2qXN5AqSBdqeOR1CqeONpHtV3o+sarfbJLbT4+57wKzLdyKR9C3NVK6nZw2Nvbx24QZPxDBg3eDHlkEDmgpNclitktdN3xRq+4uX5Zsgjnjpt/M1a/4SnXs0EHaHdcCFNQvYhnA8Yx1x6VJ2kvNR0+S0Z5kk7xGO+feWYA+e0gVm7MPP3t00DOyDLsikkEnO7OePOre8nh1HRHubm5u1ijx3cBZptnllSxHqD/0qW0mVFyaZYaDNe6rcxyrLss4Y9920RIWIjPXcT14wM81Srv1A/wBnJNaIrNjMoZAW+fODmjLGaTTtG7jTr0QrdPvlSSNHzwMY6kfX0qnktZdPnimZ1BbEkYzy3PoM/nRaYpOSRbDstrUc4g7lQhHXJC/LOM0e/ZzWbPRBFDBC8wm3FYW7zjy69D8vQVfdkNZuNRtZ5L6YM24d3gHoBz5etJDJdahdxXi9puz6WL9YDfGN9v8AiVlyG9qhZydL0a48aV72WvZl7S+0wW3dRiS3VFuYfiAzJIVzuyAeCc856jHFOv8ATjCd+PB5NnOPn/OqqCzls+06ahYa32eSLbtmT+0QO/jJ6N4cbvMe4HNaG/lDW07Wmo2d65jYCGO6Rzj1xn860T5I7rRX4kqZT92CvdT7in+E4I/mKiuIF0u3aVUmu4sblWEePPtVhNaspULFIiN+HKHwH0z0xQy74JDwdn76/wARWkoKatEJuLpkU0Qmgfuod+5CA28LnI9/Oo5VhGQqqpB5JbOD9uaWOBkuW7uTED87CcgfI+ntQE920V9JC8SAAZ2g5Y+n9Yrj/ht/Rk+DMGEgwudvgwcjAzz86L0qxdUEkhcvj125J9hUE05iltbhTEySQHY7HJzuGScD5fxp8WubIAXuY12/hV1xnyx8/wAqbutAqvZZfBjA8J9txz+tOFggLMsa+LGTt61SXWt3qwNcWwikZW/BzkjHJHp702S/1ASJ38URAz3gUHGPPBJHn+lTix5RL4W0cbZKoCD5YB6UrJDCoyiBRz0qln1CePaRcKmAcgQ7lzjjncKRrjUvh1ZnjDFgdxGBtz7A44ophkiwuPh2cKtvG7E/3M0Rb2N0yqITCqk+IYPA9uazaavfyQs0NzCR35z/AIUHBAz+tE2mp3E7PJJqIWFyFjRV6H5j2qqaFkman4Bl/eX6nH8a6s1cqZ3Vjcw5C7TmZ1Oc+gU0tAWiwS4s3lLfC2wk5CMqqd3PqKGutZjs1wYUjGQCcbdpJqzNmSB42cnhi7nj6Ywahn0qK5g7i42SxnjGzHn161Fr2XT9AEl+JJGADMykDHkff1o+DV5rSJF2spLYBDeAeg9cnjy86ji0iKKAwhIzxhWaLdx6ck5HzqZLHYCGa2jGRhBEwQH5MxAotDpnNrZwytFtbHhEjrz6enHyzT7fU7hzsKRkn/ZqijHuc5x/Xn5K2nRSyHfuVep2eEfQeVSfAWVthsEyA5DSTMP0otBsk+Mmt0hDOv7Rwrd4QuD0wMUZNcyrA5hjM0gGQu7H3zVRcS2njjljnutp6d2SqfU4z65OakhutiOEh3SY3DvXGQPTgelDix5Cx3NzPB353WoRsid9u1OgJyxxj3zmoG02dJgtjJHcWDqGL25U7mPXpkdccnyqV9OW7lM0sdqjyFWOd7ZI9V3YPQeXlT7z+yba3j+PndYA4H7KYwoWx+8EwD086aRLKrUIrLSkhbVZZ1inO0kOJCpwTyF5x8ulG6bcdmJkBt9dgRwMBJY5EI/4iM/SqHV9T0DWbZI0hTT445FZ5Y23uRggHb6c8+fSoLLQ9FhnFw+uxPGnJXAQkY+Z/StUopbMs3eqNVPL2WhjTvb61Yg5kb4V3J69D5dRzmgJrvQL24Bs9bs7VA3+swy2x7yU5HTK8HryCevtWT7RHSotPt00a4jl3uXkZWztxg8jyOefWq7T7/V7aK5ms8yxkATOTnYTwD1/OrUY1aMpczyo20l7o63sjR6g80bt4SO9i2Z68lQPXknqeMUDqslhJPDHHDMe5yUvba5wy565YA5+vTmsnq+qyakYkZ2QRLjY8u/65wM02wbVHspILOGaWGUjescTE8Z449aPGlsT529I2D6roNosMFnfSSBiGd9jSbGI53ZI3fStHYwWxWKdrlCWXwsZcBgeR4c4+9YDS+xlzcKH1C5fT0I8b3NnMmP/ADMoUfetbadkoNSFvAuufFw2wPdC0eM4HBzuGefL5CpfEn0aQ5J+0H61qcOnwGRT3mcDEfOPPkjpWek7XWsVwqvmRQox3ePD6g0rdg72WW9Qtsk71ljecsB3YwAc45J5/wAq0+hdj4rZJ21K0sJ5JXyBt34HmclRyfrWi4IqNEvk5JStaMH2i7T27XkUelyBhgCSQx4PyB645pz9pHNskN0IZmjKsG27i+PmMA5x5Vr9Z7MdkoiWvrWC2PkY5GQj7Vk9Q0bsqNskGrXURII247zK+vhH8aPEkS5zGWXaCytwvxsV1cFk8cZkUqGPXw49P72ajvu0drNaKtpp3w90kp7uVZMARkYIKrgZz7Vn76wVJcaVPPd7mCqht9pPB6cknp6CitWsPgLKyEkckd5IhMqyOOenReoA96MYpkOfJRDqOo32oJFDczNOI87MnnnyqGL+0LCXu4p5rYHO9Y5yM+v4Tz0oYOzsFiQszZ2iNMn7UrJIiRvLgKck7jtPzI9KqkjP9PZeah2h13UoVt7vUDJE21WDqu0hTkZAHOKgj1C/gV47fUplAcMTG5XJAIGMemfzNVe9d48RHH4ugNFMkps2uNg7pMIW245+nU0CybLW37R6vAsijVJ5e8Xaxldn8PoAxx+VVJbxyPMSx/FnzY+5oEyvwQD6DjJolIpp0J7t0TbkOwwPPHPvg06SHcmGrqrxW6wrtMW/vCCg8RxjnHlitZedvLyDTIMQ6S7EAIY4HDJ65B49uKxdvYRyMoeYKChLbnI58vL3H2NTHTJbiXuI2aaCJjhkUN4euePrUui4uUei8vu2E+qaPJYSW8EckpGJkZ1wM56ZP8vas3cftHdrqZ5Zyx3OT+L69aIj0qSCZVue8iK4dkkXGR9aaEsxLl4nK7iSve8H0HTyoVLoUnJ9snTVrh5YUmuJjDGRhIzgAAAYA6dBW00ztJpSs0t/BqrBs894Co+gWsHDEnfCSNeA+RlufliiYI4ZbwSLv7zpgHg/SjGPwqE5L2er2navsWcHu5OgBeWEkDPrk1O+pdjtWsZofjYrczAgbFYGP0wOnlXllyndllJCOvAYY4PTr+VQw2haBTJm4IOwvHGRg/3enJFOkaeVno8On9lNMvFeTW5p3aM7Auw46Yxx1685qKfUtFjUm0mnut3CqAjHHXkA5+pFZEO8Voka2UsQ2nJDd0+BjBHhJ558qEs0kt71ryVWKxOXaNTnqpAA45O4/SqfFltonzY6RpjrdrbP3l5cGMkZWNh4+CR0HFWcV9bzEy280bBGAJVuCx/o1ktR0JNW1K2je/a3nmVt8ZCyJGBlgAQ3Pyp0ug6bZWEqz9pxJDu2mKGMsQw9s+1ckuOPpmq5J/DQ6lqNvbQkXNx3bHqFILA+uB/Ks3q2sWckKR26d8NuDmRssOP3vKhNTXSbx45G1O8nuTGECsETbjoCx6+vXzqvaHToJZlmmuSwx3ex0YYKjg++c9KqPGiJ8smWWkX9paRm2KyftPFkzblVsc5G0E/1zRjQ2d5dZbULKK3bjZLEeB6/hbB/l5VnJJ4LKYSWNxIzrjB2dARz1H0+9ajS+zXbDUbA3MemRsCp7prmOKJnOeDggHHvxWkY07REXksWW9h2T7Id4rLe29wB076cqCflkfnWkXsn2Snh2w6ZpzHHDIwPOPY1ibrsfr0VpFKdDc3J/wBrHHIpReOowxPX3qjvNG7QW8q50TVEH+CCRx5eYFPFmmajrE9JuuxvZQxMV/Yhh1jm5+1A3PZzQr2zisI9b7qzTxbO8UZORgEEcjqaBvbrS9GsYH1C2klmZiHVizhG68hscHPUD1rIWmqWchlNxHtBkAQQtgovOc+vlUuLG5wRu73s1b6gyrG8FwsW0d3HOgGB/QrK6v2W7jVFku3FtZ4VSgkQuW6eFQenv1oDVNRliWEaRduIWDCR84I5444qrvWe9nhkjJV0jVSWOCzebZ96agZz5Is297YXK6XKdKvPhzFGHASdyuzHv64rNaXLGtooaNjyScRk46+1QLLNJaz2ENyrQHbhHH4yOmCemPpQbfFLHiKZB7B+SevSnxrAmfJlWi3NxZPLvdcj9w917/L5Vc9mtU0uzvZZb2TZE0YQMUYc71z0HoDWJW3u7aCN2ikXD+EgefHT3q6bSL2z074rUI7ZYo1MjWkgZZMf4to4PPQnI88dK0yZCbXo9Zstf025jeSzuzMg4P7JwOnyoWW6tLp0MToWdcoem6sQY7jT4Uuba4VHIUxQCBUXHXDHcd2PU8/Kq257RX63hMtobdpCMZwQx8iGAHPvU5tOqNnLVs30zrEhMmFjXqcZ7s/yqj1HS4pbsXLwv8Qg2gwtjvMjgkk4/wAqJtdVOoWz2l1b91foBuVhwwyBn86svhxIMKGjz0OMEGlPjzWUey4z9Mrmi7y07qGGGF4htKL4gV8sk9Rz1xQlzBFbxQgW5lgztEKrt42k4JHlkDGBR0pmsiyyD5vjJ+Z9qhMxu8gYZASFwuD05wftXJ+o9m2mUd58E6iSbTp1UlWBWflQc4GMDI68ZFRvLF3tyYtyRSPlVePcU8sDjIP1qx1Gwla5WQYaM7VLAZZAOnn+lCRQo1m8bNOUG6IMG3Y54znGenpV5WiK2V0hWdYhDdmPYTvLK2Tz0O1M+nXiitMElxfySPdpJH5Rd6wxj7f196KiNhbybVkXeMEHGV5OB6Yp2qQi7RTFAqMpGySJgWP+8emfbOaL9Cr2VF/cupuRPKixE/smDsWxnPQ9RQkN0JLCaSKS57qCPxuJSgDE8cCrG+034A77WRbiZU3vB3fHyI/e69TQ7JYXoMM26zWUr+zzhcnpz0HT0Pzq1RDTsFsr20eDdMt1JJk5ZJMA/fNdVzBptvp0KwpZyy5G4urBgfrn2paMkGEjVQahPHcSLehWRlULHH4SrefOeh96V9UuASiQqCTgMzdPpQ0Uti8jiOeCQx9TG+Rj6cU+2mtblXa32SKrFTtHnWNV6Oi2/Yq3l3GjBnkcDnc2Mjnpx7U5dRuRGoRY/cEZI+/8qW3khki7yCNGU5CjaB+RohMhASpBx+Ef5UtfBq/oC3xT3IaWcSJKrOVWMkJnyxkD/rVjZX89ijbSe7OBGsx8vIDH60obIKtyD5MBio/hog27YAxOd3Q9Mdaam10GJaW2vRTKHmhkj9/+uKnLaZqjbCQ8i4PUqw+R4qg+Ihe8ks1ZRLHGHKlOq565qF+7tnXhsltqgHO4nnj7VsuZ+yGkaGTRm2kW95Jny7wBvp0H8ay+o9hVbvSI2lEj72WOZlOfYE44qzj1O8to2YqGKjCxyyBd3rgnyqxs+1GlyxkQXjXTDkrDG0hXPlkCqTg1fRLSemeVv2NvopV7yXuULkbJFO4LzjywT0qex7K3CzL8bciPBHgWIuHGemR/XNehah2ms5UdIrKeWYIWSOVUQkc8jJz5VVaVfWl6rb+7hw5IiaVd+7jnH9GolN+mSuKFmM1rs7ew3DNDDDHbYyhMqgAehyetTWjpaQtbiCJ4ycSMuMuR9x9qvtVu11FZ7XTo5DKj+NjBnOD6k4IqG87qz0tml021lnjUY3ZQj3KpgH701N1slxim2iomu2t0WTTAbeZSCPCpH6Y/KrCx/wBJHaO3YwyfD3ITGRJBtP8A6SP0pkU81/bRsdFtFkIyHG5I8evl+uKEn0iUPCJbiyiMjkMpnAIHt1+VPL6G1/k1tj/pVhHgv9Lljf1gmDZ+jY/WnDt52enuzLf6PKH/AHLgQozY+eQw+lVzdibbiaS+VXCja+zIx+9xnn25qoh0W5upporbZtjfaveApv49PLrSU16NHmuzbWfaXsdaL31vqd4odsGJ57lgmfPYScD5Ut1Zdne0R/1TtRco7f8Adpf5z/5H5rA6p2dvtOt2uZ4ITGOpRwSB71DB2bv7krixdVPOWZQPzNWp/wBJbd00arUexXZqyRt/aSGG4x0unRhn/dUq351Qto1vPcyW+iXi3jsF5trR5NnHJw4C4z/iNWD6KkF24W1hhQgFE+JVNw4BwNpPXj7VYWTf9npTdiwlm8JGxZA4Bznngf19qFyoT479EemdkZp7y5a7sGihLBoV71UIIz5K2R1ozXux11e2BtoYo3CDdGWlYFTj1NH2nb6Pckd3pt1AT1JiOPoOpp9z2+sHimjjinLbSBiA8DHX5UnKLdmijBKrMPadiZ9Flhl1i7ijYhmWOJ3BbAycOMYxWsa0eCKK3tzJED4d6y7ixOMctmqvXu0Gm6qsBuL9g0D7lCwluuOv2/OpLzX43tHm+JuZDneiSQMFJH90hR8/aolsUcY3RRax2RuZpmkS3MJkYjv7q8GHOM5IK58j/XNR29xp1pusUL22W2ySQytICehwrDBH0q8TWraXY0zWzXGTsKh5M8eZ2jB5oGJ43vYZLqbTpLoN/tMGNl9MjHXp1oyfshxXcTJyiyhu8p8RKm7OZGAPzwOK0sdvBc6atzHG1zGHKrHJMSxPRfCBx69frVfrdst7qAk+Ptpd2N++VBnPn0Uf11qSOCW2tYhbSNcokZZIoHXhumTgn7D8qtytIzimm7K++eWKd4J4UtOu1REAQPLnqR9agW3eEAi6UHacgqwOeeOn9ZrQ22nJqt1H8RZzwjdGJJpJCoUZG7AK+lbKXsLo+cWmsRxdeHRHIyMHBJzVRtrQvG2zzq105r2GWaV5CFUbnjySBnzGP41HNp0FnKqGWVt7HCzwlARn19/YV6xH2Zt1tXg/tiNldNh2oqnbjGOtRHsLYXNrbxz30uY0CgZU49s/SljOy/Gq0eZnTYLuUNA9tbRpjMUbs7HgZONtTaDqOl6dqzwXDSSwcq04IZHXg8ArkdPPPnXpVp2R0SyLLb6gVc9TuUnP1rzftj2efQdX3KVmtJyWhmUAfNTjgEfpTwfsTWOzbTS9g7C3hvpYDJHcNkTrAzgN7kDg+1H6d2g7KOv+q6taQc8B1VOP/MgP5145o2tSaXI0Mqrc2UnE1u/KsP4GjdU0q0kiN/o8xkszjejctCT0B9veiqK8j9I9anstF1S7eV7zS7pXi8bB85545D/woJtI7M2cEVxf/AReISZbUWBLDoQDXjJRMMpPQjBx1o2G3MhAh2t4ASMgH8+tWm/pDnF+j1u77cdl1Yq4Nxt8kgD5+RPH51l9a7UaLesq2vZwNjn9ptQt8wqnj6is7Z6PcybhJsgBUje5Bx/5ev5UZBpEHdrFJM17kEBY1KF2JBA5HTj0odewykyj1maOSGV0sbe1IIP7MMCASOOT71W2uWeMHIDkDOM498VtDb2MRW4bKOVA2NLgDgccYP50821jd2txNDbxgRRllliiIG73cDn5E1LkkTg2aHsrJ2I0LZcTLd3F8B/8xd2m7H+6q5C/mfetrH237OzD/wDkQD/jhkB/Na8X1KJ7qAxwzNG4YEOM8fanWaPDahGbe+3DMTnccdeaouPJjpHtFp2l0bUIxjVLOIiRgEebaWUEgdcdRg1bQXUDqqW88Ug/Cux936V8+X01xBYRPbvtYyYbIyMc/wAhRlvBHLHayz7llaMMWWMEk4B65GBTKXKz3qd7lI3MaK8gztVmKqfmcHFUeqJcPPbd7pOn3ALMWWRwD+E8cqRXjt/qOr2SRvpzXMnXd3csgxjGOho465rUSq39qXoOw4/bsQMkepNKxvkTNvq39hWrRR6p2KiR5eFKRW7Z5/wtkD3xXl3bOW1TUQ+nWcVpGYg6xQ5wBk9c/wCVaBte1PTblLoX0yu9x3cz53NImwNgk+9HXnY5tVKajeLmCSLhhMcjHJLEnPqaluiGs9I8zWUybBISuUJz9asbCxm1GdbWxZGk2b2ZvwqBjk+g6fcDzqZtAN7rCabpt5CZCXGJG8KqCed3PGAftWx0fsnqOhWk8csob4vYGdPBtXn16jnOKHIyjxOTKvR9ZsdKimtLWWcK0mRM5yccA9MY+gz7mibrv9Ut5oLBu74G1seE8jqauLrsVp0un9xAoinZQO+/Gy8gnzA9qsHhhtoEt4cDuwAxAx5VKk30dGFdlelnbuh7y2R5FUDe7FgMDpg8fao72G1uoTHPaQSwgYwi7APkaNzFKu3O2NevoaSOMSyqwIeFeFUZ5rXxx7ZOT6Q6wvLaC2EdvoqIzNGHmEmzf4hjPFWb3ad0jKpRjglDzgelCXltK1um9lDNNEMBcAeNRiiLLSTqCyMl+uG4BDo/t05/OsZ8rf8Ak1jD6DXN2HDusEjRAcNwCTnnr0qgvNJju8NC80RZgT3uFXnpwPP5Yrc23ZWBAPirq6mIGMbtikZz5c/nRr6Bpcq7ZLKIjOeckk+5zWf6Zo+NPswiadeb0h/tIO6MSU2goRg9D1z8v+rb9rd1K3DyLI2ANyMVPkclh6Vs5+yekSjHcuB6CRiPzoG67D6XMQTv3D8LSEnH2IpYX2Kmlow3d2ccJhS6hRBzmNHJJHTz4/jVJfjUjOGhuInVuSIT3eOeBg/T1rdnsraRWfx0eoWaWrIH3SK0ahTjnduNZ5NQ02wvriC5RryP8IltJVmR1I8i2PX7g1ajRk19OttVS204TanPFJOOWVUG/b0xngMafbaja6wFstPtpJ5JTgoYwoUDr9hk8c0TaydgXt0guLe6iC9DJEykfWPOfrmrns+nYrTbz4jTNQiWYghe9uSMZ68Nj86EoL0Opt96KA9itRVmFvbXCxZ8IWUD9SDXV6ZbXlrLHvE8bAnghwf411K0X40eEaVfC0+KwzLK0YjiYEY56559vKiYNXni08RJNtaZ8ZjPi2+fHvVArEKC6NgjOdpHHrUmRH0AyBkHit3BM4M2jQ6R2jeyuEjK74Xk8YIx+IjLfOtDL2p01Gd/28sSuQpTau8beBjcSK85yM73wOPIU15O8jwhxt5GRzUvjiyo800qPTk121eGOV7W4jQ8gmVSMY64Az+lR2N/qN9eq1p8MLdTzHsds/NjwKwlnNle67vO7A8a5/rmrW21m2sxuitBvGAczyJ5842sP41EuP4aR5m3s0eqz3UV7G9tNZm5clHUKgdF9Ack4omfS995FdXU0kgUCNRNcNjcx4wAB/nmgNO1FryCNBDeG6jIkM0N0Q2M+WVb5fxFR3epRXd6tndrqOIWyrtOrOHBByw2gdR0rLFm2a7DpoL+S9ayt9O7qJTuM6BeV6/vZ5/zo66V9MtC9zOURmAKALjPsFUV1vcQJOryQzNIV8Up0/8AFgddwcZqK9DXNwhmlUoIiSnczKCfXKMcH5jyqS+kAWGmy6hqcV1cLEIlQ7MW7c88ckYNF63cwx2ktvbBXucYVY32H55Ax9KK7xWtzGZ7QJtyXeW5U4z/AHiBz9aGtLLupmmtLazuXC4/Y3gduM/ug5ovYsaVIZoGlpBp0bTmM7vEVL78ew8v1oYXs2oG6t7U3NtIu0R/gHnyDnFW81ldXkSzXWiswCHYHLRk++P4H3+tFq0zS7La0to4Z4WCuVYFkHTGQOgyDn+VNbYpKlotEZLTTt2o3kpkQFmldywPXI8J6/M0LplhNqUff3MsjIrbolW3K7x6nkevvUbI+h2rTzvdPASHbE6kEkem3rjzoXWJpw9tNGl6YLgrgyv4cHp0HFC/gnXsse0lzBBahColedSPFJt2/MD6faiNKtbTT9PXDRblXczq+44yP72Pbyqn0nS4bq0uhOTKyyZRItkhb5ZB9vaj763ghtZZZ7WeJFUAyCJBtHTyXH9cUfwav/TIr6V7q5Ux3Fw1qQN6xS+KTnnAU/51LpVxauJDbRMkw/2fe5kyB65Axx706Flt9Ja5itr25OGYynAwOpxt8sj8jQCTrJoV3LGsu0uyRyTTEA9emR+VP0LphUjJNdRPc3RkuIQzKI4VjwDg/wB/yI8x+dMv7o3dxHDJD3kGMSB5gM/LAyOnlS6PZxYgultJ5Z2XexXuygP+E7STjiiZo49TZNtrfgRFgWh2Ek45UkD70r2Om0GyTW9rbPLBb2qW8ScbVfPH6VUzrNeW/wAdDaMrsCRKIVJUn+7k9KMk1O0v5JtNhsnkuUUgB2HkPcfL7Uzs+uqtZSi6tzCjEd2ZGCv6dCD+YpXSsb/TpDtOmmmhLmd22L45CVHI+QOa1Wn6KwhHcX7h40QTCYd4SSAeuR6+n8KqdN074WaOELLslcKdhjXqec+EZAyTx6VsVtJJ7GSSzkEMzuWDlOCMnAOeoxj7VpxpPY6aWyrh7KQxyO1q8Kyycu8kQwfoMU647ItcxmOaWxIZcHETrn7PRmlXE8ery2F1LcSukSybhGNni3cZCjH4T8/pVy0ELzicxZmA2h9viA9M/U1u4pu6CKVGPi/0fW1vFtEloSDnfJA7H/306TsLazwbVaxjVgPFHbMrfPO/Nay7YrCx8Q+ldHJhFyjEYHOOtGKHiujD6j2Ugs4IxJcJK0J7xT4wOvHV8Zzn169KljtlCLgkHGM1q9UtrfUrQ21yHCblfK8EMrBgfuBVZFpUTStH8RdqEA8ZRQG+XFRKPwEqKd7WPJyooKe2RXQLuGWyxzz0rWtoELgg3lyM88YH8KAvNIihmY947koyKWIG1sZB4+WPrU4MbH2lmFtYS93APAOZJUz0qDU9J07ULWSDU9WtTCxyQsqZXHQgnpXkmqwQ2V1cF9IknLTtlhMRkkk9ME10VhFIiu1gIcgHBYseR8h610KWjlcl8LBezumtrL2D/Dz7c7Whk2qw6g5Gc+XmPSrKLsldabiTTIACSDIskrFTtwemDnkVPoVoLO0geGI/6xIY9qzkcgsc7fLpjIrQw3l0rL3kcSMpKldxbj0yRn+vOuWcpJ6NoRi1syI7IvcXXfXNgYVcbisUuFJx5Arlc/5cVHP2c+HlDRQXWFPABTgfXGa9Cju2PXwjyKt/MU0TyCNyzKeeOCMfr71HkkX4oGBOnXRTbOJoyeB3caHHHTO8ff8AyonTtO02P/atqRMPIIA2Ajpgrn9a2c3eyquyVEB4J2b8j2zwKhW1JdmCqys2QoQce3T/ADpZ32PxpdFM01m7zmMiOTwMjNabjnGTwR09vnVRfqZ4Gg1Kaedt25SqiAIc9Bng+XTnNa/4Ed82GQrj/ZlF8P1ABI9jmhdRubW0VFe6iR3OwrDHlgByTkHjpQpb0KULWzCy2sOIxHDdbj63SZB6EY28eVG6Hp+ltdlrwXqhD40WRSzLjoMqM+XStppkMNzbma2u7mWNsckBccA4GR8qIuHXS4JLqaU92gy37Mce5xiq8rJXDHsoPhdAXRIkGmatLJlHDGMEcsC2NvsTVrJYdnGsVlS11CNIl6b03qMehPP50JY6/YQwWFu0u+Z0jQqnOGKg/wAat2u4AmN+/B6Y5+1N8skVGMWUsdh2bYSKt7ejjOTAGx9qqb/QI5J2W01CCSNYnbxxuhABTyweefWtRNf2xAVoCcj8Jj6fPNU+oXenx6hlrASiO3JIXPOWGPn+E048kmKUI0NfSYYSty00byK4ZQ0e4KThM7WGD1881X6lpp1zUIp01DMrHuREloRG+PIHoBg84+3NRXF3ZG3nujYmC2jjHC5ZXIYHHpjjzqXRr601Fbdf7HDrgt3sLt4T64XkH3zVWzJ4dBVnAmhGewPc2sko8Rkl3vsbqE9FPyzx1NNm7Ra1c3EIYRXQUYbZbmPKjpk5Oa0G2NRzILYK3IZVJkGPM9fvzxQl3JCwyrBk9c9flWijKXYOo/5YLHfXbq4KJFnrj90fqT9vpURZpDtRiI1/Ex86T8Y6BIl/OoWdpjsjG2MV0QgooylJsU/6w4ij4jHU1ZafLHEcRNjAwDmgtqvZOka7u8UqqhihOeM5HOKj0h9Q0zTojqrKqKTlwpfeT7nr51lyyVUXxpp2S9tLu5tezd3Ok6xuGjCMpwQd488156LBGbev4vUda9Q/tWwurQhBMkLDiVIfF7kZU/eqAdrtMsLZRaadK04Xl7sAk++QT/D5Vzxk0qSNORRbtsqdCMwuPhpNX1azeVf9XlinYRI3+MZ6HpxjFW2qah2z7OvFnWZLiCRcpIyK4b1B3LkEemaxtxN8VfyTSyEGWRnyB684FWE/aW8jsU00zd7EvXcck+nzx5ZqqlZmuSNF5D/pH7SwHEsVrOB/fgIz/wAJFA9pO3eu3MsKSOloseXVbYsrHIwfEevBPpQllqkEsccZs4ZZmY8szJkeQ4P50Jca5e3cD2lyUcI3gCoPAwGOMD0+9OtilyNrss9L1i5i0u5ktmkeUxhBGspaRjnk8jzLEnnzPFRdzPdsZ7uRmuHUbmK45xjp8qK7I6/Hp9u8C2kW1xhXWMb/AE6ny6mm3OoF7iVkhaZ3fO/IUHPXjHHPv9Kht9IqFY22ZjUb+SxvJIGhDKp4bJGeKs/hpJJEj2eJiAA2B+tSXmpXAQMbTCjhsAuKpJr1ppwu88n+91q0rIlJLo2Fr2D1W5gWUQWihhwGuI8/kTXVmxb6bKqvL3auRz+zznnr1rqrQKaLbWe0t9rNglvcaUiFX394sByR5L0HAOTWfna6z4rLOOvgk/gaZLb3JG2OI7V4G3B/SmR2V5IvjgnHuEPP2rQ59t2xBngtYgDODxJ/zU9pbdFP+pqCOuJWH2zU0FpexMCEuSo4HhZaczX8eAkF5kDONr0CsCaWEHd3Tru6BZuv/polXtzkvBLxhhulA4Hljb86Utqp/EL0DyyH4ru+vRlWe5XHPJbJFABA1aGI5RrmLH92UE4+worT9Ujk1GKZprh237nG1SWGcnnNVYuJz4TMWA58XPH1FNE7ltwljABGA0Sn+FJxQ1Kj1W+12ztrdZ41kkd8YRVBJyPTP9Yomzv0uSrC3uog4y3ex4A/l/nWO7Na41pG8fxSxeDJ7oR7n9jn19MVYw9rIry4ZIrK3sNud84JlzjHVNwHzOflWHij0d0eW0m2a3MTRlt/h2k5wAPqfKm/B2rEo0MbKTk5UHJxWOk7SoI2LXM95I4YbdipH6eXix6A5ozTO1CXlxHblCskxIUBgQuPXz6efrUPiaLXLFujSpYWpZe6DADoY5WUg9c8GnurBAY769RCwOe+JB8scjmgknmaRiyAPsXq3GcmsbfalcwXdzZiJZN0gkwGfBOeeM4qFCxy5FH0bm5083doYrp0mi3ZC3EKsPblcH8881JcacLwRrOw2gDYIJJIlBGPIE1V6DPcyWjzT4Vyd2/JZBnoAM9MfTNXEXjZkIHeIdrEcHpnpngEVLTTKTTXRGuigaqt+NRn3lO7aIhWUj58VNqWntfWklq00KxTLhmJOQCPTHWpWBLjYA78AeLGBnk+/wAqaXRTuddijO7JKkUiqQNbac1rYCwjuGWEFu7aLCsASSF5B8uM9aF0LRtQsbq6ilA+BdybcMyMzEn0xxQj9qNK07WIbu3sj4lZJJZYV3KwPQY6e+Oec81t7HVLS4iSeO1aPfyu6IA49fWtMfpnFqT16Kqa1vIiRDZyvgZwjDxfnQGj6Lc2NoyRwyRGVi7rIuWU56Z/CcDHI61rmvbfI3FsnqAvT7ULeXw7sC1gclgf2m3BHtzzn3oxjXZfuzL/ANmG1E81vAnxMxJYhdu9gPMgYHPpUtnbXLqslwsJxyyoxcdfUU+5aaKRpBJLGHQ7YyuCp+hGfkfvxQOrxXxRYrK4uo5FXe/RtwI9Dj/pxUUmK6Jr6y1i53tpkyLHACxDOy7uPLw48sYzQFhqvaCGBdlsGBGVLT9B6davOzRubbsve32tXhYO7hHDjGB4PzbI+1DpG6xpEgG/HU/uj1reOUdEUpbKL+1dd/tmaXY4mMcYZEmYLgb8ZwenX+jR6a32hI4t0B95if41QTS6vFqrPYRB5RtEn+qlty+LkgLjn+HtR+m6j2kaTF3aRAbVwTYgeLz/AHapuXdkRrotH1PtGyY+Hj59JM4/OmLqfaGFD3iIEUZZ95JCj61b/DsRx3mKpe0mg3+qLZLYJuMNwGlLMVwhHX36dKE5PRUopKwhdR7Rnd3bwmMnwlwQSPfk4pRqPaQcA2x+rfzoXslo9/pdhNDqEZR3mLqNxbw4A/gai1mftQtwE0zvxCu8ZVI/Tw/iB86du6sWqssVv+0XIL2n/E1R79bmkXvpLcjdk4LZI86F0GbtJJcyJrDydwVGO87vk45/CM9a0lmuLqIgIWDghcjxHPSi39GkmrDX7C287d9NNeLO6jvCsygZwP8ADWO7f6LB2Zs4LmF5XE0phbvWBw20MvIA6gN9q9gErf3oz8mqk7UW63mn3UUkQlV4NwQS4yU6jPurH7VrJYrRk1kfPVpqkltPIC7yRgZCDnHBH8RWrvu2dmtwixWydym0MVLDf1/CM+3B96otbsoobgxzJKZSo5O5mxjkE9DzjpU3ZZYYNVillkVY0G0F0JHIycn18vLrWTSkrMouUXjZbXHbqyubKVbU/D3TgBUJ4z58448vOhbaftJpNk5u4ilvLGxDmeE5yOoOST5VsrS+N/K0sUCx2wOFfA3P/DGaz3+kS6h+Hht1mIY5bczZwPQCs8t1RtKLrKySy/0g2MFmFv7O9eXzeNFIAycDkjHGPSodW7ZSXcdyNNt7g2kkPdo8qFCrEHd04P3qo7DakbXWGIllMYXY0cY3d5+mOQOa3ep6Pa6pKwuGvFjLZcNcMFz5DGceXl60pVF1Q4Oc49mLhOq6vczpu7udIwWaYyABQccDB9c9PWhrjQ9Uklb/AOI2DuVJ3d+2do6n8NazWdGs9L024ksby53GMh1acNnz53fwrz21Fy13bd+0qxHCLIB1HLfXrnHpVQd9GfJHF0zVQjUuz+lu0l7Cnd4xGjnA5AwBjr4ifofOju0NydR0RIbXUIS+zvbgkvtG7xFOnPX08sVJqvw89h3B1t4AAFeM26tn5Y6H9OaMjdTZTR2dwZ+7iZmVbQcKAeMggKPeoT3dG1aq9Hmd8J9PvIwZUZmAlVoyfCD06gc16N2L08Xlg073DuwdTIMsEUcbmYsCC2M9Pbyq2vJtJtLSJbl0lbYMQW43NzjOWGdvTnFCXGqxzSLBfTW8FvFgpaK32LHPP+VaSlfaIhxqDuyv1bTL86hG+gI09ouRtuJVTvWPIK5AB5/SqaBl+OuX1dczxRDMWdpDAk4BGRx/Lzq4bXb7U7hRaW8UVujczM4YD9PTp1rrSOKFpnkCGaQ8mPkH79BwOPaiKb9DdN6KQXrarC1nNZrPbSZVVdSuPQnnqMnkYoq20VNPPeQ2qwE4wwBLZ9ueat/ilVSIkTI/ebov86HeaWZsbix6bj/XAreHGZt/RCwRizEsT0U8/eufJHeTkgenrTCUg5PjempE85Mkxwo5JJ4FbpJEXZ257lsLgR1BqF3a2cH7Q5Vh4Ah5f3+VE3EkdvEXnWTugPBCoxJOfYen9GgbW2jvAL65uFJKho4iuO758yQfTrWHJyUioxK24m1q+ghawWOKMftMxuASBn8qRdf1CSJ4GgEpjUFkaVjkDADJjH59c+dXVve2ls8NvbzA96N+9m5YEHyxn0qKHT7OUGWeNZJGRCFZmPIzyc/MVzN32jVJpaYPDE40e3gV3Z2TDolyPAeOuOOvrmsxqHZ/U4p2ENlctk8YKtx9629tp8dsCUgVIyuTtJII6fTNN1i+j061aZVZ2U7QowNuaSnT0EoJrZntL0F+6jOoJPFIDyrQKRzx1zVzbaFozQEfDFyf38j6nOT51kW1W5kuJiSohY/hPSitE1xrURwTwo8JPIJOefTnFW4y7MYzgnRrI7GxtY8W0AGPUgHFUmvacjQh4EY8/hwW+g8+voKvru90+IrDcNFGThj1yAMf16daCebQrlCWEL4DFzyhH186zTfZtJRaoxFo5F0SVIiQjdxxj51rNQ7Q2Cx8wpMw4ChyPrn0qg1X+zBATpEbwEnLAuWBH1/rmqRsnIaQ7SOfPmt8VLbObJw0jSJrtrJIElsk2M3ALsfyzWmNmkISRbQsrAEFlwD5/wBc15qp7hcqcH1PJrZ9ltVVbJorru9kY8Ibgtn3NTOFLRfHO3sW7S/luHb+xLWTJ/EZDk/Piuq372CYLJvtlBUYDyKpxj0I4pKzyNsTzfuwck7cnocdaamFAAAOPWm96Gfr5+dOXMmSBhV56dTXWcNEgZfbB4yRTQ/K9T5gYzUluId2Ju8Gfw7fLkdfXjNDyyBXZIidmfMUhqJLudcvvZcccGnRz3K8rPKq9Md4aRZCVAxvweQB0qDA3eIts+eKEwoJa9ugRsupsAde9b+dOOqXHd7fiJyw44lP65oCPfNKFjBZh0VRk0XHpt6/SyuSfeEj9RTHRLb6rdbyPiZsYxzIeKJh1S7SQuLmcMeM7+MVFDol9I3NuqFuSWlRcfnRT9m73vUM00KbxgdT5+XHPXyzQFMg/tO4IYtJkZ5yqn+FG6Rqkmm38d4yQSuoO0NEvPzwKs7f/R9qT8CSY8dVtjj/ANTLVlD/AKOrxABJFI+Ou+eOP9AxpOmWoTW0Xdl2i0F4Un1COb4h13tb28ICtz0DZx7+XWoruw0y/uVudCl+BcgB18DlvcnbwenGT0pdP7DXUTEp3KFWON8kjqRjpjgedXdj2avCCZ/hrY58KwKr8eu5gD+VQ06pHQrf+kUVlZ3unxiR5bYDCqzsi5PIAxgZx0oBda1lbuYQ2xliL52xxsQccZBHTjFb+00FRCBcTzsuMHa+APoKIXRtNGSbTvT5NIxfP3qVx/S9+jOaXqMdw26/ja2lP9/aVGM488+Z8qff6lBPazWsW994ILRxsefp9K1lta2sCYFrApx+EIOPoKL2DbkeFfTAUUeJFW6o8gtdEjtpo59Wt3W1U5zJbuik9ATljj6jHrWqS7tLG17vu2jicArlgVbjjBDEY4x75rZyxQTxFZIwwIxzk/nWO1nss77/AOzYY3gLFntpN23PquBlW91I+tOfFZCuC0HxySsq4iA4wQOdp9P0ohWHV5ONucZxj7Vk9He4sb2Rf28/eMCbabHfR44JVuBIPcfUet9BdpIjKgiG8Y8Tbtwx6eX0yK5pRaZtCdoNkEbKSojLdAZQcZ6Yxj51R6rrSW2ROyrAmO9a0k2vjOCAMZ3YzgZHTqKtLWM36hozJJlcl1G4YB5UseKz/a7SIJYzJJF3bDl5EkRFUAfv7uvHIwDny8zVQj9J5W60T3vbDsm+mDSl06/NtlWSM87cNuBJ73PBANNg7WaIiDbHfF2Picwpk+/4683+IgF6o7tyrKoZnQEyHPLAHIBPz8vevTtJ0u2OhLc3qQxQxqCj96GYjH73Ax/XpmtZmHHOTeirj7R6X/bM94Uv2Uxxqiqig5G7ORv6eIfajB2t04tlbO9x77R/+1HQ6PZt2gulcxNFHbwOCsRJDEtjAH51oW0iPuwFKPkcBYAB+tQ1fSN45/TKjtjpgPitNQ+ir/z0RZ9udKt97Cz1Bt5HVUH57jVjfaHbAIlxCjKx4Z2AwTx1J/jQx0FjIqCxgdFUrnCjB4yDj8R+fSmk+6E3L6Q3PbLT5pRJ8FerxggMp/jUQ7YaUG2ta3oJPmq/81WDaOxvDcS2UG7YEBXA4zn8OMdaGvOy8F3K7Su0e45BQ8of8Ixx9KeL9oWUvTGp2o0Z2x3Vwpx+8i/81XHZ+/tdVvdljv3QASuGAHAYe/Ws/e9noLWyCy3LbEwO9lUMV88k8f1ijOztkNGvnnlS3mgeLaXDMHHQ8qTj86EvqDKVnpXeH+435fzrMXnam2dsG1lPdORww8XBUj86lXUrViV2BPmB/Oq68XRxExlswsaAszIoXAHyIPnWznZHjo8u7Qw3ryRjUNUWSHdgCVeU8t2AOR8sUBFpdrNcLEmswnIA7xl2jnyH9edazX9U7OvYwXNtZyyuz7ikrj8ADjjJJGevTHHNefSPGLglmO1sNkcDB58xWaTqjGbV32el6Bo1tZWCGe8S6kI2gKDtUE89ePIc0ur9n7i/hECajFCqgkKbXcc+XOak7O3GiTxRQWc0qOIwzGSBVIHXk45+nFXey0iLYvyGx/hP2z8qxcXd2dUcXGjCWnZO7tLuOW6uLeeOPkBIhGCfcbq1VvcI4MUw7iLjb4GDE+hz/Oi7gRW8Sv8A2i6IzLGNgRslmCjII9SOadNpXfRFTdFg3LEKMfl0ptNgko9Gc123tLi2zA9tNnghip8/IVRppdu0q/Dadb97++wLNgDr50Y1mkenyzfGW8MaNIrZfxOd5wCDxziqttC1HUCjjcY+qtnGPsauMaMJyd9F9eXlhozwCe3bUpypYpETHHD0xuyNx69OKk1zUSSdPkEyxSKFzZgKit06ZJPGOtBQ9mHEaCe7nOByFb8Weoz/ANau9OtYrGIQ2qOSTlmZyWPzNXinSRScvZXrbagiqI57eyhIB8GXkPrndRAtreVlbuhcTL/30rDI6ef0o27ZUXfNIFA6qMcfWgHmlnXC5ihHPoWq4wQm6HTFFAV5y7gfgQ5x9elCH8BQkHP7oAx/n9alx+7GuBXEJF1GTWqikQ5NkSQ7vFI2F+lMmcHwRcD1wKdIWlOWGB7CnwxI/hj2AgZeRxgIPf8AlVNpE1YlvZ7iBjc5Gdox09fYe9T3kMdpbGWYiR1/CgA2Z/j8/wBKG1C+t4YvhtPky/WRyo8fv9KbHa2kUqXT/EZCj/WNxC5z+HAP8McVhPlNIxM+ba4vtQG/cYd2ZME9OuB7UR3b28qLaorJlg0b/hIOD9T7/Sjr2KO3spUsYWRplIDP1588c+tDadplzZ96LxY95bKBWJAXjgZxjNYuVlKFBGly9zCInZu8EascElRhQOvT7UVb2aI5fZulJDEt+Jvz4/SuhtpJkOApQDpIATn+NT/D7QpSQRDg9Rjb0BP1rOUjRIdJ3zp3m4Er+9zz8uayfay7DW6I1rKpJ3BwOPTBBPFX11ew2lossk3eBcgAMDg56/17VXnVJZ4d1oI5Zck92JcE9fIZ9Pzoja2TNp6MSzq7bQAxzgfP7VJBJtlHeR+EdBnH8Kl1G6maVpGi7st0GeBmq9ryVRzg+5FdS2jicd6Dry6MsocE5AAx60Gso24AwF8/SprRZ75gsSBm9cfrR0um6vOAPhUlCZHhjAK5+2fb5UsktFRg5FfbyZuFj2EsePF7/WorjckjxyRkOhwwKY2n71b2ejatI20WksGGyryQ/hxn2/SprzRNZs5EvDcxG5kJwUOxifmcUs1Za4nRRoEdNrA9OeMUVap3+2JM5GAvixSzxXUOXvFBIOC25Wz7daFaTcCcKh8/aquzJqmaa2k7mFU+KSMjOVxnnPtXVl/inXhGVQPauqMEaKbHmCJYF/akMeWG3p+fNcpiUbHzsx1U849a55PCQgyfamOpXBQ5wuTt8qvszSFkUogEaE8ckcg0OC8zqqAmRjgBeSfbAqdRJE4SaPu3PUP4Tj5Gr3s5aay2o9/o8cizWpBZsBNnXqWx1GePOgpLZddjuxF1qkYluCbVE6JJbk7/ACJ54862tv8A6PbOMDvLpsjp3cCJ/CtRZm+a0h+PMXxJX9p3SkDPtkmiPEPxOwHucfpihHUuNfDOjsfpkMWZJrx1/e/ann6CoX0TQ7aR5LizZYEH43LyZ+eMj861SlF5Chj6qM/nSnL9V+jGk5ItcaM9pejaXI73EWmr3eMROwA3Dz8O0FauobWNQoWNFA6DOanTLlsMBtODhcHP1pssJGJASf7wJwD/AJ04ux40JNGvO4jBH97B/LFLb93Go2ISfZcVwKY8K5H+HpT1J8kA+ZoY0D6pfLYabdXjpkQQvJt6kkDOPrSwm4isYllmMlysah2wF3NjnoOOah1qxl1K0S3S5WBe8V5CI924A5x19cfbpUvd+FR3netjBYjOT6nyoVCdiW7yAYdlJ3HodxxnOKKVsjkAfOoTlF8TYAGST/lQMGpW9woMdxtOTxt9DjnPTNGhXWi1yFwTLjP90Ypw2k52lvc8/rUaDjw8n1p6d4Dy3HoKXZY8ruHKnHyqPu4P/BQ/Pp/KpAmcb9zfM07uz5J96dAV+o6XaalF3dzCpwdynccofUc8H5VnNS0+90+Nmu4v7QtVXHxGz9vGvvgjeB9D862exgMnCj1qKeza6QpKGERHKZ/F8/b2pONiaMEmqOI1lsrx4oiSon/2kZI8g2Mg+xX55pdWv9an00wwnTbuIncyTW5lRvmVbr05wD8qv7/snCC8+luba4YYYHDRyD0dSMMPn96yd7p8lldHvYzZXIPB3HuZP9xz+E+zfesXBroW6pmY1GXWi8iywwRKniMNvhUGB/dJPl5HPnRvZrtbd2cEVvcbHtiSf2iA7s5JXJB45HJ6eQo2+T4iR11W2jnccFpAUkHphhg/fNVaaDpwbfBPIoHSK5JKjnP40Gf/AE08k1swcJRlcTdaNq0b6ze3Km3SV7WHkthMgvuIIHyq+l1yQ2jSQrbSSKu7YspOcH8PQcn51idL79tRu2gVQ0cULKtswcYG71GfyqS+uZ5rORrW5mWZdxYRLuYNzxg4+3rSzaZum8Sr7Sdrb+4u/iLGTuNrBDCpyRjnLJ0J88/yrRdg+1kPwRivLl5rx3LuCMliTndz9OPn9PLLmWX4ySSVbpssNzSKFYnz4x581cdnEjiuJJ1+J7vaMjufPnge3X3rTKlZzRlLOz2i61y3iSNjli7hAqoCefr6Zp73do8eRt3n8IK45+9Y+S7t0tI3nklVFwUSNDuzjpxwetdb31tPtBw2Wbu/FnOPPGPL7is3zSOvQbfDVHadZJbZbNk8LFjxkdCOBjr5+dBRRm9CzWsqOVUokvfBtg5HHUYPPpRhdNzKzFmAwc9ORng+Y4rPatqz6es0JgMaAZEluoKjI4zxgeXrUW2TKo7ZcQQz29ti4ukwBncACFI4xk+fSsP2s183E6RwrNE0abWO5wXz1yCagTWZrqWSa5kVAFLbURTukH4cenXk+w9KlGlajqKrewzRBydo+IQsRnHsfTHNWlTtmDlmqiVNjYXdxKITE6vNgRvLkDDA45xVladltYs7lZDZ2c4K4wdx88gnj2qxht9UtHt2vbsOhukCxrFtHng549TitRaXshDb5I2Kkg4zkYGeTnrg0Sm60VDiXsq7WG60uyaZoIobeMNNKIVDd5gcjkccZ9K0SPAkZRU2Kp4CjzPpVNrWoxjQr0DEYkhkjG443HBHHrTby7neHZbYVCBta4bbuxz06k8e1ZY2bJqPQXqt7awvZd9IiRLdjc2ckBUZunzA+tZPWtUa4u3GnXc7xv4mZe8AH3P+XNGHSbm/AS+ZY4yS64O5ieAQAeB5VZJpljb25WK3y7nYdxIPpx9q0jBIym5TK6x0BJEj+Ju53ZwSoHA9TnPPrV9a281vEiiQbRwuFHA8vSg9KiihdpE2OMlVMY3Zx5dTj5VZSsHXLkdepHNaIIxSQkhLhMHofM4qCW+EXgiHLcYXqaRmy22LLepI8I/mfahwpi3jYMn98tkt/KtoxbJlIa3iPeXDb2Byo8lpjSlmIGSeu0Hk05Qzn1pJZNg2r1rQzOaXu0AxhvTriol3SNyxzTVUsenNSIpkKpGQI84Z88n1A/nSboErJ4kZwREwVQcNIR+Q9TTdQvrTTLbaF7xmBI8WAT86bqGrWdnG0EXdpJGMNGT09hjPNVFqDdgyXUBu4twdULAbfv8A5VhKdmi1pA+j3EV3dO13akHdlppLjAHpjIq+u1soLZBH35aVlBAmxjOeenPQmiO5tooz3cM8JfG1u9wPTj/OqV7LUrrUWuI507iALiN5XYvwRyB04rG7ZaTii8e2te/VlnmjkHG0qD9D5VNHprle7afcGH78fl9KHtpTcMCsbK2fF1yG8uas23hBHzjoMgenWsm6NkkwJNIto1Ku0SlVI/eH19+KiFksttLHE8MiyKQrLLn2zyaOuCfh+9bu+mQSMgDNUPaX4QJ/rKbYycFkHP09aE22KVJGD1C3aO+ktrhmGxyrDPI9/TzqG3mNrKRAuBnAB6498dadfpYpOTBNJKh6GRcEfOmWdvB8VGYrnY7OAA/AX3zzXX6PPfYbrmnyhIHFh3e5OTjBY9cnj8qqpIGg3LNEseSCQGz969N0u5L2SW6X4DKPGqlhgZIFZzXbCa9kM39oQbVYjDLjaBnzA/Ws4z9M3lx/m0Z+y1SawKm1kw/IJUYJrRaT2lmuZu6uoldv3cNt/OsnNHHBMVE0c4AyWQ+H5ZpYrtYwjQqBsORjrVuKkYRnKDPSJxJEBJLaupPAy+WHHkfWqi2uzdXU00sE+1EMcSOpBC/vN9f0+dCaJ2rMCpFcwRtED+0YMQx9zg9f5Ve6trdtZqHexWUsdoIlxjjPOT9flWOLWjqXJGSuzH65a2EMneh8ITkhScg/LGKoZyjOFi7xhjq6gEn5AmrrVr25WdcKYhsybd5RIqg+3Tzz7ZHAxVUbrEEkJhhKschyg3p8iMfnkVtG6MJNNkSBWGT+hFdTF/Dy5H0rqozGpIxBIyT5H0q97NLZf2lbT6lKFhhkWQhiCXAPQZwM+fUfeqJIy3+0JA96IARcIzZHkc/lTLs3l7d9mpLl7nTpblisiO9xIuXDbiQFb1xzls9POhdRv9GumijniM7vKGlukkkQoh4YAZI3dOcEfbJz1laG6idrddzREB1A6A8Ak+QPSvU+z/YKztbuK9vu7m2IphgALKrYGWOep6e3FJjipSejT2WqWMukWuoSTd1azKndtPIFxnhQSDjNFWd3Z3URkspIpIw7Juj5GQcEe/NMure1ktHguBF3RXbiQjC+mB0FD9lruCXQdPQTRd6LdA6B1BDAAHIzRTZ1p06ZaeJgNob54/nTtrnrgfnUqkAZMiD86X9n5u5+WBTw+lWNSPqWc4+1LmMDgbj6gZ/OmPNF0RckeY8RprMx5CD5saG0ugQ4bhkhec/vtS7SRnp8himZP94fSkAHOBn2PNJO+w6HbV8ju+Q3Uvi6Dj5moWuhGhZwQQM7SMfbNC/2xp6E95f2yhuQDKuQflmimK0WBjGcs5+Q4pGMaEHaSflmqmbtHpCN/wDPKSPNEZv0FCzdpbF1KxJfy7h/3cJH2yRRTE5RNEWBPSuViDworKN2nlBIi06XA53XMyxnHy5oObtc6IV7/TogeCDPv/QigWaNyZGxggjPpSRXbkBIMSeWc5A+teXzdqp5lAfVIolUkCOGEtke5I5+tc3aaSfKG+1K4B42QxKgP2oTE+Q9KS/vLiWRdPtkvGi4Lh9qB88jdgjgfM+VWDXTwnZcvHCxHO88ffpXkEl/dy+EWOsSrjCo8zgAfICmCz1OTmLs82T5yByf4VWROTPTL/VtPDFZdWgjxx+zuFGf41X3XaPRBbNbzXS3MZGCChk3fPjFYuHQu1E2Bb6OsefMRL/EmiP+ynaeTm6eG2HrLNGmPtU9+h5shvpdPWZfgZppbPn9hLCf2f8AuP1Hy5FLFot/cWkd9Ywd7bSk7OQJMAkcj6eRNOk7MBOdQ7TacmOoFw0n6CvQ4bjfCgAbaUH7jBT8sgfpWXItF8at7PJQpj1GZJkaKTw5VlKsD8uKt7fVryLCPMLhB+5Mu78+orT21vb3nazVorq3jmQ2tv4ZFBwfFS3/AGNsZhuszJbP5bG3rn5H+BFZyKjB+ihg1OxkLb4RAzHlgNy/lgj86lj0+xkf/VoopTIvjfcXPthSSR08xQ9/2W1S2JZUW6QecR2t9j/AmqSWILNsnjeOVf3XBRh/WanQNP2jQ6pp1r8BKluggLJhgC2FHn4SQK88uL+WC7RIZQ5jcjdu27sefXjgDzrWG9kaHubnbdRcYS4Xdj5MOR9CKg+D00tG8INoyDADKJY29cn8Q+u41cKRjyRy6G6Ne3N6/dx3DqqYAAYkZA6E/foKF7SWGqXSbVgfG7krKMemeceQq40Wx+GQPJaw3ciHKyQSBwB5cYDDz6iri5v7dLcSuW3BhuJZdoBA6+/Tz/OldS0hqNx/TPONP0m+F0WfT/DuA8WQvzzzxx1rWWgeVtnc4YNudUk3BT7DdVrHMiSFdjs0YwG+eCSDjny86Ha7SO6mRxtjQLIXOSTnPt7Z+tDk5DjBRAZpYY7iKPLAxXcJkDJzzn+sD0pF1IQNeSBu83XTbY15Y4AA4+lU+qXZl1GUAMO8kiPBzkjcOB/XSjbfTrmKJ4mhd5Xy5lba3UjqAc/n71ooJLZGTvQgjmuO7eW6hV5STDE0LBV5zgsVwTzjFaA6cbjYIpMOo2nJ3KOnGPvXaFaLDCEkiZTuyWKgZPyq5WRYg2E7sL5sPKguMdbKy2065hYLPdmZcYCqOg9+lG9wBExJ2t4mwvNczScHnb7fyodnY8Hjz46VSDohCqsYVEjTgHbGu1c+uPKmd3JLJxmONerZyW+X86nWMTeNv9n7+dRzShchftmtoQ9szlIbNKqeFAFUelBhmkkI56Z8qcfHk4z9aZ4IkOxNjNyc1oZjpZAi7QOagRWd8DzqGSHvm8TPx5KxGamUAYt43wxxuxjIHkBSbpWwWx7jdGyQkdcO4PT2FLfXosrVFZQsca44659BRoa2tRGJ4WIxtCRMAc/I0LNDouoJ3neXcB3kAO3hJH/lP6VzS5LZtjSKODSLrVu8u5JGCs5AWVDICPpWi0rR+4iR7vbI448CHGPlnmkSKLTYCltdubcAYZgFOeowQMc+nuKKjZpocyTtFsxksOffB/hWUm2VCKX/AEqdamVri0s41jjeUMWZ0yVC4x0OfM1BaadJaZmlaFjgLvhPLcAck8/TpU1pbi71aXxd8ttEB3kkh3bmbOeeR+GijbkTylFxsJIOcF/r5UPSodW7LCAYZ+m5RtXa3I9/nTGmKvKAjRqi5HAYsfUDHzqK0SSKCIsrFsnp555HNPmLQF5AmXbClQMDr8/nWRr6B7m4Ik3mPao2lSD+E+WeOv1qs1K9tPhGt7p98TJiTwnCny5A4xVrLviWTbG8hIV8bsso8x8qrWRVYiRFeOdjJ08j0NNEyPN7qOJr5kt54pIyfCQ3GPyropAjnLgkMMEfrWomtuz0cJa5hCMSCWBzznyweRx196zT29izoyXUSq7FdoPCehJPl611RlZxS4/gTptxfWt2s9vtlc/hGN35fetpcxaZf2iPqEFqZsZfoCDj+8KzGk6KHlEi39s6rziJ93ToMZBNau2sUSQCV17sJgqFzWXI1ejTiTS2ZHVLDTYomlswE44RJyw+x+VZ5g25cnqep8q9A1TszZanKO4uxCR1VVUk/Wsvq3Z1tJkUG6hlTqCuQT7VcJKuyeSD7orVDROu0bgRgYq5snS5VWuJlMYwrwADg9M85z68YPWq2DTr66ue6ihZX3Yw/h6eWTTkt7ncY2Rl2ybXeMhgCegBBwat0zKKa2Xc2iW9xbwypK/J5ZiAgA6qCecDnj86iuNHsoIJRlI97+Dc29ouRg5B5yMnFDtoupd2TFATwPBg7hn16VW3lre2hZLqBg2PxY6/WoS/po+uh8NnE2/e0rHd1Vc54HvXUB37rwSy+ytgV1aUZbHzXEb7QLS1BAwSGk5+eXpUmiLKFs4CxOOsmP8A316nJothNaJaJYQLt/eMa59/LjOM8DrWO1e3Gnai8ElrZsy4ZX7rBZT0PBH/AFpLkTNnBophefBzrPbQRxTIcq6vICD/AMVaKPt/2hutkCTRscY/CQSfXOevyrO3GoIfF8FYlc8Eq/P/AKqfaXMU4cf2faMRzgGQDH/FWiaJ36N3oV+UZJtdN1JKrBhF8Yvdnryylx9j7Vq17U6JD/smi3DjEcDE/kMfnWIsIbu7ijkt9JsEj8maRnB/9Qq0hsdR6f6hF7pG+R+Zotlq0aU9rrXjuoLuQk87Igv6ml/7TyMP2elSMP700wH8DVENJaRR8RdSMf8A6bvGPyakOgaa3MsUknvJK7fqaTLuRYXHbO6iZlaKwjHlvuen6VEva+/uOIbi2+VrC0p/Q0yHTLCIAQWiofIqzD9DRnw67eWfj1O7/wB2aSQXIHOoa3OmVn1Jgf7scUX6hTQzw6tP/tTfOB+7NqWB9lzRxhy3huLhR6Iyj9BTPhefHd3bf/dA/QUwAn029A3rY2bH/wCpcsx/9oqA2+pjgxWFt6HcCf0NWhtIG4ZrtwPL4uT+eKWOwtV6Rvk+srH+NIKKeWz1cqS2pKgHmMIB9doqA6JfXI51S5lz/vbPuSMj5CrbVrzTdAsfjbm28G8IBDGpYsc/L0NZyf8A0k2YP+r6XO/P/eSqn6A0ULXstbPsfaKd11NJLJ5hTgfzo6TTNG0mE3FxY74lI3nHeEc46MfU0B2T7VntBf3EAsvh1ii7zJk3E8geg9fSr/VLY3tjNbDAMgwCT759KGhqvRWS9t+zOk267NHmkBOBtSNDn0oWf/TDbINtnohH/wDa+f0NZntlon9m2EEtzMdrTbR3abjnafUisewtCcCaf/8ACv8Az01ZLmz0K5/0uaq4/wBVhs7Y+vwwc/marbn/AEmdp51IGsNDn/wYNmPsaxpW1/8AGn//AAL/AM9aCz7E63exJLb6feGNwGVpI40BB6HxSCnROTIrjtPrd1nv9eu5M/3maq+S7uJSe91CRweu93IrVQf6MdXcAy3drB6iQ5I/4SaJX/RmIQX1DW440Aye6t88fNmFFBUiTQ+zt9e6XbTQxr3bRgq7NgEfrXsVssi28KNGeI1GRj0rKabPZaJottCbgdxDEEV5WVScA9ecZ4P2rU6ddC8sYZ4o5AsiAhXIDD2IzWc4pnRxOipscjtfq/HPw1vx/wAVXnesoI2mqXTuO2Orna5JtbfgYOPxe9aDJBx3T9Ohx/Ok+NFwk6IhcDGGDfSmXFrbXkey4t0lQ+TqD+tPe3dmOInX5EfzpoEsYI2Se2SKxlCjVOzPX/Yyzmy1i8ts4/dxvX7Hn86zN/2b1ezJzCtxGPOLPP06/rXpIeQfun55FMe43KVVHLY5HH86VEuKZ5CN0cpA3JIDnAJDKaNTUpbmKSC9UXsDNhhK3j4PUP1z9fpXoc1vYXYK31kkrDj9qi5+hql1LsfbTK0ml7reQjmJ/EjfXqPz+VFkOD9AMcqXqIumykSFhmBxiTG4E4PQjGemD7VTXlo017fRmQiVlVFVRkk7Sf3hx19qC1Kwu7C5CXcbxt5Z8/kfP6VZ6b2gKMf7QRLgMADNgCbaPVv3gPQ/cVaM3vTK22tFuZ2a1+GmlS4UOzZONuSBt6gHJxzz51a2UWoRysZr5p0UnCLb7AP1yKu4ZrO7PfWUnfxhfEQniX2YdR+nvVbcT2098H73c8WPDvA7sYPGDz5+VPvsWOJYQmZslnBPkAP1P51P4T0CnJOcr1H2oN5ozHmIu7xEBl2dOPfrwakUApvVtyN4s8kEH09qoqxzMCd+8lFHPvQrOtzP8OB+A5lPTr5UUQCpD5UkYB5H2oHSmy9zKQfFIVBC9QOK0hHZnJhM7hM4I9uelAyMOpx880VcEY43fUGgWPGQfyroMmzg3pioZWBPXpT4WYxnOQfekkGT50hEJdlQtGEZvJWOKKgUwWr/ABDKzvhiq/3vLmgyADGzdFkUnng81bXoM0GIdwAHLLk4rHkZpBGXuO0msWdyUt3XugfD3kQJ/Si7ftlcK6i6sI9xXBZOAPpQepXNrLGba5nG8HPh28H3P+VVknZ+YXMcVoZpzMNysu1gV9cj+h54rDBP0Q5zT0zdrqWltAwPCADAAwz+g6HPU4pkk9tJCzJiNFAJYZbP0B9sZ4xWZ0201OC9MU8RyhJLOM8+o55NalJJJLMiSZLYhshrhRuXHOMZxnkedQ1RvGWS2V+ntZJrE0axuBLCXMpP4gGHXnn8X021BqFw8d5GsOolrc+B1YbvnnFQAl9bc2l7E8nwu0uTjneCR4f+lVyxvcaxKz3E0kdvbnxTkMQScgDHQGqxFlrRpLHUfHsEe7K/iB6H1wQKIt5hcRyEod2cbuu708vlxWchmVDHGYBHIPxHfx9eeKkeWUGOPkIp27Q2Rn0B/rrUOBamaRpUzhcZRAoU9DnFVl06JN3saPhQd46BRnzGP51BDLFtZZpeMfvMPAfpzn61M7R3EUpSXxpLsBAwT4QRgceZ/rNTjRTlY6SysJ42lNuYzKNzA4x06gdKAl7K6XJG26IRyEnDLgEfLAFGzXLzWrJA2xmfPdnGV9m44+QrhJIHEdzBE4UYBPXpgkZGWqlZLxZVroVnbwkRFmH97ujwfmTUxtmhUiSObu1ztHmc+ZytMS7hgu4LRB/tmJd5MHbjnz68/LpRE3wpQKJYni2nMjyoD5enPAHFN37JpeiGLaZfFG4xxgNuyfIUHqulfHZMUrR8DIbxqOfmKmaSKPbDAwwp3bBMpDH6+1SpcY/+YhfeyA4jIOPl5Y96NroNPRnU7J6jllEp3YyAF4/Xilh7P6lDMJEkVir5AK4IP2x+f3rR3c8MhDRTyxuPIwl931wKCF6C0sB3vMmMO8ZH3GKpOTJcYhMWl39y5lvZYUfaAWQkt7ZGMedAX3ZzUXmxHqz8gYUlgAOnr+XvRDXskbhtmUPBwoAz58mpTeqZEXbMcknBCjJz0560v0h1EzH/AGZ1tcBXUgDj9pj9aWtKTCDt2TkjjIkTn866qykTjEtludXcboXIJ83Bqo7RHU59qGQtPGhdu4JB2ehz6np8jWqv2lsIXme4EgXhFSYBmbyUc9TVdumtLUyXlzvkcl5XE/hDegweg6Ae1JN9lyXo84v9VulQmO5kB8s4PH2punardsXQ3AORnBVf5VbdoZ76a8L6bNeBSo3hJ3A3eoyaD08678SoaW/YYwN0zEfrXRG2jndI2+htdJp8eblG3jeMxdMjp1FWYluhgCaLH/8AV/nSWouxFGu+cjaMBmJ8qNVbjGC8v3IqqZogdZbo5/awH/7P+dPLXQ/ftz/9rH8aLjSUD/vf+I0/bNkcy4+ZpFASyXI4xbn/AMmKd3l3nhbf/h/yo8RzY5MvPzp6rKDwZefnQBWl7sj/AGdvgfT/APWkAvSM91bnH+P/APzVp+08y/A880xpXjaJQHIZ8Z9OCf4Uhlfi76d1bj/7mP8A9KeBdj/uYP8A8p/5KscOfM4PtSgNnnPT0oCjH9uIb640Hu009LhhOhEcZeQnr+6FB8/WsVbdle0N0A0fZoqvrKrRf+5xXsp3IPCWBPpTc5PIP1NGVEvjvZiexfZnV9FvJrm7s7GESQ7Nsd0WfOQeeWGOK1/+sk8wp9Jf8qICkN04+dKSB14HzospRor7yyjvFjS+06C5jVshJmDAHBGcEVmP9IVlbwdnYhb6TZQIl2vEaKnVW80wfzraySLsJBBxz1qp1+wm1u0aztzGg3RyiSRC4I8QIwAcnp96MkTOLxddnijtEr7WtIs48nf/AJq9z0DvDoGm7YWx8LHjxD+6PU1nIf8ARuJJ991eucDpHYRqPu38q21npk1jp9vCfEIkCDHB4HHH8qTkg44S9kQkkVSTA3HuP51U6+/xFkYHiYLIDn8OceoG7+v0vbeB2nmTxcFSBzkZH+VTvpxaJgCyk84OCD8xU5I1cG0Y7StMW9tFnntySnh2F18IXI6hv0re6bJKLK1heyZTJGAkZKE7cf73pWa061gGoTaVGZbeGItKYUXZtBCFRx5b2k6f3a1UEkUAK93KW6FyRkim2mEI0VWjwNF2w1iOGz7vbbW/gXZgA7ug3cedaM/FLnMT4+Sf81ZXT7s/9t9WWWV0VrW3JJIBwA3HStL3kXLfEnHqWHFDaRUE6JDLKP8AunH0U/8A7VDJNKTzEx/3dv8AzUhlUsAsvOOowaieSC3JlNw6tjL7iMY9elS3EvYyZ7k+L4aQL5/h/wCamd/KpKC0l3DnAKf81C6l2q0ywnSK6vAm9iu7AYAjB5xzzn8jREGowXI3QSySKejLFhT9cYrN0Ce+xHu5nBU2Exzzhtn/ADUNNPqCsNtmyr6iRP50VMw4eRyhz4S5A+n5VGshdTlpCc8eCo0UC3ErXsRtrzTTKh6hymP1rK6p2SlO6XToWAxnu3kXP0Oefr962MkTY3Hep9yP5U3ZJsz3hyfQDH6Ulolq+zyhZbqx1BBie2uY3HIO1lPzpuomG81KWVrRWIRR4goJ45PPWt52nsZZY7eSC1SeZX5ZlU4GDj88Uxuy2msrSd1Kkjgd4yP1PmfSung5Iwlcjl5uKUlUSnstW722itfgpQe7WJJCp25xxyFxjjzo+2iuooWWNIiQSNwkIH18PJ96Lh0QQDCXMix4xtwMgfPrRENpFFkLKT82qG9mkYy9gsKSzPtkVAcYBEpAH/poe0kmjaS2EaBo2JG9/wAa58uOf69asmjBIG8hR58VJNaQXSRh5XjnQ5WQAHH5edawZM0AS983ASLn/wCof+Wq+eKdR+CL/jP8qMed7e4Ntc+Fv3HA8Mg9uPyp7oHHUkfTmuhNGLRUbp1PPde4yTS7Z2XIaH/hP86OmtDjIwRQjI6Hpj60yQSZJdjKZI8EeUZ4/OjtPuJJISpeHP74KHj8+Ki4bg8NTAJLeTvIXCs3h6ZDexFROCkVGWLBp+yNpNI0sbHxHIRT09fxZNWkVjLFBEkYMZh4ikCruX6jqPY0Ot0V5VjC/mCu5D/EVa2twZFzI+B/eXBB+wrmlCaNYYXoAM90l13M7tDIyYDbRsceYAPnSxPFe3y6TqepdzK8eYT3ajcpJG3eRwePrVnJELhf2u2SMMCvt759az+udnTez98Ze/KrtXe+2QDOQM/hYc+eD71Ckr2XJOiXUOwhtNVi/s6SYs0RICSgSJ5FsHGRz5UEeympaVKZPiMO+B/tCpYDp5eXHnQ+p22qie2MV7IssCbIRclomQZzhX5B+9G3vbHVz2Zlt9Stbj47KiK7hQbDhgSSR0OAelXaZmqRXrDdRd9vEw7pdu9wcMCMeE1FJJZJmJfCeAP2jhhz5eKtD2a/0g219Etl2jGxsY+IVQUb5jHB96frM3Zm01eG2u55RbNEJIriEK6qWzwSBnp8+tLEemjOhwkpc2M9zE5PhJd+OvB+XOR+VdFf6fK0jdx3uHJUBCpT7EZ6dT0xWqm7LW2qwrP2e1lJ4UyQgZJNp/r16VX3GiPZJIL8CFASO8liAUDjkkcUmqCmVVxo1xOIpLZiN46+Fs+/l9+aH/sy9W4ia4tmZIjncI+fyrUW/Zy5a032bWk0I5BgmwAf/L/nQ8ug3Drsufios5BQ3Ln/ANw/hSdrsMDJao/d6qoVXXu4ThXHTJIohJ8AC6gLqR0XGPXpyPyo657Eyyuzd4wyBtZpSxH5Ch4OyVxbBm3B+RncmQT69c0PFonGd9BEM9nM7PEWEuOO8J8I9BngVGl66RMCnd5YgbkOD9uT5e3FEnTdRMaKXg2gcDuvywetDXOl35C7riJfESB3ZAHp0qdF7CTeh4Qo2GRGwCBwp9R7/wA6qNOkFxc3k5UM0s3OWxgD9etGLbakUMTXEI4xyhI+vnihrfRbq2REjMTH95hkAn5EfKqVUJ2EvKjAqhkiYDxFJMgD3FRy3bgbu4R8DyOMH3/lUDWN6knIQIVwQM85+lJ8Bc7QCFGD0DEZ/KikFsZFew7B8QsjP6xgqAPTA86SuNhcYGFXGP73+VdTpE/ozzzagSrm7tsjlcTxkj86Mtzqd0MyTLKVPDmdCEPp14rY3OkWzAkJ3qtjuyATk56HnJHB5zUiaVIrQGaSFVtyCpjzk+3XpjPTyNX5Ih437MDNo933rb1jLDG8iRSAD0zzwKLj0K/iIkS0PiJQAOvB++a3KaULeT4jvgHJZe7Zc4GP8Qzzk4486sJGihKLDbLHIGVhtIYrg9fTnmpfKNcX0g05JYdPD3yNbPGoz3iHDDoDkDHNFJcQrs3SGNmzxIMDrjg0PPcyXH/zFyz4O4LL4hkAjgdAcfLzoe3kZUliEVuYoeuyLI+fBwPn5+WaHy/C1Eto7+1Mu2S4UJjO+MhgfqcCo5dWgRAbaKWU4yS7IgH0yf68qqo5ElX9qjtIDggR+LHTPzFQd0EVknzhkU7gvK/n6Y9KjyMqi9h1mJgGmtnUE/uTIwx58nGfKp7rV7NWjWBJx/4hlKZHsB/nWdeWJZAWtsCPAAUDD+uc1CDcsEGEXanh4Bzn1zxn+vKlm/ozSSa1ZBsRCZyOpOxcfrUT6xGMb4sFGVuJU8PPPnzxn69ayMcl3Lqr28ltIkR/7zYxRTjPpzU8rS4MZUrtkbquQufc8+v5U3f0lOzYRavbOwVY5GPlh0xj7j8vSo59dt/EiWxDK3KtIM4+VYyPvvEQQmFPIOM/Qcn9OtTyzTyBQrAcYChMDyPPvxml/wClWao9oLVTE0lkQpIDZnH5YBqJu0lskbYswWHIxMD8v3f4isxtmEZAdghIJAJwT/X9GmMLhpC5d3djnnn70WFs2EGuw7RJJZI25iijeCAcA+nOP6IqQa1GIlac2gQHlxFgsMjgDd159Kxk5upIzHhyCQwwOB6/Ly4FNU3XcGFWc4bePEQM/I/M0WFmyTtFaykgC3yhbcqbshfXFRtr8cUiTwiGLajKzgkrkkHBwefw9CB51iZIbtGyquwHALAE48jUkSXSAnxq23BZcrx6HHrT/wDRWbqDtDnaZLiI7l3qJAFBJOAoxgkfX50kWu4aSVmtpPGSpMbDaAM4HOB8855HWsEUlQuArNGQduQOn9Z/nUtsl2gR0iKYbcH55PHX/KkGTNquu3ffzXELROshwsfdAlQBwPxdep4+x6kd+1V4gCsYGdjhT3HTnrjd9MetZp3ugIyIzvTq5JJOST/H+ulCyLebQ0TjdyCO7IPzyODR2GTRpG1HULnUXn+MjgRY1hPdhGd+QwyCvHBboSRn7kXGo6paXMGpS3ST28KlWQR7Synq2AduRj08zg8VlQtyxxLyEywIOChAHTk+Qxitd2fv9GtI7NJdPneeMje8rllHHXbyKpfLECabqN6/aaa8sLmG7VoYjsxvDrhunTGM/X1rQ2msTwxtLdRwnad2E/ZnHUjGGz1wMdcHmhtQu9G/tBp9MtUj2gAywpt7x+SB1AUe+Car4tRlVnQiKRSMDcue758ueucflS5KTpOxwsvz2jt9vcEW4nyQSQRzzjgfpmoptcitbN1ubyBYcZdpE4YHPQZ56HpVXD8FOsvfwwIQCyyFAS58s+p/KiRJbd8s0UTCRjjeQDtBJz79Tn3PNQyrkAQJo2pQPNpcFkY4ZCA57yNFb/d34HXI8hWjtdWhjfuXgZo1jwDHIWPAOBk+uD/M1VxSwiTfBbqkgbDEsQCPTjH29PphXgdkcSjvC/AOwDHyOBihsIqh11qMGpQeFzCFnyhZmYqQc4YAHyyMg1aWl8MrG7RPIwOwRHdn7dKqfhrySTPO/PiJbBIx+dSw2szuv7aUMSed2eP49TRZSsvGu4wCsilXHUZ5FBJdWqyMkbMVz4sZwp+ZxQkemQtMDNcsWXOxllAK58h50RPYssJEUtv7b4AxI69Biix7Fa5z+BlYZ8iefzpnfMr4ZWx186G1Pvvg3jgkG58dYwSvqc1RWN1ftfILtmks5OVaOPaw9A28AgYx0zzRaEzRmUbjgsT1280LLySw3g+meKjhv4/gZpJUlieIsfEvJAJz4evvxmotMvotSiaWIbQGG3IxuGPLPX7ValRL2FwiJ+VYA+5qYjAKgNjHk1Q5cAZC5xzletOS5IxvQbR5ef5VrkRQlxA1xGUmDumPwHBH50FPaSwASWzysM+KKTkfQ54+v3q0EkbHIb6UneAnnp7VSlQnGysSdXfu2BWQdUY4P+dPeJXBGwn3zRk9vazKBNGrovkTj9Kga0ljB+DuEK/upPk49tw5/I1ouRGbgyvktSD4FyaHZDjbtK/LqKs3meJB8YhhPkx8Sf8AEKR4UlQN1J6MDwa0TRDiVyKrDDAsfXiuELo26PcD/hP8KJe2cDKLUas6nBB+RpkjUvJRw6qwHr4TRK3KbRzIvs+GH361EVV/LHvmozC68qT9qlwT7KUmg6CZtoCjeB0Cvn8jTg+yTftKKV54x4v0qvDNnxhfmKmRxx+0YeWM1i//AM69Frlfsh1HRtNv97SW2xv3ZLfauPc8jP51S/8AY9QxSC9lQHp3yBs9f8q0Qa4QERPC+Tn9pGP1oSSS5UndEFB692vHz/r0qXxSQ8osqIOzOp2UyTWl1AzZ4dS0bH1HGfzNH3132insJ7G/g7yLIy4RXY4OcZ8/LyohLtxhUldT6N4qKS5kfbv2k8Hywv3qMZFLH0YEm5079vZ/G2rxNgsFcZx79Gx/Qq+sO3epwQqbp7a+Q9Y3hw3tyvH359jWklnE7BZQSAM52jAPrn14qun0jTLyVmuLYMxON4kbJ9z+XrTtomvgTD2t0W5QfG6bPbOQDvgYSKPt/KodV7QWlnNC+mJDfxOCXRtyEH2bpn5ihLnstazbDCZIiMKQrZDeWefTPtQn/ZqdEIinLd2MpHIMBvbcMYHPT9am0Vcui4te1/Zu+UCeCezcYzldwz9M/pVhbxadet/8N1OxkLDIQybWP06/lWEk7NagjBvgwRn8B5+m7I9ajfTrkwSMLSaOQE7u5TvD78AAHg9M1TcX2iU5HoE+m30JY/CK/PVGB/hmgpR3Q/b2xQnyZNufuKyFprGr2BMVrfTRIDld4K4HrtbgfKr6z7b61GFW8hsrmNjtMg4P15x9qWMClNk8pgbO5FGRznjP5VC9uV5BUqefPNFf9pNOkU/EaTlRyHgyGI8zgDy+dS952euNqxX8ttIwyEdQ+P8Ah+frSw+MMkVjBc8yBfYZ/lXVZpY2Druh1ixdDyCzbT9ia6n45Bkib4NdzsG4bhsDlufP1rktSjgxxxL1LAK2CPLn+eaKfESDIxkhcDn88VLsJwcBRyBtYj6/P61zm1ICaFERsxhmwP2aZOPlx/Qpq267OFXBwQAPEfbNFyJHFyI1GW5yN2ePSlLo6nhtg4AY7sY+f6UWFFb8BGrbpJFH+EKP6H9etSHTLfIaFiTxyR1PyqybaCi7QMc5XjNLFwQOceWDinYUV8djGrMjnec5B2nw8cY+/rWf7R6m+lXvwy6dJNEUDLLChIHsffOfoa2KghiQx58j0FOiZiQysQc8Z5/I8UJ12Jx1oxOiajLqeoCD+y7iGNlJMkisoA9BxznPT+ValbGKQ82+Nq4UlsYovCNIDsG9m/F6/Tp9gKQB0cASNg+RxTcl6BRrsFGnglSSAuABz0x5cCmHTychEXqOh2hvn60Yp5wB08XQc1zOM5JbA6j1pWOiv/skZZmREY5/eyT+VZ6HV9LlEqC9so5I2K7JZimMdecAHnzrWyRLkOBgr7nGM+lK8QPBSM+eSoJpqS9icfhU6Rb2urWfxNu0apvKlo/ECR6GrAaXCxwu3KnqVyOg8jx+VGq3KRNgADHgUDI/nXNAD42ZiqckZxkUrHVGM1TVJrTU5rZ9OvmjjbCSW1j3gkGAeCWA+wq00CKfU7OWa8tJLYCTaizW5RyoHXBP6elaCOMFQehIzxTG27wudoznhc5P3p5KuhKLu7Ku+tfg7G4mgiM0qLuRFUsWPoAOprPvr84BVtF1Tf8A3H08jP2atgWRMhlJ8PB9KlWGQjIcIpPRev3oUl7QOL9MB+EtRHGSVjYAHBXBB+vNQNZ7CFit2dScM5yP41bJaDvM8FugY5J+3SufEIZ9xIUZZcdev8qVlUV8elCXc7YUMOgU11/Yi00+e42FmRN3dxx5ZvYY5NGld8m5MhcDHPIzU8KbZfB4sdd7UZBiYptcVogba2uHbH+zi06Xdn55Fam002NreKUpsdlDMrA5BPJ5PPWnzTSxXMcJKlJTu9ccEkffH50abaQbU3JuYAgjI6/Km5IUYv2BmwRcEZyORj+vemGKNWUkqqlhggGjkt22kMVXOCu3J9vP6U6OMo2dxJPTnGCPPj+NTkVQIkMbRwmKLbhejHjjywOf5VJHbRDG9Ac9QEJ5+1FRmSNk3NneOBn+v40gdlWRmYhRxgYOfU+1Kx0MEKrkxRhcryGJ/wA6mjeGONh3cYCk8KueepxTyirG4Ma4x1GP5fOo42CxhkLKFOfLNKx0RjvTPmGWNYXTxB4uvXowIx9QRUhLgHY7PtOCFIz9uaf3BmUF5CTxjP8AXzppgWBS56AcY5INKwoY8kgPjwqHjAX28/Op0fvFbegXdgBgxHH5H7dKGhj+KOVZh+02YJxySPTqOaJ+GKyld5DR+HI/rn60ASbY2PIWTyGQOPlQ08bMAFtVbdySvGKVfFslVsZGPw9fLn71MYiiHc+7jJG0YzSGV8tkHhDbShx0U4/X71WXOgWcszTGEtJjaXXhsY6HHUda0WzgKjsHxjdgc/1modm0nvMZXIG0cZ9fzpqTJcUZG7s7zRrHOnszpk5haHc549hnyqLSu0E05ZZtIuZ5Q4GI3EYI9yehHpxnFa97MTjBOc9M5FDzwQq/dtGpx6+L9a0U9Gbg70yJ0geQmzkckoJO7dSGXnBB+RqSPT7qZELJ3ayDdG5YbW9gRUdxZwXKxiRCVhbCqGZRjng4IJHPSutYv7OtCtrNLHGzn9lkFUbbztHkKakx0d0ZlfBYHBB/r9KdHlRjaMfemS6ZK1rPdSTKFiBkfYOSAPKj00edo4O7nVlkGQGGMAjPvTUgohQgnYQRu46UM1jbhiV327Hq0JwGP+70/Ki7WyklvJbQuoMWQG8jg4odyQZFJyycnyBrWM2Q4oGaK8Q4CpdgA8xja/2PH50OWSYlfEko6xyKVdfoasA/hKnkMQBn1qZrVLuPFxlxuO3J5Uj0PUdK2jOzJwKWSJl6Dn7Uq7kxu49eanvbeWyRplkEsIxkPww8uMdagjZZF3KPC3kfKtVIzaok2q65bFRPGoORnFSd33bcGlVixx/CqsVESPt6H86nEjEZOMetMkXk5qNSAc80CJ2jWUeJFb5ioGto8nwFWJ6g/nUySY55GfKpFl7zhhzRSYwLY6/vvj51GO+UnoRjjHlR7J5+vlULxAAqOM+fpUuKHbIkumznusFuoGefzxU8EkahslhznDAHP9fWoJdsarnPiYKMe9KiuM5Kkewx/GocEUpMNjugVGHHT1pyXGTgqV56nBB5qtVI2J8OPXFSdyyICkzhT5E5rN8KZS5GWgdXUho0fPkelQPZ2Eniks0BY5LKMH58VXtNLC37rD6injUivhlj5/w81D4SlyIjuOz2kzsXt0eJx5qfM+WKr5eykgfEF4JChyBLCCDn3/lV/BcLKQFU5PTd7Gp2kwSvn61GLRX5ZkW7K3LsS5Cn/wClGMH3PI5pK1rM5PhcAehXP8aWipCqJ//Z"/>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22534" name="AutoShape 6" descr="data:image/jpeg;base64,/9j/4AAQSkZJRgABAQAAAQABAAD/2wCEAAkGBwgHBgkIBwgKCgkLDRYPDQwMDRsUFRAWIB0iIiAdHx8kKDQsJCYxJx8fLT0tMTU3Ojo6Iys/RD84QzQ5OjcBCgoKDQwNGg8PGjclHyU3Nzc3Nzc3Nzc3Nzc3Nzc3Nzc3Nzc3Nzc3Nzc3Nzc3Nzc3Nzc3Nzc3Nzc3Nzc3Nzc3N//AABEIAT4CJAMBIgACEQEDEQH/xAAcAAABBQEBAQAAAAAAAAAAAAAEAQIDBQYABwj/xABKEAACAQMDAQYEAwUEBwYGAwEBAgMABBEFEiExBhMiQVFhFHGBkTKhsSNCwdHwFVJi4QckM3KS0vEWQ1OCorIlNGODk8I1c+IX/8QAGQEAAwEBAQAAAAAAAAAAAAAAAAECAwQF/8QAJREAAgICAgMBAQEBAQEBAAAAAAECERIhAzETQVEiYTJxgSME/9oADAMBAAIRAxEAPwCaurq4V7Jzi0tJSimAtdXUtAHUtJS49aAOp1JXYoA6lrq6gZ1dS4rqAOrq6lFAHUtJSigDq6upaAOrq6uoA6lrq6gZ1dXCuoEdXV1dQB1dSUtMDqSurqAOrq6upBR1dSV2aAFrqSu+dAHV1JXGgDqQ0tJTEdXV1JQB1dXV1IBK6upPOgDq6urqAErqWkoA6urqSgDq6u86SkB1dXV1ACVxrq6iwEpKWupWAlJS0lIBKSlpDQAlJS0lKwOIB611RtLEpw0ig+ma6lkgoKpRXClrQDqUV1LQM6urhS0WB1LSClpWM6lrqWiwOrq6losBKWurqLA6lpKWmM7pS0lLSsDq6urqLAWupKWiwOrq6u+dOwOrqSlosKOrq6uosDvnXUma6iwOrq6uosR1dXUlFgdSUtJQB2a7yrqSiwOrq6kJoAUUldXUWB1dXZpKLAWkrq6ixHdK6kpaLGdSV1dRYjqSurqVgdSV2a6iwOrqTNdmlYHV2a7iuosBK6urqLAQ11dSFgvJOB70rA6kNRG5iz1qJrvxYUA/WofJEeLCaaffihXuHPoo9qibe34i2fvUPmXoaiEvcRjodx9qHkmduhIHtxUYRj0OaQq2eoFZS5GylGhyxMRkCupPGOrgfTNdWdjouKUUlKK9CzMWurs11AC0tJS0WBwpa7NdSsYtLSA11AC11dXUWAvlXU0sF6nFJ3if3hRYx9LTA6+TD71wdT+8PvRYD811R96n94UveJ13D70WBJXUwOD0YH60uRRYDq6mb1HJYfek72M/vr96LAkrs1GZUUZLjHzoeS8GPAD8zRYBmaQkAZPAqsM0pOe8bNNd5HHickfOlkBahgcEYIqOWeOL8bYJ8qrVaSMeByF+ZprMZD+0OT70ZCLMXMJIHeD2zUgYMMg5HrVNtA6U6Od4SSnHtRkBcV2ar0vzxvQYPmDRSXEbjIYD507AmzSVD8RETjeKUzxgZLrj507AlpM1Gs0bEbXUk+WacWA5JxRYDiaTNDvdIB4fF8qhe8J4jGPXNFiDc12ar0u5P3ufelNzyeuaWQB2a7NAi5YjIx964XTEeLJ+VGQBu4eortw9RmghMhJGSPc0wyuCSOnyosCwzSFwOpFACUkEs32pBL64xRYB5kX+8K7eD05oLvP7oFSLJnGTg0shhHeDPQ/al7wUK74xg5polAP+dGQBe8Ck3getDGQ+RB9qTvH+lFgFb/akLmhu8YHnil7wY4pWBLkGuz71F3n+HNcXX+6c+1S5pBRLvPrS7zQ3fMPwgY9+aY8hPDMfpUvlQ6CmnVfxHFRNeru2qPuaFdW6+IenrXIrNzHk89T5VD5Gx0FPc+L09s0OwWRyX3Z9QelR7fMc+/FLsDLsXj3rNt+x0P2Qg4Dsfr0prxL0ErD5gGmMCpIHIpm0nk8E+RpDHGJ//EH2z/Gl7tgv4hn/AHTUa5z5fek3SFufEfQHpSAm2zY4249eaQJLnJXJP+IUhZ+i4A9ql391GduC3+I0gGhph0iJ991LSd/IQPCR8jXUAWtLUe6nbq77Mx4NLUe8DzFcHHqKVgS5rqj3rjqK4yoBksMUWMlzXZqve9Z22xLgf3j1oZmlMmUcknJHixUuaQUXOajaYA4UZPtQSPMUzJz55DCoJ2vUA2RqQf7niIqHyr0PFlmJWOd3HyppmPTcBWe+Nmbq7AfOmmZieSSfvRbFZoC6/i3jB96bkAHB5qiMhzzj603vSORj71I7L15FUZdgPTJqJrpcZQ7j71TNMT+LB4pCSwz4h8qYWWst8zdAF9eetQmZ2OWcn61Wq7Z8+KkDkDI8+vFMm7Du/fzb61ILiXZu3H/ioHcMABufOnBhjnOfTNKxk+9mOQxzT0k5w/3oMF9+FOM+hppLDjJPvmqsRY70GNoLU5ZgTjB+1ARSEDbnIPpTnkaNNwPPSixlgGDfvA0hKZwXH3qtLtIpyDz60xgw/dYjyNKwLYMufxKaSSRUGScj25qsWdlXgfelSVm4OR8qLCwxrpdvCn61AJ84O4D51H3rBcD/ANtN7xifKiwCjI2M5GPlXd8GGPShsS5zhse1NZSGG4eXnTyEFsxz1I+tcWY9TQY9+vpSp4s4osArdgnJxTmunbAZtw8/FmhSpA54pMBf3vt0oyCgr4gZ/SponMgyB06iq/ggADPNPXvcgJkEdOMU8gDmQseAc1xiK4yQCegzQiuY8lQc59etF2WpDumidFU569aTm6GkiSO0mcHYgwOvixUeHztI59KnS4tlZZIg5kXqxPXjzqKWeIs5Kork5U4qPIysUd3TDJIxj1qGVJV5dGGeelSLIX2tCQSByu38R86MDHvVIRWRlw67MY44P8KHyMFFFau/qASPU9Kn7mdx4UC+Z8QFEyW8UkQXCq3mU44qWNVjbu15yg8TsOfLH5UvIPArAkoJ4bI6inpLg4I+lExoO9YTBlZ+N27P0NOcskm148ggkHp5U/ILEEkfkhSAPOog4zwefareN454wxKhxgESY3ACk2CPmLvMleDjypeQMCqLMSAN3zqWJWk/70fQ0RPAZVUqQHxz5801bd1Rg8pY9cADrSzDAYqKWbxsdvmOlEJCgXezKfYnBqC3TZLuaNhgZz6miO8dmGxUAz1byFS5MpJD9kbZMQV18iW6Ui2isFwUOfQ5zx7UNIQiSPKMsCCScY+YpLS4ijlkBVMseCp/Fn2pDCzYop8UoUjqOuKYLYu+2J09QTxSuygjAYD0D5wc+lRtOqxiKRo85B3kAcE+ftSsKR0tkwcq0qlgM7ecmoMSLGF2leerHFSgF2xCQyYJzjOBT5A80KuIiX65V+M+o+1FiohaznQbnXAPQ+VJ3TqOV6fnTJLu5CIRuDI48QwMqfpRIkZyxkUsxGQCOB9fOkGgKZyZDkj5LSFTnleT7CiQsOcyqjHP4Rx9eKTu+SQd3pkHAocgoFC/L0wKcvntH2p3dkE7ssfYipYpGVRGrKAvqOlKx0Q5jwcuc9DtphYNwMnFPlliUFV3N5eWBQbTs7FIo2J8uOD9aBBiquPERmuoIpKuA7kH6UtIB3x0h82IPnniuW8cZwTnzqsjmVfwHknkE8imSzKzEd3n5VvkyNFsdQcEb+M++Kn/ALSiQ4fIb55qoCs0eSirx0xSxjxGRl2rnjC/nSyYy6e+iW2M24EE4X1oT4xpMAAEH1brVa9whfGGb5gDJqaGGMEb95GcYVuR9aHIEGpI7txEr8f3qcRPE4PdIAPCwcYJHpmgpLaUD/V0bf6kg8VAYp1X/aEjz5/hUdj6LKCSyeYmSN4ierCRuT9+n0o5JIQGSO527hwW5zxjrWew6y5PPH4iMCuMjqcLx7rx9aMbHkXTyiKPvJnRxxtjwuWyPvQ8qYYd6Ei3f3WXw/PBqqXgb3z16jFOKLnwtn6jOadUKywaNQT+1DcdVqTuYii5lbryfSq/fNJjJYFRgYOMirCwtLy5XawESYJBdsA0239BKxXjgJIWXcR/XrTTFGXC5Y8+2aMi0yU4ae48Ab/usvnHPOelWbJpxhjEiYIHHenGfnU5lYWZwxbGI3EfNalSBnbuwWZiegHWrqWHT4n3CKLBIB3SefyPH/SkFyltLvtbORnY7dyJgEfajyBgitbS7gruED49Tx/GojYXQkMYgYsoBweOPb1o671O/Myxw25jYnjfhiR9Ogon4u73CG4toFAPLmXPHtg8UZyDGJQFXjkKMGDehGCKULkeIdK0yd6Qknebl/d2HgeRyRz+dDG2cysySRvI3XvH3cfWn5Q8ZQhCuOKcY5CQVVivX1xVrcW88WclGj89hGPp51G5YKCikr7jIp+QWBXKrYGcgeh601gfp70bKS8hZgF9BioXKNwV6H0pqYnEFaRdu09R1Oaejhf3SfyqZ7dCfCCT04oZYXYgqwZT/dNPIVMc8sY5AYY6hqkguI1U7QOnHhyag2SRk5Q9epqJclsbR8j1o7FssxdL5EZ+VJJPDjxL9RxVeQydQ2M+YqRIZGyVBK44yBSpDtk6vA+NpO70Jpe8I8l+e3GKDkj2OQy4x5UomAGQMkep60xWFNMBgBgwP94YqTv1fzyfLBoEtuyQSvmQKfHFMyFo4pWVf3ghIP1oCwkjMm3hQenOP41zxMviyMihi4IKunTPUciuExUDaSPPAxRbDRIshBO5gPTnmkCFnJVuCOgqGScBC8jKoHVj0FdazJNn4eZGxj8L08hByZiH4m59zTWkEuAcKc81yHajKZcjkHDUI1vFuIVjgev86mygmNZCfAFwD19Kn2zd3kkBV6HvPXj14oEYGAMg+hwamEl4rAhMDOVO0D9aGwRPJ3kUYZu8GOhLZxn5UQlzM8BWVJHK87lOCPShEa5DkhnXPGN2OKfJNKGzuIOOS3JOKkoIj1D9gwMZfjDAgD/Oh/iXEfdh2CnpgA0F8ciSL8UdpJwcEDBpkuqafhiJ5No9efyotIVhvxE4I2Ss/ng81LFcTuEXcFA4GFJA+wqpGoQFMLMPLkHgH+jRdhcQiVi1wyGMePadpUep/OhtUJMuVfukZisj8DIjGQT/AF61At+V37oWGSOCcYoV9UtpbnFjNFIyeGQtyCfUetRS3JkYZjiXAwCnFStlt/C4S7iaMsg6HHi9ahkZJsr3rxuBkcZU+48/vQWnPDPcuqKJHU7TsOCp9Ks4sLIwWXO3gqzDcAOuM8Um0hrYFclvhyjzRtvyDs5x/KgYmkwpaJXPTMnl9KsLqWwkPi1CJJBglCdoOc4/Tr7ZoS5uYrK1eeVlUAHk8lj6A0ZiaHiNhh128A73yQOvzomeLvTnuZFJGN3LAkc/y+1VE2vWtsrsJmOWC4HOT/l1qTTe0yX106LMysgODIMbvLipyYXHotFeQvhcs+3k4HPz4qwjsEmjzHhJ35bacD7VnZddsFvhBtAVDklOR06E+v0qO+7QWViNkbG5kMhzsYjavzz1/nSseUTQvFcQEnuJHKg5VR1HtVfbzMb0pPBPFGRuCyRkc+X8ftVHedvrt3VbS2WCFcbmZi7sAfp5ZFH6X25ieIS6nAVcHAMQU5+h6efNFiziXyx2zIF71yedpYY+n/WhNoCZCljjOWyKoNT7YRhpfhYtxLYQueAM9cBvSgZu2NykSC22x8/7PAxjzycZpWDnE0Eqv3nhIAz1bmkMixpulfwr1LHzqu0/Ve9QSXBt0LDcY8nj65znFINTtUYxxTxR7jsOXJG36g+fvUZv4V+fobFd2SuG+Jtd2ONz4x+dOXV7aWYwLNEecZ5xn58iqy7vLS3U2ndKrHqwRtzHjJBzyMe1M+M0mXaLlxEVX8CwEhvQnHP51Wbok0DJEhwV3k8lkZCPzNJVXFrWlJuLXshZ23MVgcAnAH8K6l5H8DX0gMCJuIDkHyUfzpYyAMKh2qeSWzxTJJ3ZS4hTaT++1OVCSSzhV9IxXTZH/AlkCoWUk8eQzTYIJbgqXeFQcDxSjPzxQ7EKV7lUUn+9jP608JKyk94CP722lYx72s0ErLmN1U4JDD7c1IO9IyJuR0Xy/SoAhwQXLj13efpTh4ACGPXPWlYwne8ZPPI58Iwc/eowWZ8szqRnqCB+tQNcvnZtPByDjk04XFu0n7WNixGMbelFBYhR5CwAi48uhp3cANsOFDDJXOcfx/Snbou87tGwSMZ280elpZiFij3Ejt1ZIMD6kmhySBRsr5QghBJZGDY4GM/auUlRgJtLYwWUnj2on4OXu8hJBnzAyftUaabeKQzMI3zgFlP8KnyR+jxfwJh7uHDyQmRuSMkAe1EpcPOxSO2MhxyN3lQa6RcyAl7wK3kBnNSwaVGrjddSlsEEiPB++6ofJD6WlL4HSRFLVnln7qTacQ7skeeMk5H0quV5rhdzpBuzjPJz8hRI0+EHJnd2/eJUDn3wfemrDb97sEzM2cAgAeXr50vLEbgyW3QcG4RW2DChYQPzzx9qkdjIxUMm0eQU7hz6Z5NCd2kly0cbFthGU4bByOccUbCIUnCiELAhZzK6goDuPmSDn7iofKkNQCnkRrImzgkc4woVuCR6+n2psMt+CDLpsUY5G551x6Dqv0qR5xaW0jyftWC7tvCgnFBW981/atKiQRXG4qhkQjb5ZGRz1P51Gbeymkh92uqmfeLpILY9djoxJOB1I/hQkSPbTHvbGaQhsRlZUjLe/EWTmqG6jaC8bfeq3jVizTHJyeTkAD8hVpB8fZXp757efvEDtDLdsQqZxvHPT51on/TGy0Rru/uH+A01GZfxiS9DlD5KQMEfI1BdrqdpLILnTS0f7mGB6nH4RzjrQtj2ksYe8bv9QXeNzLGikLz5bmPGfLHnVs+txxtHtvpFUttImhKsDjIHhXrnFGdFKmuyja8k3Du7ZyMDdvgKnn+HIqK51JraVVnsWjDDK7jjI9RxWst9YsbuEBdVQvgFiu7wn05FU+p2XZ25ubm6nuZZ5vxSSF2IPAOeOtHmE4OtMp11+EE/sGAzxhs8Uz+17DvO9eO4A44VwMDzrkg7OuzMI5dmPN3xx5dc0dp0XZxpZEFkXCguWlBIwPPk+nlin5TNRk/aE0j468t3drS4mG44aNeCpPHnnpUl6osYxLf2lzBH03MnAP3ozvdBuI2McKzMgHdxmAqD8j086Zc6Zb7BLollZs4AMkIZSCc+Y9Ov8qFy/S3F1rYB/a2nSCILOQzNjxBsL8+KIs7qC7ufhYJUdsEjaSc4GTjj5/aj49JnkiUmw0WJzjKpADjj1x6+dK2iXFoHaG5gtZJOF+Etydwz5ny4x8+eKHzJewUJ+0XcMFqEWFFCBOeU6H1OfOorqzjkAJWPaeucDP5Vm7/Sb62eNO+iu5QwO6HAZR78DA5/Oi7XTIlt9two4G5FO0KpPXGM88D8qjyLs029UFR6ZZWzu8ojcNnYrtjI9BnrRcd9bApDGrow4VNuMD+VDx2dsiL3aEIM9Afyp628RBQSyBOvmT+Yo8yfY8WujO9sbw7VNnbqkjA97K/hbHlhfPz5NUuiyXFzI9xNJEkP4V7zcRn5LzW/kWySPEplZD13ISo+Z6UwNZuSDHIUXgKSNv2ped+iXxW7ZRyWFpqlkIJtbsbc7cHurN8Dz6suevvUEmjNpUP/AMJ1axupHbDqbdAcY9XB/WtJNC3dGSx09JHH4VkYR5GecHmoZ+0cWnIvfdmZ47lTzI7LMi/Jh5/SiM3L2NxSMubnWowXXTtNuWBwu62gJ9yduDiiLNtau5177S9Dt4mIZjvMZYf4R3nWhZtfje6ZysccI5WDZtx7A7TirG07RaWgaSawkPkJBco659SuytYtmWixg0aZ2V99rGpwAPiEH55OPzqRtLuUAWKC2nVlG0PeEn3PhXp0qk/7W6U7oz2ZB7sgmIBBuz5fi4x7fWh5O0M04WSyh/C34ZpAS+PLjBHFKTl9GpQLqey1KCPcNBEqLnLx32McehAP61SXz3sNkJBazJcE/wCzCh+OhPH8qbqHbCVrURxRJauUO4xO2QfbJqAdqbyCERyyR3DlQA64GOOpytCcxSlAz/dT3UkzX0jW7opcCeFxux0AAHX8qC70sdu7JB4NbKw7aXm74W8tNPuoXYAGWEnAPoM8U6O57NSrcSXGnQW0652Rpa5EnpjxDHyxVX9M6i1oxwR9uVccngFqmt1kWKbdy8i4Db+R1B/KtDaSdmJT3eoWTRHccSRxO2BnzxKv6GjRpvZnUpWXT2v2YJvVYrRgAAeTlpep+vyoyEoN9Mx1mk8E6PjIBBJRvKrHUNQubkwiP9mI23YBPiP+VXWn22iWl80NxLKiBct8TbRTHOM/+XjyxRWoJoF1ZNHZ6rFDKeQRpqDgeXhAIoyFi/plbSW7trjvo5HVmbLFXAPvz606aa9lv5b0ShWd9wBfJA8h9AAPpWhs+xYvbV521pE8gr2bZOPMeLp71x7EXasc39uqAAo5QjP0zxQmm9A4TSMg9vcNK0kkg7wtn51MtrdSpFAJS+CdsYJOCfQVpf8AslcZIF6JWXJ2xwEn9cUAkEcFyO7i/aKnMV/CBg5Pl6fY03rsSjJgMOg3Esg7xwi45LLyPpn2oy7eZLVILPRWEq5U3YtQWYZ4IK+eOvNWumGO4tUdTK2FVSxfGW8+p96lCXcXC6hdQgcrHHckLznpg4HSk5RXs0UGzHO8tu+2WN0bPSRCv600OWbiPcT5AZJ+la+G01KS9UX15dP3mU3rCZiynjB3H3/OrWz7DWkcwePU76Jk6NEETk56EZOayfLFAuCT6POAx7zBQKTzjHNOWC4lkEcVvJI7HAVUJJ+leoS9idIt4O8mvZSduV72fJbHlheap7K/TTrcxroLhEO/w3hGcc8cHP1o8mtFeBp7Mpc9nNZtoUnnsmRHO0cgnPuFJI+1W1r2Te4bC3kE0SEAlSFJ4BI4zgg8VYLrlzc200tvYTGWZc2pE4Cxg9AVxhm9+OtUHZ3UbzS7md/h2lVU2spVgFJIPp1FLKdDxgn/AA09rodgLJEntZIpvMoG5Hvn9Khk0LR1RkijuWdlwruVwp9xjmhLbtTdXUzw/BBt4/BGTu9/I0W13qQVXTSmAQ4U4JP19fnUf/T2WsGtEdpoF58SWmmxAmNiJGuG9R1zj86szo1rKArjls8qQKqLvVNcQCaHS5gEbxAoTx09M9an0V7+7tZ5tVKxAuSoZSJIwRk4z0FJ5dsax6RM2k2URAtIkKkZYzA5z9unSuqT+zrTA2XkjLgYIG4fcCkosdFXHGwXhdvH71Pe2kXwgrtxkeKpYomlYd0JJcDGAp/Mk1YpZuR+0Ux/7xBP5V2OaXZko2VMcSx+IgEeqinBFLtJknHTP8qtxYqmGO9lbgBeM+1WNvaQ26F2gRGPQY5z7ms3zotcbZR2lhcXGAscjZPULjP1NGf2K2fGFU9PxZNXqzOFYNgZJAGMEjyoSfx4KyBXzk8eX8KyfPJ9Gi4kV0eh2yEySl246cLj7VLHZ2kS/soEA9TyakkkyuWkPTk5xmou8JbG7r+VQ5yfbHjFdIdhYh4QE9MAClYlozvIzjz6U3djjdk+fSuLAryd2enOfzpDI1JX9xCOvTH5/SlV2PKqB/KuLs3X7ehrgpkfb4sgZ4piHNcKp2uw38eHPNOTfIMbSgzkYPlSpbJFy/4up82+9TbjsBGB6Umx0QJG/PeKNoPBBPT3qU28W0LtG4DCtnkew9OlSwr3uSN2zpnpUn7OPd6sfXNTY6IFtI++F0rESlAviJOP8/c1NyNqr5N06eXp+dJl3bzbPQDyri4VigwzDrzxSA5Q0jndkg/iZj0+VRyQq+SBuz1Y8Cpe8LHk7j5Dyp4yp/CNxOTmqsKA1slZgY2G5Tjcwzj1xmoLyxFw7LLDBIDHsWVTtbGeRjnPTzq0LxvnLg+2eBTe6V2ySB5Lt45oyE4ozdxoj97ui7whnMjBsBc7eBwegNDQaTe3CmG5aIojmR8IpYscZPGCevn0rWmHD9PCMcbv4VDDElvuEaOMjJfOSep6+dPyMnxRM02gLa7ttxcDdHtf9kQDzyM+Y6UKYpkk2SKjoIwjHpkjn9RWxWWNHKK7O3seK5XQscbRg4BYcgUZv2LxL0Y1bS4cwGLu1cna2CMDnrx880+Gx1AtIkcYZkP4upAwM55444rZIsc27Gx1z5AUpgyjrGzx7xguCB5daPILwoyEen37xmN42KBiYyFYY4PHAzjpVlbaNFDsnQSJMGDEYYDI8s9cfSrvblNindgYDZOR75PnSrGrAAuSw6knpjk9KTmxriSI7dBEhSCe95OCSQwHlgbs4HyNP330QzvYopywTIJAHpzn6Yp7ywL3a94oZvCi7hz8qgSK3SR33bmJVn3SFufLqTj6YpWzSh6RSvcs5ZwS4XdIpAPGc8YyMevnRCpltwyy4O4hR0HQYI658vSqu+EaW7ziSG3jU5Z+7B4z+ZzU9lKktr30VqWR2AR1z4vkD+ppPoE1YdMJlWTdnI7sHOcEZ5xgfPp9aa0ZlEkb7I1ZtjFGI2nqP3up46UMWjYmTMiIEDZhUqdpx4sDrjzPlUw7836RvPIi7QTFG7uCST19B0+xqdjGy96yl1YxMxSUjdngcFAACPLn51GxmjcAyXDoZukRXGCMhQePnmjDbXMUZNzPKFiDAlFVi4xnpg4+XnQaRSd3t3d4xjAX9mgXg5QHA4B8h86oVEy6huNv4nVHxkGNjwc7cH5ihxexmOEyykNIpblDhsemRzTLy4vFE4sbd7qZTvXEZ2HjByQcZHPp7c0PNFqF4kzhXgjkhXuvAe8iYfiz6Z6UUJsE1lLPujPaWouJG/EsL42++3/Kq6F7Ga27kqpZkOVd9j7uvHl16Zo21tNSs7fv7mC8k7w+KIeJ0fP4wfL5Cq/UdElMrzNHIuSGliI5yTyw/wAPt5fKtVXVmMsu0iCSzt7i8ii02Zwu3c6gksCDjGfM0LffGJFmURqitjAXBBPmR155qxsxBBc28Dq0k8RLRPEvh55yQDyePqBU2sK80Pxl2S20YaLeDvXPVT+nHlVKWzNxtMyrqS5IVQ58wvH2pg3Kx3BOegK8fpUlw8attjdjwChK8kHpxT7eKW63rECXQEtuOAuM5yTxnitrRhti208lq6suAByBgEHPt0pJnd5GkmYMznn8I/IcfapLSCRnJuYx3WD+Fxu6eRNX2laBpN9FcKkmphwo/bTpGEVuv7rEn8v4UtdlKDlozqNAkBWRVLluCWPK+hGcf9as5te1WW1+FiZIIMACK0jWMkDplh4j9TVzB2LtZBHKJCq4HM4bxe+Mg/fFXtnpEMUhMQikhGMI0K8kfkB9PrUSmkaR4ZGG0/s7qGoEvHEUbI4cFj7k+n1rQ2nYlVXfqN11OdisCcegx0+9aiS4Yq0fiVF52Ihxx5cV1vEzxlng2+QEh5+fH9e9ZvlNo8EUR2dvbWEYW2iHTAMhOcD5cCuur633GOb4dZSQw7xuR6Yyc/zqO8S7ktsWCQyTjBZs7fr5jPzqtk069u7oSXU0S90o2tG2S2fUADH2zUKX9Na+IkVviLgtBcKp81Axz/dxnrxUU2opK4s7+OC4ZWJjFxDlDyeeRkCni30+O4RZLVS7HCsWfGRzzzjJ/OoryOWeR2lZbdVYquxBkqSMbvER6eXl0qlN2S4qi9jvYYiI30+1QpwqiEDA9qrNc1CV7eXuE7iYr4JLccpjnPBz9cUJYJPIrCSeVoC/CRoNyr6A848vKipYMqsUoeRGB/2qgEfXNP8ALfxiuVGEHazV1Yd5eNLtBysiK27p1456Ctvo+r3uoWEct7ut5O93fsgF3JxxyD/Cs/ddkpCGZ3to135QRoxOOevH6mi4uyt5OhUXt5hgBgKFUjz5zTk4MzgpxZNrGozPdTGFr+4ZCMNGECICOgPl8vXNRfGc7Lm/vLWbODC86E/kaKg7Aw4PxV/M2TnC44+vT/pViOyWgKw327O58JLSHJPvjz96nKBphyPtFHN38yxGPVriBg3JeVW8+Op4qv1C+vdLd7FL83HxrGaczlCGJ49MjgCtja6NoNtJG8dnEJMZBkySPqaki/se0DG3sLXxHDjaCCM45zwfYUlNA4OjK6CX7PLM0s9oGcZYoneFcc1Ie1d38Qkk6XEiE+BIpe6De58Jq3jvbcXUhh020tVUbUkCKdwz6L5eeCKnlMdyjgzs5KnCpCUXd8sY+2KrKN2xKLqkyjvu0FnqFuqXmh34QPneLrO7HplMVLbQaZcQKINJ1CJTlVaS7AGepHC/Pyo9f2MRKWLcJzkDPHpk/lmnW9x3THeFZ3yxC/u4HGcf1xR5NUkGFvYIdOhlw6i6jBA8KTnAwMe1LRramkGFaa2BIyQZAuPoTn711RcisYk4GWAPhB6LS92QA5BKnngeX1p24MRnIxzxx9z50qMJBslLf4Tux9/6xRZVCQMHySjDByMrjHyqbcAOcEjzpGjHVXKjrggY/nUEqnB7xkb0Cnn9aGMbPPsO4SZoZ5DnkDB9+tIY2MmERyW8hmuFpK6h+7PBx6c+lICMMMAAY+td9OR0FSfBXXIWErjzYjH5VKIGjbwQPvIxk+fyFMQOqOy524HTJqZbZyquRuBPOeKmSLby4LMAMj+vlTpH3DJBJGOnOaVjogeHERYBc/Pj3rhMU8CRmLgZfHLVwUMA9xgKxAVXIAJ8h/H5059QsVJQ3lsWyFI7wHk+WBSC0iQREgbVJ9+nlUuIUGCoIPmw4qpGv2SwDeZAuMqiKTnnAOWxkcUD/bhuZ44IrRt54IMgG3xY/T5U1GTJfJFF/vOHwcD16HP8aiiV0AExAc9QByf5Uml6P2pnYGHSE7jp4J4wcbvI7vT5VbwdldeaGVbmwsfEDgvdHPByMAL5/OqwYZWVc0jngeEHjav8adapvRmlR1GSFz+9jjOMZ5qS80PX7KNP/g6YLctFOhAHmcEgnn2qqv7m6tGmF0VjKqZIxIdpY5PhGDVeOXwl8iXYfvDSAAMAeBj+NNkBQsCQM52k/u/zqij7S30kphh023Vj+Hv5RGM+5cgenpWk0vS+0+o4lhj0QxD8X+t78e2U3UlxyfoPJF9AcZlyqkltw5IXBB9vSixyCCvjHQheRV83ZTUWtMGawe42eIhGxvz5e3zqvXsxra2WZms0lV8kmdlUgYBB6jnk9aPFP4VlQHvZQNw4qG6aVv2cIk3N+8MHbx55xgUNPpyW7Tpca/CMue7SC7UuM9BjxHz/AOlAT6RdqHjgF5JEq5Z5bkoGI5yQTx+VLCuxObfos0tu7vhcxsVCjAUnJfj1J/lRgdWB7zPPmPMc8fOs9aaJLLAzz2tuSy74c3EhOfUjPJ+1GrpKWIkmWK3lZgTHHsBAI8gWzjPFNQTdWLKSV0WULRHxxyE4YgKAetLJIN2OjEA4Wp7PXdT+HVmEcDn8SCNOPqo5qFu0Wo6nZT2l3CsMW7BBRcyAcg5HlWvgj9F5GRXyi0iV52VQ3hjCzKxYn2B60OJtVdWEWkOjYO1pplAz7jOarrVLd9MsTbRtJbR4eJXOCAPM881p4tXKzur6faEKPxGMDcfPoc/pR4l6Fm/ZVpb68yIz21jG2MDfKxxz7A/b86V7O6iVBc6hY2ykkZFsSGyOM5OaubfXLO8VZhpduMjjcGXBIB5U+Y4/Oh7XUdP1B5h/ZEQMb7W3xNHk88j1HvR4f6PIrFs7ZkZRrNndBTtZI4d5z7r/ADp0ltGkyqtvcTu4O9YYkyB7jn3q60vVNDivLu0t9DthOm1phIrEMT58jB4x0qRu0Gnzzz2MOmxQTxr4miDoACB0wAD+dN8K+iyMqs+r2E7G20aOSNsMVlz4T0xg4+dHW3a7Xp5ZIk0S0YRyNHuMWASv1HWtVoNpBfNOZVVVH4Q5wepHn8qvBo0HcKsMm1wR4pR3gAA8hn9MUPjoqKbVpmCtdY1ZwWaGwWRSCyPa7grHnAIPNDx21/HGitcJbwgsQowoPPHJyx8jgk8Zrbppxzta8tLjAIbu7YKT5c+KgNT0gSYFvdvZEdTFk5+5OPpUuLHTMZcXbYkZZw7qMYOSM9eg5qu0/XWsviI7+4EjhgEKoQSMc9fpWsHZiFQ6i9lbLEt4AOfpQN12EsrqRnkuZy7DGVQD+FRivZLU+0Zibtdch3WPawZgU3DnA+tQy9sNUaNY90I/xFc/rWpi/wBG1iEP+sTlucM/lSJ/o406GMq9zLJnzYcr+dVXGQ4c30x8naG9ZekQlOfGq4J/hUX9vXIVUcQkAHblASPX2rVDsdo9uHUSzMSpUyGPdjPpzwfpWS1fT7Ow1F7ewkjljWPeJJt2fljpTWL6M5R5FtsL0kanq1zItnFBJJ1ZpO7CqP8Az+EfIVpV7Ga/eRILd9Ni6sykrvOOgbYCPcY+tZLRbZI7C5n2rMyEFkK9B9fr9veiobmOWzkupdOgSODCgxLgsT6nPX5U7XwcarbNJB2I1iSGaOeyS2uRloXMoCnLYAJBPkATTZ9N7UaLAC76XCikbcOgY49OAT8+tZ2RbjUIrWHT7OR5bonu0x3mcegP61oNN7KdoY7V/wDVJEjwySxMoiLkj8QwBkD3oSsrT6srDq+sm3gjtHs5VUAGVuTnOef0qxfV70DKtCpXB4Q4/WoIuyOtWUhQ2DNCFJ7xI1kDZ5/e9sVdS9jNamsXKtDFdbi0SKke3b6MRyDUOGykp0VaaleELGt5DE2PCixgfkBwKzOr6lq/xLvLczNuOB3bZXGeOB08q1MnY7X7e3SR4Lf4zcXkLSgKIwAOTzzk+3TrWZa+uV0oviKTExjb9mCgTAxtPzzQopMid1uyfRZdVkvU/wDiEoUYLK8mFHpn+XWtTCk884lu+YYwQzle770+QCg5I/r2rBQXs+nlZ9PkY7uHG38iPStPY9o4pbdFvkkaVupznaR5g4/LnrV4xvZMJaospWe7lCDn91EUcKB6AUVbwoksUSW3e7dryNkAI4PA5PkMfeoLdVnRZ7Vj1yrAFTken8qNg23FwjXBMc/Tvl/eH+IHg/PFa8qbj+S4Vew5JXYzK7xo+/HdqOc7R60wCNJTJKHQ7RncwXqT5LnPSm7popTttWLeUjkHP1FAm3md2nndJCBgKgC7QM8DH8DXDR02WTXlpAhlQR85O7HJ+9QS6owHChWIHU7sZ6UFcbFjcuFYYJGME9PP7ims4AIQMw2hcDnypUGTCZZbicoe+xGOWC4BoNrmULx0zk7D7A095hbmPb+JvDtPXAHWkshHPJdjaFTI27TzkdT+f5U6F2D/ABG9sEHPqzedOM8m3LAmPrwevNSCyJIyxx/dxn+PtUqwFU25YAe2MennSFTAO9UPuIwuc8cZ+gpRNIrARkFOpHQ0d3EJ3EyEHHtzTe5tYiXWbB8/EDQFMhZlmLO7MzMOgPA/jTJpCkYwGD4BJKg4Hpz71O0yZZonLHHTBJpIpp1fHcySKxw37FQOnvVIBg0+4uVWUQjkeSqa6riO7cIFkspFI46A11FsdIr75ltbV55AwEQBYIPF6fL3pUuIyQytM542psHXy/eqT/8A6FfxxPt0O13qufBOcP8AJcfxoC77e9pTGslhY6cjFQWjWBi6fdjn7VuuOKWzPPei0Pd7SsoIIH72AabBHFK3jXvYwfTCgD386rZdV7YXsKd7durkjvFFugTGOcHbn86vtMtImsof7SjnkmXdnMuAMn/CeeMVm4pey0230RzT26HuoxHkc8vjimrcxMoRI4yQOI1OTj2xVotrp6RjuIFicepJ/XOaRfGzbWUD0WPAxWbpezSmU809zHgxW0zqByEXn8yKdCbqRSPgZYifNwce3ljH1q8jVVAV5ST0GEzj7U7YpTB70ZH/AIX+dTkPEzNxZ669wJLO7htF2429wP4mq+50DXLhi76sS+0jcBtPPlx5Y8q2fdRAYMmxvItbKf40hW2QEzXEbnPT4cD+NNSZL4k+zFydmJGlR3dn2yZcOc5Xbg4z9cUlr2SRDsa6AbK5Bixgr0OM+Y4PzzW9he1CgI64C9FjPT16+gqKa50mSXuprm2eTIUoyKTn0p5MPDAxUXYiGVViNyz5J2d1gEgnI559/wA6Mv8AsQJLdzBYsbknKySSkY6eWPY9a2EV1a27d3BerFIRnaqbcj1x50QbourL/aDggZJ2c/OqU37DwwPMYv8AR1qoVXilSCVRgM0hGefULmrjS+y/a0SSrNqdyLcZ2L/aDKD9m/lWwYwgpi/A3sAvg/ET5D3pix29zO8S3EckqMVZDHkg+YNV5ReBGIvexOo3EKw30yXE4dWaSaQvuAYHHGR04o+27DWNoYpGikuJC5YowwgyOgBHQenFX9ypt5o45L9YmD/gMIGFwcfpUq6hbtzDcd6Fba+xMkHA4ODkdR5eYqXytjXFFFV2k0Jby3jaCyiluVYAHZtYLjBGfMdKyFx2W1cyh4rKWLDDhQCD+fnXpk2pQQqokbxsMhd2Tj1xVFNeKzhDqF7IpBbYHVR8vCmfrmqhyJKieTiTdmQg7Hauow8DxTsATIkqjJHXz+lGf9lpplJvJQONuJrgMV5zkdcelXL3mnJJbwuhnuHA76OW7k/Yk+RbkZ54Xqc02+1HTNMWOSWG2Bd9qrsUtnn159P1ofI/RK4oga6NYCaJviLfvIvwiFehxg9PajbXQQsMzp3hjkJyZfCAc4J5GTxx0oo6wiwR3QuDHAf+6ji8W7OOSM/kPrTo9Rjl3RMrOxYkZ5DeLPXGPofaoc2zRQigX+wYRbRxPOFjHA3P5j0PHpUOrdmX1GNEsnjceLce+5yccrRsd3BPqCW8rQKVJBE84iYnHAUMBn6UTp1vJq11KbSTwWbmJwrlU388cZzxzj3GetXHLtEtR6MuexeowooUBio6rKc/X1NMfs5q0fhWOUtngqx5re3ViNMs5ry8u44oIwWdiDx8sURDYC5iSeC73xSqGR4xkEHzzmrz5V2ifFxvpnk7dne2bxgKTgOdytIPEvl1Hzou00btQHke+jl4wFIZOevpXp89vcQyw7Qsis2OMgjgn0x7UPPqUdi4a5njjKtgFpAcn0I6CjyS9h4Yr2YW307tAZWRbe4yRz4RTrHsz2xTvO8V5g0mUKsvC+QOQK0h7Rxuklxb6huiHBYkcHJH09vnXQarfyxRXMU0vdSqGWRmYH16fLyofNXoFxRfsrl7MdrV2q1uTvGN2+MhfnzRE/ZPtBaoH8ROeG72MqueBnp/XnVxFq1/IOZSAOu4YxVXN2usor17WS82ToCZDvKKvI4LEjnnpQudekD4ku2FWOg6iGM5iaORgpO/I3cenT/Me1W1npF3AzyNJy3L7mzVKdR+KiSeC5M8ci5DRy7vufLFCpPJcbZRLuVgMHJ5HUcjr86jy7NFFJF3dzW1q0yvnvo3CFUibliuRyAePfoKg0/UoZYma+hNnjGFeQEtn0x9Kq5Zt695J+0fbwAcFh6A0K9yEt2kuTHaoRjcXIOT0/6ioz/gzQNq9on4IJ2B6Fto/jUcWsi5XKQtCGXdhx4h7EeRqmkktoVinuOhHhMkZyTkeWM/0KmW4jaLvhKCCDgDgfPPpxUtsaYdNezSF42fYpGA3Q5oWW5fOwyORjqehroJAB3fgkwuVwwI59SRk4/SlXxSFNq7OSQyZBP1/rpU2ADLiZ8D9rx/cBxWW1mWztL/ACZJYrieMRqwbCrkk5P8sVsWgRyZWkYSBcZUc/c1ie1Gn99qNpMVnmV3BlRU8YHHoMcYHPPWtIdmPKnRDeWyaTpDpbRl3m8MsgcEYOc+mKA+PSx0YWTx/tJmLsrHO0eWasS4vkcK10siciNVB2j6D8z61QXFiYLZJLlWWd2/CXBG3HHln861VezCf1B2j6jc2qXN5AqSBdqeOR1CqeONpHtV3o+sarfbJLbT4+57wKzLdyKR9C3NVK6nZw2Nvbx24QZPxDBg3eDHlkEDmgpNclitktdN3xRq+4uX5Zsgjnjpt/M1a/4SnXs0EHaHdcCFNQvYhnA8Yx1x6VJ2kvNR0+S0Z5kk7xGO+feWYA+e0gVm7MPP3t00DOyDLsikkEnO7OePOre8nh1HRHubm5u1ijx3cBZptnllSxHqD/0qW0mVFyaZYaDNe6rcxyrLss4Y9920RIWIjPXcT14wM81Srv1A/wBnJNaIrNjMoZAW+fODmjLGaTTtG7jTr0QrdPvlSSNHzwMY6kfX0qnktZdPnimZ1BbEkYzy3PoM/nRaYpOSRbDstrUc4g7lQhHXJC/LOM0e/ZzWbPRBFDBC8wm3FYW7zjy69D8vQVfdkNZuNRtZ5L6YM24d3gHoBz5etJDJdahdxXi9puz6WL9YDfGN9v8AiVlyG9qhZydL0a48aV72WvZl7S+0wW3dRiS3VFuYfiAzJIVzuyAeCc856jHFOv8ATjCd+PB5NnOPn/OqqCzls+06ahYa32eSLbtmT+0QO/jJ6N4cbvMe4HNaG/lDW07Wmo2d65jYCGO6Rzj1xn860T5I7rRX4kqZT92CvdT7in+E4I/mKiuIF0u3aVUmu4sblWEePPtVhNaspULFIiN+HKHwH0z0xQy74JDwdn76/wARWkoKatEJuLpkU0Qmgfuod+5CA28LnI9/Oo5VhGQqqpB5JbOD9uaWOBkuW7uTED87CcgfI+ntQE920V9JC8SAAZ2g5Y+n9Yrj/ht/Rk+DMGEgwudvgwcjAzz86L0qxdUEkhcvj125J9hUE05iltbhTEySQHY7HJzuGScD5fxp8WubIAXuY12/hV1xnyx8/wAqbutAqvZZfBjA8J9txz+tOFggLMsa+LGTt61SXWt3qwNcWwikZW/BzkjHJHp702S/1ASJ38URAz3gUHGPPBJHn+lTix5RL4W0cbZKoCD5YB6UrJDCoyiBRz0qln1CePaRcKmAcgQ7lzjjncKRrjUvh1ZnjDFgdxGBtz7A44ophkiwuPh2cKtvG7E/3M0Rb2N0yqITCqk+IYPA9uazaavfyQs0NzCR35z/AIUHBAz+tE2mp3E7PJJqIWFyFjRV6H5j2qqaFkman4Bl/eX6nH8a6s1cqZ3Vjcw5C7TmZ1Oc+gU0tAWiwS4s3lLfC2wk5CMqqd3PqKGutZjs1wYUjGQCcbdpJqzNmSB42cnhi7nj6Ywahn0qK5g7i42SxnjGzHn161Fr2XT9AEl+JJGADMykDHkff1o+DV5rSJF2spLYBDeAeg9cnjy86ji0iKKAwhIzxhWaLdx6ck5HzqZLHYCGa2jGRhBEwQH5MxAotDpnNrZwytFtbHhEjrz6enHyzT7fU7hzsKRkn/ZqijHuc5x/Xn5K2nRSyHfuVep2eEfQeVSfAWVthsEyA5DSTMP0otBsk+Mmt0hDOv7Rwrd4QuD0wMUZNcyrA5hjM0gGQu7H3zVRcS2njjljnutp6d2SqfU4z65OakhutiOEh3SY3DvXGQPTgelDix5Cx3NzPB353WoRsid9u1OgJyxxj3zmoG02dJgtjJHcWDqGL25U7mPXpkdccnyqV9OW7lM0sdqjyFWOd7ZI9V3YPQeXlT7z+yba3j+PndYA4H7KYwoWx+8EwD086aRLKrUIrLSkhbVZZ1inO0kOJCpwTyF5x8ulG6bcdmJkBt9dgRwMBJY5EI/4iM/SqHV9T0DWbZI0hTT445FZ5Y23uRggHb6c8+fSoLLQ9FhnFw+uxPGnJXAQkY+Z/StUopbMs3eqNVPL2WhjTvb61Yg5kb4V3J69D5dRzmgJrvQL24Bs9bs7VA3+swy2x7yU5HTK8HryCevtWT7RHSotPt00a4jl3uXkZWztxg8jyOefWq7T7/V7aK5ms8yxkATOTnYTwD1/OrUY1aMpczyo20l7o63sjR6g80bt4SO9i2Z68lQPXknqeMUDqslhJPDHHDMe5yUvba5wy565YA5+vTmsnq+qyakYkZ2QRLjY8u/65wM02wbVHspILOGaWGUjescTE8Z449aPGlsT529I2D6roNosMFnfSSBiGd9jSbGI53ZI3fStHYwWxWKdrlCWXwsZcBgeR4c4+9YDS+xlzcKH1C5fT0I8b3NnMmP/ADMoUfetbadkoNSFvAuufFw2wPdC0eM4HBzuGefL5CpfEn0aQ5J+0H61qcOnwGRT3mcDEfOPPkjpWek7XWsVwqvmRQox3ePD6g0rdg72WW9Qtsk71ljecsB3YwAc45J5/wAq0+hdj4rZJ21K0sJ5JXyBt34HmclRyfrWi4IqNEvk5JStaMH2i7T27XkUelyBhgCSQx4PyB645pz9pHNskN0IZmjKsG27i+PmMA5x5Vr9Z7MdkoiWvrWC2PkY5GQj7Vk9Q0bsqNskGrXURII247zK+vhH8aPEkS5zGWXaCytwvxsV1cFk8cZkUqGPXw49P72ajvu0drNaKtpp3w90kp7uVZMARkYIKrgZz7Vn76wVJcaVPPd7mCqht9pPB6cknp6CitWsPgLKyEkckd5IhMqyOOenReoA96MYpkOfJRDqOo32oJFDczNOI87MnnnyqGL+0LCXu4p5rYHO9Y5yM+v4Tz0oYOzsFiQszZ2iNMn7UrJIiRvLgKck7jtPzI9KqkjP9PZeah2h13UoVt7vUDJE21WDqu0hTkZAHOKgj1C/gV47fUplAcMTG5XJAIGMemfzNVe9d48RHH4ugNFMkps2uNg7pMIW245+nU0CybLW37R6vAsijVJ5e8Xaxldn8PoAxx+VVJbxyPMSx/FnzY+5oEyvwQD6DjJolIpp0J7t0TbkOwwPPHPvg06SHcmGrqrxW6wrtMW/vCCg8RxjnHlitZedvLyDTIMQ6S7EAIY4HDJ65B49uKxdvYRyMoeYKChLbnI58vL3H2NTHTJbiXuI2aaCJjhkUN4euePrUui4uUei8vu2E+qaPJYSW8EckpGJkZ1wM56ZP8vas3cftHdrqZ5Zyx3OT+L69aIj0qSCZVue8iK4dkkXGR9aaEsxLl4nK7iSve8H0HTyoVLoUnJ9snTVrh5YUmuJjDGRhIzgAAAYA6dBW00ztJpSs0t/BqrBs894Co+gWsHDEnfCSNeA+RlufliiYI4ZbwSLv7zpgHg/SjGPwqE5L2er2navsWcHu5OgBeWEkDPrk1O+pdjtWsZofjYrczAgbFYGP0wOnlXllyndllJCOvAYY4PTr+VQw2haBTJm4IOwvHGRg/3enJFOkaeVno8On9lNMvFeTW5p3aM7Auw46Yxx1685qKfUtFjUm0mnut3CqAjHHXkA5+pFZEO8Voka2UsQ2nJDd0+BjBHhJ558qEs0kt71ryVWKxOXaNTnqpAA45O4/SqfFltonzY6RpjrdrbP3l5cGMkZWNh4+CR0HFWcV9bzEy280bBGAJVuCx/o1ktR0JNW1K2je/a3nmVt8ZCyJGBlgAQ3Pyp0ug6bZWEqz9pxJDu2mKGMsQw9s+1ckuOPpmq5J/DQ6lqNvbQkXNx3bHqFILA+uB/Ks3q2sWckKR26d8NuDmRssOP3vKhNTXSbx45G1O8nuTGECsETbjoCx6+vXzqvaHToJZlmmuSwx3ex0YYKjg++c9KqPGiJ8smWWkX9paRm2KyftPFkzblVsc5G0E/1zRjQ2d5dZbULKK3bjZLEeB6/hbB/l5VnJJ4LKYSWNxIzrjB2dARz1H0+9ajS+zXbDUbA3MemRsCp7prmOKJnOeDggHHvxWkY07REXksWW9h2T7Id4rLe29wB076cqCflkfnWkXsn2Snh2w6ZpzHHDIwPOPY1ibrsfr0VpFKdDc3J/wBrHHIpReOowxPX3qjvNG7QW8q50TVEH+CCRx5eYFPFmmajrE9JuuxvZQxMV/Yhh1jm5+1A3PZzQr2zisI9b7qzTxbO8UZORgEEcjqaBvbrS9GsYH1C2klmZiHVizhG68hscHPUD1rIWmqWchlNxHtBkAQQtgovOc+vlUuLG5wRu73s1b6gyrG8FwsW0d3HOgGB/QrK6v2W7jVFku3FtZ4VSgkQuW6eFQenv1oDVNRliWEaRduIWDCR84I5444qrvWe9nhkjJV0jVSWOCzebZ96agZz5Is297YXK6XKdKvPhzFGHASdyuzHv64rNaXLGtooaNjyScRk46+1QLLNJaz2ENyrQHbhHH4yOmCemPpQbfFLHiKZB7B+SevSnxrAmfJlWi3NxZPLvdcj9w917/L5Vc9mtU0uzvZZb2TZE0YQMUYc71z0HoDWJW3u7aCN2ikXD+EgefHT3q6bSL2z074rUI7ZYo1MjWkgZZMf4to4PPQnI88dK0yZCbXo9Zstf025jeSzuzMg4P7JwOnyoWW6tLp0MToWdcoem6sQY7jT4Uuba4VHIUxQCBUXHXDHcd2PU8/Kq257RX63hMtobdpCMZwQx8iGAHPvU5tOqNnLVs30zrEhMmFjXqcZ7s/yqj1HS4pbsXLwv8Qg2gwtjvMjgkk4/wAqJtdVOoWz2l1b91foBuVhwwyBn86svhxIMKGjz0OMEGlPjzWUey4z9Mrmi7y07qGGGF4htKL4gV8sk9Rz1xQlzBFbxQgW5lgztEKrt42k4JHlkDGBR0pmsiyyD5vjJ+Z9qhMxu8gYZASFwuD05wftXJ+o9m2mUd58E6iSbTp1UlWBWflQc4GMDI68ZFRvLF3tyYtyRSPlVePcU8sDjIP1qx1Gwla5WQYaM7VLAZZAOnn+lCRQo1m8bNOUG6IMG3Y54znGenpV5WiK2V0hWdYhDdmPYTvLK2Tz0O1M+nXiitMElxfySPdpJH5Rd6wxj7f196KiNhbybVkXeMEHGV5OB6Yp2qQi7RTFAqMpGySJgWP+8emfbOaL9Cr2VF/cupuRPKixE/smDsWxnPQ9RQkN0JLCaSKS57qCPxuJSgDE8cCrG+034A77WRbiZU3vB3fHyI/e69TQ7JYXoMM26zWUr+zzhcnpz0HT0Pzq1RDTsFsr20eDdMt1JJk5ZJMA/fNdVzBptvp0KwpZyy5G4urBgfrn2paMkGEjVQahPHcSLehWRlULHH4SrefOeh96V9UuASiQqCTgMzdPpQ0Uti8jiOeCQx9TG+Rj6cU+2mtblXa32SKrFTtHnWNV6Oi2/Yq3l3GjBnkcDnc2Mjnpx7U5dRuRGoRY/cEZI+/8qW3khki7yCNGU5CjaB+RohMhASpBx+Ef5UtfBq/oC3xT3IaWcSJKrOVWMkJnyxkD/rVjZX89ijbSe7OBGsx8vIDH60obIKtyD5MBio/hog27YAxOd3Q9Mdaam10GJaW2vRTKHmhkj9/+uKnLaZqjbCQ8i4PUqw+R4qg+Ihe8ks1ZRLHGHKlOq565qF+7tnXhsltqgHO4nnj7VsuZ+yGkaGTRm2kW95Jny7wBvp0H8ay+o9hVbvSI2lEj72WOZlOfYE44qzj1O8to2YqGKjCxyyBd3rgnyqxs+1GlyxkQXjXTDkrDG0hXPlkCqTg1fRLSemeVv2NvopV7yXuULkbJFO4LzjywT0qex7K3CzL8bciPBHgWIuHGemR/XNehah2ms5UdIrKeWYIWSOVUQkc8jJz5VVaVfWl6rb+7hw5IiaVd+7jnH9GolN+mSuKFmM1rs7ew3DNDDDHbYyhMqgAehyetTWjpaQtbiCJ4ycSMuMuR9x9qvtVu11FZ7XTo5DKj+NjBnOD6k4IqG87qz0tml021lnjUY3ZQj3KpgH701N1slxim2iomu2t0WTTAbeZSCPCpH6Y/KrCx/wBJHaO3YwyfD3ITGRJBtP8A6SP0pkU81/bRsdFtFkIyHG5I8evl+uKEn0iUPCJbiyiMjkMpnAIHt1+VPL6G1/k1tj/pVhHgv9Lljf1gmDZ+jY/WnDt52enuzLf6PKH/AHLgQozY+eQw+lVzdibbiaS+VXCja+zIx+9xnn25qoh0W5upporbZtjfaveApv49PLrSU16NHmuzbWfaXsdaL31vqd4odsGJ57lgmfPYScD5Ut1Zdne0R/1TtRco7f8Adpf5z/5H5rA6p2dvtOt2uZ4ITGOpRwSB71DB2bv7krixdVPOWZQPzNWp/wBJbd00arUexXZqyRt/aSGG4x0unRhn/dUq351Qto1vPcyW+iXi3jsF5trR5NnHJw4C4z/iNWD6KkF24W1hhQgFE+JVNw4BwNpPXj7VYWTf9npTdiwlm8JGxZA4Bznngf19qFyoT479EemdkZp7y5a7sGihLBoV71UIIz5K2R1ozXux11e2BtoYo3CDdGWlYFTj1NH2nb6Pckd3pt1AT1JiOPoOpp9z2+sHimjjinLbSBiA8DHX5UnKLdmijBKrMPadiZ9Flhl1i7ijYhmWOJ3BbAycOMYxWsa0eCKK3tzJED4d6y7ixOMctmqvXu0Gm6qsBuL9g0D7lCwluuOv2/OpLzX43tHm+JuZDneiSQMFJH90hR8/aolsUcY3RRax2RuZpmkS3MJkYjv7q8GHOM5IK58j/XNR29xp1pusUL22W2ySQytICehwrDBH0q8TWraXY0zWzXGTsKh5M8eZ2jB5oGJ43vYZLqbTpLoN/tMGNl9MjHXp1oyfshxXcTJyiyhu8p8RKm7OZGAPzwOK0sdvBc6atzHG1zGHKrHJMSxPRfCBx69frVfrdst7qAk+Ptpd2N++VBnPn0Uf11qSOCW2tYhbSNcokZZIoHXhumTgn7D8qtytIzimm7K++eWKd4J4UtOu1REAQPLnqR9agW3eEAi6UHacgqwOeeOn9ZrQ22nJqt1H8RZzwjdGJJpJCoUZG7AK+lbKXsLo+cWmsRxdeHRHIyMHBJzVRtrQvG2zzq105r2GWaV5CFUbnjySBnzGP41HNp0FnKqGWVt7HCzwlARn19/YV6xH2Zt1tXg/tiNldNh2oqnbjGOtRHsLYXNrbxz30uY0CgZU49s/SljOy/Gq0eZnTYLuUNA9tbRpjMUbs7HgZONtTaDqOl6dqzwXDSSwcq04IZHXg8ArkdPPPnXpVp2R0SyLLb6gVc9TuUnP1rzftj2efQdX3KVmtJyWhmUAfNTjgEfpTwfsTWOzbTS9g7C3hvpYDJHcNkTrAzgN7kDg+1H6d2g7KOv+q6taQc8B1VOP/MgP5145o2tSaXI0Mqrc2UnE1u/KsP4GjdU0q0kiN/o8xkszjejctCT0B9veiqK8j9I9anstF1S7eV7zS7pXi8bB85545D/woJtI7M2cEVxf/AReISZbUWBLDoQDXjJRMMpPQjBx1o2G3MhAh2t4ASMgH8+tWm/pDnF+j1u77cdl1Yq4Nxt8kgD5+RPH51l9a7UaLesq2vZwNjn9ptQt8wqnj6is7Z6PcybhJsgBUje5Bx/5ev5UZBpEHdrFJM17kEBY1KF2JBA5HTj0odewykyj1maOSGV0sbe1IIP7MMCASOOT71W2uWeMHIDkDOM498VtDb2MRW4bKOVA2NLgDgccYP50821jd2txNDbxgRRllliiIG73cDn5E1LkkTg2aHsrJ2I0LZcTLd3F8B/8xd2m7H+6q5C/mfetrH237OzD/wDkQD/jhkB/Na8X1KJ7qAxwzNG4YEOM8fanWaPDahGbe+3DMTnccdeaouPJjpHtFp2l0bUIxjVLOIiRgEebaWUEgdcdRg1bQXUDqqW88Ug/Cux936V8+X01xBYRPbvtYyYbIyMc/wAhRlvBHLHayz7llaMMWWMEk4B65GBTKXKz3qd7lI3MaK8gztVmKqfmcHFUeqJcPPbd7pOn3ALMWWRwD+E8cqRXjt/qOr2SRvpzXMnXd3csgxjGOho465rUSq39qXoOw4/bsQMkepNKxvkTNvq39hWrRR6p2KiR5eFKRW7Z5/wtkD3xXl3bOW1TUQ+nWcVpGYg6xQ5wBk9c/wCVaBte1PTblLoX0yu9x3cz53NImwNgk+9HXnY5tVKajeLmCSLhhMcjHJLEnPqaluiGs9I8zWUybBISuUJz9asbCxm1GdbWxZGk2b2ZvwqBjk+g6fcDzqZtAN7rCabpt5CZCXGJG8KqCed3PGAftWx0fsnqOhWk8csob4vYGdPBtXn16jnOKHIyjxOTKvR9ZsdKimtLWWcK0mRM5yccA9MY+gz7mibrv9Ut5oLBu74G1seE8jqauLrsVp0un9xAoinZQO+/Gy8gnzA9qsHhhtoEt4cDuwAxAx5VKk30dGFdlelnbuh7y2R5FUDe7FgMDpg8fao72G1uoTHPaQSwgYwi7APkaNzFKu3O2NevoaSOMSyqwIeFeFUZ5rXxx7ZOT6Q6wvLaC2EdvoqIzNGHmEmzf4hjPFWb3ad0jKpRjglDzgelCXltK1um9lDNNEMBcAeNRiiLLSTqCyMl+uG4BDo/t05/OsZ8rf8Ak1jD6DXN2HDusEjRAcNwCTnnr0qgvNJju8NC80RZgT3uFXnpwPP5Yrc23ZWBAPirq6mIGMbtikZz5c/nRr6Bpcq7ZLKIjOeckk+5zWf6Zo+NPswiadeb0h/tIO6MSU2goRg9D1z8v+rb9rd1K3DyLI2ANyMVPkclh6Vs5+yekSjHcuB6CRiPzoG67D6XMQTv3D8LSEnH2IpYX2Kmlow3d2ccJhS6hRBzmNHJJHTz4/jVJfjUjOGhuInVuSIT3eOeBg/T1rdnsraRWfx0eoWaWrIH3SK0ahTjnduNZ5NQ02wvriC5RryP8IltJVmR1I8i2PX7g1ajRk19OttVS204TanPFJOOWVUG/b0xngMafbaja6wFstPtpJ5JTgoYwoUDr9hk8c0TaydgXt0guLe6iC9DJEykfWPOfrmrns+nYrTbz4jTNQiWYghe9uSMZ68Nj86EoL0Opt96KA9itRVmFvbXCxZ8IWUD9SDXV6ZbXlrLHvE8bAnghwf411K0X40eEaVfC0+KwzLK0YjiYEY56559vKiYNXni08RJNtaZ8ZjPi2+fHvVArEKC6NgjOdpHHrUmRH0AyBkHit3BM4M2jQ6R2jeyuEjK74Xk8YIx+IjLfOtDL2p01Gd/28sSuQpTau8beBjcSK85yM73wOPIU15O8jwhxt5GRzUvjiyo800qPTk121eGOV7W4jQ8gmVSMY64Az+lR2N/qN9eq1p8MLdTzHsds/NjwKwlnNle67vO7A8a5/rmrW21m2sxuitBvGAczyJ5842sP41EuP4aR5m3s0eqz3UV7G9tNZm5clHUKgdF9Ack4omfS995FdXU0kgUCNRNcNjcx4wAB/nmgNO1FryCNBDeG6jIkM0N0Q2M+WVb5fxFR3epRXd6tndrqOIWyrtOrOHBByw2gdR0rLFm2a7DpoL+S9ayt9O7qJTuM6BeV6/vZ5/zo66V9MtC9zOURmAKALjPsFUV1vcQJOryQzNIV8Up0/8AFgddwcZqK9DXNwhmlUoIiSnczKCfXKMcH5jyqS+kAWGmy6hqcV1cLEIlQ7MW7c88ckYNF63cwx2ktvbBXucYVY32H55Ax9KK7xWtzGZ7QJtyXeW5U4z/AHiBz9aGtLLupmmtLazuXC4/Y3gduM/ug5ovYsaVIZoGlpBp0bTmM7vEVL78ew8v1oYXs2oG6t7U3NtIu0R/gHnyDnFW81ldXkSzXWiswCHYHLRk++P4H3+tFq0zS7La0to4Z4WCuVYFkHTGQOgyDn+VNbYpKlotEZLTTt2o3kpkQFmldywPXI8J6/M0LplhNqUff3MsjIrbolW3K7x6nkevvUbI+h2rTzvdPASHbE6kEkem3rjzoXWJpw9tNGl6YLgrgyv4cHp0HFC/gnXsse0lzBBahColedSPFJt2/MD6faiNKtbTT9PXDRblXczq+44yP72Pbyqn0nS4bq0uhOTKyyZRItkhb5ZB9vaj763ghtZZZ7WeJFUAyCJBtHTyXH9cUfwav/TIr6V7q5Ux3Fw1qQN6xS+KTnnAU/51LpVxauJDbRMkw/2fe5kyB65Axx706Flt9Ja5itr25OGYynAwOpxt8sj8jQCTrJoV3LGsu0uyRyTTEA9emR+VP0LphUjJNdRPc3RkuIQzKI4VjwDg/wB/yI8x+dMv7o3dxHDJD3kGMSB5gM/LAyOnlS6PZxYgultJ5Z2XexXuygP+E7STjiiZo49TZNtrfgRFgWh2Ek45UkD70r2Om0GyTW9rbPLBb2qW8ScbVfPH6VUzrNeW/wAdDaMrsCRKIVJUn+7k9KMk1O0v5JtNhsnkuUUgB2HkPcfL7Uzs+uqtZSi6tzCjEd2ZGCv6dCD+YpXSsb/TpDtOmmmhLmd22L45CVHI+QOa1Wn6KwhHcX7h40QTCYd4SSAeuR6+n8KqdN074WaOELLslcKdhjXqec+EZAyTx6VsVtJJ7GSSzkEMzuWDlOCMnAOeoxj7VpxpPY6aWyrh7KQxyO1q8Kyycu8kQwfoMU647ItcxmOaWxIZcHETrn7PRmlXE8ery2F1LcSukSybhGNni3cZCjH4T8/pVy0ELzicxZmA2h9viA9M/U1u4pu6CKVGPi/0fW1vFtEloSDnfJA7H/306TsLazwbVaxjVgPFHbMrfPO/Nay7YrCx8Q+ldHJhFyjEYHOOtGKHiujD6j2Ugs4IxJcJK0J7xT4wOvHV8Zzn169KljtlCLgkHGM1q9UtrfUrQ21yHCblfK8EMrBgfuBVZFpUTStH8RdqEA8ZRQG+XFRKPwEqKd7WPJyooKe2RXQLuGWyxzz0rWtoELgg3lyM88YH8KAvNIihmY947koyKWIG1sZB4+WPrU4MbH2lmFtYS93APAOZJUz0qDU9J07ULWSDU9WtTCxyQsqZXHQgnpXkmqwQ2V1cF9IknLTtlhMRkkk9ME10VhFIiu1gIcgHBYseR8h610KWjlcl8LBezumtrL2D/Dz7c7Whk2qw6g5Gc+XmPSrKLsldabiTTIACSDIskrFTtwemDnkVPoVoLO0geGI/6xIY9qzkcgsc7fLpjIrQw3l0rL3kcSMpKldxbj0yRn+vOuWcpJ6NoRi1syI7IvcXXfXNgYVcbisUuFJx5Arlc/5cVHP2c+HlDRQXWFPABTgfXGa9Cju2PXwjyKt/MU0TyCNyzKeeOCMfr71HkkX4oGBOnXRTbOJoyeB3caHHHTO8ff8AyonTtO02P/atqRMPIIA2Ajpgrn9a2c3eyquyVEB4J2b8j2zwKhW1JdmCqys2QoQce3T/ADpZ32PxpdFM01m7zmMiOTwMjNabjnGTwR09vnVRfqZ4Gg1Kaedt25SqiAIc9Bng+XTnNa/4Ed82GQrj/ZlF8P1ABI9jmhdRubW0VFe6iR3OwrDHlgByTkHjpQpb0KULWzCy2sOIxHDdbj63SZB6EY28eVG6Hp+ltdlrwXqhD40WRSzLjoMqM+XStppkMNzbma2u7mWNsckBccA4GR8qIuHXS4JLqaU92gy37Mce5xiq8rJXDHsoPhdAXRIkGmatLJlHDGMEcsC2NvsTVrJYdnGsVlS11CNIl6b03qMehPP50JY6/YQwWFu0u+Z0jQqnOGKg/wAat2u4AmN+/B6Y5+1N8skVGMWUsdh2bYSKt7ejjOTAGx9qqb/QI5J2W01CCSNYnbxxuhABTyweefWtRNf2xAVoCcj8Jj6fPNU+oXenx6hlrASiO3JIXPOWGPn+E048kmKUI0NfSYYSty00byK4ZQ0e4KThM7WGD1881X6lpp1zUIp01DMrHuREloRG+PIHoBg84+3NRXF3ZG3nujYmC2jjHC5ZXIYHHpjjzqXRr601Fbdf7HDrgt3sLt4T64XkH3zVWzJ4dBVnAmhGewPc2sko8Rkl3vsbqE9FPyzx1NNm7Ra1c3EIYRXQUYbZbmPKjpk5Oa0G2NRzILYK3IZVJkGPM9fvzxQl3JCwyrBk9c9flWijKXYOo/5YLHfXbq4KJFnrj90fqT9vpURZpDtRiI1/Ex86T8Y6BIl/OoWdpjsjG2MV0QgooylJsU/6w4ij4jHU1ZafLHEcRNjAwDmgtqvZOka7u8UqqhihOeM5HOKj0h9Q0zTojqrKqKTlwpfeT7nr51lyyVUXxpp2S9tLu5tezd3Ok6xuGjCMpwQd488156LBGbev4vUda9Q/tWwurQhBMkLDiVIfF7kZU/eqAdrtMsLZRaadK04Xl7sAk++QT/D5Vzxk0qSNORRbtsqdCMwuPhpNX1azeVf9XlinYRI3+MZ6HpxjFW2qah2z7OvFnWZLiCRcpIyK4b1B3LkEemaxtxN8VfyTSyEGWRnyB684FWE/aW8jsU00zd7EvXcck+nzx5ZqqlZmuSNF5D/pH7SwHEsVrOB/fgIz/wAJFA9pO3eu3MsKSOloseXVbYsrHIwfEevBPpQllqkEsccZs4ZZmY8szJkeQ4P50Jca5e3cD2lyUcI3gCoPAwGOMD0+9OtilyNrss9L1i5i0u5ktmkeUxhBGspaRjnk8jzLEnnzPFRdzPdsZ7uRmuHUbmK45xjp8qK7I6/Hp9u8C2kW1xhXWMb/AE6ny6mm3OoF7iVkhaZ3fO/IUHPXjHHPv9Kht9IqFY22ZjUb+SxvJIGhDKp4bJGeKs/hpJJEj2eJiAA2B+tSXmpXAQMbTCjhsAuKpJr1ppwu88n+91q0rIlJLo2Fr2D1W5gWUQWihhwGuI8/kTXVmxb6bKqvL3auRz+zznnr1rqrQKaLbWe0t9rNglvcaUiFX394sByR5L0HAOTWfna6z4rLOOvgk/gaZLb3JG2OI7V4G3B/SmR2V5IvjgnHuEPP2rQ59t2xBngtYgDODxJ/zU9pbdFP+pqCOuJWH2zU0FpexMCEuSo4HhZaczX8eAkF5kDONr0CsCaWEHd3Tru6BZuv/polXtzkvBLxhhulA4Hljb86Utqp/EL0DyyH4ru+vRlWe5XHPJbJFABA1aGI5RrmLH92UE4+worT9Ujk1GKZprh237nG1SWGcnnNVYuJz4TMWA58XPH1FNE7ltwljABGA0Sn+FJxQ1Kj1W+12ztrdZ41kkd8YRVBJyPTP9Yomzv0uSrC3uog4y3ex4A/l/nWO7Na41pG8fxSxeDJ7oR7n9jn19MVYw9rIry4ZIrK3sNud84JlzjHVNwHzOflWHij0d0eW0m2a3MTRlt/h2k5wAPqfKm/B2rEo0MbKTk5UHJxWOk7SoI2LXM95I4YbdipH6eXix6A5ozTO1CXlxHblCskxIUBgQuPXz6efrUPiaLXLFujSpYWpZe6DADoY5WUg9c8GnurBAY769RCwOe+JB8scjmgknmaRiyAPsXq3GcmsbfalcwXdzZiJZN0gkwGfBOeeM4qFCxy5FH0bm5083doYrp0mi3ZC3EKsPblcH8881JcacLwRrOw2gDYIJJIlBGPIE1V6DPcyWjzT4Vyd2/JZBnoAM9MfTNXEXjZkIHeIdrEcHpnpngEVLTTKTTXRGuigaqt+NRn3lO7aIhWUj58VNqWntfWklq00KxTLhmJOQCPTHWpWBLjYA78AeLGBnk+/wAqaXRTuddijO7JKkUiqQNbac1rYCwjuGWEFu7aLCsASSF5B8uM9aF0LRtQsbq6ilA+BdybcMyMzEn0xxQj9qNK07WIbu3sj4lZJJZYV3KwPQY6e+Oec81t7HVLS4iSeO1aPfyu6IA49fWtMfpnFqT16Kqa1vIiRDZyvgZwjDxfnQGj6Lc2NoyRwyRGVi7rIuWU56Z/CcDHI61rmvbfI3FsnqAvT7ULeXw7sC1gclgf2m3BHtzzn3oxjXZfuzL/ANmG1E81vAnxMxJYhdu9gPMgYHPpUtnbXLqslwsJxyyoxcdfUU+5aaKRpBJLGHQ7YyuCp+hGfkfvxQOrxXxRYrK4uo5FXe/RtwI9Dj/pxUUmK6Jr6y1i53tpkyLHACxDOy7uPLw48sYzQFhqvaCGBdlsGBGVLT9B6davOzRubbsve32tXhYO7hHDjGB4PzbI+1DpG6xpEgG/HU/uj1reOUdEUpbKL+1dd/tmaXY4mMcYZEmYLgb8ZwenX+jR6a32hI4t0B95if41QTS6vFqrPYRB5RtEn+qlty+LkgLjn+HtR+m6j2kaTF3aRAbVwTYgeLz/AHapuXdkRrotH1PtGyY+Hj59JM4/OmLqfaGFD3iIEUZZ95JCj61b/DsRx3mKpe0mg3+qLZLYJuMNwGlLMVwhHX36dKE5PRUopKwhdR7Rnd3bwmMnwlwQSPfk4pRqPaQcA2x+rfzoXslo9/pdhNDqEZR3mLqNxbw4A/gai1mftQtwE0zvxCu8ZVI/Tw/iB86du6sWqssVv+0XIL2n/E1R79bmkXvpLcjdk4LZI86F0GbtJJcyJrDydwVGO87vk45/CM9a0lmuLqIgIWDghcjxHPSi39GkmrDX7C287d9NNeLO6jvCsygZwP8ADWO7f6LB2Zs4LmF5XE0phbvWBw20MvIA6gN9q9gErf3oz8mqk7UW63mn3UUkQlV4NwQS4yU6jPurH7VrJYrRk1kfPVpqkltPIC7yRgZCDnHBH8RWrvu2dmtwixWydym0MVLDf1/CM+3B96otbsoobgxzJKZSo5O5mxjkE9DzjpU3ZZYYNVillkVY0G0F0JHIycn18vLrWTSkrMouUXjZbXHbqyubKVbU/D3TgBUJ4z58448vOhbaftJpNk5u4ilvLGxDmeE5yOoOST5VsrS+N/K0sUCx2wOFfA3P/DGaz3+kS6h+Hht1mIY5bczZwPQCs8t1RtKLrKySy/0g2MFmFv7O9eXzeNFIAycDkjHGPSodW7ZSXcdyNNt7g2kkPdo8qFCrEHd04P3qo7DakbXWGIllMYXY0cY3d5+mOQOa3ep6Pa6pKwuGvFjLZcNcMFz5DGceXl60pVF1Q4Oc49mLhOq6vczpu7udIwWaYyABQccDB9c9PWhrjQ9Uklb/AOI2DuVJ3d+2do6n8NazWdGs9L024ksby53GMh1acNnz53fwrz21Fy13bd+0qxHCLIB1HLfXrnHpVQd9GfJHF0zVQjUuz+lu0l7Cnd4xGjnA5AwBjr4ifofOju0NydR0RIbXUIS+zvbgkvtG7xFOnPX08sVJqvw89h3B1t4AAFeM26tn5Y6H9OaMjdTZTR2dwZ+7iZmVbQcKAeMggKPeoT3dG1aq9Hmd8J9PvIwZUZmAlVoyfCD06gc16N2L08Xlg073DuwdTIMsEUcbmYsCC2M9Pbyq2vJtJtLSJbl0lbYMQW43NzjOWGdvTnFCXGqxzSLBfTW8FvFgpaK32LHPP+VaSlfaIhxqDuyv1bTL86hG+gI09ouRtuJVTvWPIK5AB5/SqaBl+OuX1dczxRDMWdpDAk4BGRx/Lzq4bXb7U7hRaW8UVujczM4YD9PTp1rrSOKFpnkCGaQ8mPkH79BwOPaiKb9DdN6KQXrarC1nNZrPbSZVVdSuPQnnqMnkYoq20VNPPeQ2qwE4wwBLZ9ueat/ilVSIkTI/ebov86HeaWZsbix6bj/XAreHGZt/RCwRizEsT0U8/eufJHeTkgenrTCUg5PjempE85Mkxwo5JJ4FbpJEXZ257lsLgR1BqF3a2cH7Q5Vh4Ah5f3+VE3EkdvEXnWTugPBCoxJOfYen9GgbW2jvAL65uFJKho4iuO758yQfTrWHJyUioxK24m1q+ghawWOKMftMxuASBn8qRdf1CSJ4GgEpjUFkaVjkDADJjH59c+dXVve2ls8NvbzA96N+9m5YEHyxn0qKHT7OUGWeNZJGRCFZmPIzyc/MVzN32jVJpaYPDE40e3gV3Z2TDolyPAeOuOOvrmsxqHZ/U4p2ENlctk8YKtx9629tp8dsCUgVIyuTtJII6fTNN1i+j061aZVZ2U7QowNuaSnT0EoJrZntL0F+6jOoJPFIDyrQKRzx1zVzbaFozQEfDFyf38j6nOT51kW1W5kuJiSohY/hPSitE1xrURwTwo8JPIJOefTnFW4y7MYzgnRrI7GxtY8W0AGPUgHFUmvacjQh4EY8/hwW+g8+voKvru90+IrDcNFGThj1yAMf16daCebQrlCWEL4DFzyhH186zTfZtJRaoxFo5F0SVIiQjdxxj51rNQ7Q2Cx8wpMw4ChyPrn0qg1X+zBATpEbwEnLAuWBH1/rmqRsnIaQ7SOfPmt8VLbObJw0jSJrtrJIElsk2M3ALsfyzWmNmkISRbQsrAEFlwD5/wBc15qp7hcqcH1PJrZ9ltVVbJorru9kY8Ibgtn3NTOFLRfHO3sW7S/luHb+xLWTJ/EZDk/Piuq372CYLJvtlBUYDyKpxj0I4pKzyNsTzfuwck7cnocdaamFAAAOPWm96Gfr5+dOXMmSBhV56dTXWcNEgZfbB4yRTQ/K9T5gYzUluId2Ju8Gfw7fLkdfXjNDyyBXZIidmfMUhqJLudcvvZcccGnRz3K8rPKq9Md4aRZCVAxvweQB0qDA3eIts+eKEwoJa9ugRsupsAde9b+dOOqXHd7fiJyw44lP65oCPfNKFjBZh0VRk0XHpt6/SyuSfeEj9RTHRLb6rdbyPiZsYxzIeKJh1S7SQuLmcMeM7+MVFDol9I3NuqFuSWlRcfnRT9m73vUM00KbxgdT5+XHPXyzQFMg/tO4IYtJkZ5yqn+FG6Rqkmm38d4yQSuoO0NEvPzwKs7f/R9qT8CSY8dVtjj/ANTLVlD/AKOrxABJFI+Ou+eOP9AxpOmWoTW0Xdl2i0F4Un1COb4h13tb28ICtz0DZx7+XWoruw0y/uVudCl+BcgB18DlvcnbwenGT0pdP7DXUTEp3KFWON8kjqRjpjgedXdj2avCCZ/hrY58KwKr8eu5gD+VQ06pHQrf+kUVlZ3unxiR5bYDCqzsi5PIAxgZx0oBda1lbuYQ2xliL52xxsQccZBHTjFb+00FRCBcTzsuMHa+APoKIXRtNGSbTvT5NIxfP3qVx/S9+jOaXqMdw26/ja2lP9/aVGM488+Z8qff6lBPazWsW994ILRxsefp9K1lta2sCYFrApx+EIOPoKL2DbkeFfTAUUeJFW6o8gtdEjtpo59Wt3W1U5zJbuik9ATljj6jHrWqS7tLG17vu2jicArlgVbjjBDEY4x75rZyxQTxFZIwwIxzk/nWO1nss77/AOzYY3gLFntpN23PquBlW91I+tOfFZCuC0HxySsq4iA4wQOdp9P0ohWHV5ONucZxj7Vk9He4sb2Rf28/eMCbabHfR44JVuBIPcfUet9BdpIjKgiG8Y8Tbtwx6eX0yK5pRaZtCdoNkEbKSojLdAZQcZ6Yxj51R6rrSW2ROyrAmO9a0k2vjOCAMZ3YzgZHTqKtLWM36hozJJlcl1G4YB5UseKz/a7SIJYzJJF3bDl5EkRFUAfv7uvHIwDny8zVQj9J5W60T3vbDsm+mDSl06/NtlWSM87cNuBJ73PBANNg7WaIiDbHfF2Picwpk+/4683+IgF6o7tyrKoZnQEyHPLAHIBPz8vevTtJ0u2OhLc3qQxQxqCj96GYjH73Ax/XpmtZmHHOTeirj7R6X/bM94Uv2Uxxqiqig5G7ORv6eIfajB2t04tlbO9x77R/+1HQ6PZt2gulcxNFHbwOCsRJDEtjAH51oW0iPuwFKPkcBYAB+tQ1fSN45/TKjtjpgPitNQ+ir/z0RZ9udKt97Cz1Bt5HVUH57jVjfaHbAIlxCjKx4Z2AwTx1J/jQx0FjIqCxgdFUrnCjB4yDj8R+fSmk+6E3L6Q3PbLT5pRJ8FerxggMp/jUQ7YaUG2ta3oJPmq/81WDaOxvDcS2UG7YEBXA4zn8OMdaGvOy8F3K7Su0e45BQ8of8Ixx9KeL9oWUvTGp2o0Z2x3Vwpx+8i/81XHZ+/tdVvdljv3QASuGAHAYe/Ws/e9noLWyCy3LbEwO9lUMV88k8f1ijOztkNGvnnlS3mgeLaXDMHHQ8qTj86EvqDKVnpXeH+435fzrMXnam2dsG1lPdORww8XBUj86lXUrViV2BPmB/Oq68XRxExlswsaAszIoXAHyIPnWznZHjo8u7Qw3ryRjUNUWSHdgCVeU8t2AOR8sUBFpdrNcLEmswnIA7xl2jnyH9edazX9U7OvYwXNtZyyuz7ikrj8ADjjJJGevTHHNefSPGLglmO1sNkcDB58xWaTqjGbV32el6Bo1tZWCGe8S6kI2gKDtUE89ePIc0ur9n7i/hECajFCqgkKbXcc+XOak7O3GiTxRQWc0qOIwzGSBVIHXk45+nFXey0iLYvyGx/hP2z8qxcXd2dUcXGjCWnZO7tLuOW6uLeeOPkBIhGCfcbq1VvcI4MUw7iLjb4GDE+hz/Oi7gRW8Sv8A2i6IzLGNgRslmCjII9SOadNpXfRFTdFg3LEKMfl0ptNgko9Gc123tLi2zA9tNnghip8/IVRppdu0q/Dadb97++wLNgDr50Y1mkenyzfGW8MaNIrZfxOd5wCDxziqttC1HUCjjcY+qtnGPsauMaMJyd9F9eXlhozwCe3bUpypYpETHHD0xuyNx69OKk1zUSSdPkEyxSKFzZgKit06ZJPGOtBQ9mHEaCe7nOByFb8Weoz/ANau9OtYrGIQ2qOSTlmZyWPzNXinSRScvZXrbagiqI57eyhIB8GXkPrndRAtreVlbuhcTL/30rDI6ef0o27ZUXfNIFA6qMcfWgHmlnXC5ihHPoWq4wQm6HTFFAV5y7gfgQ5x9elCH8BQkHP7oAx/n9alx+7GuBXEJF1GTWqikQ5NkSQ7vFI2F+lMmcHwRcD1wKdIWlOWGB7CnwxI/hj2AgZeRxgIPf8AlVNpE1YlvZ7iBjc5Gdox09fYe9T3kMdpbGWYiR1/CgA2Z/j8/wBKG1C+t4YvhtPky/WRyo8fv9KbHa2kUqXT/EZCj/WNxC5z+HAP8McVhPlNIxM+ba4vtQG/cYd2ZME9OuB7UR3b28qLaorJlg0b/hIOD9T7/Sjr2KO3spUsYWRplIDP1588c+tDadplzZ96LxY95bKBWJAXjgZxjNYuVlKFBGly9zCInZu8EascElRhQOvT7UVb2aI5fZulJDEt+Jvz4/SuhtpJkOApQDpIATn+NT/D7QpSQRDg9Rjb0BP1rOUjRIdJ3zp3m4Er+9zz8uayfay7DW6I1rKpJ3BwOPTBBPFX11ew2lossk3eBcgAMDg56/17VXnVJZ4d1oI5Zck92JcE9fIZ9Pzoja2TNp6MSzq7bQAxzgfP7VJBJtlHeR+EdBnH8Kl1G6maVpGi7st0GeBmq9ryVRzg+5FdS2jicd6Dry6MsocE5AAx60Gso24AwF8/SprRZ75gsSBm9cfrR0um6vOAPhUlCZHhjAK5+2fb5UsktFRg5FfbyZuFj2EsePF7/WorjckjxyRkOhwwKY2n71b2ejatI20WksGGyryQ/hxn2/SprzRNZs5EvDcxG5kJwUOxifmcUs1Za4nRRoEdNrA9OeMUVap3+2JM5GAvixSzxXUOXvFBIOC25Wz7daFaTcCcKh8/aquzJqmaa2k7mFU+KSMjOVxnnPtXVl/inXhGVQPauqMEaKbHmCJYF/akMeWG3p+fNcpiUbHzsx1U849a55PCQgyfamOpXBQ5wuTt8qvszSFkUogEaE8ckcg0OC8zqqAmRjgBeSfbAqdRJE4SaPu3PUP4Tj5Gr3s5aay2o9/o8cizWpBZsBNnXqWx1GePOgpLZddjuxF1qkYluCbVE6JJbk7/ACJ54862tv8A6PbOMDvLpsjp3cCJ/CtRZm+a0h+PMXxJX9p3SkDPtkmiPEPxOwHucfpihHUuNfDOjsfpkMWZJrx1/e/ann6CoX0TQ7aR5LizZYEH43LyZ+eMj861SlF5Chj6qM/nSnL9V+jGk5ItcaM9pejaXI73EWmr3eMROwA3Dz8O0FauobWNQoWNFA6DOanTLlsMBtODhcHP1pssJGJASf7wJwD/AJ04ux40JNGvO4jBH97B/LFLb93Go2ISfZcVwKY8K5H+HpT1J8kA+ZoY0D6pfLYabdXjpkQQvJt6kkDOPrSwm4isYllmMlysah2wF3NjnoOOah1qxl1K0S3S5WBe8V5CI924A5x19cfbpUvd+FR3netjBYjOT6nyoVCdiW7yAYdlJ3HodxxnOKKVsjkAfOoTlF8TYAGST/lQMGpW9woMdxtOTxt9DjnPTNGhXWi1yFwTLjP90Ypw2k52lvc8/rUaDjw8n1p6d4Dy3HoKXZY8ruHKnHyqPu4P/BQ/Pp/KpAmcb9zfM07uz5J96dAV+o6XaalF3dzCpwdynccofUc8H5VnNS0+90+Nmu4v7QtVXHxGz9vGvvgjeB9D862exgMnCj1qKeza6QpKGERHKZ/F8/b2pONiaMEmqOI1lsrx4oiSon/2kZI8g2Mg+xX55pdWv9an00wwnTbuIncyTW5lRvmVbr05wD8qv7/snCC8+luba4YYYHDRyD0dSMMPn96yd7p8lldHvYzZXIPB3HuZP9xz+E+zfesXBroW6pmY1GXWi8iywwRKniMNvhUGB/dJPl5HPnRvZrtbd2cEVvcbHtiSf2iA7s5JXJB45HJ6eQo2+T4iR11W2jnccFpAUkHphhg/fNVaaDpwbfBPIoHSK5JKjnP40Gf/AE08k1swcJRlcTdaNq0b6ze3Km3SV7WHkthMgvuIIHyq+l1yQ2jSQrbSSKu7YspOcH8PQcn51idL79tRu2gVQ0cULKtswcYG71GfyqS+uZ5rORrW5mWZdxYRLuYNzxg4+3rSzaZum8Sr7Sdrb+4u/iLGTuNrBDCpyRjnLJ0J88/yrRdg+1kPwRivLl5rx3LuCMliTndz9OPn9PLLmWX4ySSVbpssNzSKFYnz4x581cdnEjiuJJ1+J7vaMjufPnge3X3rTKlZzRlLOz2i61y3iSNjli7hAqoCefr6Zp73do8eRt3n8IK45+9Y+S7t0tI3nklVFwUSNDuzjpxwetdb31tPtBw2Wbu/FnOPPGPL7is3zSOvQbfDVHadZJbZbNk8LFjxkdCOBjr5+dBRRm9CzWsqOVUokvfBtg5HHUYPPpRhdNzKzFmAwc9ORng+Y4rPatqz6es0JgMaAZEluoKjI4zxgeXrUW2TKo7ZcQQz29ti4ukwBncACFI4xk+fSsP2s183E6RwrNE0abWO5wXz1yCagTWZrqWSa5kVAFLbURTukH4cenXk+w9KlGlajqKrewzRBydo+IQsRnHsfTHNWlTtmDlmqiVNjYXdxKITE6vNgRvLkDDA45xVladltYs7lZDZ2c4K4wdx88gnj2qxht9UtHt2vbsOhukCxrFtHng549TitRaXshDb5I2Kkg4zkYGeTnrg0Sm60VDiXsq7WG60uyaZoIobeMNNKIVDd5gcjkccZ9K0SPAkZRU2Kp4CjzPpVNrWoxjQr0DEYkhkjG443HBHHrTby7neHZbYVCBta4bbuxz06k8e1ZY2bJqPQXqt7awvZd9IiRLdjc2ckBUZunzA+tZPWtUa4u3GnXc7xv4mZe8AH3P+XNGHSbm/AS+ZY4yS64O5ieAQAeB5VZJpljb25WK3y7nYdxIPpx9q0jBIym5TK6x0BJEj+Ju53ZwSoHA9TnPPrV9a281vEiiQbRwuFHA8vSg9KiihdpE2OMlVMY3Zx5dTj5VZSsHXLkdepHNaIIxSQkhLhMHofM4qCW+EXgiHLcYXqaRmy22LLepI8I/mfahwpi3jYMn98tkt/KtoxbJlIa3iPeXDb2Byo8lpjSlmIGSeu0Hk05Qzn1pJZNg2r1rQzOaXu0AxhvTriol3SNyxzTVUsenNSIpkKpGQI84Z88n1A/nSboErJ4kZwREwVQcNIR+Q9TTdQvrTTLbaF7xmBI8WAT86bqGrWdnG0EXdpJGMNGT09hjPNVFqDdgyXUBu4twdULAbfv8A5VhKdmi1pA+j3EV3dO13akHdlppLjAHpjIq+u1soLZBH35aVlBAmxjOeenPQmiO5tooz3cM8JfG1u9wPTj/OqV7LUrrUWuI507iALiN5XYvwRyB04rG7ZaTii8e2te/VlnmjkHG0qD9D5VNHprle7afcGH78fl9KHtpTcMCsbK2fF1yG8uas23hBHzjoMgenWsm6NkkwJNIto1Ku0SlVI/eH19+KiFksttLHE8MiyKQrLLn2zyaOuCfh+9bu+mQSMgDNUPaX4QJ/rKbYycFkHP09aE22KVJGD1C3aO+ktrhmGxyrDPI9/TzqG3mNrKRAuBnAB6498dadfpYpOTBNJKh6GRcEfOmWdvB8VGYrnY7OAA/AX3zzXX6PPfYbrmnyhIHFh3e5OTjBY9cnj8qqpIGg3LNEseSCQGz969N0u5L2SW6X4DKPGqlhgZIFZzXbCa9kM39oQbVYjDLjaBnzA/Ws4z9M3lx/m0Z+y1SawKm1kw/IJUYJrRaT2lmuZu6uoldv3cNt/OsnNHHBMVE0c4AyWQ+H5ZpYrtYwjQqBsORjrVuKkYRnKDPSJxJEBJLaupPAy+WHHkfWqi2uzdXU00sE+1EMcSOpBC/vN9f0+dCaJ2rMCpFcwRtED+0YMQx9zg9f5Ve6trdtZqHexWUsdoIlxjjPOT9flWOLWjqXJGSuzH65a2EMneh8ITkhScg/LGKoZyjOFi7xhjq6gEn5AmrrVr25WdcKYhsybd5RIqg+3Tzz7ZHAxVUbrEEkJhhKschyg3p8iMfnkVtG6MJNNkSBWGT+hFdTF/Dy5H0rqozGpIxBIyT5H0q97NLZf2lbT6lKFhhkWQhiCXAPQZwM+fUfeqJIy3+0JA96IARcIzZHkc/lTLs3l7d9mpLl7nTpblisiO9xIuXDbiQFb1xzls9POhdRv9GumijniM7vKGlukkkQoh4YAZI3dOcEfbJz1laG6idrddzREB1A6A8Ak+QPSvU+z/YKztbuK9vu7m2IphgALKrYGWOep6e3FJjipSejT2WqWMukWuoSTd1azKndtPIFxnhQSDjNFWd3Z3URkspIpIw7Juj5GQcEe/NMure1ktHguBF3RXbiQjC+mB0FD9lruCXQdPQTRd6LdA6B1BDAAHIzRTZ1p06ZaeJgNob54/nTtrnrgfnUqkAZMiD86X9n5u5+WBTw+lWNSPqWc4+1LmMDgbj6gZ/OmPNF0RckeY8RprMx5CD5saG0ugQ4bhkhec/vtS7SRnp8himZP94fSkAHOBn2PNJO+w6HbV8ju+Q3Uvi6Dj5moWuhGhZwQQM7SMfbNC/2xp6E95f2yhuQDKuQflmimK0WBjGcs5+Q4pGMaEHaSflmqmbtHpCN/wDPKSPNEZv0FCzdpbF1KxJfy7h/3cJH2yRRTE5RNEWBPSuViDworKN2nlBIi06XA53XMyxnHy5oObtc6IV7/TogeCDPv/QigWaNyZGxggjPpSRXbkBIMSeWc5A+teXzdqp5lAfVIolUkCOGEtke5I5+tc3aaSfKG+1K4B42QxKgP2oTE+Q9KS/vLiWRdPtkvGi4Lh9qB88jdgjgfM+VWDXTwnZcvHCxHO88ffpXkEl/dy+EWOsSrjCo8zgAfICmCz1OTmLs82T5yByf4VWROTPTL/VtPDFZdWgjxx+zuFGf41X3XaPRBbNbzXS3MZGCChk3fPjFYuHQu1E2Bb6OsefMRL/EmiP+ynaeTm6eG2HrLNGmPtU9+h5shvpdPWZfgZppbPn9hLCf2f8AuP1Hy5FLFot/cWkd9Ywd7bSk7OQJMAkcj6eRNOk7MBOdQ7TacmOoFw0n6CvQ4bjfCgAbaUH7jBT8sgfpWXItF8at7PJQpj1GZJkaKTw5VlKsD8uKt7fVryLCPMLhB+5Mu78+orT21vb3nazVorq3jmQ2tv4ZFBwfFS3/AGNsZhuszJbP5bG3rn5H+BFZyKjB+ihg1OxkLb4RAzHlgNy/lgj86lj0+xkf/VoopTIvjfcXPthSSR08xQ9/2W1S2JZUW6QecR2t9j/AmqSWILNsnjeOVf3XBRh/WanQNP2jQ6pp1r8BKluggLJhgC2FHn4SQK88uL+WC7RIZQ5jcjdu27sefXjgDzrWG9kaHubnbdRcYS4Xdj5MOR9CKg+D00tG8INoyDADKJY29cn8Q+u41cKRjyRy6G6Ne3N6/dx3DqqYAAYkZA6E/foKF7SWGqXSbVgfG7krKMemeceQq40Wx+GQPJaw3ciHKyQSBwB5cYDDz6iri5v7dLcSuW3BhuJZdoBA6+/Tz/OldS0hqNx/TPONP0m+F0WfT/DuA8WQvzzzxx1rWWgeVtnc4YNudUk3BT7DdVrHMiSFdjs0YwG+eCSDjny86Ha7SO6mRxtjQLIXOSTnPt7Z+tDk5DjBRAZpYY7iKPLAxXcJkDJzzn+sD0pF1IQNeSBu83XTbY15Y4AA4+lU+qXZl1GUAMO8kiPBzkjcOB/XSjbfTrmKJ4mhd5Xy5lba3UjqAc/n71ooJLZGTvQgjmuO7eW6hV5STDE0LBV5zgsVwTzjFaA6cbjYIpMOo2nJ3KOnGPvXaFaLDCEkiZTuyWKgZPyq5WRYg2E7sL5sPKguMdbKy2065hYLPdmZcYCqOg9+lG9wBExJ2t4mwvNczScHnb7fyodnY8Hjz46VSDohCqsYVEjTgHbGu1c+uPKmd3JLJxmONerZyW+X86nWMTeNv9n7+dRzShchftmtoQ9szlIbNKqeFAFUelBhmkkI56Z8qcfHk4z9aZ4IkOxNjNyc1oZjpZAi7QOagRWd8DzqGSHvm8TPx5KxGamUAYt43wxxuxjIHkBSbpWwWx7jdGyQkdcO4PT2FLfXosrVFZQsca44659BRoa2tRGJ4WIxtCRMAc/I0LNDouoJ3neXcB3kAO3hJH/lP6VzS5LZtjSKODSLrVu8u5JGCs5AWVDICPpWi0rR+4iR7vbI448CHGPlnmkSKLTYCltdubcAYZgFOeowQMc+nuKKjZpocyTtFsxksOffB/hWUm2VCKX/AEqdamVri0s41jjeUMWZ0yVC4x0OfM1BaadJaZmlaFjgLvhPLcAck8/TpU1pbi71aXxd8ttEB3kkh3bmbOeeR+GijbkTylFxsJIOcF/r5UPSodW7LCAYZ+m5RtXa3I9/nTGmKvKAjRqi5HAYsfUDHzqK0SSKCIsrFsnp555HNPmLQF5AmXbClQMDr8/nWRr6B7m4Ik3mPao2lSD+E+WeOv1qs1K9tPhGt7p98TJiTwnCny5A4xVrLviWTbG8hIV8bsso8x8qrWRVYiRFeOdjJ08j0NNEyPN7qOJr5kt54pIyfCQ3GPyropAjnLgkMMEfrWomtuz0cJa5hCMSCWBzznyweRx196zT29izoyXUSq7FdoPCehJPl611RlZxS4/gTptxfWt2s9vtlc/hGN35fetpcxaZf2iPqEFqZsZfoCDj+8KzGk6KHlEi39s6rziJ93ToMZBNau2sUSQCV17sJgqFzWXI1ejTiTS2ZHVLDTYomlswE44RJyw+x+VZ5g25cnqep8q9A1TszZanKO4uxCR1VVUk/Wsvq3Z1tJkUG6hlTqCuQT7VcJKuyeSD7orVDROu0bgRgYq5snS5VWuJlMYwrwADg9M85z68YPWq2DTr66ue6ihZX3Yw/h6eWTTkt7ncY2Rl2ybXeMhgCegBBwat0zKKa2Xc2iW9xbwypK/J5ZiAgA6qCecDnj86iuNHsoIJRlI97+Dc29ouRg5B5yMnFDtoupd2TFATwPBg7hn16VW3lre2hZLqBg2PxY6/WoS/po+uh8NnE2/e0rHd1Vc54HvXUB37rwSy+ytgV1aUZbHzXEb7QLS1BAwSGk5+eXpUmiLKFs4CxOOsmP8A316nJothNaJaJYQLt/eMa59/LjOM8DrWO1e3Gnai8ElrZsy4ZX7rBZT0PBH/AFpLkTNnBophefBzrPbQRxTIcq6vICD/AMVaKPt/2hutkCTRscY/CQSfXOevyrO3GoIfF8FYlc8Eq/P/AKqfaXMU4cf2faMRzgGQDH/FWiaJ36N3oV+UZJtdN1JKrBhF8Yvdnryylx9j7Vq17U6JD/smi3DjEcDE/kMfnWIsIbu7ijkt9JsEj8maRnB/9Qq0hsdR6f6hF7pG+R+Zotlq0aU9rrXjuoLuQk87Igv6ml/7TyMP2elSMP700wH8DVENJaRR8RdSMf8A6bvGPyakOgaa3MsUknvJK7fqaTLuRYXHbO6iZlaKwjHlvuen6VEva+/uOIbi2+VrC0p/Q0yHTLCIAQWiofIqzD9DRnw67eWfj1O7/wB2aSQXIHOoa3OmVn1Jgf7scUX6hTQzw6tP/tTfOB+7NqWB9lzRxhy3huLhR6Iyj9BTPhefHd3bf/dA/QUwAn029A3rY2bH/wCpcsx/9oqA2+pjgxWFt6HcCf0NWhtIG4ZrtwPL4uT+eKWOwtV6Rvk+srH+NIKKeWz1cqS2pKgHmMIB9doqA6JfXI51S5lz/vbPuSMj5CrbVrzTdAsfjbm28G8IBDGpYsc/L0NZyf8A0k2YP+r6XO/P/eSqn6A0ULXstbPsfaKd11NJLJ5hTgfzo6TTNG0mE3FxY74lI3nHeEc46MfU0B2T7VntBf3EAsvh1ii7zJk3E8geg9fSr/VLY3tjNbDAMgwCT759KGhqvRWS9t+zOk267NHmkBOBtSNDn0oWf/TDbINtnohH/wDa+f0NZntlon9m2EEtzMdrTbR3abjnafUisewtCcCaf/8ACv8Az01ZLmz0K5/0uaq4/wBVhs7Y+vwwc/marbn/AEmdp51IGsNDn/wYNmPsaxpW1/8AGn//AAL/AM9aCz7E63exJLb6feGNwGVpI40BB6HxSCnROTIrjtPrd1nv9eu5M/3maq+S7uJSe91CRweu93IrVQf6MdXcAy3drB6iQ5I/4SaJX/RmIQX1DW440Aye6t88fNmFFBUiTQ+zt9e6XbTQxr3bRgq7NgEfrXsVssi28KNGeI1GRj0rKabPZaJottCbgdxDEEV5WVScA9ecZ4P2rU6ddC8sYZ4o5AsiAhXIDD2IzWc4pnRxOipscjtfq/HPw1vx/wAVXnesoI2mqXTuO2Orna5JtbfgYOPxe9aDJBx3T9Ohx/Ok+NFwk6IhcDGGDfSmXFrbXkey4t0lQ+TqD+tPe3dmOInX5EfzpoEsYI2Se2SKxlCjVOzPX/Yyzmy1i8ts4/dxvX7Hn86zN/2b1ezJzCtxGPOLPP06/rXpIeQfun55FMe43KVVHLY5HH86VEuKZ5CN0cpA3JIDnAJDKaNTUpbmKSC9UXsDNhhK3j4PUP1z9fpXoc1vYXYK31kkrDj9qi5+hql1LsfbTK0ml7reQjmJ/EjfXqPz+VFkOD9AMcqXqIumykSFhmBxiTG4E4PQjGemD7VTXlo017fRmQiVlVFVRkk7Sf3hx19qC1Kwu7C5CXcbxt5Z8/kfP6VZ6b2gKMf7QRLgMADNgCbaPVv3gPQ/cVaM3vTK22tFuZ2a1+GmlS4UOzZONuSBt6gHJxzz51a2UWoRysZr5p0UnCLb7AP1yKu4ZrO7PfWUnfxhfEQniX2YdR+nvVbcT2098H73c8WPDvA7sYPGDz5+VPvsWOJYQmZslnBPkAP1P51P4T0CnJOcr1H2oN5ozHmIu7xEBl2dOPfrwakUApvVtyN4s8kEH09qoqxzMCd+8lFHPvQrOtzP8OB+A5lPTr5UUQCpD5UkYB5H2oHSmy9zKQfFIVBC9QOK0hHZnJhM7hM4I9uelAyMOpx880VcEY43fUGgWPGQfyroMmzg3pioZWBPXpT4WYxnOQfekkGT50hEJdlQtGEZvJWOKKgUwWr/ABDKzvhiq/3vLmgyADGzdFkUnng81bXoM0GIdwAHLLk4rHkZpBGXuO0msWdyUt3XugfD3kQJ/Si7ftlcK6i6sI9xXBZOAPpQepXNrLGba5nG8HPh28H3P+VVknZ+YXMcVoZpzMNysu1gV9cj+h54rDBP0Q5zT0zdrqWltAwPCADAAwz+g6HPU4pkk9tJCzJiNFAJYZbP0B9sZ4xWZ0201OC9MU8RyhJLOM8+o55NalJJJLMiSZLYhshrhRuXHOMZxnkedQ1RvGWS2V+ntZJrE0axuBLCXMpP4gGHXnn8X021BqFw8d5GsOolrc+B1YbvnnFQAl9bc2l7E8nwu0uTjneCR4f+lVyxvcaxKz3E0kdvbnxTkMQScgDHQGqxFlrRpLHUfHsEe7K/iB6H1wQKIt5hcRyEod2cbuu708vlxWchmVDHGYBHIPxHfx9eeKkeWUGOPkIp27Q2Rn0B/rrUOBamaRpUzhcZRAoU9DnFVl06JN3saPhQd46BRnzGP51BDLFtZZpeMfvMPAfpzn61M7R3EUpSXxpLsBAwT4QRgceZ/rNTjRTlY6SysJ42lNuYzKNzA4x06gdKAl7K6XJG26IRyEnDLgEfLAFGzXLzWrJA2xmfPdnGV9m44+QrhJIHEdzBE4UYBPXpgkZGWqlZLxZVroVnbwkRFmH97ujwfmTUxtmhUiSObu1ztHmc+ZytMS7hgu4LRB/tmJd5MHbjnz68/LpRE3wpQKJYni2nMjyoD5enPAHFN37JpeiGLaZfFG4xxgNuyfIUHqulfHZMUrR8DIbxqOfmKmaSKPbDAwwp3bBMpDH6+1SpcY/+YhfeyA4jIOPl5Y96NroNPRnU7J6jllEp3YyAF4/Xilh7P6lDMJEkVir5AK4IP2x+f3rR3c8MhDRTyxuPIwl931wKCF6C0sB3vMmMO8ZH3GKpOTJcYhMWl39y5lvZYUfaAWQkt7ZGMedAX3ZzUXmxHqz8gYUlgAOnr+XvRDXskbhtmUPBwoAz58mpTeqZEXbMcknBCjJz0560v0h1EzH/AGZ1tcBXUgDj9pj9aWtKTCDt2TkjjIkTn866qykTjEtludXcboXIJ83Bqo7RHU59qGQtPGhdu4JB2ehz6np8jWqv2lsIXme4EgXhFSYBmbyUc9TVdumtLUyXlzvkcl5XE/hDegweg6Ae1JN9lyXo84v9VulQmO5kB8s4PH2punardsXQ3AORnBVf5VbdoZ76a8L6bNeBSo3hJ3A3eoyaD08678SoaW/YYwN0zEfrXRG2jndI2+htdJp8eblG3jeMxdMjp1FWYluhgCaLH/8AV/nSWouxFGu+cjaMBmJ8qNVbjGC8v3IqqZogdZbo5/awH/7P+dPLXQ/ftz/9rH8aLjSUD/vf+I0/bNkcy4+ZpFASyXI4xbn/AMmKd3l3nhbf/h/yo8RzY5MvPzp6rKDwZefnQBWl7sj/AGdvgfT/APWkAvSM91bnH+P/APzVp+08y/A880xpXjaJQHIZ8Z9OCf4Uhlfi76d1bj/7mP8A9KeBdj/uYP8A8p/5KscOfM4PtSgNnnPT0oCjH9uIb640Hu009LhhOhEcZeQnr+6FB8/WsVbdle0N0A0fZoqvrKrRf+5xXsp3IPCWBPpTc5PIP1NGVEvjvZiexfZnV9FvJrm7s7GESQ7Nsd0WfOQeeWGOK1/+sk8wp9Jf8qICkN04+dKSB14HzospRor7yyjvFjS+06C5jVshJmDAHBGcEVmP9IVlbwdnYhb6TZQIl2vEaKnVW80wfzraySLsJBBxz1qp1+wm1u0aztzGg3RyiSRC4I8QIwAcnp96MkTOLxddnijtEr7WtIs48nf/AJq9z0DvDoGm7YWx8LHjxD+6PU1nIf8ARuJJ991eucDpHYRqPu38q21npk1jp9vCfEIkCDHB4HHH8qTkg44S9kQkkVSTA3HuP51U6+/xFkYHiYLIDn8OceoG7+v0vbeB2nmTxcFSBzkZH+VTvpxaJgCyk84OCD8xU5I1cG0Y7StMW9tFnntySnh2F18IXI6hv0re6bJKLK1heyZTJGAkZKE7cf73pWa061gGoTaVGZbeGItKYUXZtBCFRx5b2k6f3a1UEkUAK93KW6FyRkim2mEI0VWjwNF2w1iOGz7vbbW/gXZgA7ug3cedaM/FLnMT4+Sf81ZXT7s/9t9WWWV0VrW3JJIBwA3HStL3kXLfEnHqWHFDaRUE6JDLKP8AunH0U/8A7VDJNKTzEx/3dv8AzUhlUsAsvOOowaieSC3JlNw6tjL7iMY9elS3EvYyZ7k+L4aQL5/h/wCamd/KpKC0l3DnAKf81C6l2q0ywnSK6vAm9iu7AYAjB5xzzn8jREGowXI3QSySKejLFhT9cYrN0Ce+xHu5nBU2Exzzhtn/ADUNNPqCsNtmyr6iRP50VMw4eRyhz4S5A+n5VGshdTlpCc8eCo0UC3ErXsRtrzTTKh6hymP1rK6p2SlO6XToWAxnu3kXP0Oefr962MkTY3Hep9yP5U3ZJsz3hyfQDH6Ulolq+zyhZbqx1BBie2uY3HIO1lPzpuomG81KWVrRWIRR4goJ45PPWt52nsZZY7eSC1SeZX5ZlU4GDj88Uxuy2msrSd1Kkjgd4yP1PmfSung5Iwlcjl5uKUlUSnstW722itfgpQe7WJJCp25xxyFxjjzo+2iuooWWNIiQSNwkIH18PJ96Lh0QQDCXMix4xtwMgfPrRENpFFkLKT82qG9mkYy9gsKSzPtkVAcYBEpAH/poe0kmjaS2EaBo2JG9/wAa58uOf69asmjBIG8hR58VJNaQXSRh5XjnQ5WQAHH5edawZM0AS983ASLn/wCof+Wq+eKdR+CL/jP8qMed7e4Ntc+Fv3HA8Mg9uPyp7oHHUkfTmuhNGLRUbp1PPde4yTS7Z2XIaH/hP86OmtDjIwRQjI6Hpj60yQSZJdjKZI8EeUZ4/OjtPuJJISpeHP74KHj8+Ki4bg8NTAJLeTvIXCs3h6ZDexFROCkVGWLBp+yNpNI0sbHxHIRT09fxZNWkVjLFBEkYMZh4ikCruX6jqPY0Ot0V5VjC/mCu5D/EVa2twZFzI+B/eXBB+wrmlCaNYYXoAM90l13M7tDIyYDbRsceYAPnSxPFe3y6TqepdzK8eYT3ajcpJG3eRwePrVnJELhf2u2SMMCvt759az+udnTez98Ze/KrtXe+2QDOQM/hYc+eD71Ckr2XJOiXUOwhtNVi/s6SYs0RICSgSJ5FsHGRz5UEeympaVKZPiMO+B/tCpYDp5eXHnQ+p22qie2MV7IssCbIRclomQZzhX5B+9G3vbHVz2Zlt9Stbj47KiK7hQbDhgSSR0OAelXaZmqRXrDdRd9vEw7pdu9wcMCMeE1FJJZJmJfCeAP2jhhz5eKtD2a/0g219Etl2jGxsY+IVQUb5jHB96frM3Zm01eG2u55RbNEJIriEK6qWzwSBnp8+tLEemjOhwkpc2M9zE5PhJd+OvB+XOR+VdFf6fK0jdx3uHJUBCpT7EZ6dT0xWqm7LW2qwrP2e1lJ4UyQgZJNp/r16VX3GiPZJIL8CFASO8liAUDjkkcUmqCmVVxo1xOIpLZiN46+Fs+/l9+aH/sy9W4ia4tmZIjncI+fyrUW/Zy5a032bWk0I5BgmwAf/L/nQ8ug3Drsufios5BQ3Ln/ANw/hSdrsMDJao/d6qoVXXu4ThXHTJIohJ8AC6gLqR0XGPXpyPyo657Eyyuzd4wyBtZpSxH5Ch4OyVxbBm3B+RncmQT69c0PFonGd9BEM9nM7PEWEuOO8J8I9BngVGl66RMCnd5YgbkOD9uT5e3FEnTdRMaKXg2gcDuvywetDXOl35C7riJfESB3ZAHp0qdF7CTeh4Qo2GRGwCBwp9R7/wA6qNOkFxc3k5UM0s3OWxgD9etGLbakUMTXEI4xyhI+vnihrfRbq2REjMTH95hkAn5EfKqVUJ2EvKjAqhkiYDxFJMgD3FRy3bgbu4R8DyOMH3/lUDWN6knIQIVwQM85+lJ8Bc7QCFGD0DEZ/KikFsZFew7B8QsjP6xgqAPTA86SuNhcYGFXGP73+VdTpE/ozzzagSrm7tsjlcTxkj86Mtzqd0MyTLKVPDmdCEPp14rY3OkWzAkJ3qtjuyATk56HnJHB5zUiaVIrQGaSFVtyCpjzk+3XpjPTyNX5Ih437MDNo933rb1jLDG8iRSAD0zzwKLj0K/iIkS0PiJQAOvB++a3KaULeT4jvgHJZe7Zc4GP8Qzzk4486sJGihKLDbLHIGVhtIYrg9fTnmpfKNcX0g05JYdPD3yNbPGoz3iHDDoDkDHNFJcQrs3SGNmzxIMDrjg0PPcyXH/zFyz4O4LL4hkAjgdAcfLzoe3kZUliEVuYoeuyLI+fBwPn5+WaHy/C1Eto7+1Mu2S4UJjO+MhgfqcCo5dWgRAbaKWU4yS7IgH0yf68qqo5ElX9qjtIDggR+LHTPzFQd0EVknzhkU7gvK/n6Y9KjyMqi9h1mJgGmtnUE/uTIwx58nGfKp7rV7NWjWBJx/4hlKZHsB/nWdeWJZAWtsCPAAUDD+uc1CDcsEGEXanh4Bzn1zxn+vKlm/ozSSa1ZBsRCZyOpOxcfrUT6xGMb4sFGVuJU8PPPnzxn69ayMcl3Lqr28ltIkR/7zYxRTjPpzU8rS4MZUrtkbquQufc8+v5U3f0lOzYRavbOwVY5GPlh0xj7j8vSo59dt/EiWxDK3KtIM4+VYyPvvEQQmFPIOM/Qcn9OtTyzTyBQrAcYChMDyPPvxml/wClWao9oLVTE0lkQpIDZnH5YBqJu0lskbYswWHIxMD8v3f4isxtmEZAdghIJAJwT/X9GmMLhpC5d3djnnn70WFs2EGuw7RJJZI25iijeCAcA+nOP6IqQa1GIlac2gQHlxFgsMjgDd159Kxk5upIzHhyCQwwOB6/Ly4FNU3XcGFWc4bePEQM/I/M0WFmyTtFaykgC3yhbcqbshfXFRtr8cUiTwiGLajKzgkrkkHBwefw9CB51iZIbtGyquwHALAE48jUkSXSAnxq23BZcrx6HHrT/wDRWbqDtDnaZLiI7l3qJAFBJOAoxgkfX50kWu4aSVmtpPGSpMbDaAM4HOB8855HWsEUlQuArNGQduQOn9Z/nUtsl2gR0iKYbcH55PHX/KkGTNquu3ffzXELROshwsfdAlQBwPxdep4+x6kd+1V4gCsYGdjhT3HTnrjd9MetZp3ugIyIzvTq5JJOST/H+ulCyLebQ0TjdyCO7IPzyODR2GTRpG1HULnUXn+MjgRY1hPdhGd+QwyCvHBboSRn7kXGo6paXMGpS3ST28KlWQR7Synq2AduRj08zg8VlQtyxxLyEywIOChAHTk+Qxitd2fv9GtI7NJdPneeMje8rllHHXbyKpfLECabqN6/aaa8sLmG7VoYjsxvDrhunTGM/X1rQ2msTwxtLdRwnad2E/ZnHUjGGz1wMdcHmhtQu9G/tBp9MtUj2gAywpt7x+SB1AUe+Car4tRlVnQiKRSMDcue758ueucflS5KTpOxwsvz2jt9vcEW4nyQSQRzzjgfpmoptcitbN1ubyBYcZdpE4YHPQZ56HpVXD8FOsvfwwIQCyyFAS58s+p/KiRJbd8s0UTCRjjeQDtBJz79Tn3PNQyrkAQJo2pQPNpcFkY4ZCA57yNFb/d34HXI8hWjtdWhjfuXgZo1jwDHIWPAOBk+uD/M1VxSwiTfBbqkgbDEsQCPTjH29PphXgdkcSjvC/AOwDHyOBihsIqh11qMGpQeFzCFnyhZmYqQc4YAHyyMg1aWl8MrG7RPIwOwRHdn7dKqfhrySTPO/PiJbBIx+dSw2szuv7aUMSed2eP49TRZSsvGu4wCsilXHUZ5FBJdWqyMkbMVz4sZwp+ZxQkemQtMDNcsWXOxllAK58h50RPYssJEUtv7b4AxI69Biix7Fa5z+BlYZ8iefzpnfMr4ZWx186G1Pvvg3jgkG58dYwSvqc1RWN1ftfILtmks5OVaOPaw9A28AgYx0zzRaEzRmUbjgsT1280LLySw3g+meKjhv4/gZpJUlieIsfEvJAJz4evvxmotMvotSiaWIbQGG3IxuGPLPX7ValRL2FwiJ+VYA+5qYjAKgNjHk1Q5cAZC5xzletOS5IxvQbR5ef5VrkRQlxA1xGUmDumPwHBH50FPaSwASWzysM+KKTkfQ54+v3q0EkbHIb6UneAnnp7VSlQnGysSdXfu2BWQdUY4P+dPeJXBGwn3zRk9vazKBNGrovkTj9Kga0ljB+DuEK/upPk49tw5/I1ouRGbgyvktSD4FyaHZDjbtK/LqKs3meJB8YhhPkx8Sf8AEKR4UlQN1J6MDwa0TRDiVyKrDDAsfXiuELo26PcD/hP8KJe2cDKLUas6nBB+RpkjUvJRw6qwHr4TRK3KbRzIvs+GH361EVV/LHvmozC68qT9qlwT7KUmg6CZtoCjeB0Cvn8jTg+yTftKKV54x4v0qvDNnxhfmKmRxx+0YeWM1i//AM69Frlfsh1HRtNv97SW2xv3ZLfauPc8jP51S/8AY9QxSC9lQHp3yBs9f8q0Qa4QERPC+Tn9pGP1oSSS5UndEFB692vHz/r0qXxSQ8osqIOzOp2UyTWl1AzZ4dS0bH1HGfzNH3132insJ7G/g7yLIy4RXY4OcZ8/LyohLtxhUldT6N4qKS5kfbv2k8Hywv3qMZFLH0YEm5079vZ/G2rxNgsFcZx79Gx/Qq+sO3epwQqbp7a+Q9Y3hw3tyvH359jWklnE7BZQSAM52jAPrn14qun0jTLyVmuLYMxON4kbJ9z+XrTtomvgTD2t0W5QfG6bPbOQDvgYSKPt/KodV7QWlnNC+mJDfxOCXRtyEH2bpn5ihLnstazbDCZIiMKQrZDeWefTPtQn/ZqdEIinLd2MpHIMBvbcMYHPT9am0Vcui4te1/Zu+UCeCezcYzldwz9M/pVhbxadet/8N1OxkLDIQybWP06/lWEk7NagjBvgwRn8B5+m7I9ajfTrkwSMLSaOQE7u5TvD78AAHg9M1TcX2iU5HoE+m30JY/CK/PVGB/hmgpR3Q/b2xQnyZNufuKyFprGr2BMVrfTRIDld4K4HrtbgfKr6z7b61GFW8hsrmNjtMg4P15x9qWMClNk8pgbO5FGRznjP5VC9uV5BUqefPNFf9pNOkU/EaTlRyHgyGI8zgDy+dS952euNqxX8ttIwyEdQ+P8Ah+frSw+MMkVjBc8yBfYZ/lXVZpY2Druh1ixdDyCzbT9ia6n45Bkib4NdzsG4bhsDlufP1rktSjgxxxL1LAK2CPLn+eaKfESDIxkhcDn88VLsJwcBRyBtYj6/P61zm1ICaFERsxhmwP2aZOPlx/Qpq267OFXBwQAPEfbNFyJHFyI1GW5yN2ePSlLo6nhtg4AY7sY+f6UWFFb8BGrbpJFH+EKP6H9etSHTLfIaFiTxyR1PyqybaCi7QMc5XjNLFwQOceWDinYUV8djGrMjnec5B2nw8cY+/rWf7R6m+lXvwy6dJNEUDLLChIHsffOfoa2KghiQx58j0FOiZiQysQc8Z5/I8UJ12Jx1oxOiajLqeoCD+y7iGNlJMkisoA9BxznPT+ValbGKQ82+Nq4UlsYovCNIDsG9m/F6/Tp9gKQB0cASNg+RxTcl6BRrsFGnglSSAuABz0x5cCmHTychEXqOh2hvn60Yp5wB08XQc1zOM5JbA6j1pWOiv/skZZmREY5/eyT+VZ6HV9LlEqC9so5I2K7JZimMdecAHnzrWyRLkOBgr7nGM+lK8QPBSM+eSoJpqS9icfhU6Rb2urWfxNu0apvKlo/ECR6GrAaXCxwu3KnqVyOg8jx+VGq3KRNgADHgUDI/nXNAD42ZiqckZxkUrHVGM1TVJrTU5rZ9OvmjjbCSW1j3gkGAeCWA+wq00CKfU7OWa8tJLYCTaizW5RyoHXBP6elaCOMFQehIzxTG27wudoznhc5P3p5KuhKLu7Ku+tfg7G4mgiM0qLuRFUsWPoAOprPvr84BVtF1Tf8A3H08jP2atgWRMhlJ8PB9KlWGQjIcIpPRev3oUl7QOL9MB+EtRHGSVjYAHBXBB+vNQNZ7CFit2dScM5yP41bJaDvM8FugY5J+3SufEIZ9xIUZZcdev8qVlUV8elCXc7YUMOgU11/Yi00+e42FmRN3dxx5ZvYY5NGld8m5MhcDHPIzU8KbZfB4sdd7UZBiYptcVogba2uHbH+zi06Xdn55Fam002NreKUpsdlDMrA5BPJ5PPWnzTSxXMcJKlJTu9ccEkffH50abaQbU3JuYAgjI6/Km5IUYv2BmwRcEZyORj+vemGKNWUkqqlhggGjkt22kMVXOCu3J9vP6U6OMo2dxJPTnGCPPj+NTkVQIkMbRwmKLbhejHjjywOf5VJHbRDG9Ac9QEJ5+1FRmSNk3NneOBn+v40gdlWRmYhRxgYOfU+1Kx0MEKrkxRhcryGJ/wA6mjeGONh3cYCk8KueepxTyirG4Ma4x1GP5fOo42CxhkLKFOfLNKx0RjvTPmGWNYXTxB4uvXowIx9QRUhLgHY7PtOCFIz9uaf3BmUF5CTxjP8AXzppgWBS56AcY5INKwoY8kgPjwqHjAX28/Op0fvFbegXdgBgxHH5H7dKGhj+KOVZh+02YJxySPTqOaJ+GKyld5DR+HI/rn60ASbY2PIWTyGQOPlQ08bMAFtVbdySvGKVfFslVsZGPw9fLn71MYiiHc+7jJG0YzSGV8tkHhDbShx0U4/X71WXOgWcszTGEtJjaXXhsY6HHUda0WzgKjsHxjdgc/1modm0nvMZXIG0cZ9fzpqTJcUZG7s7zRrHOnszpk5haHc549hnyqLSu0E05ZZtIuZ5Q4GI3EYI9yehHpxnFa97MTjBOc9M5FDzwQq/dtGpx6+L9a0U9Gbg70yJ0geQmzkckoJO7dSGXnBB+RqSPT7qZELJ3ayDdG5YbW9gRUdxZwXKxiRCVhbCqGZRjng4IJHPSutYv7OtCtrNLHGzn9lkFUbbztHkKakx0d0ZlfBYHBB/r9KdHlRjaMfemS6ZK1rPdSTKFiBkfYOSAPKj00edo4O7nVlkGQGGMAjPvTUgohQgnYQRu46UM1jbhiV327Hq0JwGP+70/Ki7WyklvJbQuoMWQG8jg4odyQZFJyycnyBrWM2Q4oGaK8Q4CpdgA8xja/2PH50OWSYlfEko6xyKVdfoasA/hKnkMQBn1qZrVLuPFxlxuO3J5Uj0PUdK2jOzJwKWSJl6Dn7Uq7kxu49eanvbeWyRplkEsIxkPww8uMdagjZZF3KPC3kfKtVIzaok2q65bFRPGoORnFSd33bcGlVixx/CqsVESPt6H86nEjEZOMetMkXk5qNSAc80CJ2jWUeJFb5ioGto8nwFWJ6g/nUySY55GfKpFl7zhhzRSYwLY6/vvj51GO+UnoRjjHlR7J5+vlULxAAqOM+fpUuKHbIkumznusFuoGefzxU8EkahslhznDAHP9fWoJdsarnPiYKMe9KiuM5Kkewx/GocEUpMNjugVGHHT1pyXGTgqV56nBB5qtVI2J8OPXFSdyyICkzhT5E5rN8KZS5GWgdXUho0fPkelQPZ2Eniks0BY5LKMH58VXtNLC37rD6injUivhlj5/w81D4SlyIjuOz2kzsXt0eJx5qfM+WKr5eykgfEF4JChyBLCCDn3/lV/BcLKQFU5PTd7Gp2kwSvn61GLRX5ZkW7K3LsS5Cn/wClGMH3PI5pK1rM5PhcAehXP8aWipCqJ//Z"/>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22536" name="AutoShape 8" descr="data:image/jpeg;base64,/9j/4AAQSkZJRgABAQAAAQABAAD/2wCEAAkGBwgHBgkIBwgKCgkLDRYPDQwMDRsUFRAWIB0iIiAdHx8kKDQsJCYxJx8fLT0tMTU3Ojo6Iys/RD84QzQ5OjcBCgoKDQwNGg8PGjclHyU3Nzc3Nzc3Nzc3Nzc3Nzc3Nzc3Nzc3Nzc3Nzc3Nzc3Nzc3Nzc3Nzc3Nzc3Nzc3Nzc3N//AABEIAT4CJAMBIgACEQEDEQH/xAAcAAABBQEBAQAAAAAAAAAAAAAEAQIDBQYABwj/xABKEAACAQMDAQYEAwUEBwYGAwEBAgMABBEFEiExBhMiQVFhFHGBkTKhsSNCwdHwFVJi4QckM3KS0vEWQ1OCorIlNGODk8I1c+IX/8QAGQEAAwEBAQAAAAAAAAAAAAAAAAECAwQF/8QAJREAAgICAgMBAQEBAQEBAAAAAAECERIhAzETQVEiYTJxgSME/9oADAMBAAIRAxEAPwCaurq4V7Jzi0tJSimAtdXUtAHUtJS49aAOp1JXYoA6lrq6gZ1dS4rqAOrq6lFAHUtJSigDq6upaAOrq6uoA6lrq6gZ1dXCuoEdXV1dQB1dSUtMDqSurqAOrq6upBR1dSV2aAFrqSu+dAHV1JXGgDqQ0tJTEdXV1JQB1dXV1IBK6upPOgDq6urqAErqWkoA6urqSgDq6u86SkB1dXV1ACVxrq6iwEpKWupWAlJS0lIBKSlpDQAlJS0lKwOIB611RtLEpw0ig+ma6lkgoKpRXClrQDqUV1LQM6urhS0WB1LSClpWM6lrqWiwOrq6losBKWurqLA6lpKWmM7pS0lLSsDq6urqLAWupKWiwOrq6u+dOwOrqSlosKOrq6uosDvnXUma6iwOrq6uosR1dXUlFgdSUtJQB2a7yrqSiwOrq6kJoAUUldXUWB1dXZpKLAWkrq6ixHdK6kpaLGdSV1dRYjqSurqVgdSV2a6iwOrqTNdmlYHV2a7iuosBK6urqLAQ11dSFgvJOB70rA6kNRG5iz1qJrvxYUA/WofJEeLCaaffihXuHPoo9qibe34i2fvUPmXoaiEvcRjodx9qHkmduhIHtxUYRj0OaQq2eoFZS5GylGhyxMRkCupPGOrgfTNdWdjouKUUlKK9CzMWurs11AC0tJS0WBwpa7NdSsYtLSA11AC11dXUWAvlXU0sF6nFJ3if3hRYx9LTA6+TD71wdT+8PvRYD811R96n94UveJ13D70WBJXUwOD0YH60uRRYDq6mb1HJYfek72M/vr96LAkrs1GZUUZLjHzoeS8GPAD8zRYBmaQkAZPAqsM0pOe8bNNd5HHickfOlkBahgcEYIqOWeOL8bYJ8qrVaSMeByF+ZprMZD+0OT70ZCLMXMJIHeD2zUgYMMg5HrVNtA6U6Od4SSnHtRkBcV2ar0vzxvQYPmDRSXEbjIYD507AmzSVD8RETjeKUzxgZLrj507AlpM1Gs0bEbXUk+WacWA5JxRYDiaTNDvdIB4fF8qhe8J4jGPXNFiDc12ar0u5P3ufelNzyeuaWQB2a7NAi5YjIx964XTEeLJ+VGQBu4eortw9RmghMhJGSPc0wyuCSOnyosCwzSFwOpFACUkEs32pBL64xRYB5kX+8K7eD05oLvP7oFSLJnGTg0shhHeDPQ/al7wUK74xg5polAP+dGQBe8Ck3getDGQ+RB9qTvH+lFgFb/akLmhu8YHnil7wY4pWBLkGuz71F3n+HNcXX+6c+1S5pBRLvPrS7zQ3fMPwgY9+aY8hPDMfpUvlQ6CmnVfxHFRNeru2qPuaFdW6+IenrXIrNzHk89T5VD5Gx0FPc+L09s0OwWRyX3Z9QelR7fMc+/FLsDLsXj3rNt+x0P2Qg4Dsfr0prxL0ErD5gGmMCpIHIpm0nk8E+RpDHGJ//EH2z/Gl7tgv4hn/AHTUa5z5fek3SFufEfQHpSAm2zY4249eaQJLnJXJP+IUhZ+i4A9ql391GduC3+I0gGhph0iJ991LSd/IQPCR8jXUAWtLUe6nbq77Mx4NLUe8DzFcHHqKVgS5rqj3rjqK4yoBksMUWMlzXZqve9Z22xLgf3j1oZmlMmUcknJHixUuaQUXOajaYA4UZPtQSPMUzJz55DCoJ2vUA2RqQf7niIqHyr0PFlmJWOd3HyppmPTcBWe+Nmbq7AfOmmZieSSfvRbFZoC6/i3jB96bkAHB5qiMhzzj603vSORj71I7L15FUZdgPTJqJrpcZQ7j71TNMT+LB4pCSwz4h8qYWWst8zdAF9eetQmZ2OWcn61Wq7Z8+KkDkDI8+vFMm7Du/fzb61ILiXZu3H/ioHcMABufOnBhjnOfTNKxk+9mOQxzT0k5w/3oMF9+FOM+hppLDjJPvmqsRY70GNoLU5ZgTjB+1ARSEDbnIPpTnkaNNwPPSixlgGDfvA0hKZwXH3qtLtIpyDz60xgw/dYjyNKwLYMufxKaSSRUGScj25qsWdlXgfelSVm4OR8qLCwxrpdvCn61AJ84O4D51H3rBcD/ANtN7xifKiwCjI2M5GPlXd8GGPShsS5zhse1NZSGG4eXnTyEFsxz1I+tcWY9TQY9+vpSp4s4osArdgnJxTmunbAZtw8/FmhSpA54pMBf3vt0oyCgr4gZ/SponMgyB06iq/ggADPNPXvcgJkEdOMU8gDmQseAc1xiK4yQCegzQiuY8lQc59etF2WpDumidFU569aTm6GkiSO0mcHYgwOvixUeHztI59KnS4tlZZIg5kXqxPXjzqKWeIs5Kork5U4qPIysUd3TDJIxj1qGVJV5dGGeelSLIX2tCQSByu38R86MDHvVIRWRlw67MY44P8KHyMFFFau/qASPU9Kn7mdx4UC+Z8QFEyW8UkQXCq3mU44qWNVjbu15yg8TsOfLH5UvIPArAkoJ4bI6inpLg4I+lExoO9YTBlZ+N27P0NOcskm148ggkHp5U/ILEEkfkhSAPOog4zwefareN454wxKhxgESY3ACk2CPmLvMleDjypeQMCqLMSAN3zqWJWk/70fQ0RPAZVUqQHxz5801bd1Rg8pY9cADrSzDAYqKWbxsdvmOlEJCgXezKfYnBqC3TZLuaNhgZz6miO8dmGxUAz1byFS5MpJD9kbZMQV18iW6Ui2isFwUOfQ5zx7UNIQiSPKMsCCScY+YpLS4ijlkBVMseCp/Fn2pDCzYop8UoUjqOuKYLYu+2J09QTxSuygjAYD0D5wc+lRtOqxiKRo85B3kAcE+ftSsKR0tkwcq0qlgM7ecmoMSLGF2leerHFSgF2xCQyYJzjOBT5A80KuIiX65V+M+o+1FiohaznQbnXAPQ+VJ3TqOV6fnTJLu5CIRuDI48QwMqfpRIkZyxkUsxGQCOB9fOkGgKZyZDkj5LSFTnleT7CiQsOcyqjHP4Rx9eKTu+SQd3pkHAocgoFC/L0wKcvntH2p3dkE7ssfYipYpGVRGrKAvqOlKx0Q5jwcuc9DtphYNwMnFPlliUFV3N5eWBQbTs7FIo2J8uOD9aBBiquPERmuoIpKuA7kH6UtIB3x0h82IPnniuW8cZwTnzqsjmVfwHknkE8imSzKzEd3n5VvkyNFsdQcEb+M++Kn/ALSiQ4fIb55qoCs0eSirx0xSxjxGRl2rnjC/nSyYy6e+iW2M24EE4X1oT4xpMAAEH1brVa9whfGGb5gDJqaGGMEb95GcYVuR9aHIEGpI7txEr8f3qcRPE4PdIAPCwcYJHpmgpLaUD/V0bf6kg8VAYp1X/aEjz5/hUdj6LKCSyeYmSN4ierCRuT9+n0o5JIQGSO527hwW5zxjrWew6y5PPH4iMCuMjqcLx7rx9aMbHkXTyiKPvJnRxxtjwuWyPvQ8qYYd6Ei3f3WXw/PBqqXgb3z16jFOKLnwtn6jOadUKywaNQT+1DcdVqTuYii5lbryfSq/fNJjJYFRgYOMirCwtLy5XawESYJBdsA0239BKxXjgJIWXcR/XrTTFGXC5Y8+2aMi0yU4ae48Ab/usvnHPOelWbJpxhjEiYIHHenGfnU5lYWZwxbGI3EfNalSBnbuwWZiegHWrqWHT4n3CKLBIB3SefyPH/SkFyltLvtbORnY7dyJgEfajyBgitbS7gruED49Tx/GojYXQkMYgYsoBweOPb1o671O/Myxw25jYnjfhiR9Ogon4u73CG4toFAPLmXPHtg8UZyDGJQFXjkKMGDehGCKULkeIdK0yd6Qknebl/d2HgeRyRz+dDG2cysySRvI3XvH3cfWn5Q8ZQhCuOKcY5CQVVivX1xVrcW88WclGj89hGPp51G5YKCikr7jIp+QWBXKrYGcgeh601gfp70bKS8hZgF9BioXKNwV6H0pqYnEFaRdu09R1Oaejhf3SfyqZ7dCfCCT04oZYXYgqwZT/dNPIVMc8sY5AYY6hqkguI1U7QOnHhyag2SRk5Q9epqJclsbR8j1o7FssxdL5EZ+VJJPDjxL9RxVeQydQ2M+YqRIZGyVBK44yBSpDtk6vA+NpO70Jpe8I8l+e3GKDkj2OQy4x5UomAGQMkep60xWFNMBgBgwP94YqTv1fzyfLBoEtuyQSvmQKfHFMyFo4pWVf3ghIP1oCwkjMm3hQenOP41zxMviyMihi4IKunTPUciuExUDaSPPAxRbDRIshBO5gPTnmkCFnJVuCOgqGScBC8jKoHVj0FdazJNn4eZGxj8L08hByZiH4m59zTWkEuAcKc81yHajKZcjkHDUI1vFuIVjgev86mygmNZCfAFwD19Kn2zd3kkBV6HvPXj14oEYGAMg+hwamEl4rAhMDOVO0D9aGwRPJ3kUYZu8GOhLZxn5UQlzM8BWVJHK87lOCPShEa5DkhnXPGN2OKfJNKGzuIOOS3JOKkoIj1D9gwMZfjDAgD/Oh/iXEfdh2CnpgA0F8ciSL8UdpJwcEDBpkuqafhiJ5No9efyotIVhvxE4I2Ss/ng81LFcTuEXcFA4GFJA+wqpGoQFMLMPLkHgH+jRdhcQiVi1wyGMePadpUep/OhtUJMuVfukZisj8DIjGQT/AF61At+V37oWGSOCcYoV9UtpbnFjNFIyeGQtyCfUetRS3JkYZjiXAwCnFStlt/C4S7iaMsg6HHi9ahkZJsr3rxuBkcZU+48/vQWnPDPcuqKJHU7TsOCp9Ks4sLIwWXO3gqzDcAOuM8Um0hrYFclvhyjzRtvyDs5x/KgYmkwpaJXPTMnl9KsLqWwkPi1CJJBglCdoOc4/Tr7ZoS5uYrK1eeVlUAHk8lj6A0ZiaHiNhh128A73yQOvzomeLvTnuZFJGN3LAkc/y+1VE2vWtsrsJmOWC4HOT/l1qTTe0yX106LMysgODIMbvLipyYXHotFeQvhcs+3k4HPz4qwjsEmjzHhJ35bacD7VnZddsFvhBtAVDklOR06E+v0qO+7QWViNkbG5kMhzsYjavzz1/nSseUTQvFcQEnuJHKg5VR1HtVfbzMb0pPBPFGRuCyRkc+X8ftVHedvrt3VbS2WCFcbmZi7sAfp5ZFH6X25ieIS6nAVcHAMQU5+h6efNFiziXyx2zIF71yedpYY+n/WhNoCZCljjOWyKoNT7YRhpfhYtxLYQueAM9cBvSgZu2NykSC22x8/7PAxjzycZpWDnE0Eqv3nhIAz1bmkMixpulfwr1LHzqu0/Ve9QSXBt0LDcY8nj65znFINTtUYxxTxR7jsOXJG36g+fvUZv4V+fobFd2SuG+Jtd2ONz4x+dOXV7aWYwLNEecZ5xn58iqy7vLS3U2ndKrHqwRtzHjJBzyMe1M+M0mXaLlxEVX8CwEhvQnHP51Wbok0DJEhwV3k8lkZCPzNJVXFrWlJuLXshZ23MVgcAnAH8K6l5H8DX0gMCJuIDkHyUfzpYyAMKh2qeSWzxTJJ3ZS4hTaT++1OVCSSzhV9IxXTZH/AlkCoWUk8eQzTYIJbgqXeFQcDxSjPzxQ7EKV7lUUn+9jP608JKyk94CP722lYx72s0ErLmN1U4JDD7c1IO9IyJuR0Xy/SoAhwQXLj13efpTh4ACGPXPWlYwne8ZPPI58Iwc/eowWZ8szqRnqCB+tQNcvnZtPByDjk04XFu0n7WNixGMbelFBYhR5CwAi48uhp3cANsOFDDJXOcfx/Snbou87tGwSMZ280elpZiFij3Ejt1ZIMD6kmhySBRsr5QghBJZGDY4GM/auUlRgJtLYwWUnj2on4OXu8hJBnzAyftUaabeKQzMI3zgFlP8KnyR+jxfwJh7uHDyQmRuSMkAe1EpcPOxSO2MhxyN3lQa6RcyAl7wK3kBnNSwaVGrjddSlsEEiPB++6ofJD6WlL4HSRFLVnln7qTacQ7skeeMk5H0quV5rhdzpBuzjPJz8hRI0+EHJnd2/eJUDn3wfemrDb97sEzM2cAgAeXr50vLEbgyW3QcG4RW2DChYQPzzx9qkdjIxUMm0eQU7hz6Z5NCd2kly0cbFthGU4bByOccUbCIUnCiELAhZzK6goDuPmSDn7iofKkNQCnkRrImzgkc4woVuCR6+n2psMt+CDLpsUY5G551x6Dqv0qR5xaW0jyftWC7tvCgnFBW981/atKiQRXG4qhkQjb5ZGRz1P51Gbeymkh92uqmfeLpILY9djoxJOB1I/hQkSPbTHvbGaQhsRlZUjLe/EWTmqG6jaC8bfeq3jVizTHJyeTkAD8hVpB8fZXp757efvEDtDLdsQqZxvHPT51on/TGy0Rru/uH+A01GZfxiS9DlD5KQMEfI1BdrqdpLILnTS0f7mGB6nH4RzjrQtj2ksYe8bv9QXeNzLGikLz5bmPGfLHnVs+txxtHtvpFUttImhKsDjIHhXrnFGdFKmuyja8k3Du7ZyMDdvgKnn+HIqK51JraVVnsWjDDK7jjI9RxWst9YsbuEBdVQvgFiu7wn05FU+p2XZ25ubm6nuZZ5vxSSF2IPAOeOtHmE4OtMp11+EE/sGAzxhs8Uz+17DvO9eO4A44VwMDzrkg7OuzMI5dmPN3xx5dc0dp0XZxpZEFkXCguWlBIwPPk+nlin5TNRk/aE0j468t3drS4mG44aNeCpPHnnpUl6osYxLf2lzBH03MnAP3ozvdBuI2McKzMgHdxmAqD8j086Zc6Zb7BLollZs4AMkIZSCc+Y9Ov8qFy/S3F1rYB/a2nSCILOQzNjxBsL8+KIs7qC7ufhYJUdsEjaSc4GTjj5/aj49JnkiUmw0WJzjKpADjj1x6+dK2iXFoHaG5gtZJOF+Etydwz5ny4x8+eKHzJewUJ+0XcMFqEWFFCBOeU6H1OfOorqzjkAJWPaeucDP5Vm7/Sb62eNO+iu5QwO6HAZR78DA5/Oi7XTIlt9two4G5FO0KpPXGM88D8qjyLs029UFR6ZZWzu8ojcNnYrtjI9BnrRcd9bApDGrow4VNuMD+VDx2dsiL3aEIM9Afyp628RBQSyBOvmT+Yo8yfY8WujO9sbw7VNnbqkjA97K/hbHlhfPz5NUuiyXFzI9xNJEkP4V7zcRn5LzW/kWySPEplZD13ISo+Z6UwNZuSDHIUXgKSNv2ped+iXxW7ZRyWFpqlkIJtbsbc7cHurN8Dz6suevvUEmjNpUP/AMJ1axupHbDqbdAcY9XB/WtJNC3dGSx09JHH4VkYR5GecHmoZ+0cWnIvfdmZ47lTzI7LMi/Jh5/SiM3L2NxSMubnWowXXTtNuWBwu62gJ9yduDiiLNtau5177S9Dt4mIZjvMZYf4R3nWhZtfje6ZysccI5WDZtx7A7TirG07RaWgaSawkPkJBco659SuytYtmWixg0aZ2V99rGpwAPiEH55OPzqRtLuUAWKC2nVlG0PeEn3PhXp0qk/7W6U7oz2ZB7sgmIBBuz5fi4x7fWh5O0M04WSyh/C34ZpAS+PLjBHFKTl9GpQLqey1KCPcNBEqLnLx32McehAP61SXz3sNkJBazJcE/wCzCh+OhPH8qbqHbCVrURxRJauUO4xO2QfbJqAdqbyCERyyR3DlQA64GOOpytCcxSlAz/dT3UkzX0jW7opcCeFxux0AAHX8qC70sdu7JB4NbKw7aXm74W8tNPuoXYAGWEnAPoM8U6O57NSrcSXGnQW0652Rpa5EnpjxDHyxVX9M6i1oxwR9uVccngFqmt1kWKbdy8i4Db+R1B/KtDaSdmJT3eoWTRHccSRxO2BnzxKv6GjRpvZnUpWXT2v2YJvVYrRgAAeTlpep+vyoyEoN9Mx1mk8E6PjIBBJRvKrHUNQubkwiP9mI23YBPiP+VXWn22iWl80NxLKiBct8TbRTHOM/+XjyxRWoJoF1ZNHZ6rFDKeQRpqDgeXhAIoyFi/plbSW7trjvo5HVmbLFXAPvz606aa9lv5b0ShWd9wBfJA8h9AAPpWhs+xYvbV521pE8gr2bZOPMeLp71x7EXasc39uqAAo5QjP0zxQmm9A4TSMg9vcNK0kkg7wtn51MtrdSpFAJS+CdsYJOCfQVpf8AslcZIF6JWXJ2xwEn9cUAkEcFyO7i/aKnMV/CBg5Pl6fY03rsSjJgMOg3Esg7xwi45LLyPpn2oy7eZLVILPRWEq5U3YtQWYZ4IK+eOvNWumGO4tUdTK2FVSxfGW8+p96lCXcXC6hdQgcrHHckLznpg4HSk5RXs0UGzHO8tu+2WN0bPSRCv600OWbiPcT5AZJ+la+G01KS9UX15dP3mU3rCZiynjB3H3/OrWz7DWkcwePU76Jk6NEETk56EZOayfLFAuCT6POAx7zBQKTzjHNOWC4lkEcVvJI7HAVUJJ+leoS9idIt4O8mvZSduV72fJbHlheap7K/TTrcxroLhEO/w3hGcc8cHP1o8mtFeBp7Mpc9nNZtoUnnsmRHO0cgnPuFJI+1W1r2Te4bC3kE0SEAlSFJ4BI4zgg8VYLrlzc200tvYTGWZc2pE4Cxg9AVxhm9+OtUHZ3UbzS7md/h2lVU2spVgFJIPp1FLKdDxgn/AA09rodgLJEntZIpvMoG5Hvn9Khk0LR1RkijuWdlwruVwp9xjmhLbtTdXUzw/BBt4/BGTu9/I0W13qQVXTSmAQ4U4JP19fnUf/T2WsGtEdpoF58SWmmxAmNiJGuG9R1zj86szo1rKArjls8qQKqLvVNcQCaHS5gEbxAoTx09M9an0V7+7tZ5tVKxAuSoZSJIwRk4z0FJ5dsax6RM2k2URAtIkKkZYzA5z9unSuqT+zrTA2XkjLgYIG4fcCkosdFXHGwXhdvH71Pe2kXwgrtxkeKpYomlYd0JJcDGAp/Mk1YpZuR+0Ux/7xBP5V2OaXZko2VMcSx+IgEeqinBFLtJknHTP8qtxYqmGO9lbgBeM+1WNvaQ26F2gRGPQY5z7ms3zotcbZR2lhcXGAscjZPULjP1NGf2K2fGFU9PxZNXqzOFYNgZJAGMEjyoSfx4KyBXzk8eX8KyfPJ9Gi4kV0eh2yEySl246cLj7VLHZ2kS/soEA9TyakkkyuWkPTk5xmou8JbG7r+VQ5yfbHjFdIdhYh4QE9MAClYlozvIzjz6U3djjdk+fSuLAryd2enOfzpDI1JX9xCOvTH5/SlV2PKqB/KuLs3X7ehrgpkfb4sgZ4piHNcKp2uw38eHPNOTfIMbSgzkYPlSpbJFy/4up82+9TbjsBGB6Umx0QJG/PeKNoPBBPT3qU28W0LtG4DCtnkew9OlSwr3uSN2zpnpUn7OPd6sfXNTY6IFtI++F0rESlAviJOP8/c1NyNqr5N06eXp+dJl3bzbPQDyri4VigwzDrzxSA5Q0jndkg/iZj0+VRyQq+SBuz1Y8Cpe8LHk7j5Dyp4yp/CNxOTmqsKA1slZgY2G5Tjcwzj1xmoLyxFw7LLDBIDHsWVTtbGeRjnPTzq0LxvnLg+2eBTe6V2ySB5Lt45oyE4ozdxoj97ui7whnMjBsBc7eBwegNDQaTe3CmG5aIojmR8IpYscZPGCevn0rWmHD9PCMcbv4VDDElvuEaOMjJfOSep6+dPyMnxRM02gLa7ttxcDdHtf9kQDzyM+Y6UKYpkk2SKjoIwjHpkjn9RWxWWNHKK7O3seK5XQscbRg4BYcgUZv2LxL0Y1bS4cwGLu1cna2CMDnrx880+Gx1AtIkcYZkP4upAwM55444rZIsc27Gx1z5AUpgyjrGzx7xguCB5daPILwoyEen37xmN42KBiYyFYY4PHAzjpVlbaNFDsnQSJMGDEYYDI8s9cfSrvblNindgYDZOR75PnSrGrAAuSw6knpjk9KTmxriSI7dBEhSCe95OCSQwHlgbs4HyNP330QzvYopywTIJAHpzn6Yp7ywL3a94oZvCi7hz8qgSK3SR33bmJVn3SFufLqTj6YpWzSh6RSvcs5ZwS4XdIpAPGc8YyMevnRCpltwyy4O4hR0HQYI658vSqu+EaW7ziSG3jU5Z+7B4z+ZzU9lKktr30VqWR2AR1z4vkD+ppPoE1YdMJlWTdnI7sHOcEZ5xgfPp9aa0ZlEkb7I1ZtjFGI2nqP3up46UMWjYmTMiIEDZhUqdpx4sDrjzPlUw7836RvPIi7QTFG7uCST19B0+xqdjGy96yl1YxMxSUjdngcFAACPLn51GxmjcAyXDoZukRXGCMhQePnmjDbXMUZNzPKFiDAlFVi4xnpg4+XnQaRSd3t3d4xjAX9mgXg5QHA4B8h86oVEy6huNv4nVHxkGNjwc7cH5ihxexmOEyykNIpblDhsemRzTLy4vFE4sbd7qZTvXEZ2HjByQcZHPp7c0PNFqF4kzhXgjkhXuvAe8iYfiz6Z6UUJsE1lLPujPaWouJG/EsL42++3/Kq6F7Ga27kqpZkOVd9j7uvHl16Zo21tNSs7fv7mC8k7w+KIeJ0fP4wfL5Cq/UdElMrzNHIuSGliI5yTyw/wAPt5fKtVXVmMsu0iCSzt7i8ii02Zwu3c6gksCDjGfM0LffGJFmURqitjAXBBPmR155qxsxBBc28Dq0k8RLRPEvh55yQDyePqBU2sK80Pxl2S20YaLeDvXPVT+nHlVKWzNxtMyrqS5IVQ58wvH2pg3Kx3BOegK8fpUlw8attjdjwChK8kHpxT7eKW63rECXQEtuOAuM5yTxnitrRhti208lq6suAByBgEHPt0pJnd5GkmYMznn8I/IcfapLSCRnJuYx3WD+Fxu6eRNX2laBpN9FcKkmphwo/bTpGEVuv7rEn8v4UtdlKDlozqNAkBWRVLluCWPK+hGcf9as5te1WW1+FiZIIMACK0jWMkDplh4j9TVzB2LtZBHKJCq4HM4bxe+Mg/fFXtnpEMUhMQikhGMI0K8kfkB9PrUSmkaR4ZGG0/s7qGoEvHEUbI4cFj7k+n1rQ2nYlVXfqN11OdisCcegx0+9aiS4Yq0fiVF52Ihxx5cV1vEzxlng2+QEh5+fH9e9ZvlNo8EUR2dvbWEYW2iHTAMhOcD5cCuur633GOb4dZSQw7xuR6Yyc/zqO8S7ktsWCQyTjBZs7fr5jPzqtk069u7oSXU0S90o2tG2S2fUADH2zUKX9Na+IkVviLgtBcKp81Axz/dxnrxUU2opK4s7+OC4ZWJjFxDlDyeeRkCni30+O4RZLVS7HCsWfGRzzzjJ/OoryOWeR2lZbdVYquxBkqSMbvER6eXl0qlN2S4qi9jvYYiI30+1QpwqiEDA9qrNc1CV7eXuE7iYr4JLccpjnPBz9cUJYJPIrCSeVoC/CRoNyr6A848vKipYMqsUoeRGB/2qgEfXNP8ALfxiuVGEHazV1Yd5eNLtBysiK27p1456Ctvo+r3uoWEct7ut5O93fsgF3JxxyD/Cs/ddkpCGZ3to135QRoxOOevH6mi4uyt5OhUXt5hgBgKFUjz5zTk4MzgpxZNrGozPdTGFr+4ZCMNGECICOgPl8vXNRfGc7Lm/vLWbODC86E/kaKg7Aw4PxV/M2TnC44+vT/pViOyWgKw327O58JLSHJPvjz96nKBphyPtFHN38yxGPVriBg3JeVW8+Op4qv1C+vdLd7FL83HxrGaczlCGJ49MjgCtja6NoNtJG8dnEJMZBkySPqaki/se0DG3sLXxHDjaCCM45zwfYUlNA4OjK6CX7PLM0s9oGcZYoneFcc1Ie1d38Qkk6XEiE+BIpe6De58Jq3jvbcXUhh020tVUbUkCKdwz6L5eeCKnlMdyjgzs5KnCpCUXd8sY+2KrKN2xKLqkyjvu0FnqFuqXmh34QPneLrO7HplMVLbQaZcQKINJ1CJTlVaS7AGepHC/Pyo9f2MRKWLcJzkDPHpk/lmnW9x3THeFZ3yxC/u4HGcf1xR5NUkGFvYIdOhlw6i6jBA8KTnAwMe1LRramkGFaa2BIyQZAuPoTn711RcisYk4GWAPhB6LS92QA5BKnngeX1p24MRnIxzxx9z50qMJBslLf4Tux9/6xRZVCQMHySjDByMrjHyqbcAOcEjzpGjHVXKjrggY/nUEqnB7xkb0Cnn9aGMbPPsO4SZoZ5DnkDB9+tIY2MmERyW8hmuFpK6h+7PBx6c+lICMMMAAY+td9OR0FSfBXXIWErjzYjH5VKIGjbwQPvIxk+fyFMQOqOy524HTJqZbZyquRuBPOeKmSLby4LMAMj+vlTpH3DJBJGOnOaVjogeHERYBc/Pj3rhMU8CRmLgZfHLVwUMA9xgKxAVXIAJ8h/H5059QsVJQ3lsWyFI7wHk+WBSC0iQREgbVJ9+nlUuIUGCoIPmw4qpGv2SwDeZAuMqiKTnnAOWxkcUD/bhuZ44IrRt54IMgG3xY/T5U1GTJfJFF/vOHwcD16HP8aiiV0AExAc9QByf5Uml6P2pnYGHSE7jp4J4wcbvI7vT5VbwdldeaGVbmwsfEDgvdHPByMAL5/OqwYZWVc0jngeEHjav8adapvRmlR1GSFz+9jjOMZ5qS80PX7KNP/g6YLctFOhAHmcEgnn2qqv7m6tGmF0VjKqZIxIdpY5PhGDVeOXwl8iXYfvDSAAMAeBj+NNkBQsCQM52k/u/zqij7S30kphh023Vj+Hv5RGM+5cgenpWk0vS+0+o4lhj0QxD8X+t78e2U3UlxyfoPJF9AcZlyqkltw5IXBB9vSixyCCvjHQheRV83ZTUWtMGawe42eIhGxvz5e3zqvXsxra2WZms0lV8kmdlUgYBB6jnk9aPFP4VlQHvZQNw4qG6aVv2cIk3N+8MHbx55xgUNPpyW7Tpca/CMue7SC7UuM9BjxHz/AOlAT6RdqHjgF5JEq5Z5bkoGI5yQTx+VLCuxObfos0tu7vhcxsVCjAUnJfj1J/lRgdWB7zPPmPMc8fOs9aaJLLAzz2tuSy74c3EhOfUjPJ+1GrpKWIkmWK3lZgTHHsBAI8gWzjPFNQTdWLKSV0WULRHxxyE4YgKAetLJIN2OjEA4Wp7PXdT+HVmEcDn8SCNOPqo5qFu0Wo6nZT2l3CsMW7BBRcyAcg5HlWvgj9F5GRXyi0iV52VQ3hjCzKxYn2B60OJtVdWEWkOjYO1pplAz7jOarrVLd9MsTbRtJbR4eJXOCAPM881p4tXKzur6faEKPxGMDcfPoc/pR4l6Fm/ZVpb68yIz21jG2MDfKxxz7A/b86V7O6iVBc6hY2ykkZFsSGyOM5OaubfXLO8VZhpduMjjcGXBIB5U+Y4/Oh7XUdP1B5h/ZEQMb7W3xNHk88j1HvR4f6PIrFs7ZkZRrNndBTtZI4d5z7r/ADp0ltGkyqtvcTu4O9YYkyB7jn3q60vVNDivLu0t9DthOm1phIrEMT58jB4x0qRu0Gnzzz2MOmxQTxr4miDoACB0wAD+dN8K+iyMqs+r2E7G20aOSNsMVlz4T0xg4+dHW3a7Xp5ZIk0S0YRyNHuMWASv1HWtVoNpBfNOZVVVH4Q5wepHn8qvBo0HcKsMm1wR4pR3gAA8hn9MUPjoqKbVpmCtdY1ZwWaGwWRSCyPa7grHnAIPNDx21/HGitcJbwgsQowoPPHJyx8jgk8Zrbppxzta8tLjAIbu7YKT5c+KgNT0gSYFvdvZEdTFk5+5OPpUuLHTMZcXbYkZZw7qMYOSM9eg5qu0/XWsviI7+4EjhgEKoQSMc9fpWsHZiFQ6i9lbLEt4AOfpQN12EsrqRnkuZy7DGVQD+FRivZLU+0Zibtdch3WPawZgU3DnA+tQy9sNUaNY90I/xFc/rWpi/wBG1iEP+sTlucM/lSJ/o406GMq9zLJnzYcr+dVXGQ4c30x8naG9ZekQlOfGq4J/hUX9vXIVUcQkAHblASPX2rVDsdo9uHUSzMSpUyGPdjPpzwfpWS1fT7Ow1F7ewkjljWPeJJt2fljpTWL6M5R5FtsL0kanq1zItnFBJJ1ZpO7CqP8Az+EfIVpV7Ga/eRILd9Ni6sykrvOOgbYCPcY+tZLRbZI7C5n2rMyEFkK9B9fr9veiobmOWzkupdOgSODCgxLgsT6nPX5U7XwcarbNJB2I1iSGaOeyS2uRloXMoCnLYAJBPkATTZ9N7UaLAC76XCikbcOgY49OAT8+tZ2RbjUIrWHT7OR5bonu0x3mcegP61oNN7KdoY7V/wDVJEjwySxMoiLkj8QwBkD3oSsrT6srDq+sm3gjtHs5VUAGVuTnOef0qxfV70DKtCpXB4Q4/WoIuyOtWUhQ2DNCFJ7xI1kDZ5/e9sVdS9jNamsXKtDFdbi0SKke3b6MRyDUOGykp0VaaleELGt5DE2PCixgfkBwKzOr6lq/xLvLczNuOB3bZXGeOB08q1MnY7X7e3SR4Lf4zcXkLSgKIwAOTzzk+3TrWZa+uV0oviKTExjb9mCgTAxtPzzQopMid1uyfRZdVkvU/wDiEoUYLK8mFHpn+XWtTCk884lu+YYwQzle770+QCg5I/r2rBQXs+nlZ9PkY7uHG38iPStPY9o4pbdFvkkaVupznaR5g4/LnrV4xvZMJaospWe7lCDn91EUcKB6AUVbwoksUSW3e7dryNkAI4PA5PkMfeoLdVnRZ7Vj1yrAFTken8qNg23FwjXBMc/Tvl/eH+IHg/PFa8qbj+S4Vew5JXYzK7xo+/HdqOc7R60wCNJTJKHQ7RncwXqT5LnPSm7popTttWLeUjkHP1FAm3md2nndJCBgKgC7QM8DH8DXDR02WTXlpAhlQR85O7HJ+9QS6owHChWIHU7sZ6UFcbFjcuFYYJGME9PP7ims4AIQMw2hcDnypUGTCZZbicoe+xGOWC4BoNrmULx0zk7D7A095hbmPb+JvDtPXAHWkshHPJdjaFTI27TzkdT+f5U6F2D/ABG9sEHPqzedOM8m3LAmPrwevNSCyJIyxx/dxn+PtUqwFU25YAe2MennSFTAO9UPuIwuc8cZ+gpRNIrARkFOpHQ0d3EJ3EyEHHtzTe5tYiXWbB8/EDQFMhZlmLO7MzMOgPA/jTJpCkYwGD4BJKg4Hpz71O0yZZonLHHTBJpIpp1fHcySKxw37FQOnvVIBg0+4uVWUQjkeSqa6riO7cIFkspFI46A11FsdIr75ltbV55AwEQBYIPF6fL3pUuIyQytM542psHXy/eqT/8A6FfxxPt0O13qufBOcP8AJcfxoC77e9pTGslhY6cjFQWjWBi6fdjn7VuuOKWzPPei0Pd7SsoIIH72AabBHFK3jXvYwfTCgD386rZdV7YXsKd7durkjvFFugTGOcHbn86vtMtImsof7SjnkmXdnMuAMn/CeeMVm4pey0230RzT26HuoxHkc8vjimrcxMoRI4yQOI1OTj2xVotrp6RjuIFicepJ/XOaRfGzbWUD0WPAxWbpezSmU809zHgxW0zqByEXn8yKdCbqRSPgZYifNwce3ljH1q8jVVAV5ST0GEzj7U7YpTB70ZH/AIX+dTkPEzNxZ669wJLO7htF2429wP4mq+50DXLhi76sS+0jcBtPPlx5Y8q2fdRAYMmxvItbKf40hW2QEzXEbnPT4cD+NNSZL4k+zFydmJGlR3dn2yZcOc5Xbg4z9cUlr2SRDsa6AbK5Bixgr0OM+Y4PzzW9he1CgI64C9FjPT16+gqKa50mSXuprm2eTIUoyKTn0p5MPDAxUXYiGVViNyz5J2d1gEgnI559/wA6Mv8AsQJLdzBYsbknKySSkY6eWPY9a2EV1a27d3BerFIRnaqbcj1x50QbourL/aDggZJ2c/OqU37DwwPMYv8AR1qoVXilSCVRgM0hGefULmrjS+y/a0SSrNqdyLcZ2L/aDKD9m/lWwYwgpi/A3sAvg/ET5D3pix29zO8S3EckqMVZDHkg+YNV5ReBGIvexOo3EKw30yXE4dWaSaQvuAYHHGR04o+27DWNoYpGikuJC5YowwgyOgBHQenFX9ypt5o45L9YmD/gMIGFwcfpUq6hbtzDcd6Fba+xMkHA4ODkdR5eYqXytjXFFFV2k0Jby3jaCyiluVYAHZtYLjBGfMdKyFx2W1cyh4rKWLDDhQCD+fnXpk2pQQqokbxsMhd2Tj1xVFNeKzhDqF7IpBbYHVR8vCmfrmqhyJKieTiTdmQg7Hauow8DxTsATIkqjJHXz+lGf9lpplJvJQONuJrgMV5zkdcelXL3mnJJbwuhnuHA76OW7k/Yk+RbkZ54Xqc02+1HTNMWOSWG2Bd9qrsUtnn159P1ofI/RK4oga6NYCaJviLfvIvwiFehxg9PajbXQQsMzp3hjkJyZfCAc4J5GTxx0oo6wiwR3QuDHAf+6ji8W7OOSM/kPrTo9Rjl3RMrOxYkZ5DeLPXGPofaoc2zRQigX+wYRbRxPOFjHA3P5j0PHpUOrdmX1GNEsnjceLce+5yccrRsd3BPqCW8rQKVJBE84iYnHAUMBn6UTp1vJq11KbSTwWbmJwrlU388cZzxzj3GetXHLtEtR6MuexeowooUBio6rKc/X1NMfs5q0fhWOUtngqx5re3ViNMs5ry8u44oIwWdiDx8sURDYC5iSeC73xSqGR4xkEHzzmrz5V2ifFxvpnk7dne2bxgKTgOdytIPEvl1Hzou00btQHke+jl4wFIZOevpXp89vcQyw7Qsis2OMgjgn0x7UPPqUdi4a5njjKtgFpAcn0I6CjyS9h4Yr2YW307tAZWRbe4yRz4RTrHsz2xTvO8V5g0mUKsvC+QOQK0h7Rxuklxb6huiHBYkcHJH09vnXQarfyxRXMU0vdSqGWRmYH16fLyofNXoFxRfsrl7MdrV2q1uTvGN2+MhfnzRE/ZPtBaoH8ROeG72MqueBnp/XnVxFq1/IOZSAOu4YxVXN2usor17WS82ToCZDvKKvI4LEjnnpQudekD4ku2FWOg6iGM5iaORgpO/I3cenT/Me1W1npF3AzyNJy3L7mzVKdR+KiSeC5M8ci5DRy7vufLFCpPJcbZRLuVgMHJ5HUcjr86jy7NFFJF3dzW1q0yvnvo3CFUibliuRyAePfoKg0/UoZYma+hNnjGFeQEtn0x9Kq5Zt695J+0fbwAcFh6A0K9yEt2kuTHaoRjcXIOT0/6ioz/gzQNq9on4IJ2B6Fto/jUcWsi5XKQtCGXdhx4h7EeRqmkktoVinuOhHhMkZyTkeWM/0KmW4jaLvhKCCDgDgfPPpxUtsaYdNezSF42fYpGA3Q5oWW5fOwyORjqehroJAB3fgkwuVwwI59SRk4/SlXxSFNq7OSQyZBP1/rpU2ADLiZ8D9rx/cBxWW1mWztL/ACZJYrieMRqwbCrkk5P8sVsWgRyZWkYSBcZUc/c1ie1Gn99qNpMVnmV3BlRU8YHHoMcYHPPWtIdmPKnRDeWyaTpDpbRl3m8MsgcEYOc+mKA+PSx0YWTx/tJmLsrHO0eWasS4vkcK10siciNVB2j6D8z61QXFiYLZJLlWWd2/CXBG3HHln861VezCf1B2j6jc2qXN5AqSBdqeOR1CqeONpHtV3o+sarfbJLbT4+57wKzLdyKR9C3NVK6nZw2Nvbx24QZPxDBg3eDHlkEDmgpNclitktdN3xRq+4uX5Zsgjnjpt/M1a/4SnXs0EHaHdcCFNQvYhnA8Yx1x6VJ2kvNR0+S0Z5kk7xGO+feWYA+e0gVm7MPP3t00DOyDLsikkEnO7OePOre8nh1HRHubm5u1ijx3cBZptnllSxHqD/0qW0mVFyaZYaDNe6rcxyrLss4Y9920RIWIjPXcT14wM81Srv1A/wBnJNaIrNjMoZAW+fODmjLGaTTtG7jTr0QrdPvlSSNHzwMY6kfX0qnktZdPnimZ1BbEkYzy3PoM/nRaYpOSRbDstrUc4g7lQhHXJC/LOM0e/ZzWbPRBFDBC8wm3FYW7zjy69D8vQVfdkNZuNRtZ5L6YM24d3gHoBz5etJDJdahdxXi9puz6WL9YDfGN9v8AiVlyG9qhZydL0a48aV72WvZl7S+0wW3dRiS3VFuYfiAzJIVzuyAeCc856jHFOv8ATjCd+PB5NnOPn/OqqCzls+06ahYa32eSLbtmT+0QO/jJ6N4cbvMe4HNaG/lDW07Wmo2d65jYCGO6Rzj1xn860T5I7rRX4kqZT92CvdT7in+E4I/mKiuIF0u3aVUmu4sblWEePPtVhNaspULFIiN+HKHwH0z0xQy74JDwdn76/wARWkoKatEJuLpkU0Qmgfuod+5CA28LnI9/Oo5VhGQqqpB5JbOD9uaWOBkuW7uTED87CcgfI+ntQE920V9JC8SAAZ2g5Y+n9Yrj/ht/Rk+DMGEgwudvgwcjAzz86L0qxdUEkhcvj125J9hUE05iltbhTEySQHY7HJzuGScD5fxp8WubIAXuY12/hV1xnyx8/wAqbutAqvZZfBjA8J9txz+tOFggLMsa+LGTt61SXWt3qwNcWwikZW/BzkjHJHp702S/1ASJ38URAz3gUHGPPBJHn+lTix5RL4W0cbZKoCD5YB6UrJDCoyiBRz0qln1CePaRcKmAcgQ7lzjjncKRrjUvh1ZnjDFgdxGBtz7A44ophkiwuPh2cKtvG7E/3M0Rb2N0yqITCqk+IYPA9uazaavfyQs0NzCR35z/AIUHBAz+tE2mp3E7PJJqIWFyFjRV6H5j2qqaFkman4Bl/eX6nH8a6s1cqZ3Vjcw5C7TmZ1Oc+gU0tAWiwS4s3lLfC2wk5CMqqd3PqKGutZjs1wYUjGQCcbdpJqzNmSB42cnhi7nj6Ywahn0qK5g7i42SxnjGzHn161Fr2XT9AEl+JJGADMykDHkff1o+DV5rSJF2spLYBDeAeg9cnjy86ji0iKKAwhIzxhWaLdx6ck5HzqZLHYCGa2jGRhBEwQH5MxAotDpnNrZwytFtbHhEjrz6enHyzT7fU7hzsKRkn/ZqijHuc5x/Xn5K2nRSyHfuVep2eEfQeVSfAWVthsEyA5DSTMP0otBsk+Mmt0hDOv7Rwrd4QuD0wMUZNcyrA5hjM0gGQu7H3zVRcS2njjljnutp6d2SqfU4z65OakhutiOEh3SY3DvXGQPTgelDix5Cx3NzPB353WoRsid9u1OgJyxxj3zmoG02dJgtjJHcWDqGL25U7mPXpkdccnyqV9OW7lM0sdqjyFWOd7ZI9V3YPQeXlT7z+yba3j+PndYA4H7KYwoWx+8EwD086aRLKrUIrLSkhbVZZ1inO0kOJCpwTyF5x8ulG6bcdmJkBt9dgRwMBJY5EI/4iM/SqHV9T0DWbZI0hTT445FZ5Y23uRggHb6c8+fSoLLQ9FhnFw+uxPGnJXAQkY+Z/StUopbMs3eqNVPL2WhjTvb61Yg5kb4V3J69D5dRzmgJrvQL24Bs9bs7VA3+swy2x7yU5HTK8HryCevtWT7RHSotPt00a4jl3uXkZWztxg8jyOefWq7T7/V7aK5ms8yxkATOTnYTwD1/OrUY1aMpczyo20l7o63sjR6g80bt4SO9i2Z68lQPXknqeMUDqslhJPDHHDMe5yUvba5wy565YA5+vTmsnq+qyakYkZ2QRLjY8u/65wM02wbVHspILOGaWGUjescTE8Z449aPGlsT529I2D6roNosMFnfSSBiGd9jSbGI53ZI3fStHYwWxWKdrlCWXwsZcBgeR4c4+9YDS+xlzcKH1C5fT0I8b3NnMmP/ADMoUfetbadkoNSFvAuufFw2wPdC0eM4HBzuGefL5CpfEn0aQ5J+0H61qcOnwGRT3mcDEfOPPkjpWek7XWsVwqvmRQox3ePD6g0rdg72WW9Qtsk71ljecsB3YwAc45J5/wAq0+hdj4rZJ21K0sJ5JXyBt34HmclRyfrWi4IqNEvk5JStaMH2i7T27XkUelyBhgCSQx4PyB645pz9pHNskN0IZmjKsG27i+PmMA5x5Vr9Z7MdkoiWvrWC2PkY5GQj7Vk9Q0bsqNskGrXURII247zK+vhH8aPEkS5zGWXaCytwvxsV1cFk8cZkUqGPXw49P72ajvu0drNaKtpp3w90kp7uVZMARkYIKrgZz7Vn76wVJcaVPPd7mCqht9pPB6cknp6CitWsPgLKyEkckd5IhMqyOOenReoA96MYpkOfJRDqOo32oJFDczNOI87MnnnyqGL+0LCXu4p5rYHO9Y5yM+v4Tz0oYOzsFiQszZ2iNMn7UrJIiRvLgKck7jtPzI9KqkjP9PZeah2h13UoVt7vUDJE21WDqu0hTkZAHOKgj1C/gV47fUplAcMTG5XJAIGMemfzNVe9d48RHH4ugNFMkps2uNg7pMIW245+nU0CybLW37R6vAsijVJ5e8Xaxldn8PoAxx+VVJbxyPMSx/FnzY+5oEyvwQD6DjJolIpp0J7t0TbkOwwPPHPvg06SHcmGrqrxW6wrtMW/vCCg8RxjnHlitZedvLyDTIMQ6S7EAIY4HDJ65B49uKxdvYRyMoeYKChLbnI58vL3H2NTHTJbiXuI2aaCJjhkUN4euePrUui4uUei8vu2E+qaPJYSW8EckpGJkZ1wM56ZP8vas3cftHdrqZ5Zyx3OT+L69aIj0qSCZVue8iK4dkkXGR9aaEsxLl4nK7iSve8H0HTyoVLoUnJ9snTVrh5YUmuJjDGRhIzgAAAYA6dBW00ztJpSs0t/BqrBs894Co+gWsHDEnfCSNeA+RlufliiYI4ZbwSLv7zpgHg/SjGPwqE5L2er2navsWcHu5OgBeWEkDPrk1O+pdjtWsZofjYrczAgbFYGP0wOnlXllyndllJCOvAYY4PTr+VQw2haBTJm4IOwvHGRg/3enJFOkaeVno8On9lNMvFeTW5p3aM7Auw46Yxx1685qKfUtFjUm0mnut3CqAjHHXkA5+pFZEO8Voka2UsQ2nJDd0+BjBHhJ558qEs0kt71ryVWKxOXaNTnqpAA45O4/SqfFltonzY6RpjrdrbP3l5cGMkZWNh4+CR0HFWcV9bzEy280bBGAJVuCx/o1ktR0JNW1K2je/a3nmVt8ZCyJGBlgAQ3Pyp0ug6bZWEqz9pxJDu2mKGMsQw9s+1ckuOPpmq5J/DQ6lqNvbQkXNx3bHqFILA+uB/Ks3q2sWckKR26d8NuDmRssOP3vKhNTXSbx45G1O8nuTGECsETbjoCx6+vXzqvaHToJZlmmuSwx3ex0YYKjg++c9KqPGiJ8smWWkX9paRm2KyftPFkzblVsc5G0E/1zRjQ2d5dZbULKK3bjZLEeB6/hbB/l5VnJJ4LKYSWNxIzrjB2dARz1H0+9ajS+zXbDUbA3MemRsCp7prmOKJnOeDggHHvxWkY07REXksWW9h2T7Id4rLe29wB076cqCflkfnWkXsn2Snh2w6ZpzHHDIwPOPY1ibrsfr0VpFKdDc3J/wBrHHIpReOowxPX3qjvNG7QW8q50TVEH+CCRx5eYFPFmmajrE9JuuxvZQxMV/Yhh1jm5+1A3PZzQr2zisI9b7qzTxbO8UZORgEEcjqaBvbrS9GsYH1C2klmZiHVizhG68hscHPUD1rIWmqWchlNxHtBkAQQtgovOc+vlUuLG5wRu73s1b6gyrG8FwsW0d3HOgGB/QrK6v2W7jVFku3FtZ4VSgkQuW6eFQenv1oDVNRliWEaRduIWDCR84I5444qrvWe9nhkjJV0jVSWOCzebZ96agZz5Is297YXK6XKdKvPhzFGHASdyuzHv64rNaXLGtooaNjyScRk46+1QLLNJaz2ENyrQHbhHH4yOmCemPpQbfFLHiKZB7B+SevSnxrAmfJlWi3NxZPLvdcj9w917/L5Vc9mtU0uzvZZb2TZE0YQMUYc71z0HoDWJW3u7aCN2ikXD+EgefHT3q6bSL2z074rUI7ZYo1MjWkgZZMf4to4PPQnI88dK0yZCbXo9Zstf025jeSzuzMg4P7JwOnyoWW6tLp0MToWdcoem6sQY7jT4Uuba4VHIUxQCBUXHXDHcd2PU8/Kq257RX63hMtobdpCMZwQx8iGAHPvU5tOqNnLVs30zrEhMmFjXqcZ7s/yqj1HS4pbsXLwv8Qg2gwtjvMjgkk4/wAqJtdVOoWz2l1b91foBuVhwwyBn86svhxIMKGjz0OMEGlPjzWUey4z9Mrmi7y07qGGGF4htKL4gV8sk9Rz1xQlzBFbxQgW5lgztEKrt42k4JHlkDGBR0pmsiyyD5vjJ+Z9qhMxu8gYZASFwuD05wftXJ+o9m2mUd58E6iSbTp1UlWBWflQc4GMDI68ZFRvLF3tyYtyRSPlVePcU8sDjIP1qx1Gwla5WQYaM7VLAZZAOnn+lCRQo1m8bNOUG6IMG3Y54znGenpV5WiK2V0hWdYhDdmPYTvLK2Tz0O1M+nXiitMElxfySPdpJH5Rd6wxj7f196KiNhbybVkXeMEHGV5OB6Yp2qQi7RTFAqMpGySJgWP+8emfbOaL9Cr2VF/cupuRPKixE/smDsWxnPQ9RQkN0JLCaSKS57qCPxuJSgDE8cCrG+034A77WRbiZU3vB3fHyI/e69TQ7JYXoMM26zWUr+zzhcnpz0HT0Pzq1RDTsFsr20eDdMt1JJk5ZJMA/fNdVzBptvp0KwpZyy5G4urBgfrn2paMkGEjVQahPHcSLehWRlULHH4SrefOeh96V9UuASiQqCTgMzdPpQ0Uti8jiOeCQx9TG+Rj6cU+2mtblXa32SKrFTtHnWNV6Oi2/Yq3l3GjBnkcDnc2Mjnpx7U5dRuRGoRY/cEZI+/8qW3khki7yCNGU5CjaB+RohMhASpBx+Ef5UtfBq/oC3xT3IaWcSJKrOVWMkJnyxkD/rVjZX89ijbSe7OBGsx8vIDH60obIKtyD5MBio/hog27YAxOd3Q9Mdaam10GJaW2vRTKHmhkj9/+uKnLaZqjbCQ8i4PUqw+R4qg+Ihe8ks1ZRLHGHKlOq565qF+7tnXhsltqgHO4nnj7VsuZ+yGkaGTRm2kW95Jny7wBvp0H8ay+o9hVbvSI2lEj72WOZlOfYE44qzj1O8to2YqGKjCxyyBd3rgnyqxs+1GlyxkQXjXTDkrDG0hXPlkCqTg1fRLSemeVv2NvopV7yXuULkbJFO4LzjywT0qex7K3CzL8bciPBHgWIuHGemR/XNehah2ms5UdIrKeWYIWSOVUQkc8jJz5VVaVfWl6rb+7hw5IiaVd+7jnH9GolN+mSuKFmM1rs7ew3DNDDDHbYyhMqgAehyetTWjpaQtbiCJ4ycSMuMuR9x9qvtVu11FZ7XTo5DKj+NjBnOD6k4IqG87qz0tml021lnjUY3ZQj3KpgH701N1slxim2iomu2t0WTTAbeZSCPCpH6Y/KrCx/wBJHaO3YwyfD3ITGRJBtP8A6SP0pkU81/bRsdFtFkIyHG5I8evl+uKEn0iUPCJbiyiMjkMpnAIHt1+VPL6G1/k1tj/pVhHgv9Lljf1gmDZ+jY/WnDt52enuzLf6PKH/AHLgQozY+eQw+lVzdibbiaS+VXCja+zIx+9xnn25qoh0W5upporbZtjfaveApv49PLrSU16NHmuzbWfaXsdaL31vqd4odsGJ57lgmfPYScD5Ut1Zdne0R/1TtRco7f8Adpf5z/5H5rA6p2dvtOt2uZ4ITGOpRwSB71DB2bv7krixdVPOWZQPzNWp/wBJbd00arUexXZqyRt/aSGG4x0unRhn/dUq351Qto1vPcyW+iXi3jsF5trR5NnHJw4C4z/iNWD6KkF24W1hhQgFE+JVNw4BwNpPXj7VYWTf9npTdiwlm8JGxZA4Bznngf19qFyoT479EemdkZp7y5a7sGihLBoV71UIIz5K2R1ozXux11e2BtoYo3CDdGWlYFTj1NH2nb6Pckd3pt1AT1JiOPoOpp9z2+sHimjjinLbSBiA8DHX5UnKLdmijBKrMPadiZ9Flhl1i7ijYhmWOJ3BbAycOMYxWsa0eCKK3tzJED4d6y7ixOMctmqvXu0Gm6qsBuL9g0D7lCwluuOv2/OpLzX43tHm+JuZDneiSQMFJH90hR8/aolsUcY3RRax2RuZpmkS3MJkYjv7q8GHOM5IK58j/XNR29xp1pusUL22W2ySQytICehwrDBH0q8TWraXY0zWzXGTsKh5M8eZ2jB5oGJ43vYZLqbTpLoN/tMGNl9MjHXp1oyfshxXcTJyiyhu8p8RKm7OZGAPzwOK0sdvBc6atzHG1zGHKrHJMSxPRfCBx69frVfrdst7qAk+Ptpd2N++VBnPn0Uf11qSOCW2tYhbSNcokZZIoHXhumTgn7D8qtytIzimm7K++eWKd4J4UtOu1REAQPLnqR9agW3eEAi6UHacgqwOeeOn9ZrQ22nJqt1H8RZzwjdGJJpJCoUZG7AK+lbKXsLo+cWmsRxdeHRHIyMHBJzVRtrQvG2zzq105r2GWaV5CFUbnjySBnzGP41HNp0FnKqGWVt7HCzwlARn19/YV6xH2Zt1tXg/tiNldNh2oqnbjGOtRHsLYXNrbxz30uY0CgZU49s/SljOy/Gq0eZnTYLuUNA9tbRpjMUbs7HgZONtTaDqOl6dqzwXDSSwcq04IZHXg8ArkdPPPnXpVp2R0SyLLb6gVc9TuUnP1rzftj2efQdX3KVmtJyWhmUAfNTjgEfpTwfsTWOzbTS9g7C3hvpYDJHcNkTrAzgN7kDg+1H6d2g7KOv+q6taQc8B1VOP/MgP5145o2tSaXI0Mqrc2UnE1u/KsP4GjdU0q0kiN/o8xkszjejctCT0B9veiqK8j9I9anstF1S7eV7zS7pXi8bB85545D/woJtI7M2cEVxf/AReISZbUWBLDoQDXjJRMMpPQjBx1o2G3MhAh2t4ASMgH8+tWm/pDnF+j1u77cdl1Yq4Nxt8kgD5+RPH51l9a7UaLesq2vZwNjn9ptQt8wqnj6is7Z6PcybhJsgBUje5Bx/5ev5UZBpEHdrFJM17kEBY1KF2JBA5HTj0odewykyj1maOSGV0sbe1IIP7MMCASOOT71W2uWeMHIDkDOM498VtDb2MRW4bKOVA2NLgDgccYP50821jd2txNDbxgRRllliiIG73cDn5E1LkkTg2aHsrJ2I0LZcTLd3F8B/8xd2m7H+6q5C/mfetrH237OzD/wDkQD/jhkB/Na8X1KJ7qAxwzNG4YEOM8fanWaPDahGbe+3DMTnccdeaouPJjpHtFp2l0bUIxjVLOIiRgEebaWUEgdcdRg1bQXUDqqW88Ug/Cux936V8+X01xBYRPbvtYyYbIyMc/wAhRlvBHLHayz7llaMMWWMEk4B65GBTKXKz3qd7lI3MaK8gztVmKqfmcHFUeqJcPPbd7pOn3ALMWWRwD+E8cqRXjt/qOr2SRvpzXMnXd3csgxjGOho465rUSq39qXoOw4/bsQMkepNKxvkTNvq39hWrRR6p2KiR5eFKRW7Z5/wtkD3xXl3bOW1TUQ+nWcVpGYg6xQ5wBk9c/wCVaBte1PTblLoX0yu9x3cz53NImwNgk+9HXnY5tVKajeLmCSLhhMcjHJLEnPqaluiGs9I8zWUybBISuUJz9asbCxm1GdbWxZGk2b2ZvwqBjk+g6fcDzqZtAN7rCabpt5CZCXGJG8KqCed3PGAftWx0fsnqOhWk8csob4vYGdPBtXn16jnOKHIyjxOTKvR9ZsdKimtLWWcK0mRM5yccA9MY+gz7mibrv9Ut5oLBu74G1seE8jqauLrsVp0un9xAoinZQO+/Gy8gnzA9qsHhhtoEt4cDuwAxAx5VKk30dGFdlelnbuh7y2R5FUDe7FgMDpg8fao72G1uoTHPaQSwgYwi7APkaNzFKu3O2NevoaSOMSyqwIeFeFUZ5rXxx7ZOT6Q6wvLaC2EdvoqIzNGHmEmzf4hjPFWb3ad0jKpRjglDzgelCXltK1um9lDNNEMBcAeNRiiLLSTqCyMl+uG4BDo/t05/OsZ8rf8Ak1jD6DXN2HDusEjRAcNwCTnnr0qgvNJju8NC80RZgT3uFXnpwPP5Yrc23ZWBAPirq6mIGMbtikZz5c/nRr6Bpcq7ZLKIjOeckk+5zWf6Zo+NPswiadeb0h/tIO6MSU2goRg9D1z8v+rb9rd1K3DyLI2ANyMVPkclh6Vs5+yekSjHcuB6CRiPzoG67D6XMQTv3D8LSEnH2IpYX2Kmlow3d2ccJhS6hRBzmNHJJHTz4/jVJfjUjOGhuInVuSIT3eOeBg/T1rdnsraRWfx0eoWaWrIH3SK0ahTjnduNZ5NQ02wvriC5RryP8IltJVmR1I8i2PX7g1ajRk19OttVS204TanPFJOOWVUG/b0xngMafbaja6wFstPtpJ5JTgoYwoUDr9hk8c0TaydgXt0guLe6iC9DJEykfWPOfrmrns+nYrTbz4jTNQiWYghe9uSMZ68Nj86EoL0Opt96KA9itRVmFvbXCxZ8IWUD9SDXV6ZbXlrLHvE8bAnghwf411K0X40eEaVfC0+KwzLK0YjiYEY56559vKiYNXni08RJNtaZ8ZjPi2+fHvVArEKC6NgjOdpHHrUmRH0AyBkHit3BM4M2jQ6R2jeyuEjK74Xk8YIx+IjLfOtDL2p01Gd/28sSuQpTau8beBjcSK85yM73wOPIU15O8jwhxt5GRzUvjiyo800qPTk121eGOV7W4jQ8gmVSMY64Az+lR2N/qN9eq1p8MLdTzHsds/NjwKwlnNle67vO7A8a5/rmrW21m2sxuitBvGAczyJ5842sP41EuP4aR5m3s0eqz3UV7G9tNZm5clHUKgdF9Ack4omfS995FdXU0kgUCNRNcNjcx4wAB/nmgNO1FryCNBDeG6jIkM0N0Q2M+WVb5fxFR3epRXd6tndrqOIWyrtOrOHBByw2gdR0rLFm2a7DpoL+S9ayt9O7qJTuM6BeV6/vZ5/zo66V9MtC9zOURmAKALjPsFUV1vcQJOryQzNIV8Up0/8AFgddwcZqK9DXNwhmlUoIiSnczKCfXKMcH5jyqS+kAWGmy6hqcV1cLEIlQ7MW7c88ckYNF63cwx2ktvbBXucYVY32H55Ax9KK7xWtzGZ7QJtyXeW5U4z/AHiBz9aGtLLupmmtLazuXC4/Y3gduM/ug5ovYsaVIZoGlpBp0bTmM7vEVL78ew8v1oYXs2oG6t7U3NtIu0R/gHnyDnFW81ldXkSzXWiswCHYHLRk++P4H3+tFq0zS7La0to4Z4WCuVYFkHTGQOgyDn+VNbYpKlotEZLTTt2o3kpkQFmldywPXI8J6/M0LplhNqUff3MsjIrbolW3K7x6nkevvUbI+h2rTzvdPASHbE6kEkem3rjzoXWJpw9tNGl6YLgrgyv4cHp0HFC/gnXsse0lzBBahColedSPFJt2/MD6faiNKtbTT9PXDRblXczq+44yP72Pbyqn0nS4bq0uhOTKyyZRItkhb5ZB9vaj763ghtZZZ7WeJFUAyCJBtHTyXH9cUfwav/TIr6V7q5Ux3Fw1qQN6xS+KTnnAU/51LpVxauJDbRMkw/2fe5kyB65Axx706Flt9Ja5itr25OGYynAwOpxt8sj8jQCTrJoV3LGsu0uyRyTTEA9emR+VP0LphUjJNdRPc3RkuIQzKI4VjwDg/wB/yI8x+dMv7o3dxHDJD3kGMSB5gM/LAyOnlS6PZxYgultJ5Z2XexXuygP+E7STjiiZo49TZNtrfgRFgWh2Ek45UkD70r2Om0GyTW9rbPLBb2qW8ScbVfPH6VUzrNeW/wAdDaMrsCRKIVJUn+7k9KMk1O0v5JtNhsnkuUUgB2HkPcfL7Uzs+uqtZSi6tzCjEd2ZGCv6dCD+YpXSsb/TpDtOmmmhLmd22L45CVHI+QOa1Wn6KwhHcX7h40QTCYd4SSAeuR6+n8KqdN074WaOELLslcKdhjXqec+EZAyTx6VsVtJJ7GSSzkEMzuWDlOCMnAOeoxj7VpxpPY6aWyrh7KQxyO1q8Kyycu8kQwfoMU647ItcxmOaWxIZcHETrn7PRmlXE8ery2F1LcSukSybhGNni3cZCjH4T8/pVy0ELzicxZmA2h9viA9M/U1u4pu6CKVGPi/0fW1vFtEloSDnfJA7H/306TsLazwbVaxjVgPFHbMrfPO/Nay7YrCx8Q+ldHJhFyjEYHOOtGKHiujD6j2Ugs4IxJcJK0J7xT4wOvHV8Zzn169KljtlCLgkHGM1q9UtrfUrQ21yHCblfK8EMrBgfuBVZFpUTStH8RdqEA8ZRQG+XFRKPwEqKd7WPJyooKe2RXQLuGWyxzz0rWtoELgg3lyM88YH8KAvNIihmY947koyKWIG1sZB4+WPrU4MbH2lmFtYS93APAOZJUz0qDU9J07ULWSDU9WtTCxyQsqZXHQgnpXkmqwQ2V1cF9IknLTtlhMRkkk9ME10VhFIiu1gIcgHBYseR8h610KWjlcl8LBezumtrL2D/Dz7c7Whk2qw6g5Gc+XmPSrKLsldabiTTIACSDIskrFTtwemDnkVPoVoLO0geGI/6xIY9qzkcgsc7fLpjIrQw3l0rL3kcSMpKldxbj0yRn+vOuWcpJ6NoRi1syI7IvcXXfXNgYVcbisUuFJx5Arlc/5cVHP2c+HlDRQXWFPABTgfXGa9Cju2PXwjyKt/MU0TyCNyzKeeOCMfr71HkkX4oGBOnXRTbOJoyeB3caHHHTO8ff8AyonTtO02P/atqRMPIIA2Ajpgrn9a2c3eyquyVEB4J2b8j2zwKhW1JdmCqys2QoQce3T/ADpZ32PxpdFM01m7zmMiOTwMjNabjnGTwR09vnVRfqZ4Gg1Kaedt25SqiAIc9Bng+XTnNa/4Ed82GQrj/ZlF8P1ABI9jmhdRubW0VFe6iR3OwrDHlgByTkHjpQpb0KULWzCy2sOIxHDdbj63SZB6EY28eVG6Hp+ltdlrwXqhD40WRSzLjoMqM+XStppkMNzbma2u7mWNsckBccA4GR8qIuHXS4JLqaU92gy37Mce5xiq8rJXDHsoPhdAXRIkGmatLJlHDGMEcsC2NvsTVrJYdnGsVlS11CNIl6b03qMehPP50JY6/YQwWFu0u+Z0jQqnOGKg/wAat2u4AmN+/B6Y5+1N8skVGMWUsdh2bYSKt7ejjOTAGx9qqb/QI5J2W01CCSNYnbxxuhABTyweefWtRNf2xAVoCcj8Jj6fPNU+oXenx6hlrASiO3JIXPOWGPn+E048kmKUI0NfSYYSty00byK4ZQ0e4KThM7WGD1881X6lpp1zUIp01DMrHuREloRG+PIHoBg84+3NRXF3ZG3nujYmC2jjHC5ZXIYHHpjjzqXRr601Fbdf7HDrgt3sLt4T64XkH3zVWzJ4dBVnAmhGewPc2sko8Rkl3vsbqE9FPyzx1NNm7Ra1c3EIYRXQUYbZbmPKjpk5Oa0G2NRzILYK3IZVJkGPM9fvzxQl3JCwyrBk9c9flWijKXYOo/5YLHfXbq4KJFnrj90fqT9vpURZpDtRiI1/Ex86T8Y6BIl/OoWdpjsjG2MV0QgooylJsU/6w4ij4jHU1ZafLHEcRNjAwDmgtqvZOka7u8UqqhihOeM5HOKj0h9Q0zTojqrKqKTlwpfeT7nr51lyyVUXxpp2S9tLu5tezd3Ok6xuGjCMpwQd488156LBGbev4vUda9Q/tWwurQhBMkLDiVIfF7kZU/eqAdrtMsLZRaadK04Xl7sAk++QT/D5Vzxk0qSNORRbtsqdCMwuPhpNX1azeVf9XlinYRI3+MZ6HpxjFW2qah2z7OvFnWZLiCRcpIyK4b1B3LkEemaxtxN8VfyTSyEGWRnyB684FWE/aW8jsU00zd7EvXcck+nzx5ZqqlZmuSNF5D/pH7SwHEsVrOB/fgIz/wAJFA9pO3eu3MsKSOloseXVbYsrHIwfEevBPpQllqkEsccZs4ZZmY8szJkeQ4P50Jca5e3cD2lyUcI3gCoPAwGOMD0+9OtilyNrss9L1i5i0u5ktmkeUxhBGspaRjnk8jzLEnnzPFRdzPdsZ7uRmuHUbmK45xjp8qK7I6/Hp9u8C2kW1xhXWMb/AE6ny6mm3OoF7iVkhaZ3fO/IUHPXjHHPv9Kht9IqFY22ZjUb+SxvJIGhDKp4bJGeKs/hpJJEj2eJiAA2B+tSXmpXAQMbTCjhsAuKpJr1ppwu88n+91q0rIlJLo2Fr2D1W5gWUQWihhwGuI8/kTXVmxb6bKqvL3auRz+zznnr1rqrQKaLbWe0t9rNglvcaUiFX394sByR5L0HAOTWfna6z4rLOOvgk/gaZLb3JG2OI7V4G3B/SmR2V5IvjgnHuEPP2rQ59t2xBngtYgDODxJ/zU9pbdFP+pqCOuJWH2zU0FpexMCEuSo4HhZaczX8eAkF5kDONr0CsCaWEHd3Tru6BZuv/polXtzkvBLxhhulA4Hljb86Utqp/EL0DyyH4ru+vRlWe5XHPJbJFABA1aGI5RrmLH92UE4+worT9Ujk1GKZprh237nG1SWGcnnNVYuJz4TMWA58XPH1FNE7ltwljABGA0Sn+FJxQ1Kj1W+12ztrdZ41kkd8YRVBJyPTP9Yomzv0uSrC3uog4y3ex4A/l/nWO7Na41pG8fxSxeDJ7oR7n9jn19MVYw9rIry4ZIrK3sNud84JlzjHVNwHzOflWHij0d0eW0m2a3MTRlt/h2k5wAPqfKm/B2rEo0MbKTk5UHJxWOk7SoI2LXM95I4YbdipH6eXix6A5ozTO1CXlxHblCskxIUBgQuPXz6efrUPiaLXLFujSpYWpZe6DADoY5WUg9c8GnurBAY769RCwOe+JB8scjmgknmaRiyAPsXq3GcmsbfalcwXdzZiJZN0gkwGfBOeeM4qFCxy5FH0bm5083doYrp0mi3ZC3EKsPblcH8881JcacLwRrOw2gDYIJJIlBGPIE1V6DPcyWjzT4Vyd2/JZBnoAM9MfTNXEXjZkIHeIdrEcHpnpngEVLTTKTTXRGuigaqt+NRn3lO7aIhWUj58VNqWntfWklq00KxTLhmJOQCPTHWpWBLjYA78AeLGBnk+/wAqaXRTuddijO7JKkUiqQNbac1rYCwjuGWEFu7aLCsASSF5B8uM9aF0LRtQsbq6ilA+BdybcMyMzEn0xxQj9qNK07WIbu3sj4lZJJZYV3KwPQY6e+Oec81t7HVLS4iSeO1aPfyu6IA49fWtMfpnFqT16Kqa1vIiRDZyvgZwjDxfnQGj6Lc2NoyRwyRGVi7rIuWU56Z/CcDHI61rmvbfI3FsnqAvT7ULeXw7sC1gclgf2m3BHtzzn3oxjXZfuzL/ANmG1E81vAnxMxJYhdu9gPMgYHPpUtnbXLqslwsJxyyoxcdfUU+5aaKRpBJLGHQ7YyuCp+hGfkfvxQOrxXxRYrK4uo5FXe/RtwI9Dj/pxUUmK6Jr6y1i53tpkyLHACxDOy7uPLw48sYzQFhqvaCGBdlsGBGVLT9B6davOzRubbsve32tXhYO7hHDjGB4PzbI+1DpG6xpEgG/HU/uj1reOUdEUpbKL+1dd/tmaXY4mMcYZEmYLgb8ZwenX+jR6a32hI4t0B95if41QTS6vFqrPYRB5RtEn+qlty+LkgLjn+HtR+m6j2kaTF3aRAbVwTYgeLz/AHapuXdkRrotH1PtGyY+Hj59JM4/OmLqfaGFD3iIEUZZ95JCj61b/DsRx3mKpe0mg3+qLZLYJuMNwGlLMVwhHX36dKE5PRUopKwhdR7Rnd3bwmMnwlwQSPfk4pRqPaQcA2x+rfzoXslo9/pdhNDqEZR3mLqNxbw4A/gai1mftQtwE0zvxCu8ZVI/Tw/iB86du6sWqssVv+0XIL2n/E1R79bmkXvpLcjdk4LZI86F0GbtJJcyJrDydwVGO87vk45/CM9a0lmuLqIgIWDghcjxHPSi39GkmrDX7C287d9NNeLO6jvCsygZwP8ADWO7f6LB2Zs4LmF5XE0phbvWBw20MvIA6gN9q9gErf3oz8mqk7UW63mn3UUkQlV4NwQS4yU6jPurH7VrJYrRk1kfPVpqkltPIC7yRgZCDnHBH8RWrvu2dmtwixWydym0MVLDf1/CM+3B96otbsoobgxzJKZSo5O5mxjkE9DzjpU3ZZYYNVillkVY0G0F0JHIycn18vLrWTSkrMouUXjZbXHbqyubKVbU/D3TgBUJ4z58448vOhbaftJpNk5u4ilvLGxDmeE5yOoOST5VsrS+N/K0sUCx2wOFfA3P/DGaz3+kS6h+Hht1mIY5bczZwPQCs8t1RtKLrKySy/0g2MFmFv7O9eXzeNFIAycDkjHGPSodW7ZSXcdyNNt7g2kkPdo8qFCrEHd04P3qo7DakbXWGIllMYXY0cY3d5+mOQOa3ep6Pa6pKwuGvFjLZcNcMFz5DGceXl60pVF1Q4Oc49mLhOq6vczpu7udIwWaYyABQccDB9c9PWhrjQ9Uklb/AOI2DuVJ3d+2do6n8NazWdGs9L024ksby53GMh1acNnz53fwrz21Fy13bd+0qxHCLIB1HLfXrnHpVQd9GfJHF0zVQjUuz+lu0l7Cnd4xGjnA5AwBjr4ifofOju0NydR0RIbXUIS+zvbgkvtG7xFOnPX08sVJqvw89h3B1t4AAFeM26tn5Y6H9OaMjdTZTR2dwZ+7iZmVbQcKAeMggKPeoT3dG1aq9Hmd8J9PvIwZUZmAlVoyfCD06gc16N2L08Xlg073DuwdTIMsEUcbmYsCC2M9Pbyq2vJtJtLSJbl0lbYMQW43NzjOWGdvTnFCXGqxzSLBfTW8FvFgpaK32LHPP+VaSlfaIhxqDuyv1bTL86hG+gI09ouRtuJVTvWPIK5AB5/SqaBl+OuX1dczxRDMWdpDAk4BGRx/Lzq4bXb7U7hRaW8UVujczM4YD9PTp1rrSOKFpnkCGaQ8mPkH79BwOPaiKb9DdN6KQXrarC1nNZrPbSZVVdSuPQnnqMnkYoq20VNPPeQ2qwE4wwBLZ9ueat/ilVSIkTI/ebov86HeaWZsbix6bj/XAreHGZt/RCwRizEsT0U8/eufJHeTkgenrTCUg5PjempE85Mkxwo5JJ4FbpJEXZ257lsLgR1BqF3a2cH7Q5Vh4Ah5f3+VE3EkdvEXnWTugPBCoxJOfYen9GgbW2jvAL65uFJKho4iuO758yQfTrWHJyUioxK24m1q+ghawWOKMftMxuASBn8qRdf1CSJ4GgEpjUFkaVjkDADJjH59c+dXVve2ls8NvbzA96N+9m5YEHyxn0qKHT7OUGWeNZJGRCFZmPIzyc/MVzN32jVJpaYPDE40e3gV3Z2TDolyPAeOuOOvrmsxqHZ/U4p2ENlctk8YKtx9629tp8dsCUgVIyuTtJII6fTNN1i+j061aZVZ2U7QowNuaSnT0EoJrZntL0F+6jOoJPFIDyrQKRzx1zVzbaFozQEfDFyf38j6nOT51kW1W5kuJiSohY/hPSitE1xrURwTwo8JPIJOefTnFW4y7MYzgnRrI7GxtY8W0AGPUgHFUmvacjQh4EY8/hwW+g8+voKvru90+IrDcNFGThj1yAMf16daCebQrlCWEL4DFzyhH186zTfZtJRaoxFo5F0SVIiQjdxxj51rNQ7Q2Cx8wpMw4ChyPrn0qg1X+zBATpEbwEnLAuWBH1/rmqRsnIaQ7SOfPmt8VLbObJw0jSJrtrJIElsk2M3ALsfyzWmNmkISRbQsrAEFlwD5/wBc15qp7hcqcH1PJrZ9ltVVbJorru9kY8Ibgtn3NTOFLRfHO3sW7S/luHb+xLWTJ/EZDk/Piuq372CYLJvtlBUYDyKpxj0I4pKzyNsTzfuwck7cnocdaamFAAAOPWm96Gfr5+dOXMmSBhV56dTXWcNEgZfbB4yRTQ/K9T5gYzUluId2Ju8Gfw7fLkdfXjNDyyBXZIidmfMUhqJLudcvvZcccGnRz3K8rPKq9Md4aRZCVAxvweQB0qDA3eIts+eKEwoJa9ugRsupsAde9b+dOOqXHd7fiJyw44lP65oCPfNKFjBZh0VRk0XHpt6/SyuSfeEj9RTHRLb6rdbyPiZsYxzIeKJh1S7SQuLmcMeM7+MVFDol9I3NuqFuSWlRcfnRT9m73vUM00KbxgdT5+XHPXyzQFMg/tO4IYtJkZ5yqn+FG6Rqkmm38d4yQSuoO0NEvPzwKs7f/R9qT8CSY8dVtjj/ANTLVlD/AKOrxABJFI+Ou+eOP9AxpOmWoTW0Xdl2i0F4Un1COb4h13tb28ICtz0DZx7+XWoruw0y/uVudCl+BcgB18DlvcnbwenGT0pdP7DXUTEp3KFWON8kjqRjpjgedXdj2avCCZ/hrY58KwKr8eu5gD+VQ06pHQrf+kUVlZ3unxiR5bYDCqzsi5PIAxgZx0oBda1lbuYQ2xliL52xxsQccZBHTjFb+00FRCBcTzsuMHa+APoKIXRtNGSbTvT5NIxfP3qVx/S9+jOaXqMdw26/ja2lP9/aVGM488+Z8qff6lBPazWsW994ILRxsefp9K1lta2sCYFrApx+EIOPoKL2DbkeFfTAUUeJFW6o8gtdEjtpo59Wt3W1U5zJbuik9ATljj6jHrWqS7tLG17vu2jicArlgVbjjBDEY4x75rZyxQTxFZIwwIxzk/nWO1nss77/AOzYY3gLFntpN23PquBlW91I+tOfFZCuC0HxySsq4iA4wQOdp9P0ohWHV5ONucZxj7Vk9He4sb2Rf28/eMCbabHfR44JVuBIPcfUet9BdpIjKgiG8Y8Tbtwx6eX0yK5pRaZtCdoNkEbKSojLdAZQcZ6Yxj51R6rrSW2ROyrAmO9a0k2vjOCAMZ3YzgZHTqKtLWM36hozJJlcl1G4YB5UseKz/a7SIJYzJJF3bDl5EkRFUAfv7uvHIwDny8zVQj9J5W60T3vbDsm+mDSl06/NtlWSM87cNuBJ73PBANNg7WaIiDbHfF2Picwpk+/4683+IgF6o7tyrKoZnQEyHPLAHIBPz8vevTtJ0u2OhLc3qQxQxqCj96GYjH73Ax/XpmtZmHHOTeirj7R6X/bM94Uv2Uxxqiqig5G7ORv6eIfajB2t04tlbO9x77R/+1HQ6PZt2gulcxNFHbwOCsRJDEtjAH51oW0iPuwFKPkcBYAB+tQ1fSN45/TKjtjpgPitNQ+ir/z0RZ9udKt97Cz1Bt5HVUH57jVjfaHbAIlxCjKx4Z2AwTx1J/jQx0FjIqCxgdFUrnCjB4yDj8R+fSmk+6E3L6Q3PbLT5pRJ8FerxggMp/jUQ7YaUG2ta3oJPmq/81WDaOxvDcS2UG7YEBXA4zn8OMdaGvOy8F3K7Su0e45BQ8of8Ixx9KeL9oWUvTGp2o0Z2x3Vwpx+8i/81XHZ+/tdVvdljv3QASuGAHAYe/Ws/e9noLWyCy3LbEwO9lUMV88k8f1ijOztkNGvnnlS3mgeLaXDMHHQ8qTj86EvqDKVnpXeH+435fzrMXnam2dsG1lPdORww8XBUj86lXUrViV2BPmB/Oq68XRxExlswsaAszIoXAHyIPnWznZHjo8u7Qw3ryRjUNUWSHdgCVeU8t2AOR8sUBFpdrNcLEmswnIA7xl2jnyH9edazX9U7OvYwXNtZyyuz7ikrj8ADjjJJGevTHHNefSPGLglmO1sNkcDB58xWaTqjGbV32el6Bo1tZWCGe8S6kI2gKDtUE89ePIc0ur9n7i/hECajFCqgkKbXcc+XOak7O3GiTxRQWc0qOIwzGSBVIHXk45+nFXey0iLYvyGx/hP2z8qxcXd2dUcXGjCWnZO7tLuOW6uLeeOPkBIhGCfcbq1VvcI4MUw7iLjb4GDE+hz/Oi7gRW8Sv8A2i6IzLGNgRslmCjII9SOadNpXfRFTdFg3LEKMfl0ptNgko9Gc123tLi2zA9tNnghip8/IVRppdu0q/Dadb97++wLNgDr50Y1mkenyzfGW8MaNIrZfxOd5wCDxziqttC1HUCjjcY+qtnGPsauMaMJyd9F9eXlhozwCe3bUpypYpETHHD0xuyNx69OKk1zUSSdPkEyxSKFzZgKit06ZJPGOtBQ9mHEaCe7nOByFb8Weoz/ANau9OtYrGIQ2qOSTlmZyWPzNXinSRScvZXrbagiqI57eyhIB8GXkPrndRAtreVlbuhcTL/30rDI6ef0o27ZUXfNIFA6qMcfWgHmlnXC5ihHPoWq4wQm6HTFFAV5y7gfgQ5x9elCH8BQkHP7oAx/n9alx+7GuBXEJF1GTWqikQ5NkSQ7vFI2F+lMmcHwRcD1wKdIWlOWGB7CnwxI/hj2AgZeRxgIPf8AlVNpE1YlvZ7iBjc5Gdox09fYe9T3kMdpbGWYiR1/CgA2Z/j8/wBKG1C+t4YvhtPky/WRyo8fv9KbHa2kUqXT/EZCj/WNxC5z+HAP8McVhPlNIxM+ba4vtQG/cYd2ZME9OuB7UR3b28qLaorJlg0b/hIOD9T7/Sjr2KO3spUsYWRplIDP1588c+tDadplzZ96LxY95bKBWJAXjgZxjNYuVlKFBGly9zCInZu8EascElRhQOvT7UVb2aI5fZulJDEt+Jvz4/SuhtpJkOApQDpIATn+NT/D7QpSQRDg9Rjb0BP1rOUjRIdJ3zp3m4Er+9zz8uayfay7DW6I1rKpJ3BwOPTBBPFX11ew2lossk3eBcgAMDg56/17VXnVJZ4d1oI5Zck92JcE9fIZ9Pzoja2TNp6MSzq7bQAxzgfP7VJBJtlHeR+EdBnH8Kl1G6maVpGi7st0GeBmq9ryVRzg+5FdS2jicd6Dry6MsocE5AAx60Gso24AwF8/SprRZ75gsSBm9cfrR0um6vOAPhUlCZHhjAK5+2fb5UsktFRg5FfbyZuFj2EsePF7/WorjckjxyRkOhwwKY2n71b2ejatI20WksGGyryQ/hxn2/SprzRNZs5EvDcxG5kJwUOxifmcUs1Za4nRRoEdNrA9OeMUVap3+2JM5GAvixSzxXUOXvFBIOC25Wz7daFaTcCcKh8/aquzJqmaa2k7mFU+KSMjOVxnnPtXVl/inXhGVQPauqMEaKbHmCJYF/akMeWG3p+fNcpiUbHzsx1U849a55PCQgyfamOpXBQ5wuTt8qvszSFkUogEaE8ckcg0OC8zqqAmRjgBeSfbAqdRJE4SaPu3PUP4Tj5Gr3s5aay2o9/o8cizWpBZsBNnXqWx1GePOgpLZddjuxF1qkYluCbVE6JJbk7/ACJ54862tv8A6PbOMDvLpsjp3cCJ/CtRZm+a0h+PMXxJX9p3SkDPtkmiPEPxOwHucfpihHUuNfDOjsfpkMWZJrx1/e/ann6CoX0TQ7aR5LizZYEH43LyZ+eMj861SlF5Chj6qM/nSnL9V+jGk5ItcaM9pejaXI73EWmr3eMROwA3Dz8O0FauobWNQoWNFA6DOanTLlsMBtODhcHP1pssJGJASf7wJwD/AJ04ux40JNGvO4jBH97B/LFLb93Go2ISfZcVwKY8K5H+HpT1J8kA+ZoY0D6pfLYabdXjpkQQvJt6kkDOPrSwm4isYllmMlysah2wF3NjnoOOah1qxl1K0S3S5WBe8V5CI924A5x19cfbpUvd+FR3netjBYjOT6nyoVCdiW7yAYdlJ3HodxxnOKKVsjkAfOoTlF8TYAGST/lQMGpW9woMdxtOTxt9DjnPTNGhXWi1yFwTLjP90Ypw2k52lvc8/rUaDjw8n1p6d4Dy3HoKXZY8ruHKnHyqPu4P/BQ/Pp/KpAmcb9zfM07uz5J96dAV+o6XaalF3dzCpwdynccofUc8H5VnNS0+90+Nmu4v7QtVXHxGz9vGvvgjeB9D862exgMnCj1qKeza6QpKGERHKZ/F8/b2pONiaMEmqOI1lsrx4oiSon/2kZI8g2Mg+xX55pdWv9an00wwnTbuIncyTW5lRvmVbr05wD8qv7/snCC8+luba4YYYHDRyD0dSMMPn96yd7p8lldHvYzZXIPB3HuZP9xz+E+zfesXBroW6pmY1GXWi8iywwRKniMNvhUGB/dJPl5HPnRvZrtbd2cEVvcbHtiSf2iA7s5JXJB45HJ6eQo2+T4iR11W2jnccFpAUkHphhg/fNVaaDpwbfBPIoHSK5JKjnP40Gf/AE08k1swcJRlcTdaNq0b6ze3Km3SV7WHkthMgvuIIHyq+l1yQ2jSQrbSSKu7YspOcH8PQcn51idL79tRu2gVQ0cULKtswcYG71GfyqS+uZ5rORrW5mWZdxYRLuYNzxg4+3rSzaZum8Sr7Sdrb+4u/iLGTuNrBDCpyRjnLJ0J88/yrRdg+1kPwRivLl5rx3LuCMliTndz9OPn9PLLmWX4ySSVbpssNzSKFYnz4x581cdnEjiuJJ1+J7vaMjufPnge3X3rTKlZzRlLOz2i61y3iSNjli7hAqoCefr6Zp73do8eRt3n8IK45+9Y+S7t0tI3nklVFwUSNDuzjpxwetdb31tPtBw2Wbu/FnOPPGPL7is3zSOvQbfDVHadZJbZbNk8LFjxkdCOBjr5+dBRRm9CzWsqOVUokvfBtg5HHUYPPpRhdNzKzFmAwc9ORng+Y4rPatqz6es0JgMaAZEluoKjI4zxgeXrUW2TKo7ZcQQz29ti4ukwBncACFI4xk+fSsP2s183E6RwrNE0abWO5wXz1yCagTWZrqWSa5kVAFLbURTukH4cenXk+w9KlGlajqKrewzRBydo+IQsRnHsfTHNWlTtmDlmqiVNjYXdxKITE6vNgRvLkDDA45xVladltYs7lZDZ2c4K4wdx88gnj2qxht9UtHt2vbsOhukCxrFtHng549TitRaXshDb5I2Kkg4zkYGeTnrg0Sm60VDiXsq7WG60uyaZoIobeMNNKIVDd5gcjkccZ9K0SPAkZRU2Kp4CjzPpVNrWoxjQr0DEYkhkjG443HBHHrTby7neHZbYVCBta4bbuxz06k8e1ZY2bJqPQXqt7awvZd9IiRLdjc2ckBUZunzA+tZPWtUa4u3GnXc7xv4mZe8AH3P+XNGHSbm/AS+ZY4yS64O5ieAQAeB5VZJpljb25WK3y7nYdxIPpx9q0jBIym5TK6x0BJEj+Ju53ZwSoHA9TnPPrV9a281vEiiQbRwuFHA8vSg9KiihdpE2OMlVMY3Zx5dTj5VZSsHXLkdepHNaIIxSQkhLhMHofM4qCW+EXgiHLcYXqaRmy22LLepI8I/mfahwpi3jYMn98tkt/KtoxbJlIa3iPeXDb2Byo8lpjSlmIGSeu0Hk05Qzn1pJZNg2r1rQzOaXu0AxhvTriol3SNyxzTVUsenNSIpkKpGQI84Z88n1A/nSboErJ4kZwREwVQcNIR+Q9TTdQvrTTLbaF7xmBI8WAT86bqGrWdnG0EXdpJGMNGT09hjPNVFqDdgyXUBu4twdULAbfv8A5VhKdmi1pA+j3EV3dO13akHdlppLjAHpjIq+u1soLZBH35aVlBAmxjOeenPQmiO5tooz3cM8JfG1u9wPTj/OqV7LUrrUWuI507iALiN5XYvwRyB04rG7ZaTii8e2te/VlnmjkHG0qD9D5VNHprle7afcGH78fl9KHtpTcMCsbK2fF1yG8uas23hBHzjoMgenWsm6NkkwJNIto1Ku0SlVI/eH19+KiFksttLHE8MiyKQrLLn2zyaOuCfh+9bu+mQSMgDNUPaX4QJ/rKbYycFkHP09aE22KVJGD1C3aO+ktrhmGxyrDPI9/TzqG3mNrKRAuBnAB6498dadfpYpOTBNJKh6GRcEfOmWdvB8VGYrnY7OAA/AX3zzXX6PPfYbrmnyhIHFh3e5OTjBY9cnj8qqpIGg3LNEseSCQGz969N0u5L2SW6X4DKPGqlhgZIFZzXbCa9kM39oQbVYjDLjaBnzA/Ws4z9M3lx/m0Z+y1SawKm1kw/IJUYJrRaT2lmuZu6uoldv3cNt/OsnNHHBMVE0c4AyWQ+H5ZpYrtYwjQqBsORjrVuKkYRnKDPSJxJEBJLaupPAy+WHHkfWqi2uzdXU00sE+1EMcSOpBC/vN9f0+dCaJ2rMCpFcwRtED+0YMQx9zg9f5Ve6trdtZqHexWUsdoIlxjjPOT9flWOLWjqXJGSuzH65a2EMneh8ITkhScg/LGKoZyjOFi7xhjq6gEn5AmrrVr25WdcKYhsybd5RIqg+3Tzz7ZHAxVUbrEEkJhhKschyg3p8iMfnkVtG6MJNNkSBWGT+hFdTF/Dy5H0rqozGpIxBIyT5H0q97NLZf2lbT6lKFhhkWQhiCXAPQZwM+fUfeqJIy3+0JA96IARcIzZHkc/lTLs3l7d9mpLl7nTpblisiO9xIuXDbiQFb1xzls9POhdRv9GumijniM7vKGlukkkQoh4YAZI3dOcEfbJz1laG6idrddzREB1A6A8Ak+QPSvU+z/YKztbuK9vu7m2IphgALKrYGWOep6e3FJjipSejT2WqWMukWuoSTd1azKndtPIFxnhQSDjNFWd3Z3URkspIpIw7Juj5GQcEe/NMure1ktHguBF3RXbiQjC+mB0FD9lruCXQdPQTRd6LdA6B1BDAAHIzRTZ1p06ZaeJgNob54/nTtrnrgfnUqkAZMiD86X9n5u5+WBTw+lWNSPqWc4+1LmMDgbj6gZ/OmPNF0RckeY8RprMx5CD5saG0ugQ4bhkhec/vtS7SRnp8himZP94fSkAHOBn2PNJO+w6HbV8ju+Q3Uvi6Dj5moWuhGhZwQQM7SMfbNC/2xp6E95f2yhuQDKuQflmimK0WBjGcs5+Q4pGMaEHaSflmqmbtHpCN/wDPKSPNEZv0FCzdpbF1KxJfy7h/3cJH2yRRTE5RNEWBPSuViDworKN2nlBIi06XA53XMyxnHy5oObtc6IV7/TogeCDPv/QigWaNyZGxggjPpSRXbkBIMSeWc5A+teXzdqp5lAfVIolUkCOGEtke5I5+tc3aaSfKG+1K4B42QxKgP2oTE+Q9KS/vLiWRdPtkvGi4Lh9qB88jdgjgfM+VWDXTwnZcvHCxHO88ffpXkEl/dy+EWOsSrjCo8zgAfICmCz1OTmLs82T5yByf4VWROTPTL/VtPDFZdWgjxx+zuFGf41X3XaPRBbNbzXS3MZGCChk3fPjFYuHQu1E2Bb6OsefMRL/EmiP+ynaeTm6eG2HrLNGmPtU9+h5shvpdPWZfgZppbPn9hLCf2f8AuP1Hy5FLFot/cWkd9Ywd7bSk7OQJMAkcj6eRNOk7MBOdQ7TacmOoFw0n6CvQ4bjfCgAbaUH7jBT8sgfpWXItF8at7PJQpj1GZJkaKTw5VlKsD8uKt7fVryLCPMLhB+5Mu78+orT21vb3nazVorq3jmQ2tv4ZFBwfFS3/AGNsZhuszJbP5bG3rn5H+BFZyKjB+ihg1OxkLb4RAzHlgNy/lgj86lj0+xkf/VoopTIvjfcXPthSSR08xQ9/2W1S2JZUW6QecR2t9j/AmqSWILNsnjeOVf3XBRh/WanQNP2jQ6pp1r8BKluggLJhgC2FHn4SQK88uL+WC7RIZQ5jcjdu27sefXjgDzrWG9kaHubnbdRcYS4Xdj5MOR9CKg+D00tG8INoyDADKJY29cn8Q+u41cKRjyRy6G6Ne3N6/dx3DqqYAAYkZA6E/foKF7SWGqXSbVgfG7krKMemeceQq40Wx+GQPJaw3ciHKyQSBwB5cYDDz6iri5v7dLcSuW3BhuJZdoBA6+/Tz/OldS0hqNx/TPONP0m+F0WfT/DuA8WQvzzzxx1rWWgeVtnc4YNudUk3BT7DdVrHMiSFdjs0YwG+eCSDjny86Ha7SO6mRxtjQLIXOSTnPt7Z+tDk5DjBRAZpYY7iKPLAxXcJkDJzzn+sD0pF1IQNeSBu83XTbY15Y4AA4+lU+qXZl1GUAMO8kiPBzkjcOB/XSjbfTrmKJ4mhd5Xy5lba3UjqAc/n71ooJLZGTvQgjmuO7eW6hV5STDE0LBV5zgsVwTzjFaA6cbjYIpMOo2nJ3KOnGPvXaFaLDCEkiZTuyWKgZPyq5WRYg2E7sL5sPKguMdbKy2065hYLPdmZcYCqOg9+lG9wBExJ2t4mwvNczScHnb7fyodnY8Hjz46VSDohCqsYVEjTgHbGu1c+uPKmd3JLJxmONerZyW+X86nWMTeNv9n7+dRzShchftmtoQ9szlIbNKqeFAFUelBhmkkI56Z8qcfHk4z9aZ4IkOxNjNyc1oZjpZAi7QOagRWd8DzqGSHvm8TPx5KxGamUAYt43wxxuxjIHkBSbpWwWx7jdGyQkdcO4PT2FLfXosrVFZQsca44659BRoa2tRGJ4WIxtCRMAc/I0LNDouoJ3neXcB3kAO3hJH/lP6VzS5LZtjSKODSLrVu8u5JGCs5AWVDICPpWi0rR+4iR7vbI448CHGPlnmkSKLTYCltdubcAYZgFOeowQMc+nuKKjZpocyTtFsxksOffB/hWUm2VCKX/AEqdamVri0s41jjeUMWZ0yVC4x0OfM1BaadJaZmlaFjgLvhPLcAck8/TpU1pbi71aXxd8ttEB3kkh3bmbOeeR+GijbkTylFxsJIOcF/r5UPSodW7LCAYZ+m5RtXa3I9/nTGmKvKAjRqi5HAYsfUDHzqK0SSKCIsrFsnp555HNPmLQF5AmXbClQMDr8/nWRr6B7m4Ik3mPao2lSD+E+WeOv1qs1K9tPhGt7p98TJiTwnCny5A4xVrLviWTbG8hIV8bsso8x8qrWRVYiRFeOdjJ08j0NNEyPN7qOJr5kt54pIyfCQ3GPyropAjnLgkMMEfrWomtuz0cJa5hCMSCWBzznyweRx196zT29izoyXUSq7FdoPCehJPl611RlZxS4/gTptxfWt2s9vtlc/hGN35fetpcxaZf2iPqEFqZsZfoCDj+8KzGk6KHlEi39s6rziJ93ToMZBNau2sUSQCV17sJgqFzWXI1ejTiTS2ZHVLDTYomlswE44RJyw+x+VZ5g25cnqep8q9A1TszZanKO4uxCR1VVUk/Wsvq3Z1tJkUG6hlTqCuQT7VcJKuyeSD7orVDROu0bgRgYq5snS5VWuJlMYwrwADg9M85z68YPWq2DTr66ue6ihZX3Yw/h6eWTTkt7ncY2Rl2ybXeMhgCegBBwat0zKKa2Xc2iW9xbwypK/J5ZiAgA6qCecDnj86iuNHsoIJRlI97+Dc29ouRg5B5yMnFDtoupd2TFATwPBg7hn16VW3lre2hZLqBg2PxY6/WoS/po+uh8NnE2/e0rHd1Vc54HvXUB37rwSy+ytgV1aUZbHzXEb7QLS1BAwSGk5+eXpUmiLKFs4CxOOsmP8A316nJothNaJaJYQLt/eMa59/LjOM8DrWO1e3Gnai8ElrZsy4ZX7rBZT0PBH/AFpLkTNnBophefBzrPbQRxTIcq6vICD/AMVaKPt/2hutkCTRscY/CQSfXOevyrO3GoIfF8FYlc8Eq/P/AKqfaXMU4cf2faMRzgGQDH/FWiaJ36N3oV+UZJtdN1JKrBhF8Yvdnryylx9j7Vq17U6JD/smi3DjEcDE/kMfnWIsIbu7ijkt9JsEj8maRnB/9Qq0hsdR6f6hF7pG+R+Zotlq0aU9rrXjuoLuQk87Igv6ml/7TyMP2elSMP700wH8DVENJaRR8RdSMf8A6bvGPyakOgaa3MsUknvJK7fqaTLuRYXHbO6iZlaKwjHlvuen6VEva+/uOIbi2+VrC0p/Q0yHTLCIAQWiofIqzD9DRnw67eWfj1O7/wB2aSQXIHOoa3OmVn1Jgf7scUX6hTQzw6tP/tTfOB+7NqWB9lzRxhy3huLhR6Iyj9BTPhefHd3bf/dA/QUwAn029A3rY2bH/wCpcsx/9oqA2+pjgxWFt6HcCf0NWhtIG4ZrtwPL4uT+eKWOwtV6Rvk+srH+NIKKeWz1cqS2pKgHmMIB9doqA6JfXI51S5lz/vbPuSMj5CrbVrzTdAsfjbm28G8IBDGpYsc/L0NZyf8A0k2YP+r6XO/P/eSqn6A0ULXstbPsfaKd11NJLJ5hTgfzo6TTNG0mE3FxY74lI3nHeEc46MfU0B2T7VntBf3EAsvh1ii7zJk3E8geg9fSr/VLY3tjNbDAMgwCT759KGhqvRWS9t+zOk267NHmkBOBtSNDn0oWf/TDbINtnohH/wDa+f0NZntlon9m2EEtzMdrTbR3abjnafUisewtCcCaf/8ACv8Az01ZLmz0K5/0uaq4/wBVhs7Y+vwwc/marbn/AEmdp51IGsNDn/wYNmPsaxpW1/8AGn//AAL/AM9aCz7E63exJLb6feGNwGVpI40BB6HxSCnROTIrjtPrd1nv9eu5M/3maq+S7uJSe91CRweu93IrVQf6MdXcAy3drB6iQ5I/4SaJX/RmIQX1DW440Aye6t88fNmFFBUiTQ+zt9e6XbTQxr3bRgq7NgEfrXsVssi28KNGeI1GRj0rKabPZaJottCbgdxDEEV5WVScA9ecZ4P2rU6ddC8sYZ4o5AsiAhXIDD2IzWc4pnRxOipscjtfq/HPw1vx/wAVXnesoI2mqXTuO2Orna5JtbfgYOPxe9aDJBx3T9Ohx/Ok+NFwk6IhcDGGDfSmXFrbXkey4t0lQ+TqD+tPe3dmOInX5EfzpoEsYI2Se2SKxlCjVOzPX/Yyzmy1i8ts4/dxvX7Hn86zN/2b1ezJzCtxGPOLPP06/rXpIeQfun55FMe43KVVHLY5HH86VEuKZ5CN0cpA3JIDnAJDKaNTUpbmKSC9UXsDNhhK3j4PUP1z9fpXoc1vYXYK31kkrDj9qi5+hql1LsfbTK0ml7reQjmJ/EjfXqPz+VFkOD9AMcqXqIumykSFhmBxiTG4E4PQjGemD7VTXlo017fRmQiVlVFVRkk7Sf3hx19qC1Kwu7C5CXcbxt5Z8/kfP6VZ6b2gKMf7QRLgMADNgCbaPVv3gPQ/cVaM3vTK22tFuZ2a1+GmlS4UOzZONuSBt6gHJxzz51a2UWoRysZr5p0UnCLb7AP1yKu4ZrO7PfWUnfxhfEQniX2YdR+nvVbcT2098H73c8WPDvA7sYPGDz5+VPvsWOJYQmZslnBPkAP1P51P4T0CnJOcr1H2oN5ozHmIu7xEBl2dOPfrwakUApvVtyN4s8kEH09qoqxzMCd+8lFHPvQrOtzP8OB+A5lPTr5UUQCpD5UkYB5H2oHSmy9zKQfFIVBC9QOK0hHZnJhM7hM4I9uelAyMOpx880VcEY43fUGgWPGQfyroMmzg3pioZWBPXpT4WYxnOQfekkGT50hEJdlQtGEZvJWOKKgUwWr/ABDKzvhiq/3vLmgyADGzdFkUnng81bXoM0GIdwAHLLk4rHkZpBGXuO0msWdyUt3XugfD3kQJ/Si7ftlcK6i6sI9xXBZOAPpQepXNrLGba5nG8HPh28H3P+VVknZ+YXMcVoZpzMNysu1gV9cj+h54rDBP0Q5zT0zdrqWltAwPCADAAwz+g6HPU4pkk9tJCzJiNFAJYZbP0B9sZ4xWZ0201OC9MU8RyhJLOM8+o55NalJJJLMiSZLYhshrhRuXHOMZxnkedQ1RvGWS2V+ntZJrE0axuBLCXMpP4gGHXnn8X021BqFw8d5GsOolrc+B1YbvnnFQAl9bc2l7E8nwu0uTjneCR4f+lVyxvcaxKz3E0kdvbnxTkMQScgDHQGqxFlrRpLHUfHsEe7K/iB6H1wQKIt5hcRyEod2cbuu708vlxWchmVDHGYBHIPxHfx9eeKkeWUGOPkIp27Q2Rn0B/rrUOBamaRpUzhcZRAoU9DnFVl06JN3saPhQd46BRnzGP51BDLFtZZpeMfvMPAfpzn61M7R3EUpSXxpLsBAwT4QRgceZ/rNTjRTlY6SysJ42lNuYzKNzA4x06gdKAl7K6XJG26IRyEnDLgEfLAFGzXLzWrJA2xmfPdnGV9m44+QrhJIHEdzBE4UYBPXpgkZGWqlZLxZVroVnbwkRFmH97ujwfmTUxtmhUiSObu1ztHmc+ZytMS7hgu4LRB/tmJd5MHbjnz68/LpRE3wpQKJYni2nMjyoD5enPAHFN37JpeiGLaZfFG4xxgNuyfIUHqulfHZMUrR8DIbxqOfmKmaSKPbDAwwp3bBMpDH6+1SpcY/+YhfeyA4jIOPl5Y96NroNPRnU7J6jllEp3YyAF4/Xilh7P6lDMJEkVir5AK4IP2x+f3rR3c8MhDRTyxuPIwl931wKCF6C0sB3vMmMO8ZH3GKpOTJcYhMWl39y5lvZYUfaAWQkt7ZGMedAX3ZzUXmxHqz8gYUlgAOnr+XvRDXskbhtmUPBwoAz58mpTeqZEXbMcknBCjJz0560v0h1EzH/AGZ1tcBXUgDj9pj9aWtKTCDt2TkjjIkTn866qykTjEtludXcboXIJ83Bqo7RHU59qGQtPGhdu4JB2ehz6np8jWqv2lsIXme4EgXhFSYBmbyUc9TVdumtLUyXlzvkcl5XE/hDegweg6Ae1JN9lyXo84v9VulQmO5kB8s4PH2punardsXQ3AORnBVf5VbdoZ76a8L6bNeBSo3hJ3A3eoyaD08678SoaW/YYwN0zEfrXRG2jndI2+htdJp8eblG3jeMxdMjp1FWYluhgCaLH/8AV/nSWouxFGu+cjaMBmJ8qNVbjGC8v3IqqZogdZbo5/awH/7P+dPLXQ/ftz/9rH8aLjSUD/vf+I0/bNkcy4+ZpFASyXI4xbn/AMmKd3l3nhbf/h/yo8RzY5MvPzp6rKDwZefnQBWl7sj/AGdvgfT/APWkAvSM91bnH+P/APzVp+08y/A880xpXjaJQHIZ8Z9OCf4Uhlfi76d1bj/7mP8A9KeBdj/uYP8A8p/5KscOfM4PtSgNnnPT0oCjH9uIb640Hu009LhhOhEcZeQnr+6FB8/WsVbdle0N0A0fZoqvrKrRf+5xXsp3IPCWBPpTc5PIP1NGVEvjvZiexfZnV9FvJrm7s7GESQ7Nsd0WfOQeeWGOK1/+sk8wp9Jf8qICkN04+dKSB14HzospRor7yyjvFjS+06C5jVshJmDAHBGcEVmP9IVlbwdnYhb6TZQIl2vEaKnVW80wfzraySLsJBBxz1qp1+wm1u0aztzGg3RyiSRC4I8QIwAcnp96MkTOLxddnijtEr7WtIs48nf/AJq9z0DvDoGm7YWx8LHjxD+6PU1nIf8ARuJJ991eucDpHYRqPu38q21npk1jp9vCfEIkCDHB4HHH8qTkg44S9kQkkVSTA3HuP51U6+/xFkYHiYLIDn8OceoG7+v0vbeB2nmTxcFSBzkZH+VTvpxaJgCyk84OCD8xU5I1cG0Y7StMW9tFnntySnh2F18IXI6hv0re6bJKLK1heyZTJGAkZKE7cf73pWa061gGoTaVGZbeGItKYUXZtBCFRx5b2k6f3a1UEkUAK93KW6FyRkim2mEI0VWjwNF2w1iOGz7vbbW/gXZgA7ug3cedaM/FLnMT4+Sf81ZXT7s/9t9WWWV0VrW3JJIBwA3HStL3kXLfEnHqWHFDaRUE6JDLKP8AunH0U/8A7VDJNKTzEx/3dv8AzUhlUsAsvOOowaieSC3JlNw6tjL7iMY9elS3EvYyZ7k+L4aQL5/h/wCamd/KpKC0l3DnAKf81C6l2q0ywnSK6vAm9iu7AYAjB5xzzn8jREGowXI3QSySKejLFhT9cYrN0Ce+xHu5nBU2Exzzhtn/ADUNNPqCsNtmyr6iRP50VMw4eRyhz4S5A+n5VGshdTlpCc8eCo0UC3ErXsRtrzTTKh6hymP1rK6p2SlO6XToWAxnu3kXP0Oefr962MkTY3Hep9yP5U3ZJsz3hyfQDH6Ulolq+zyhZbqx1BBie2uY3HIO1lPzpuomG81KWVrRWIRR4goJ45PPWt52nsZZY7eSC1SeZX5ZlU4GDj88Uxuy2msrSd1Kkjgd4yP1PmfSung5Iwlcjl5uKUlUSnstW722itfgpQe7WJJCp25xxyFxjjzo+2iuooWWNIiQSNwkIH18PJ96Lh0QQDCXMix4xtwMgfPrRENpFFkLKT82qG9mkYy9gsKSzPtkVAcYBEpAH/poe0kmjaS2EaBo2JG9/wAa58uOf69asmjBIG8hR58VJNaQXSRh5XjnQ5WQAHH5edawZM0AS983ASLn/wCof+Wq+eKdR+CL/jP8qMed7e4Ntc+Fv3HA8Mg9uPyp7oHHUkfTmuhNGLRUbp1PPde4yTS7Z2XIaH/hP86OmtDjIwRQjI6Hpj60yQSZJdjKZI8EeUZ4/OjtPuJJISpeHP74KHj8+Ki4bg8NTAJLeTvIXCs3h6ZDexFROCkVGWLBp+yNpNI0sbHxHIRT09fxZNWkVjLFBEkYMZh4ikCruX6jqPY0Ot0V5VjC/mCu5D/EVa2twZFzI+B/eXBB+wrmlCaNYYXoAM90l13M7tDIyYDbRsceYAPnSxPFe3y6TqepdzK8eYT3ajcpJG3eRwePrVnJELhf2u2SMMCvt759az+udnTez98Ze/KrtXe+2QDOQM/hYc+eD71Ckr2XJOiXUOwhtNVi/s6SYs0RICSgSJ5FsHGRz5UEeympaVKZPiMO+B/tCpYDp5eXHnQ+p22qie2MV7IssCbIRclomQZzhX5B+9G3vbHVz2Zlt9Stbj47KiK7hQbDhgSSR0OAelXaZmqRXrDdRd9vEw7pdu9wcMCMeE1FJJZJmJfCeAP2jhhz5eKtD2a/0g219Etl2jGxsY+IVQUb5jHB96frM3Zm01eG2u55RbNEJIriEK6qWzwSBnp8+tLEemjOhwkpc2M9zE5PhJd+OvB+XOR+VdFf6fK0jdx3uHJUBCpT7EZ6dT0xWqm7LW2qwrP2e1lJ4UyQgZJNp/r16VX3GiPZJIL8CFASO8liAUDjkkcUmqCmVVxo1xOIpLZiN46+Fs+/l9+aH/sy9W4ia4tmZIjncI+fyrUW/Zy5a032bWk0I5BgmwAf/L/nQ8ug3Drsufios5BQ3Ln/ANw/hSdrsMDJao/d6qoVXXu4ThXHTJIohJ8AC6gLqR0XGPXpyPyo657Eyyuzd4wyBtZpSxH5Ch4OyVxbBm3B+RncmQT69c0PFonGd9BEM9nM7PEWEuOO8J8I9BngVGl66RMCnd5YgbkOD9uT5e3FEnTdRMaKXg2gcDuvywetDXOl35C7riJfESB3ZAHp0qdF7CTeh4Qo2GRGwCBwp9R7/wA6qNOkFxc3k5UM0s3OWxgD9etGLbakUMTXEI4xyhI+vnihrfRbq2REjMTH95hkAn5EfKqVUJ2EvKjAqhkiYDxFJMgD3FRy3bgbu4R8DyOMH3/lUDWN6knIQIVwQM85+lJ8Bc7QCFGD0DEZ/KikFsZFew7B8QsjP6xgqAPTA86SuNhcYGFXGP73+VdTpE/ozzzagSrm7tsjlcTxkj86Mtzqd0MyTLKVPDmdCEPp14rY3OkWzAkJ3qtjuyATk56HnJHB5zUiaVIrQGaSFVtyCpjzk+3XpjPTyNX5Ih437MDNo933rb1jLDG8iRSAD0zzwKLj0K/iIkS0PiJQAOvB++a3KaULeT4jvgHJZe7Zc4GP8Qzzk4486sJGihKLDbLHIGVhtIYrg9fTnmpfKNcX0g05JYdPD3yNbPGoz3iHDDoDkDHNFJcQrs3SGNmzxIMDrjg0PPcyXH/zFyz4O4LL4hkAjgdAcfLzoe3kZUliEVuYoeuyLI+fBwPn5+WaHy/C1Eto7+1Mu2S4UJjO+MhgfqcCo5dWgRAbaKWU4yS7IgH0yf68qqo5ElX9qjtIDggR+LHTPzFQd0EVknzhkU7gvK/n6Y9KjyMqi9h1mJgGmtnUE/uTIwx58nGfKp7rV7NWjWBJx/4hlKZHsB/nWdeWJZAWtsCPAAUDD+uc1CDcsEGEXanh4Bzn1zxn+vKlm/ozSSa1ZBsRCZyOpOxcfrUT6xGMb4sFGVuJU8PPPnzxn69ayMcl3Lqr28ltIkR/7zYxRTjPpzU8rS4MZUrtkbquQufc8+v5U3f0lOzYRavbOwVY5GPlh0xj7j8vSo59dt/EiWxDK3KtIM4+VYyPvvEQQmFPIOM/Qcn9OtTyzTyBQrAcYChMDyPPvxml/wClWao9oLVTE0lkQpIDZnH5YBqJu0lskbYswWHIxMD8v3f4isxtmEZAdghIJAJwT/X9GmMLhpC5d3djnnn70WFs2EGuw7RJJZI25iijeCAcA+nOP6IqQa1GIlac2gQHlxFgsMjgDd159Kxk5upIzHhyCQwwOB6/Ly4FNU3XcGFWc4bePEQM/I/M0WFmyTtFaykgC3yhbcqbshfXFRtr8cUiTwiGLajKzgkrkkHBwefw9CB51iZIbtGyquwHALAE48jUkSXSAnxq23BZcrx6HHrT/wDRWbqDtDnaZLiI7l3qJAFBJOAoxgkfX50kWu4aSVmtpPGSpMbDaAM4HOB8855HWsEUlQuArNGQduQOn9Z/nUtsl2gR0iKYbcH55PHX/KkGTNquu3ffzXELROshwsfdAlQBwPxdep4+x6kd+1V4gCsYGdjhT3HTnrjd9MetZp3ugIyIzvTq5JJOST/H+ulCyLebQ0TjdyCO7IPzyODR2GTRpG1HULnUXn+MjgRY1hPdhGd+QwyCvHBboSRn7kXGo6paXMGpS3ST28KlWQR7Synq2AduRj08zg8VlQtyxxLyEywIOChAHTk+Qxitd2fv9GtI7NJdPneeMje8rllHHXbyKpfLECabqN6/aaa8sLmG7VoYjsxvDrhunTGM/X1rQ2msTwxtLdRwnad2E/ZnHUjGGz1wMdcHmhtQu9G/tBp9MtUj2gAywpt7x+SB1AUe+Car4tRlVnQiKRSMDcue758ueucflS5KTpOxwsvz2jt9vcEW4nyQSQRzzjgfpmoptcitbN1ubyBYcZdpE4YHPQZ56HpVXD8FOsvfwwIQCyyFAS58s+p/KiRJbd8s0UTCRjjeQDtBJz79Tn3PNQyrkAQJo2pQPNpcFkY4ZCA57yNFb/d34HXI8hWjtdWhjfuXgZo1jwDHIWPAOBk+uD/M1VxSwiTfBbqkgbDEsQCPTjH29PphXgdkcSjvC/AOwDHyOBihsIqh11qMGpQeFzCFnyhZmYqQc4YAHyyMg1aWl8MrG7RPIwOwRHdn7dKqfhrySTPO/PiJbBIx+dSw2szuv7aUMSed2eP49TRZSsvGu4wCsilXHUZ5FBJdWqyMkbMVz4sZwp+ZxQkemQtMDNcsWXOxllAK58h50RPYssJEUtv7b4AxI69Biix7Fa5z+BlYZ8iefzpnfMr4ZWx186G1Pvvg3jgkG58dYwSvqc1RWN1ftfILtmks5OVaOPaw9A28AgYx0zzRaEzRmUbjgsT1280LLySw3g+meKjhv4/gZpJUlieIsfEvJAJz4evvxmotMvotSiaWIbQGG3IxuGPLPX7ValRL2FwiJ+VYA+5qYjAKgNjHk1Q5cAZC5xzletOS5IxvQbR5ef5VrkRQlxA1xGUmDumPwHBH50FPaSwASWzysM+KKTkfQ54+v3q0EkbHIb6UneAnnp7VSlQnGysSdXfu2BWQdUY4P+dPeJXBGwn3zRk9vazKBNGrovkTj9Kga0ljB+DuEK/upPk49tw5/I1ouRGbgyvktSD4FyaHZDjbtK/LqKs3meJB8YhhPkx8Sf8AEKR4UlQN1J6MDwa0TRDiVyKrDDAsfXiuELo26PcD/hP8KJe2cDKLUas6nBB+RpkjUvJRw6qwHr4TRK3KbRzIvs+GH361EVV/LHvmozC68qT9qlwT7KUmg6CZtoCjeB0Cvn8jTg+yTftKKV54x4v0qvDNnxhfmKmRxx+0YeWM1i//AM69Frlfsh1HRtNv97SW2xv3ZLfauPc8jP51S/8AY9QxSC9lQHp3yBs9f8q0Qa4QERPC+Tn9pGP1oSSS5UndEFB692vHz/r0qXxSQ8osqIOzOp2UyTWl1AzZ4dS0bH1HGfzNH3132insJ7G/g7yLIy4RXY4OcZ8/LyohLtxhUldT6N4qKS5kfbv2k8Hywv3qMZFLH0YEm5079vZ/G2rxNgsFcZx79Gx/Qq+sO3epwQqbp7a+Q9Y3hw3tyvH359jWklnE7BZQSAM52jAPrn14qun0jTLyVmuLYMxON4kbJ9z+XrTtomvgTD2t0W5QfG6bPbOQDvgYSKPt/KodV7QWlnNC+mJDfxOCXRtyEH2bpn5ihLnstazbDCZIiMKQrZDeWefTPtQn/ZqdEIinLd2MpHIMBvbcMYHPT9am0Vcui4te1/Zu+UCeCezcYzldwz9M/pVhbxadet/8N1OxkLDIQybWP06/lWEk7NagjBvgwRn8B5+m7I9ajfTrkwSMLSaOQE7u5TvD78AAHg9M1TcX2iU5HoE+m30JY/CK/PVGB/hmgpR3Q/b2xQnyZNufuKyFprGr2BMVrfTRIDld4K4HrtbgfKr6z7b61GFW8hsrmNjtMg4P15x9qWMClNk8pgbO5FGRznjP5VC9uV5BUqefPNFf9pNOkU/EaTlRyHgyGI8zgDy+dS952euNqxX8ttIwyEdQ+P8Ah+frSw+MMkVjBc8yBfYZ/lXVZpY2Druh1ixdDyCzbT9ia6n45Bkib4NdzsG4bhsDlufP1rktSjgxxxL1LAK2CPLn+eaKfESDIxkhcDn88VLsJwcBRyBtYj6/P61zm1ICaFERsxhmwP2aZOPlx/Qpq267OFXBwQAPEfbNFyJHFyI1GW5yN2ePSlLo6nhtg4AY7sY+f6UWFFb8BGrbpJFH+EKP6H9etSHTLfIaFiTxyR1PyqybaCi7QMc5XjNLFwQOceWDinYUV8djGrMjnec5B2nw8cY+/rWf7R6m+lXvwy6dJNEUDLLChIHsffOfoa2KghiQx58j0FOiZiQysQc8Z5/I8UJ12Jx1oxOiajLqeoCD+y7iGNlJMkisoA9BxznPT+ValbGKQ82+Nq4UlsYovCNIDsG9m/F6/Tp9gKQB0cASNg+RxTcl6BRrsFGnglSSAuABz0x5cCmHTychEXqOh2hvn60Yp5wB08XQc1zOM5JbA6j1pWOiv/skZZmREY5/eyT+VZ6HV9LlEqC9so5I2K7JZimMdecAHnzrWyRLkOBgr7nGM+lK8QPBSM+eSoJpqS9icfhU6Rb2urWfxNu0apvKlo/ECR6GrAaXCxwu3KnqVyOg8jx+VGq3KRNgADHgUDI/nXNAD42ZiqckZxkUrHVGM1TVJrTU5rZ9OvmjjbCSW1j3gkGAeCWA+wq00CKfU7OWa8tJLYCTaizW5RyoHXBP6elaCOMFQehIzxTG27wudoznhc5P3p5KuhKLu7Ku+tfg7G4mgiM0qLuRFUsWPoAOprPvr84BVtF1Tf8A3H08jP2atgWRMhlJ8PB9KlWGQjIcIpPRev3oUl7QOL9MB+EtRHGSVjYAHBXBB+vNQNZ7CFit2dScM5yP41bJaDvM8FugY5J+3SufEIZ9xIUZZcdev8qVlUV8elCXc7YUMOgU11/Yi00+e42FmRN3dxx5ZvYY5NGld8m5MhcDHPIzU8KbZfB4sdd7UZBiYptcVogba2uHbH+zi06Xdn55Fam002NreKUpsdlDMrA5BPJ5PPWnzTSxXMcJKlJTu9ccEkffH50abaQbU3JuYAgjI6/Km5IUYv2BmwRcEZyORj+vemGKNWUkqqlhggGjkt22kMVXOCu3J9vP6U6OMo2dxJPTnGCPPj+NTkVQIkMbRwmKLbhejHjjywOf5VJHbRDG9Ac9QEJ5+1FRmSNk3NneOBn+v40gdlWRmYhRxgYOfU+1Kx0MEKrkxRhcryGJ/wA6mjeGONh3cYCk8KueepxTyirG4Ma4x1GP5fOo42CxhkLKFOfLNKx0RjvTPmGWNYXTxB4uvXowIx9QRUhLgHY7PtOCFIz9uaf3BmUF5CTxjP8AXzppgWBS56AcY5INKwoY8kgPjwqHjAX28/Op0fvFbegXdgBgxHH5H7dKGhj+KOVZh+02YJxySPTqOaJ+GKyld5DR+HI/rn60ASbY2PIWTyGQOPlQ08bMAFtVbdySvGKVfFslVsZGPw9fLn71MYiiHc+7jJG0YzSGV8tkHhDbShx0U4/X71WXOgWcszTGEtJjaXXhsY6HHUda0WzgKjsHxjdgc/1modm0nvMZXIG0cZ9fzpqTJcUZG7s7zRrHOnszpk5haHc549hnyqLSu0E05ZZtIuZ5Q4GI3EYI9yehHpxnFa97MTjBOc9M5FDzwQq/dtGpx6+L9a0U9Gbg70yJ0geQmzkckoJO7dSGXnBB+RqSPT7qZELJ3ayDdG5YbW9gRUdxZwXKxiRCVhbCqGZRjng4IJHPSutYv7OtCtrNLHGzn9lkFUbbztHkKakx0d0ZlfBYHBB/r9KdHlRjaMfemS6ZK1rPdSTKFiBkfYOSAPKj00edo4O7nVlkGQGGMAjPvTUgohQgnYQRu46UM1jbhiV327Hq0JwGP+70/Ki7WyklvJbQuoMWQG8jg4odyQZFJyycnyBrWM2Q4oGaK8Q4CpdgA8xja/2PH50OWSYlfEko6xyKVdfoasA/hKnkMQBn1qZrVLuPFxlxuO3J5Uj0PUdK2jOzJwKWSJl6Dn7Uq7kxu49eanvbeWyRplkEsIxkPww8uMdagjZZF3KPC3kfKtVIzaok2q65bFRPGoORnFSd33bcGlVixx/CqsVESPt6H86nEjEZOMetMkXk5qNSAc80CJ2jWUeJFb5ioGto8nwFWJ6g/nUySY55GfKpFl7zhhzRSYwLY6/vvj51GO+UnoRjjHlR7J5+vlULxAAqOM+fpUuKHbIkumznusFuoGefzxU8EkahslhznDAHP9fWoJdsarnPiYKMe9KiuM5Kkewx/GocEUpMNjugVGHHT1pyXGTgqV56nBB5qtVI2J8OPXFSdyyICkzhT5E5rN8KZS5GWgdXUho0fPkelQPZ2Eniks0BY5LKMH58VXtNLC37rD6injUivhlj5/w81D4SlyIjuOz2kzsXt0eJx5qfM+WKr5eykgfEF4JChyBLCCDn3/lV/BcLKQFU5PTd7Gp2kwSvn61GLRX5ZkW7K3LsS5Cn/wClGMH3PI5pK1rM5PhcAehXP8aWipCqJ//Z"/>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22538" name="AutoShape 10" descr="data:image/jpeg;base64,/9j/4AAQSkZJRgABAQAAAQABAAD/2wCEAAkGBwgHBgkIBwgKCgkLDRYPDQwMDRsUFRAWIB0iIiAdHx8kKDQsJCYxJx8fLT0tMTU3Ojo6Iys/RD84QzQ5OjcBCgoKDQwNGg8PGjclHyU3Nzc3Nzc3Nzc3Nzc3Nzc3Nzc3Nzc3Nzc3Nzc3Nzc3Nzc3Nzc3Nzc3Nzc3Nzc3Nzc3N//AABEIAT4CJAMBIgACEQEDEQH/xAAcAAABBQEBAQAAAAAAAAAAAAAEAQIDBQYABwj/xABKEAACAQMDAQYEAwUEBwYGAwEBAgMABBEFEiExBhMiQVFhFHGBkTKhsSNCwdHwFVJi4QckM3KS0vEWQ1OCorIlNGODk8I1c+IX/8QAGQEAAwEBAQAAAAAAAAAAAAAAAAECAwQF/8QAJREAAgICAgMBAQEBAQEBAAAAAAECERIhAzETQVEiYTJxgSME/9oADAMBAAIRAxEAPwCaurq4V7Jzi0tJSimAtdXUtAHUtJS49aAOp1JXYoA6lrq6gZ1dS4rqAOrq6lFAHUtJSigDq6upaAOrq6uoA6lrq6gZ1dXCuoEdXV1dQB1dSUtMDqSurqAOrq6upBR1dSV2aAFrqSu+dAHV1JXGgDqQ0tJTEdXV1JQB1dXV1IBK6upPOgDq6urqAErqWkoA6urqSgDq6u86SkB1dXV1ACVxrq6iwEpKWupWAlJS0lIBKSlpDQAlJS0lKwOIB611RtLEpw0ig+ma6lkgoKpRXClrQDqUV1LQM6urhS0WB1LSClpWM6lrqWiwOrq6losBKWurqLA6lpKWmM7pS0lLSsDq6urqLAWupKWiwOrq6u+dOwOrqSlosKOrq6uosDvnXUma6iwOrq6uosR1dXUlFgdSUtJQB2a7yrqSiwOrq6kJoAUUldXUWB1dXZpKLAWkrq6ixHdK6kpaLGdSV1dRYjqSurqVgdSV2a6iwOrqTNdmlYHV2a7iuosBK6urqLAQ11dSFgvJOB70rA6kNRG5iz1qJrvxYUA/WofJEeLCaaffihXuHPoo9qibe34i2fvUPmXoaiEvcRjodx9qHkmduhIHtxUYRj0OaQq2eoFZS5GylGhyxMRkCupPGOrgfTNdWdjouKUUlKK9CzMWurs11AC0tJS0WBwpa7NdSsYtLSA11AC11dXUWAvlXU0sF6nFJ3if3hRYx9LTA6+TD71wdT+8PvRYD811R96n94UveJ13D70WBJXUwOD0YH60uRRYDq6mb1HJYfek72M/vr96LAkrs1GZUUZLjHzoeS8GPAD8zRYBmaQkAZPAqsM0pOe8bNNd5HHickfOlkBahgcEYIqOWeOL8bYJ8qrVaSMeByF+ZprMZD+0OT70ZCLMXMJIHeD2zUgYMMg5HrVNtA6U6Od4SSnHtRkBcV2ar0vzxvQYPmDRSXEbjIYD507AmzSVD8RETjeKUzxgZLrj507AlpM1Gs0bEbXUk+WacWA5JxRYDiaTNDvdIB4fF8qhe8J4jGPXNFiDc12ar0u5P3ufelNzyeuaWQB2a7NAi5YjIx964XTEeLJ+VGQBu4eortw9RmghMhJGSPc0wyuCSOnyosCwzSFwOpFACUkEs32pBL64xRYB5kX+8K7eD05oLvP7oFSLJnGTg0shhHeDPQ/al7wUK74xg5polAP+dGQBe8Ck3getDGQ+RB9qTvH+lFgFb/akLmhu8YHnil7wY4pWBLkGuz71F3n+HNcXX+6c+1S5pBRLvPrS7zQ3fMPwgY9+aY8hPDMfpUvlQ6CmnVfxHFRNeru2qPuaFdW6+IenrXIrNzHk89T5VD5Gx0FPc+L09s0OwWRyX3Z9QelR7fMc+/FLsDLsXj3rNt+x0P2Qg4Dsfr0prxL0ErD5gGmMCpIHIpm0nk8E+RpDHGJ//EH2z/Gl7tgv4hn/AHTUa5z5fek3SFufEfQHpSAm2zY4249eaQJLnJXJP+IUhZ+i4A9ql391GduC3+I0gGhph0iJ991LSd/IQPCR8jXUAWtLUe6nbq77Mx4NLUe8DzFcHHqKVgS5rqj3rjqK4yoBksMUWMlzXZqve9Z22xLgf3j1oZmlMmUcknJHixUuaQUXOajaYA4UZPtQSPMUzJz55DCoJ2vUA2RqQf7niIqHyr0PFlmJWOd3HyppmPTcBWe+Nmbq7AfOmmZieSSfvRbFZoC6/i3jB96bkAHB5qiMhzzj603vSORj71I7L15FUZdgPTJqJrpcZQ7j71TNMT+LB4pCSwz4h8qYWWst8zdAF9eetQmZ2OWcn61Wq7Z8+KkDkDI8+vFMm7Du/fzb61ILiXZu3H/ioHcMABufOnBhjnOfTNKxk+9mOQxzT0k5w/3oMF9+FOM+hppLDjJPvmqsRY70GNoLU5ZgTjB+1ARSEDbnIPpTnkaNNwPPSixlgGDfvA0hKZwXH3qtLtIpyDz60xgw/dYjyNKwLYMufxKaSSRUGScj25qsWdlXgfelSVm4OR8qLCwxrpdvCn61AJ84O4D51H3rBcD/ANtN7xifKiwCjI2M5GPlXd8GGPShsS5zhse1NZSGG4eXnTyEFsxz1I+tcWY9TQY9+vpSp4s4osArdgnJxTmunbAZtw8/FmhSpA54pMBf3vt0oyCgr4gZ/SponMgyB06iq/ggADPNPXvcgJkEdOMU8gDmQseAc1xiK4yQCegzQiuY8lQc59etF2WpDumidFU569aTm6GkiSO0mcHYgwOvixUeHztI59KnS4tlZZIg5kXqxPXjzqKWeIs5Kork5U4qPIysUd3TDJIxj1qGVJV5dGGeelSLIX2tCQSByu38R86MDHvVIRWRlw67MY44P8KHyMFFFau/qASPU9Kn7mdx4UC+Z8QFEyW8UkQXCq3mU44qWNVjbu15yg8TsOfLH5UvIPArAkoJ4bI6inpLg4I+lExoO9YTBlZ+N27P0NOcskm148ggkHp5U/ILEEkfkhSAPOog4zwefareN454wxKhxgESY3ACk2CPmLvMleDjypeQMCqLMSAN3zqWJWk/70fQ0RPAZVUqQHxz5801bd1Rg8pY9cADrSzDAYqKWbxsdvmOlEJCgXezKfYnBqC3TZLuaNhgZz6miO8dmGxUAz1byFS5MpJD9kbZMQV18iW6Ui2isFwUOfQ5zx7UNIQiSPKMsCCScY+YpLS4ijlkBVMseCp/Fn2pDCzYop8UoUjqOuKYLYu+2J09QTxSuygjAYD0D5wc+lRtOqxiKRo85B3kAcE+ftSsKR0tkwcq0qlgM7ecmoMSLGF2leerHFSgF2xCQyYJzjOBT5A80KuIiX65V+M+o+1FiohaznQbnXAPQ+VJ3TqOV6fnTJLu5CIRuDI48QwMqfpRIkZyxkUsxGQCOB9fOkGgKZyZDkj5LSFTnleT7CiQsOcyqjHP4Rx9eKTu+SQd3pkHAocgoFC/L0wKcvntH2p3dkE7ssfYipYpGVRGrKAvqOlKx0Q5jwcuc9DtphYNwMnFPlliUFV3N5eWBQbTs7FIo2J8uOD9aBBiquPERmuoIpKuA7kH6UtIB3x0h82IPnniuW8cZwTnzqsjmVfwHknkE8imSzKzEd3n5VvkyNFsdQcEb+M++Kn/ALSiQ4fIb55qoCs0eSirx0xSxjxGRl2rnjC/nSyYy6e+iW2M24EE4X1oT4xpMAAEH1brVa9whfGGb5gDJqaGGMEb95GcYVuR9aHIEGpI7txEr8f3qcRPE4PdIAPCwcYJHpmgpLaUD/V0bf6kg8VAYp1X/aEjz5/hUdj6LKCSyeYmSN4ierCRuT9+n0o5JIQGSO527hwW5zxjrWew6y5PPH4iMCuMjqcLx7rx9aMbHkXTyiKPvJnRxxtjwuWyPvQ8qYYd6Ei3f3WXw/PBqqXgb3z16jFOKLnwtn6jOadUKywaNQT+1DcdVqTuYii5lbryfSq/fNJjJYFRgYOMirCwtLy5XawESYJBdsA0239BKxXjgJIWXcR/XrTTFGXC5Y8+2aMi0yU4ae48Ab/usvnHPOelWbJpxhjEiYIHHenGfnU5lYWZwxbGI3EfNalSBnbuwWZiegHWrqWHT4n3CKLBIB3SefyPH/SkFyltLvtbORnY7dyJgEfajyBgitbS7gruED49Tx/GojYXQkMYgYsoBweOPb1o671O/Myxw25jYnjfhiR9Ogon4u73CG4toFAPLmXPHtg8UZyDGJQFXjkKMGDehGCKULkeIdK0yd6Qknebl/d2HgeRyRz+dDG2cysySRvI3XvH3cfWn5Q8ZQhCuOKcY5CQVVivX1xVrcW88WclGj89hGPp51G5YKCikr7jIp+QWBXKrYGcgeh601gfp70bKS8hZgF9BioXKNwV6H0pqYnEFaRdu09R1Oaejhf3SfyqZ7dCfCCT04oZYXYgqwZT/dNPIVMc8sY5AYY6hqkguI1U7QOnHhyag2SRk5Q9epqJclsbR8j1o7FssxdL5EZ+VJJPDjxL9RxVeQydQ2M+YqRIZGyVBK44yBSpDtk6vA+NpO70Jpe8I8l+e3GKDkj2OQy4x5UomAGQMkep60xWFNMBgBgwP94YqTv1fzyfLBoEtuyQSvmQKfHFMyFo4pWVf3ghIP1oCwkjMm3hQenOP41zxMviyMihi4IKunTPUciuExUDaSPPAxRbDRIshBO5gPTnmkCFnJVuCOgqGScBC8jKoHVj0FdazJNn4eZGxj8L08hByZiH4m59zTWkEuAcKc81yHajKZcjkHDUI1vFuIVjgev86mygmNZCfAFwD19Kn2zd3kkBV6HvPXj14oEYGAMg+hwamEl4rAhMDOVO0D9aGwRPJ3kUYZu8GOhLZxn5UQlzM8BWVJHK87lOCPShEa5DkhnXPGN2OKfJNKGzuIOOS3JOKkoIj1D9gwMZfjDAgD/Oh/iXEfdh2CnpgA0F8ciSL8UdpJwcEDBpkuqafhiJ5No9efyotIVhvxE4I2Ss/ng81LFcTuEXcFA4GFJA+wqpGoQFMLMPLkHgH+jRdhcQiVi1wyGMePadpUep/OhtUJMuVfukZisj8DIjGQT/AF61At+V37oWGSOCcYoV9UtpbnFjNFIyeGQtyCfUetRS3JkYZjiXAwCnFStlt/C4S7iaMsg6HHi9ahkZJsr3rxuBkcZU+48/vQWnPDPcuqKJHU7TsOCp9Ks4sLIwWXO3gqzDcAOuM8Um0hrYFclvhyjzRtvyDs5x/KgYmkwpaJXPTMnl9KsLqWwkPi1CJJBglCdoOc4/Tr7ZoS5uYrK1eeVlUAHk8lj6A0ZiaHiNhh128A73yQOvzomeLvTnuZFJGN3LAkc/y+1VE2vWtsrsJmOWC4HOT/l1qTTe0yX106LMysgODIMbvLipyYXHotFeQvhcs+3k4HPz4qwjsEmjzHhJ35bacD7VnZddsFvhBtAVDklOR06E+v0qO+7QWViNkbG5kMhzsYjavzz1/nSseUTQvFcQEnuJHKg5VR1HtVfbzMb0pPBPFGRuCyRkc+X8ftVHedvrt3VbS2WCFcbmZi7sAfp5ZFH6X25ieIS6nAVcHAMQU5+h6efNFiziXyx2zIF71yedpYY+n/WhNoCZCljjOWyKoNT7YRhpfhYtxLYQueAM9cBvSgZu2NykSC22x8/7PAxjzycZpWDnE0Eqv3nhIAz1bmkMixpulfwr1LHzqu0/Ve9QSXBt0LDcY8nj65znFINTtUYxxTxR7jsOXJG36g+fvUZv4V+fobFd2SuG+Jtd2ONz4x+dOXV7aWYwLNEecZ5xn58iqy7vLS3U2ndKrHqwRtzHjJBzyMe1M+M0mXaLlxEVX8CwEhvQnHP51Wbok0DJEhwV3k8lkZCPzNJVXFrWlJuLXshZ23MVgcAnAH8K6l5H8DX0gMCJuIDkHyUfzpYyAMKh2qeSWzxTJJ3ZS4hTaT++1OVCSSzhV9IxXTZH/AlkCoWUk8eQzTYIJbgqXeFQcDxSjPzxQ7EKV7lUUn+9jP608JKyk94CP722lYx72s0ErLmN1U4JDD7c1IO9IyJuR0Xy/SoAhwQXLj13efpTh4ACGPXPWlYwne8ZPPI58Iwc/eowWZ8szqRnqCB+tQNcvnZtPByDjk04XFu0n7WNixGMbelFBYhR5CwAi48uhp3cANsOFDDJXOcfx/Snbou87tGwSMZ280elpZiFij3Ejt1ZIMD6kmhySBRsr5QghBJZGDY4GM/auUlRgJtLYwWUnj2on4OXu8hJBnzAyftUaabeKQzMI3zgFlP8KnyR+jxfwJh7uHDyQmRuSMkAe1EpcPOxSO2MhxyN3lQa6RcyAl7wK3kBnNSwaVGrjddSlsEEiPB++6ofJD6WlL4HSRFLVnln7qTacQ7skeeMk5H0quV5rhdzpBuzjPJz8hRI0+EHJnd2/eJUDn3wfemrDb97sEzM2cAgAeXr50vLEbgyW3QcG4RW2DChYQPzzx9qkdjIxUMm0eQU7hz6Z5NCd2kly0cbFthGU4bByOccUbCIUnCiELAhZzK6goDuPmSDn7iofKkNQCnkRrImzgkc4woVuCR6+n2psMt+CDLpsUY5G551x6Dqv0qR5xaW0jyftWC7tvCgnFBW981/atKiQRXG4qhkQjb5ZGRz1P51Gbeymkh92uqmfeLpILY9djoxJOB1I/hQkSPbTHvbGaQhsRlZUjLe/EWTmqG6jaC8bfeq3jVizTHJyeTkAD8hVpB8fZXp757efvEDtDLdsQqZxvHPT51on/TGy0Rru/uH+A01GZfxiS9DlD5KQMEfI1BdrqdpLILnTS0f7mGB6nH4RzjrQtj2ksYe8bv9QXeNzLGikLz5bmPGfLHnVs+txxtHtvpFUttImhKsDjIHhXrnFGdFKmuyja8k3Du7ZyMDdvgKnn+HIqK51JraVVnsWjDDK7jjI9RxWst9YsbuEBdVQvgFiu7wn05FU+p2XZ25ubm6nuZZ5vxSSF2IPAOeOtHmE4OtMp11+EE/sGAzxhs8Uz+17DvO9eO4A44VwMDzrkg7OuzMI5dmPN3xx5dc0dp0XZxpZEFkXCguWlBIwPPk+nlin5TNRk/aE0j468t3drS4mG44aNeCpPHnnpUl6osYxLf2lzBH03MnAP3ozvdBuI2McKzMgHdxmAqD8j086Zc6Zb7BLollZs4AMkIZSCc+Y9Ov8qFy/S3F1rYB/a2nSCILOQzNjxBsL8+KIs7qC7ufhYJUdsEjaSc4GTjj5/aj49JnkiUmw0WJzjKpADjj1x6+dK2iXFoHaG5gtZJOF+Etydwz5ny4x8+eKHzJewUJ+0XcMFqEWFFCBOeU6H1OfOorqzjkAJWPaeucDP5Vm7/Sb62eNO+iu5QwO6HAZR78DA5/Oi7XTIlt9two4G5FO0KpPXGM88D8qjyLs029UFR6ZZWzu8ojcNnYrtjI9BnrRcd9bApDGrow4VNuMD+VDx2dsiL3aEIM9Afyp628RBQSyBOvmT+Yo8yfY8WujO9sbw7VNnbqkjA97K/hbHlhfPz5NUuiyXFzI9xNJEkP4V7zcRn5LzW/kWySPEplZD13ISo+Z6UwNZuSDHIUXgKSNv2ped+iXxW7ZRyWFpqlkIJtbsbc7cHurN8Dz6suevvUEmjNpUP/AMJ1axupHbDqbdAcY9XB/WtJNC3dGSx09JHH4VkYR5GecHmoZ+0cWnIvfdmZ47lTzI7LMi/Jh5/SiM3L2NxSMubnWowXXTtNuWBwu62gJ9yduDiiLNtau5177S9Dt4mIZjvMZYf4R3nWhZtfje6ZysccI5WDZtx7A7TirG07RaWgaSawkPkJBco659SuytYtmWixg0aZ2V99rGpwAPiEH55OPzqRtLuUAWKC2nVlG0PeEn3PhXp0qk/7W6U7oz2ZB7sgmIBBuz5fi4x7fWh5O0M04WSyh/C34ZpAS+PLjBHFKTl9GpQLqey1KCPcNBEqLnLx32McehAP61SXz3sNkJBazJcE/wCzCh+OhPH8qbqHbCVrURxRJauUO4xO2QfbJqAdqbyCERyyR3DlQA64GOOpytCcxSlAz/dT3UkzX0jW7opcCeFxux0AAHX8qC70sdu7JB4NbKw7aXm74W8tNPuoXYAGWEnAPoM8U6O57NSrcSXGnQW0652Rpa5EnpjxDHyxVX9M6i1oxwR9uVccngFqmt1kWKbdy8i4Db+R1B/KtDaSdmJT3eoWTRHccSRxO2BnzxKv6GjRpvZnUpWXT2v2YJvVYrRgAAeTlpep+vyoyEoN9Mx1mk8E6PjIBBJRvKrHUNQubkwiP9mI23YBPiP+VXWn22iWl80NxLKiBct8TbRTHOM/+XjyxRWoJoF1ZNHZ6rFDKeQRpqDgeXhAIoyFi/plbSW7trjvo5HVmbLFXAPvz606aa9lv5b0ShWd9wBfJA8h9AAPpWhs+xYvbV521pE8gr2bZOPMeLp71x7EXasc39uqAAo5QjP0zxQmm9A4TSMg9vcNK0kkg7wtn51MtrdSpFAJS+CdsYJOCfQVpf8AslcZIF6JWXJ2xwEn9cUAkEcFyO7i/aKnMV/CBg5Pl6fY03rsSjJgMOg3Esg7xwi45LLyPpn2oy7eZLVILPRWEq5U3YtQWYZ4IK+eOvNWumGO4tUdTK2FVSxfGW8+p96lCXcXC6hdQgcrHHckLznpg4HSk5RXs0UGzHO8tu+2WN0bPSRCv600OWbiPcT5AZJ+la+G01KS9UX15dP3mU3rCZiynjB3H3/OrWz7DWkcwePU76Jk6NEETk56EZOayfLFAuCT6POAx7zBQKTzjHNOWC4lkEcVvJI7HAVUJJ+leoS9idIt4O8mvZSduV72fJbHlheap7K/TTrcxroLhEO/w3hGcc8cHP1o8mtFeBp7Mpc9nNZtoUnnsmRHO0cgnPuFJI+1W1r2Te4bC3kE0SEAlSFJ4BI4zgg8VYLrlzc200tvYTGWZc2pE4Cxg9AVxhm9+OtUHZ3UbzS7md/h2lVU2spVgFJIPp1FLKdDxgn/AA09rodgLJEntZIpvMoG5Hvn9Khk0LR1RkijuWdlwruVwp9xjmhLbtTdXUzw/BBt4/BGTu9/I0W13qQVXTSmAQ4U4JP19fnUf/T2WsGtEdpoF58SWmmxAmNiJGuG9R1zj86szo1rKArjls8qQKqLvVNcQCaHS5gEbxAoTx09M9an0V7+7tZ5tVKxAuSoZSJIwRk4z0FJ5dsax6RM2k2URAtIkKkZYzA5z9unSuqT+zrTA2XkjLgYIG4fcCkosdFXHGwXhdvH71Pe2kXwgrtxkeKpYomlYd0JJcDGAp/Mk1YpZuR+0Ux/7xBP5V2OaXZko2VMcSx+IgEeqinBFLtJknHTP8qtxYqmGO9lbgBeM+1WNvaQ26F2gRGPQY5z7ms3zotcbZR2lhcXGAscjZPULjP1NGf2K2fGFU9PxZNXqzOFYNgZJAGMEjyoSfx4KyBXzk8eX8KyfPJ9Gi4kV0eh2yEySl246cLj7VLHZ2kS/soEA9TyakkkyuWkPTk5xmou8JbG7r+VQ5yfbHjFdIdhYh4QE9MAClYlozvIzjz6U3djjdk+fSuLAryd2enOfzpDI1JX9xCOvTH5/SlV2PKqB/KuLs3X7ehrgpkfb4sgZ4piHNcKp2uw38eHPNOTfIMbSgzkYPlSpbJFy/4up82+9TbjsBGB6Umx0QJG/PeKNoPBBPT3qU28W0LtG4DCtnkew9OlSwr3uSN2zpnpUn7OPd6sfXNTY6IFtI++F0rESlAviJOP8/c1NyNqr5N06eXp+dJl3bzbPQDyri4VigwzDrzxSA5Q0jndkg/iZj0+VRyQq+SBuz1Y8Cpe8LHk7j5Dyp4yp/CNxOTmqsKA1slZgY2G5Tjcwzj1xmoLyxFw7LLDBIDHsWVTtbGeRjnPTzq0LxvnLg+2eBTe6V2ySB5Lt45oyE4ozdxoj97ui7whnMjBsBc7eBwegNDQaTe3CmG5aIojmR8IpYscZPGCevn0rWmHD9PCMcbv4VDDElvuEaOMjJfOSep6+dPyMnxRM02gLa7ttxcDdHtf9kQDzyM+Y6UKYpkk2SKjoIwjHpkjn9RWxWWNHKK7O3seK5XQscbRg4BYcgUZv2LxL0Y1bS4cwGLu1cna2CMDnrx880+Gx1AtIkcYZkP4upAwM55444rZIsc27Gx1z5AUpgyjrGzx7xguCB5daPILwoyEen37xmN42KBiYyFYY4PHAzjpVlbaNFDsnQSJMGDEYYDI8s9cfSrvblNindgYDZOR75PnSrGrAAuSw6knpjk9KTmxriSI7dBEhSCe95OCSQwHlgbs4HyNP330QzvYopywTIJAHpzn6Yp7ywL3a94oZvCi7hz8qgSK3SR33bmJVn3SFufLqTj6YpWzSh6RSvcs5ZwS4XdIpAPGc8YyMevnRCpltwyy4O4hR0HQYI658vSqu+EaW7ziSG3jU5Z+7B4z+ZzU9lKktr30VqWR2AR1z4vkD+ppPoE1YdMJlWTdnI7sHOcEZ5xgfPp9aa0ZlEkb7I1ZtjFGI2nqP3up46UMWjYmTMiIEDZhUqdpx4sDrjzPlUw7836RvPIi7QTFG7uCST19B0+xqdjGy96yl1YxMxSUjdngcFAACPLn51GxmjcAyXDoZukRXGCMhQePnmjDbXMUZNzPKFiDAlFVi4xnpg4+XnQaRSd3t3d4xjAX9mgXg5QHA4B8h86oVEy6huNv4nVHxkGNjwc7cH5ihxexmOEyykNIpblDhsemRzTLy4vFE4sbd7qZTvXEZ2HjByQcZHPp7c0PNFqF4kzhXgjkhXuvAe8iYfiz6Z6UUJsE1lLPujPaWouJG/EsL42++3/Kq6F7Ga27kqpZkOVd9j7uvHl16Zo21tNSs7fv7mC8k7w+KIeJ0fP4wfL5Cq/UdElMrzNHIuSGliI5yTyw/wAPt5fKtVXVmMsu0iCSzt7i8ii02Zwu3c6gksCDjGfM0LffGJFmURqitjAXBBPmR155qxsxBBc28Dq0k8RLRPEvh55yQDyePqBU2sK80Pxl2S20YaLeDvXPVT+nHlVKWzNxtMyrqS5IVQ58wvH2pg3Kx3BOegK8fpUlw8attjdjwChK8kHpxT7eKW63rECXQEtuOAuM5yTxnitrRhti208lq6suAByBgEHPt0pJnd5GkmYMznn8I/IcfapLSCRnJuYx3WD+Fxu6eRNX2laBpN9FcKkmphwo/bTpGEVuv7rEn8v4UtdlKDlozqNAkBWRVLluCWPK+hGcf9as5te1WW1+FiZIIMACK0jWMkDplh4j9TVzB2LtZBHKJCq4HM4bxe+Mg/fFXtnpEMUhMQikhGMI0K8kfkB9PrUSmkaR4ZGG0/s7qGoEvHEUbI4cFj7k+n1rQ2nYlVXfqN11OdisCcegx0+9aiS4Yq0fiVF52Ihxx5cV1vEzxlng2+QEh5+fH9e9ZvlNo8EUR2dvbWEYW2iHTAMhOcD5cCuur633GOb4dZSQw7xuR6Yyc/zqO8S7ktsWCQyTjBZs7fr5jPzqtk069u7oSXU0S90o2tG2S2fUADH2zUKX9Na+IkVviLgtBcKp81Axz/dxnrxUU2opK4s7+OC4ZWJjFxDlDyeeRkCni30+O4RZLVS7HCsWfGRzzzjJ/OoryOWeR2lZbdVYquxBkqSMbvER6eXl0qlN2S4qi9jvYYiI30+1QpwqiEDA9qrNc1CV7eXuE7iYr4JLccpjnPBz9cUJYJPIrCSeVoC/CRoNyr6A848vKipYMqsUoeRGB/2qgEfXNP8ALfxiuVGEHazV1Yd5eNLtBysiK27p1456Ctvo+r3uoWEct7ut5O93fsgF3JxxyD/Cs/ddkpCGZ3to135QRoxOOevH6mi4uyt5OhUXt5hgBgKFUjz5zTk4MzgpxZNrGozPdTGFr+4ZCMNGECICOgPl8vXNRfGc7Lm/vLWbODC86E/kaKg7Aw4PxV/M2TnC44+vT/pViOyWgKw327O58JLSHJPvjz96nKBphyPtFHN38yxGPVriBg3JeVW8+Op4qv1C+vdLd7FL83HxrGaczlCGJ49MjgCtja6NoNtJG8dnEJMZBkySPqaki/se0DG3sLXxHDjaCCM45zwfYUlNA4OjK6CX7PLM0s9oGcZYoneFcc1Ie1d38Qkk6XEiE+BIpe6De58Jq3jvbcXUhh020tVUbUkCKdwz6L5eeCKnlMdyjgzs5KnCpCUXd8sY+2KrKN2xKLqkyjvu0FnqFuqXmh34QPneLrO7HplMVLbQaZcQKINJ1CJTlVaS7AGepHC/Pyo9f2MRKWLcJzkDPHpk/lmnW9x3THeFZ3yxC/u4HGcf1xR5NUkGFvYIdOhlw6i6jBA8KTnAwMe1LRramkGFaa2BIyQZAuPoTn711RcisYk4GWAPhB6LS92QA5BKnngeX1p24MRnIxzxx9z50qMJBslLf4Tux9/6xRZVCQMHySjDByMrjHyqbcAOcEjzpGjHVXKjrggY/nUEqnB7xkb0Cnn9aGMbPPsO4SZoZ5DnkDB9+tIY2MmERyW8hmuFpK6h+7PBx6c+lICMMMAAY+td9OR0FSfBXXIWErjzYjH5VKIGjbwQPvIxk+fyFMQOqOy524HTJqZbZyquRuBPOeKmSLby4LMAMj+vlTpH3DJBJGOnOaVjogeHERYBc/Pj3rhMU8CRmLgZfHLVwUMA9xgKxAVXIAJ8h/H5059QsVJQ3lsWyFI7wHk+WBSC0iQREgbVJ9+nlUuIUGCoIPmw4qpGv2SwDeZAuMqiKTnnAOWxkcUD/bhuZ44IrRt54IMgG3xY/T5U1GTJfJFF/vOHwcD16HP8aiiV0AExAc9QByf5Uml6P2pnYGHSE7jp4J4wcbvI7vT5VbwdldeaGVbmwsfEDgvdHPByMAL5/OqwYZWVc0jngeEHjav8adapvRmlR1GSFz+9jjOMZ5qS80PX7KNP/g6YLctFOhAHmcEgnn2qqv7m6tGmF0VjKqZIxIdpY5PhGDVeOXwl8iXYfvDSAAMAeBj+NNkBQsCQM52k/u/zqij7S30kphh023Vj+Hv5RGM+5cgenpWk0vS+0+o4lhj0QxD8X+t78e2U3UlxyfoPJF9AcZlyqkltw5IXBB9vSixyCCvjHQheRV83ZTUWtMGawe42eIhGxvz5e3zqvXsxra2WZms0lV8kmdlUgYBB6jnk9aPFP4VlQHvZQNw4qG6aVv2cIk3N+8MHbx55xgUNPpyW7Tpca/CMue7SC7UuM9BjxHz/AOlAT6RdqHjgF5JEq5Z5bkoGI5yQTx+VLCuxObfos0tu7vhcxsVCjAUnJfj1J/lRgdWB7zPPmPMc8fOs9aaJLLAzz2tuSy74c3EhOfUjPJ+1GrpKWIkmWK3lZgTHHsBAI8gWzjPFNQTdWLKSV0WULRHxxyE4YgKAetLJIN2OjEA4Wp7PXdT+HVmEcDn8SCNOPqo5qFu0Wo6nZT2l3CsMW7BBRcyAcg5HlWvgj9F5GRXyi0iV52VQ3hjCzKxYn2B60OJtVdWEWkOjYO1pplAz7jOarrVLd9MsTbRtJbR4eJXOCAPM881p4tXKzur6faEKPxGMDcfPoc/pR4l6Fm/ZVpb68yIz21jG2MDfKxxz7A/b86V7O6iVBc6hY2ykkZFsSGyOM5OaubfXLO8VZhpduMjjcGXBIB5U+Y4/Oh7XUdP1B5h/ZEQMb7W3xNHk88j1HvR4f6PIrFs7ZkZRrNndBTtZI4d5z7r/ADp0ltGkyqtvcTu4O9YYkyB7jn3q60vVNDivLu0t9DthOm1phIrEMT58jB4x0qRu0Gnzzz2MOmxQTxr4miDoACB0wAD+dN8K+iyMqs+r2E7G20aOSNsMVlz4T0xg4+dHW3a7Xp5ZIk0S0YRyNHuMWASv1HWtVoNpBfNOZVVVH4Q5wepHn8qvBo0HcKsMm1wR4pR3gAA8hn9MUPjoqKbVpmCtdY1ZwWaGwWRSCyPa7grHnAIPNDx21/HGitcJbwgsQowoPPHJyx8jgk8Zrbppxzta8tLjAIbu7YKT5c+KgNT0gSYFvdvZEdTFk5+5OPpUuLHTMZcXbYkZZw7qMYOSM9eg5qu0/XWsviI7+4EjhgEKoQSMc9fpWsHZiFQ6i9lbLEt4AOfpQN12EsrqRnkuZy7DGVQD+FRivZLU+0Zibtdch3WPawZgU3DnA+tQy9sNUaNY90I/xFc/rWpi/wBG1iEP+sTlucM/lSJ/o406GMq9zLJnzYcr+dVXGQ4c30x8naG9ZekQlOfGq4J/hUX9vXIVUcQkAHblASPX2rVDsdo9uHUSzMSpUyGPdjPpzwfpWS1fT7Ow1F7ewkjljWPeJJt2fljpTWL6M5R5FtsL0kanq1zItnFBJJ1ZpO7CqP8Az+EfIVpV7Ga/eRILd9Ni6sykrvOOgbYCPcY+tZLRbZI7C5n2rMyEFkK9B9fr9veiobmOWzkupdOgSODCgxLgsT6nPX5U7XwcarbNJB2I1iSGaOeyS2uRloXMoCnLYAJBPkATTZ9N7UaLAC76XCikbcOgY49OAT8+tZ2RbjUIrWHT7OR5bonu0x3mcegP61oNN7KdoY7V/wDVJEjwySxMoiLkj8QwBkD3oSsrT6srDq+sm3gjtHs5VUAGVuTnOef0qxfV70DKtCpXB4Q4/WoIuyOtWUhQ2DNCFJ7xI1kDZ5/e9sVdS9jNamsXKtDFdbi0SKke3b6MRyDUOGykp0VaaleELGt5DE2PCixgfkBwKzOr6lq/xLvLczNuOB3bZXGeOB08q1MnY7X7e3SR4Lf4zcXkLSgKIwAOTzzk+3TrWZa+uV0oviKTExjb9mCgTAxtPzzQopMid1uyfRZdVkvU/wDiEoUYLK8mFHpn+XWtTCk884lu+YYwQzle770+QCg5I/r2rBQXs+nlZ9PkY7uHG38iPStPY9o4pbdFvkkaVupznaR5g4/LnrV4xvZMJaospWe7lCDn91EUcKB6AUVbwoksUSW3e7dryNkAI4PA5PkMfeoLdVnRZ7Vj1yrAFTken8qNg23FwjXBMc/Tvl/eH+IHg/PFa8qbj+S4Vew5JXYzK7xo+/HdqOc7R60wCNJTJKHQ7RncwXqT5LnPSm7popTttWLeUjkHP1FAm3md2nndJCBgKgC7QM8DH8DXDR02WTXlpAhlQR85O7HJ+9QS6owHChWIHU7sZ6UFcbFjcuFYYJGME9PP7ims4AIQMw2hcDnypUGTCZZbicoe+xGOWC4BoNrmULx0zk7D7A095hbmPb+JvDtPXAHWkshHPJdjaFTI27TzkdT+f5U6F2D/ABG9sEHPqzedOM8m3LAmPrwevNSCyJIyxx/dxn+PtUqwFU25YAe2MennSFTAO9UPuIwuc8cZ+gpRNIrARkFOpHQ0d3EJ3EyEHHtzTe5tYiXWbB8/EDQFMhZlmLO7MzMOgPA/jTJpCkYwGD4BJKg4Hpz71O0yZZonLHHTBJpIpp1fHcySKxw37FQOnvVIBg0+4uVWUQjkeSqa6riO7cIFkspFI46A11FsdIr75ltbV55AwEQBYIPF6fL3pUuIyQytM542psHXy/eqT/8A6FfxxPt0O13qufBOcP8AJcfxoC77e9pTGslhY6cjFQWjWBi6fdjn7VuuOKWzPPei0Pd7SsoIIH72AabBHFK3jXvYwfTCgD386rZdV7YXsKd7durkjvFFugTGOcHbn86vtMtImsof7SjnkmXdnMuAMn/CeeMVm4pey0230RzT26HuoxHkc8vjimrcxMoRI4yQOI1OTj2xVotrp6RjuIFicepJ/XOaRfGzbWUD0WPAxWbpezSmU809zHgxW0zqByEXn8yKdCbqRSPgZYifNwce3ljH1q8jVVAV5ST0GEzj7U7YpTB70ZH/AIX+dTkPEzNxZ669wJLO7htF2429wP4mq+50DXLhi76sS+0jcBtPPlx5Y8q2fdRAYMmxvItbKf40hW2QEzXEbnPT4cD+NNSZL4k+zFydmJGlR3dn2yZcOc5Xbg4z9cUlr2SRDsa6AbK5Bixgr0OM+Y4PzzW9he1CgI64C9FjPT16+gqKa50mSXuprm2eTIUoyKTn0p5MPDAxUXYiGVViNyz5J2d1gEgnI559/wA6Mv8AsQJLdzBYsbknKySSkY6eWPY9a2EV1a27d3BerFIRnaqbcj1x50QbourL/aDggZJ2c/OqU37DwwPMYv8AR1qoVXilSCVRgM0hGefULmrjS+y/a0SSrNqdyLcZ2L/aDKD9m/lWwYwgpi/A3sAvg/ET5D3pix29zO8S3EckqMVZDHkg+YNV5ReBGIvexOo3EKw30yXE4dWaSaQvuAYHHGR04o+27DWNoYpGikuJC5YowwgyOgBHQenFX9ypt5o45L9YmD/gMIGFwcfpUq6hbtzDcd6Fba+xMkHA4ODkdR5eYqXytjXFFFV2k0Jby3jaCyiluVYAHZtYLjBGfMdKyFx2W1cyh4rKWLDDhQCD+fnXpk2pQQqokbxsMhd2Tj1xVFNeKzhDqF7IpBbYHVR8vCmfrmqhyJKieTiTdmQg7Hauow8DxTsATIkqjJHXz+lGf9lpplJvJQONuJrgMV5zkdcelXL3mnJJbwuhnuHA76OW7k/Yk+RbkZ54Xqc02+1HTNMWOSWG2Bd9qrsUtnn159P1ofI/RK4oga6NYCaJviLfvIvwiFehxg9PajbXQQsMzp3hjkJyZfCAc4J5GTxx0oo6wiwR3QuDHAf+6ji8W7OOSM/kPrTo9Rjl3RMrOxYkZ5DeLPXGPofaoc2zRQigX+wYRbRxPOFjHA3P5j0PHpUOrdmX1GNEsnjceLce+5yccrRsd3BPqCW8rQKVJBE84iYnHAUMBn6UTp1vJq11KbSTwWbmJwrlU388cZzxzj3GetXHLtEtR6MuexeowooUBio6rKc/X1NMfs5q0fhWOUtngqx5re3ViNMs5ry8u44oIwWdiDx8sURDYC5iSeC73xSqGR4xkEHzzmrz5V2ifFxvpnk7dne2bxgKTgOdytIPEvl1Hzou00btQHke+jl4wFIZOevpXp89vcQyw7Qsis2OMgjgn0x7UPPqUdi4a5njjKtgFpAcn0I6CjyS9h4Yr2YW307tAZWRbe4yRz4RTrHsz2xTvO8V5g0mUKsvC+QOQK0h7Rxuklxb6huiHBYkcHJH09vnXQarfyxRXMU0vdSqGWRmYH16fLyofNXoFxRfsrl7MdrV2q1uTvGN2+MhfnzRE/ZPtBaoH8ROeG72MqueBnp/XnVxFq1/IOZSAOu4YxVXN2usor17WS82ToCZDvKKvI4LEjnnpQudekD4ku2FWOg6iGM5iaORgpO/I3cenT/Me1W1npF3AzyNJy3L7mzVKdR+KiSeC5M8ci5DRy7vufLFCpPJcbZRLuVgMHJ5HUcjr86jy7NFFJF3dzW1q0yvnvo3CFUibliuRyAePfoKg0/UoZYma+hNnjGFeQEtn0x9Kq5Zt695J+0fbwAcFh6A0K9yEt2kuTHaoRjcXIOT0/6ioz/gzQNq9on4IJ2B6Fto/jUcWsi5XKQtCGXdhx4h7EeRqmkktoVinuOhHhMkZyTkeWM/0KmW4jaLvhKCCDgDgfPPpxUtsaYdNezSF42fYpGA3Q5oWW5fOwyORjqehroJAB3fgkwuVwwI59SRk4/SlXxSFNq7OSQyZBP1/rpU2ADLiZ8D9rx/cBxWW1mWztL/ACZJYrieMRqwbCrkk5P8sVsWgRyZWkYSBcZUc/c1ie1Gn99qNpMVnmV3BlRU8YHHoMcYHPPWtIdmPKnRDeWyaTpDpbRl3m8MsgcEYOc+mKA+PSx0YWTx/tJmLsrHO0eWasS4vkcK10siciNVB2j6D8z61QXFiYLZJLlWWd2/CXBG3HHln861VezCf1B2j6jc2qXN5AqSBdqeOR1CqeONpHtV3o+sarfbJLbT4+57wKzLdyKR9C3NVK6nZw2Nvbx24QZPxDBg3eDHlkEDmgpNclitktdN3xRq+4uX5Zsgjnjpt/M1a/4SnXs0EHaHdcCFNQvYhnA8Yx1x6VJ2kvNR0+S0Z5kk7xGO+feWYA+e0gVm7MPP3t00DOyDLsikkEnO7OePOre8nh1HRHubm5u1ijx3cBZptnllSxHqD/0qW0mVFyaZYaDNe6rcxyrLss4Y9920RIWIjPXcT14wM81Srv1A/wBnJNaIrNjMoZAW+fODmjLGaTTtG7jTr0QrdPvlSSNHzwMY6kfX0qnktZdPnimZ1BbEkYzy3PoM/nRaYpOSRbDstrUc4g7lQhHXJC/LOM0e/ZzWbPRBFDBC8wm3FYW7zjy69D8vQVfdkNZuNRtZ5L6YM24d3gHoBz5etJDJdahdxXi9puz6WL9YDfGN9v8AiVlyG9qhZydL0a48aV72WvZl7S+0wW3dRiS3VFuYfiAzJIVzuyAeCc856jHFOv8ATjCd+PB5NnOPn/OqqCzls+06ahYa32eSLbtmT+0QO/jJ6N4cbvMe4HNaG/lDW07Wmo2d65jYCGO6Rzj1xn860T5I7rRX4kqZT92CvdT7in+E4I/mKiuIF0u3aVUmu4sblWEePPtVhNaspULFIiN+HKHwH0z0xQy74JDwdn76/wARWkoKatEJuLpkU0Qmgfuod+5CA28LnI9/Oo5VhGQqqpB5JbOD9uaWOBkuW7uTED87CcgfI+ntQE920V9JC8SAAZ2g5Y+n9Yrj/ht/Rk+DMGEgwudvgwcjAzz86L0qxdUEkhcvj125J9hUE05iltbhTEySQHY7HJzuGScD5fxp8WubIAXuY12/hV1xnyx8/wAqbutAqvZZfBjA8J9txz+tOFggLMsa+LGTt61SXWt3qwNcWwikZW/BzkjHJHp702S/1ASJ38URAz3gUHGPPBJHn+lTix5RL4W0cbZKoCD5YB6UrJDCoyiBRz0qln1CePaRcKmAcgQ7lzjjncKRrjUvh1ZnjDFgdxGBtz7A44ophkiwuPh2cKtvG7E/3M0Rb2N0yqITCqk+IYPA9uazaavfyQs0NzCR35z/AIUHBAz+tE2mp3E7PJJqIWFyFjRV6H5j2qqaFkman4Bl/eX6nH8a6s1cqZ3Vjcw5C7TmZ1Oc+gU0tAWiwS4s3lLfC2wk5CMqqd3PqKGutZjs1wYUjGQCcbdpJqzNmSB42cnhi7nj6Ywahn0qK5g7i42SxnjGzHn161Fr2XT9AEl+JJGADMykDHkff1o+DV5rSJF2spLYBDeAeg9cnjy86ji0iKKAwhIzxhWaLdx6ck5HzqZLHYCGa2jGRhBEwQH5MxAotDpnNrZwytFtbHhEjrz6enHyzT7fU7hzsKRkn/ZqijHuc5x/Xn5K2nRSyHfuVep2eEfQeVSfAWVthsEyA5DSTMP0otBsk+Mmt0hDOv7Rwrd4QuD0wMUZNcyrA5hjM0gGQu7H3zVRcS2njjljnutp6d2SqfU4z65OakhutiOEh3SY3DvXGQPTgelDix5Cx3NzPB353WoRsid9u1OgJyxxj3zmoG02dJgtjJHcWDqGL25U7mPXpkdccnyqV9OW7lM0sdqjyFWOd7ZI9V3YPQeXlT7z+yba3j+PndYA4H7KYwoWx+8EwD086aRLKrUIrLSkhbVZZ1inO0kOJCpwTyF5x8ulG6bcdmJkBt9dgRwMBJY5EI/4iM/SqHV9T0DWbZI0hTT445FZ5Y23uRggHb6c8+fSoLLQ9FhnFw+uxPGnJXAQkY+Z/StUopbMs3eqNVPL2WhjTvb61Yg5kb4V3J69D5dRzmgJrvQL24Bs9bs7VA3+swy2x7yU5HTK8HryCevtWT7RHSotPt00a4jl3uXkZWztxg8jyOefWq7T7/V7aK5ms8yxkATOTnYTwD1/OrUY1aMpczyo20l7o63sjR6g80bt4SO9i2Z68lQPXknqeMUDqslhJPDHHDMe5yUvba5wy565YA5+vTmsnq+qyakYkZ2QRLjY8u/65wM02wbVHspILOGaWGUjescTE8Z449aPGlsT529I2D6roNosMFnfSSBiGd9jSbGI53ZI3fStHYwWxWKdrlCWXwsZcBgeR4c4+9YDS+xlzcKH1C5fT0I8b3NnMmP/ADMoUfetbadkoNSFvAuufFw2wPdC0eM4HBzuGefL5CpfEn0aQ5J+0H61qcOnwGRT3mcDEfOPPkjpWek7XWsVwqvmRQox3ePD6g0rdg72WW9Qtsk71ljecsB3YwAc45J5/wAq0+hdj4rZJ21K0sJ5JXyBt34HmclRyfrWi4IqNEvk5JStaMH2i7T27XkUelyBhgCSQx4PyB645pz9pHNskN0IZmjKsG27i+PmMA5x5Vr9Z7MdkoiWvrWC2PkY5GQj7Vk9Q0bsqNskGrXURII247zK+vhH8aPEkS5zGWXaCytwvxsV1cFk8cZkUqGPXw49P72ajvu0drNaKtpp3w90kp7uVZMARkYIKrgZz7Vn76wVJcaVPPd7mCqht9pPB6cknp6CitWsPgLKyEkckd5IhMqyOOenReoA96MYpkOfJRDqOo32oJFDczNOI87MnnnyqGL+0LCXu4p5rYHO9Y5yM+v4Tz0oYOzsFiQszZ2iNMn7UrJIiRvLgKck7jtPzI9KqkjP9PZeah2h13UoVt7vUDJE21WDqu0hTkZAHOKgj1C/gV47fUplAcMTG5XJAIGMemfzNVe9d48RHH4ugNFMkps2uNg7pMIW245+nU0CybLW37R6vAsijVJ5e8Xaxldn8PoAxx+VVJbxyPMSx/FnzY+5oEyvwQD6DjJolIpp0J7t0TbkOwwPPHPvg06SHcmGrqrxW6wrtMW/vCCg8RxjnHlitZedvLyDTIMQ6S7EAIY4HDJ65B49uKxdvYRyMoeYKChLbnI58vL3H2NTHTJbiXuI2aaCJjhkUN4euePrUui4uUei8vu2E+qaPJYSW8EckpGJkZ1wM56ZP8vas3cftHdrqZ5Zyx3OT+L69aIj0qSCZVue8iK4dkkXGR9aaEsxLl4nK7iSve8H0HTyoVLoUnJ9snTVrh5YUmuJjDGRhIzgAAAYA6dBW00ztJpSs0t/BqrBs894Co+gWsHDEnfCSNeA+RlufliiYI4ZbwSLv7zpgHg/SjGPwqE5L2er2navsWcHu5OgBeWEkDPrk1O+pdjtWsZofjYrczAgbFYGP0wOnlXllyndllJCOvAYY4PTr+VQw2haBTJm4IOwvHGRg/3enJFOkaeVno8On9lNMvFeTW5p3aM7Auw46Yxx1685qKfUtFjUm0mnut3CqAjHHXkA5+pFZEO8Voka2UsQ2nJDd0+BjBHhJ558qEs0kt71ryVWKxOXaNTnqpAA45O4/SqfFltonzY6RpjrdrbP3l5cGMkZWNh4+CR0HFWcV9bzEy280bBGAJVuCx/o1ktR0JNW1K2je/a3nmVt8ZCyJGBlgAQ3Pyp0ug6bZWEqz9pxJDu2mKGMsQw9s+1ckuOPpmq5J/DQ6lqNvbQkXNx3bHqFILA+uB/Ks3q2sWckKR26d8NuDmRssOP3vKhNTXSbx45G1O8nuTGECsETbjoCx6+vXzqvaHToJZlmmuSwx3ex0YYKjg++c9KqPGiJ8smWWkX9paRm2KyftPFkzblVsc5G0E/1zRjQ2d5dZbULKK3bjZLEeB6/hbB/l5VnJJ4LKYSWNxIzrjB2dARz1H0+9ajS+zXbDUbA3MemRsCp7prmOKJnOeDggHHvxWkY07REXksWW9h2T7Id4rLe29wB076cqCflkfnWkXsn2Snh2w6ZpzHHDIwPOPY1ibrsfr0VpFKdDc3J/wBrHHIpReOowxPX3qjvNG7QW8q50TVEH+CCRx5eYFPFmmajrE9JuuxvZQxMV/Yhh1jm5+1A3PZzQr2zisI9b7qzTxbO8UZORgEEcjqaBvbrS9GsYH1C2klmZiHVizhG68hscHPUD1rIWmqWchlNxHtBkAQQtgovOc+vlUuLG5wRu73s1b6gyrG8FwsW0d3HOgGB/QrK6v2W7jVFku3FtZ4VSgkQuW6eFQenv1oDVNRliWEaRduIWDCR84I5444qrvWe9nhkjJV0jVSWOCzebZ96agZz5Is297YXK6XKdKvPhzFGHASdyuzHv64rNaXLGtooaNjyScRk46+1QLLNJaz2ENyrQHbhHH4yOmCemPpQbfFLHiKZB7B+SevSnxrAmfJlWi3NxZPLvdcj9w917/L5Vc9mtU0uzvZZb2TZE0YQMUYc71z0HoDWJW3u7aCN2ikXD+EgefHT3q6bSL2z074rUI7ZYo1MjWkgZZMf4to4PPQnI88dK0yZCbXo9Zstf025jeSzuzMg4P7JwOnyoWW6tLp0MToWdcoem6sQY7jT4Uuba4VHIUxQCBUXHXDHcd2PU8/Kq257RX63hMtobdpCMZwQx8iGAHPvU5tOqNnLVs30zrEhMmFjXqcZ7s/yqj1HS4pbsXLwv8Qg2gwtjvMjgkk4/wAqJtdVOoWz2l1b91foBuVhwwyBn86svhxIMKGjz0OMEGlPjzWUey4z9Mrmi7y07qGGGF4htKL4gV8sk9Rz1xQlzBFbxQgW5lgztEKrt42k4JHlkDGBR0pmsiyyD5vjJ+Z9qhMxu8gYZASFwuD05wftXJ+o9m2mUd58E6iSbTp1UlWBWflQc4GMDI68ZFRvLF3tyYtyRSPlVePcU8sDjIP1qx1Gwla5WQYaM7VLAZZAOnn+lCRQo1m8bNOUG6IMG3Y54znGenpV5WiK2V0hWdYhDdmPYTvLK2Tz0O1M+nXiitMElxfySPdpJH5Rd6wxj7f196KiNhbybVkXeMEHGV5OB6Yp2qQi7RTFAqMpGySJgWP+8emfbOaL9Cr2VF/cupuRPKixE/smDsWxnPQ9RQkN0JLCaSKS57qCPxuJSgDE8cCrG+034A77WRbiZU3vB3fHyI/e69TQ7JYXoMM26zWUr+zzhcnpz0HT0Pzq1RDTsFsr20eDdMt1JJk5ZJMA/fNdVzBptvp0KwpZyy5G4urBgfrn2paMkGEjVQahPHcSLehWRlULHH4SrefOeh96V9UuASiQqCTgMzdPpQ0Uti8jiOeCQx9TG+Rj6cU+2mtblXa32SKrFTtHnWNV6Oi2/Yq3l3GjBnkcDnc2Mjnpx7U5dRuRGoRY/cEZI+/8qW3khki7yCNGU5CjaB+RohMhASpBx+Ef5UtfBq/oC3xT3IaWcSJKrOVWMkJnyxkD/rVjZX89ijbSe7OBGsx8vIDH60obIKtyD5MBio/hog27YAxOd3Q9Mdaam10GJaW2vRTKHmhkj9/+uKnLaZqjbCQ8i4PUqw+R4qg+Ihe8ks1ZRLHGHKlOq565qF+7tnXhsltqgHO4nnj7VsuZ+yGkaGTRm2kW95Jny7wBvp0H8ay+o9hVbvSI2lEj72WOZlOfYE44qzj1O8to2YqGKjCxyyBd3rgnyqxs+1GlyxkQXjXTDkrDG0hXPlkCqTg1fRLSemeVv2NvopV7yXuULkbJFO4LzjywT0qex7K3CzL8bciPBHgWIuHGemR/XNehah2ms5UdIrKeWYIWSOVUQkc8jJz5VVaVfWl6rb+7hw5IiaVd+7jnH9GolN+mSuKFmM1rs7ew3DNDDDHbYyhMqgAehyetTWjpaQtbiCJ4ycSMuMuR9x9qvtVu11FZ7XTo5DKj+NjBnOD6k4IqG87qz0tml021lnjUY3ZQj3KpgH701N1slxim2iomu2t0WTTAbeZSCPCpH6Y/KrCx/wBJHaO3YwyfD3ITGRJBtP8A6SP0pkU81/bRsdFtFkIyHG5I8evl+uKEn0iUPCJbiyiMjkMpnAIHt1+VPL6G1/k1tj/pVhHgv9Lljf1gmDZ+jY/WnDt52enuzLf6PKH/AHLgQozY+eQw+lVzdibbiaS+VXCja+zIx+9xnn25qoh0W5upporbZtjfaveApv49PLrSU16NHmuzbWfaXsdaL31vqd4odsGJ57lgmfPYScD5Ut1Zdne0R/1TtRco7f8Adpf5z/5H5rA6p2dvtOt2uZ4ITGOpRwSB71DB2bv7krixdVPOWZQPzNWp/wBJbd00arUexXZqyRt/aSGG4x0unRhn/dUq351Qto1vPcyW+iXi3jsF5trR5NnHJw4C4z/iNWD6KkF24W1hhQgFE+JVNw4BwNpPXj7VYWTf9npTdiwlm8JGxZA4Bznngf19qFyoT479EemdkZp7y5a7sGihLBoV71UIIz5K2R1ozXux11e2BtoYo3CDdGWlYFTj1NH2nb6Pckd3pt1AT1JiOPoOpp9z2+sHimjjinLbSBiA8DHX5UnKLdmijBKrMPadiZ9Flhl1i7ijYhmWOJ3BbAycOMYxWsa0eCKK3tzJED4d6y7ixOMctmqvXu0Gm6qsBuL9g0D7lCwluuOv2/OpLzX43tHm+JuZDneiSQMFJH90hR8/aolsUcY3RRax2RuZpmkS3MJkYjv7q8GHOM5IK58j/XNR29xp1pusUL22W2ySQytICehwrDBH0q8TWraXY0zWzXGTsKh5M8eZ2jB5oGJ43vYZLqbTpLoN/tMGNl9MjHXp1oyfshxXcTJyiyhu8p8RKm7OZGAPzwOK0sdvBc6atzHG1zGHKrHJMSxPRfCBx69frVfrdst7qAk+Ptpd2N++VBnPn0Uf11qSOCW2tYhbSNcokZZIoHXhumTgn7D8qtytIzimm7K++eWKd4J4UtOu1REAQPLnqR9agW3eEAi6UHacgqwOeeOn9ZrQ22nJqt1H8RZzwjdGJJpJCoUZG7AK+lbKXsLo+cWmsRxdeHRHIyMHBJzVRtrQvG2zzq105r2GWaV5CFUbnjySBnzGP41HNp0FnKqGWVt7HCzwlARn19/YV6xH2Zt1tXg/tiNldNh2oqnbjGOtRHsLYXNrbxz30uY0CgZU49s/SljOy/Gq0eZnTYLuUNA9tbRpjMUbs7HgZONtTaDqOl6dqzwXDSSwcq04IZHXg8ArkdPPPnXpVp2R0SyLLb6gVc9TuUnP1rzftj2efQdX3KVmtJyWhmUAfNTjgEfpTwfsTWOzbTS9g7C3hvpYDJHcNkTrAzgN7kDg+1H6d2g7KOv+q6taQc8B1VOP/MgP5145o2tSaXI0Mqrc2UnE1u/KsP4GjdU0q0kiN/o8xkszjejctCT0B9veiqK8j9I9anstF1S7eV7zS7pXi8bB85545D/woJtI7M2cEVxf/AReISZbUWBLDoQDXjJRMMpPQjBx1o2G3MhAh2t4ASMgH8+tWm/pDnF+j1u77cdl1Yq4Nxt8kgD5+RPH51l9a7UaLesq2vZwNjn9ptQt8wqnj6is7Z6PcybhJsgBUje5Bx/5ev5UZBpEHdrFJM17kEBY1KF2JBA5HTj0odewykyj1maOSGV0sbe1IIP7MMCASOOT71W2uWeMHIDkDOM498VtDb2MRW4bKOVA2NLgDgccYP50821jd2txNDbxgRRllliiIG73cDn5E1LkkTg2aHsrJ2I0LZcTLd3F8B/8xd2m7H+6q5C/mfetrH237OzD/wDkQD/jhkB/Na8X1KJ7qAxwzNG4YEOM8fanWaPDahGbe+3DMTnccdeaouPJjpHtFp2l0bUIxjVLOIiRgEebaWUEgdcdRg1bQXUDqqW88Ug/Cux936V8+X01xBYRPbvtYyYbIyMc/wAhRlvBHLHayz7llaMMWWMEk4B65GBTKXKz3qd7lI3MaK8gztVmKqfmcHFUeqJcPPbd7pOn3ALMWWRwD+E8cqRXjt/qOr2SRvpzXMnXd3csgxjGOho465rUSq39qXoOw4/bsQMkepNKxvkTNvq39hWrRR6p2KiR5eFKRW7Z5/wtkD3xXl3bOW1TUQ+nWcVpGYg6xQ5wBk9c/wCVaBte1PTblLoX0yu9x3cz53NImwNgk+9HXnY5tVKajeLmCSLhhMcjHJLEnPqaluiGs9I8zWUybBISuUJz9asbCxm1GdbWxZGk2b2ZvwqBjk+g6fcDzqZtAN7rCabpt5CZCXGJG8KqCed3PGAftWx0fsnqOhWk8csob4vYGdPBtXn16jnOKHIyjxOTKvR9ZsdKimtLWWcK0mRM5yccA9MY+gz7mibrv9Ut5oLBu74G1seE8jqauLrsVp0un9xAoinZQO+/Gy8gnzA9qsHhhtoEt4cDuwAxAx5VKk30dGFdlelnbuh7y2R5FUDe7FgMDpg8fao72G1uoTHPaQSwgYwi7APkaNzFKu3O2NevoaSOMSyqwIeFeFUZ5rXxx7ZOT6Q6wvLaC2EdvoqIzNGHmEmzf4hjPFWb3ad0jKpRjglDzgelCXltK1um9lDNNEMBcAeNRiiLLSTqCyMl+uG4BDo/t05/OsZ8rf8Ak1jD6DXN2HDusEjRAcNwCTnnr0qgvNJju8NC80RZgT3uFXnpwPP5Yrc23ZWBAPirq6mIGMbtikZz5c/nRr6Bpcq7ZLKIjOeckk+5zWf6Zo+NPswiadeb0h/tIO6MSU2goRg9D1z8v+rb9rd1K3DyLI2ANyMVPkclh6Vs5+yekSjHcuB6CRiPzoG67D6XMQTv3D8LSEnH2IpYX2Kmlow3d2ccJhS6hRBzmNHJJHTz4/jVJfjUjOGhuInVuSIT3eOeBg/T1rdnsraRWfx0eoWaWrIH3SK0ahTjnduNZ5NQ02wvriC5RryP8IltJVmR1I8i2PX7g1ajRk19OttVS204TanPFJOOWVUG/b0xngMafbaja6wFstPtpJ5JTgoYwoUDr9hk8c0TaydgXt0guLe6iC9DJEykfWPOfrmrns+nYrTbz4jTNQiWYghe9uSMZ68Nj86EoL0Opt96KA9itRVmFvbXCxZ8IWUD9SDXV6ZbXlrLHvE8bAnghwf411K0X40eEaVfC0+KwzLK0YjiYEY56559vKiYNXni08RJNtaZ8ZjPi2+fHvVArEKC6NgjOdpHHrUmRH0AyBkHit3BM4M2jQ6R2jeyuEjK74Xk8YIx+IjLfOtDL2p01Gd/28sSuQpTau8beBjcSK85yM73wOPIU15O8jwhxt5GRzUvjiyo800qPTk121eGOV7W4jQ8gmVSMY64Az+lR2N/qN9eq1p8MLdTzHsds/NjwKwlnNle67vO7A8a5/rmrW21m2sxuitBvGAczyJ5842sP41EuP4aR5m3s0eqz3UV7G9tNZm5clHUKgdF9Ack4omfS995FdXU0kgUCNRNcNjcx4wAB/nmgNO1FryCNBDeG6jIkM0N0Q2M+WVb5fxFR3epRXd6tndrqOIWyrtOrOHBByw2gdR0rLFm2a7DpoL+S9ayt9O7qJTuM6BeV6/vZ5/zo66V9MtC9zOURmAKALjPsFUV1vcQJOryQzNIV8Up0/8AFgddwcZqK9DXNwhmlUoIiSnczKCfXKMcH5jyqS+kAWGmy6hqcV1cLEIlQ7MW7c88ckYNF63cwx2ktvbBXucYVY32H55Ax9KK7xWtzGZ7QJtyXeW5U4z/AHiBz9aGtLLupmmtLazuXC4/Y3gduM/ug5ovYsaVIZoGlpBp0bTmM7vEVL78ew8v1oYXs2oG6t7U3NtIu0R/gHnyDnFW81ldXkSzXWiswCHYHLRk++P4H3+tFq0zS7La0to4Z4WCuVYFkHTGQOgyDn+VNbYpKlotEZLTTt2o3kpkQFmldywPXI8J6/M0LplhNqUff3MsjIrbolW3K7x6nkevvUbI+h2rTzvdPASHbE6kEkem3rjzoXWJpw9tNGl6YLgrgyv4cHp0HFC/gnXsse0lzBBahColedSPFJt2/MD6faiNKtbTT9PXDRblXczq+44yP72Pbyqn0nS4bq0uhOTKyyZRItkhb5ZB9vaj763ghtZZZ7WeJFUAyCJBtHTyXH9cUfwav/TIr6V7q5Ux3Fw1qQN6xS+KTnnAU/51LpVxauJDbRMkw/2fe5kyB65Axx706Flt9Ja5itr25OGYynAwOpxt8sj8jQCTrJoV3LGsu0uyRyTTEA9emR+VP0LphUjJNdRPc3RkuIQzKI4VjwDg/wB/yI8x+dMv7o3dxHDJD3kGMSB5gM/LAyOnlS6PZxYgultJ5Z2XexXuygP+E7STjiiZo49TZNtrfgRFgWh2Ek45UkD70r2Om0GyTW9rbPLBb2qW8ScbVfPH6VUzrNeW/wAdDaMrsCRKIVJUn+7k9KMk1O0v5JtNhsnkuUUgB2HkPcfL7Uzs+uqtZSi6tzCjEd2ZGCv6dCD+YpXSsb/TpDtOmmmhLmd22L45CVHI+QOa1Wn6KwhHcX7h40QTCYd4SSAeuR6+n8KqdN074WaOELLslcKdhjXqec+EZAyTx6VsVtJJ7GSSzkEMzuWDlOCMnAOeoxj7VpxpPY6aWyrh7KQxyO1q8Kyycu8kQwfoMU647ItcxmOaWxIZcHETrn7PRmlXE8ery2F1LcSukSybhGNni3cZCjH4T8/pVy0ELzicxZmA2h9viA9M/U1u4pu6CKVGPi/0fW1vFtEloSDnfJA7H/306TsLazwbVaxjVgPFHbMrfPO/Nay7YrCx8Q+ldHJhFyjEYHOOtGKHiujD6j2Ugs4IxJcJK0J7xT4wOvHV8Zzn169KljtlCLgkHGM1q9UtrfUrQ21yHCblfK8EMrBgfuBVZFpUTStH8RdqEA8ZRQG+XFRKPwEqKd7WPJyooKe2RXQLuGWyxzz0rWtoELgg3lyM88YH8KAvNIihmY947koyKWIG1sZB4+WPrU4MbH2lmFtYS93APAOZJUz0qDU9J07ULWSDU9WtTCxyQsqZXHQgnpXkmqwQ2V1cF9IknLTtlhMRkkk9ME10VhFIiu1gIcgHBYseR8h610KWjlcl8LBezumtrL2D/Dz7c7Whk2qw6g5Gc+XmPSrKLsldabiTTIACSDIskrFTtwemDnkVPoVoLO0geGI/6xIY9qzkcgsc7fLpjIrQw3l0rL3kcSMpKldxbj0yRn+vOuWcpJ6NoRi1syI7IvcXXfXNgYVcbisUuFJx5Arlc/5cVHP2c+HlDRQXWFPABTgfXGa9Cju2PXwjyKt/MU0TyCNyzKeeOCMfr71HkkX4oGBOnXRTbOJoyeB3caHHHTO8ff8AyonTtO02P/atqRMPIIA2Ajpgrn9a2c3eyquyVEB4J2b8j2zwKhW1JdmCqys2QoQce3T/ADpZ32PxpdFM01m7zmMiOTwMjNabjnGTwR09vnVRfqZ4Gg1Kaedt25SqiAIc9Bng+XTnNa/4Ed82GQrj/ZlF8P1ABI9jmhdRubW0VFe6iR3OwrDHlgByTkHjpQpb0KULWzCy2sOIxHDdbj63SZB6EY28eVG6Hp+ltdlrwXqhD40WRSzLjoMqM+XStppkMNzbma2u7mWNsckBccA4GR8qIuHXS4JLqaU92gy37Mce5xiq8rJXDHsoPhdAXRIkGmatLJlHDGMEcsC2NvsTVrJYdnGsVlS11CNIl6b03qMehPP50JY6/YQwWFu0u+Z0jQqnOGKg/wAat2u4AmN+/B6Y5+1N8skVGMWUsdh2bYSKt7ejjOTAGx9qqb/QI5J2W01CCSNYnbxxuhABTyweefWtRNf2xAVoCcj8Jj6fPNU+oXenx6hlrASiO3JIXPOWGPn+E048kmKUI0NfSYYSty00byK4ZQ0e4KThM7WGD1881X6lpp1zUIp01DMrHuREloRG+PIHoBg84+3NRXF3ZG3nujYmC2jjHC5ZXIYHHpjjzqXRr601Fbdf7HDrgt3sLt4T64XkH3zVWzJ4dBVnAmhGewPc2sko8Rkl3vsbqE9FPyzx1NNm7Ra1c3EIYRXQUYbZbmPKjpk5Oa0G2NRzILYK3IZVJkGPM9fvzxQl3JCwyrBk9c9flWijKXYOo/5YLHfXbq4KJFnrj90fqT9vpURZpDtRiI1/Ex86T8Y6BIl/OoWdpjsjG2MV0QgooylJsU/6w4ij4jHU1ZafLHEcRNjAwDmgtqvZOka7u8UqqhihOeM5HOKj0h9Q0zTojqrKqKTlwpfeT7nr51lyyVUXxpp2S9tLu5tezd3Ok6xuGjCMpwQd488156LBGbev4vUda9Q/tWwurQhBMkLDiVIfF7kZU/eqAdrtMsLZRaadK04Xl7sAk++QT/D5Vzxk0qSNORRbtsqdCMwuPhpNX1azeVf9XlinYRI3+MZ6HpxjFW2qah2z7OvFnWZLiCRcpIyK4b1B3LkEemaxtxN8VfyTSyEGWRnyB684FWE/aW8jsU00zd7EvXcck+nzx5ZqqlZmuSNF5D/pH7SwHEsVrOB/fgIz/wAJFA9pO3eu3MsKSOloseXVbYsrHIwfEevBPpQllqkEsccZs4ZZmY8szJkeQ4P50Jca5e3cD2lyUcI3gCoPAwGOMD0+9OtilyNrss9L1i5i0u5ktmkeUxhBGspaRjnk8jzLEnnzPFRdzPdsZ7uRmuHUbmK45xjp8qK7I6/Hp9u8C2kW1xhXWMb/AE6ny6mm3OoF7iVkhaZ3fO/IUHPXjHHPv9Kht9IqFY22ZjUb+SxvJIGhDKp4bJGeKs/hpJJEj2eJiAA2B+tSXmpXAQMbTCjhsAuKpJr1ppwu88n+91q0rIlJLo2Fr2D1W5gWUQWihhwGuI8/kTXVmxb6bKqvL3auRz+zznnr1rqrQKaLbWe0t9rNglvcaUiFX394sByR5L0HAOTWfna6z4rLOOvgk/gaZLb3JG2OI7V4G3B/SmR2V5IvjgnHuEPP2rQ59t2xBngtYgDODxJ/zU9pbdFP+pqCOuJWH2zU0FpexMCEuSo4HhZaczX8eAkF5kDONr0CsCaWEHd3Tru6BZuv/polXtzkvBLxhhulA4Hljb86Utqp/EL0DyyH4ru+vRlWe5XHPJbJFABA1aGI5RrmLH92UE4+worT9Ujk1GKZprh237nG1SWGcnnNVYuJz4TMWA58XPH1FNE7ltwljABGA0Sn+FJxQ1Kj1W+12ztrdZ41kkd8YRVBJyPTP9Yomzv0uSrC3uog4y3ex4A/l/nWO7Na41pG8fxSxeDJ7oR7n9jn19MVYw9rIry4ZIrK3sNud84JlzjHVNwHzOflWHij0d0eW0m2a3MTRlt/h2k5wAPqfKm/B2rEo0MbKTk5UHJxWOk7SoI2LXM95I4YbdipH6eXix6A5ozTO1CXlxHblCskxIUBgQuPXz6efrUPiaLXLFujSpYWpZe6DADoY5WUg9c8GnurBAY769RCwOe+JB8scjmgknmaRiyAPsXq3GcmsbfalcwXdzZiJZN0gkwGfBOeeM4qFCxy5FH0bm5083doYrp0mi3ZC3EKsPblcH8881JcacLwRrOw2gDYIJJIlBGPIE1V6DPcyWjzT4Vyd2/JZBnoAM9MfTNXEXjZkIHeIdrEcHpnpngEVLTTKTTXRGuigaqt+NRn3lO7aIhWUj58VNqWntfWklq00KxTLhmJOQCPTHWpWBLjYA78AeLGBnk+/wAqaXRTuddijO7JKkUiqQNbac1rYCwjuGWEFu7aLCsASSF5B8uM9aF0LRtQsbq6ilA+BdybcMyMzEn0xxQj9qNK07WIbu3sj4lZJJZYV3KwPQY6e+Oec81t7HVLS4iSeO1aPfyu6IA49fWtMfpnFqT16Kqa1vIiRDZyvgZwjDxfnQGj6Lc2NoyRwyRGVi7rIuWU56Z/CcDHI61rmvbfI3FsnqAvT7ULeXw7sC1gclgf2m3BHtzzn3oxjXZfuzL/ANmG1E81vAnxMxJYhdu9gPMgYHPpUtnbXLqslwsJxyyoxcdfUU+5aaKRpBJLGHQ7YyuCp+hGfkfvxQOrxXxRYrK4uo5FXe/RtwI9Dj/pxUUmK6Jr6y1i53tpkyLHACxDOy7uPLw48sYzQFhqvaCGBdlsGBGVLT9B6davOzRubbsve32tXhYO7hHDjGB4PzbI+1DpG6xpEgG/HU/uj1reOUdEUpbKL+1dd/tmaXY4mMcYZEmYLgb8ZwenX+jR6a32hI4t0B95if41QTS6vFqrPYRB5RtEn+qlty+LkgLjn+HtR+m6j2kaTF3aRAbVwTYgeLz/AHapuXdkRrotH1PtGyY+Hj59JM4/OmLqfaGFD3iIEUZZ95JCj61b/DsRx3mKpe0mg3+qLZLYJuMNwGlLMVwhHX36dKE5PRUopKwhdR7Rnd3bwmMnwlwQSPfk4pRqPaQcA2x+rfzoXslo9/pdhNDqEZR3mLqNxbw4A/gai1mftQtwE0zvxCu8ZVI/Tw/iB86du6sWqssVv+0XIL2n/E1R79bmkXvpLcjdk4LZI86F0GbtJJcyJrDydwVGO87vk45/CM9a0lmuLqIgIWDghcjxHPSi39GkmrDX7C287d9NNeLO6jvCsygZwP8ADWO7f6LB2Zs4LmF5XE0phbvWBw20MvIA6gN9q9gErf3oz8mqk7UW63mn3UUkQlV4NwQS4yU6jPurH7VrJYrRk1kfPVpqkltPIC7yRgZCDnHBH8RWrvu2dmtwixWydym0MVLDf1/CM+3B96otbsoobgxzJKZSo5O5mxjkE9DzjpU3ZZYYNVillkVY0G0F0JHIycn18vLrWTSkrMouUXjZbXHbqyubKVbU/D3TgBUJ4z58448vOhbaftJpNk5u4ilvLGxDmeE5yOoOST5VsrS+N/K0sUCx2wOFfA3P/DGaz3+kS6h+Hht1mIY5bczZwPQCs8t1RtKLrKySy/0g2MFmFv7O9eXzeNFIAycDkjHGPSodW7ZSXcdyNNt7g2kkPdo8qFCrEHd04P3qo7DakbXWGIllMYXY0cY3d5+mOQOa3ep6Pa6pKwuGvFjLZcNcMFz5DGceXl60pVF1Q4Oc49mLhOq6vczpu7udIwWaYyABQccDB9c9PWhrjQ9Uklb/AOI2DuVJ3d+2do6n8NazWdGs9L024ksby53GMh1acNnz53fwrz21Fy13bd+0qxHCLIB1HLfXrnHpVQd9GfJHF0zVQjUuz+lu0l7Cnd4xGjnA5AwBjr4ifofOju0NydR0RIbXUIS+zvbgkvtG7xFOnPX08sVJqvw89h3B1t4AAFeM26tn5Y6H9OaMjdTZTR2dwZ+7iZmVbQcKAeMggKPeoT3dG1aq9Hmd8J9PvIwZUZmAlVoyfCD06gc16N2L08Xlg073DuwdTIMsEUcbmYsCC2M9Pbyq2vJtJtLSJbl0lbYMQW43NzjOWGdvTnFCXGqxzSLBfTW8FvFgpaK32LHPP+VaSlfaIhxqDuyv1bTL86hG+gI09ouRtuJVTvWPIK5AB5/SqaBl+OuX1dczxRDMWdpDAk4BGRx/Lzq4bXb7U7hRaW8UVujczM4YD9PTp1rrSOKFpnkCGaQ8mPkH79BwOPaiKb9DdN6KQXrarC1nNZrPbSZVVdSuPQnnqMnkYoq20VNPPeQ2qwE4wwBLZ9ueat/ilVSIkTI/ebov86HeaWZsbix6bj/XAreHGZt/RCwRizEsT0U8/eufJHeTkgenrTCUg5PjempE85Mkxwo5JJ4FbpJEXZ257lsLgR1BqF3a2cH7Q5Vh4Ah5f3+VE3EkdvEXnWTugPBCoxJOfYen9GgbW2jvAL65uFJKho4iuO758yQfTrWHJyUioxK24m1q+ghawWOKMftMxuASBn8qRdf1CSJ4GgEpjUFkaVjkDADJjH59c+dXVve2ls8NvbzA96N+9m5YEHyxn0qKHT7OUGWeNZJGRCFZmPIzyc/MVzN32jVJpaYPDE40e3gV3Z2TDolyPAeOuOOvrmsxqHZ/U4p2ENlctk8YKtx9629tp8dsCUgVIyuTtJII6fTNN1i+j061aZVZ2U7QowNuaSnT0EoJrZntL0F+6jOoJPFIDyrQKRzx1zVzbaFozQEfDFyf38j6nOT51kW1W5kuJiSohY/hPSitE1xrURwTwo8JPIJOefTnFW4y7MYzgnRrI7GxtY8W0AGPUgHFUmvacjQh4EY8/hwW+g8+voKvru90+IrDcNFGThj1yAMf16daCebQrlCWEL4DFzyhH186zTfZtJRaoxFo5F0SVIiQjdxxj51rNQ7Q2Cx8wpMw4ChyPrn0qg1X+zBATpEbwEnLAuWBH1/rmqRsnIaQ7SOfPmt8VLbObJw0jSJrtrJIElsk2M3ALsfyzWmNmkISRbQsrAEFlwD5/wBc15qp7hcqcH1PJrZ9ltVVbJorru9kY8Ibgtn3NTOFLRfHO3sW7S/luHb+xLWTJ/EZDk/Piuq372CYLJvtlBUYDyKpxj0I4pKzyNsTzfuwck7cnocdaamFAAAOPWm96Gfr5+dOXMmSBhV56dTXWcNEgZfbB4yRTQ/K9T5gYzUluId2Ju8Gfw7fLkdfXjNDyyBXZIidmfMUhqJLudcvvZcccGnRz3K8rPKq9Md4aRZCVAxvweQB0qDA3eIts+eKEwoJa9ugRsupsAde9b+dOOqXHd7fiJyw44lP65oCPfNKFjBZh0VRk0XHpt6/SyuSfeEj9RTHRLb6rdbyPiZsYxzIeKJh1S7SQuLmcMeM7+MVFDol9I3NuqFuSWlRcfnRT9m73vUM00KbxgdT5+XHPXyzQFMg/tO4IYtJkZ5yqn+FG6Rqkmm38d4yQSuoO0NEvPzwKs7f/R9qT8CSY8dVtjj/ANTLVlD/AKOrxABJFI+Ou+eOP9AxpOmWoTW0Xdl2i0F4Un1COb4h13tb28ICtz0DZx7+XWoruw0y/uVudCl+BcgB18DlvcnbwenGT0pdP7DXUTEp3KFWON8kjqRjpjgedXdj2avCCZ/hrY58KwKr8eu5gD+VQ06pHQrf+kUVlZ3unxiR5bYDCqzsi5PIAxgZx0oBda1lbuYQ2xliL52xxsQccZBHTjFb+00FRCBcTzsuMHa+APoKIXRtNGSbTvT5NIxfP3qVx/S9+jOaXqMdw26/ja2lP9/aVGM488+Z8qff6lBPazWsW994ILRxsefp9K1lta2sCYFrApx+EIOPoKL2DbkeFfTAUUeJFW6o8gtdEjtpo59Wt3W1U5zJbuik9ATljj6jHrWqS7tLG17vu2jicArlgVbjjBDEY4x75rZyxQTxFZIwwIxzk/nWO1nss77/AOzYY3gLFntpN23PquBlW91I+tOfFZCuC0HxySsq4iA4wQOdp9P0ohWHV5ONucZxj7Vk9He4sb2Rf28/eMCbabHfR44JVuBIPcfUet9BdpIjKgiG8Y8Tbtwx6eX0yK5pRaZtCdoNkEbKSojLdAZQcZ6Yxj51R6rrSW2ROyrAmO9a0k2vjOCAMZ3YzgZHTqKtLWM36hozJJlcl1G4YB5UseKz/a7SIJYzJJF3bDl5EkRFUAfv7uvHIwDny8zVQj9J5W60T3vbDsm+mDSl06/NtlWSM87cNuBJ73PBANNg7WaIiDbHfF2Picwpk+/4683+IgF6o7tyrKoZnQEyHPLAHIBPz8vevTtJ0u2OhLc3qQxQxqCj96GYjH73Ax/XpmtZmHHOTeirj7R6X/bM94Uv2Uxxqiqig5G7ORv6eIfajB2t04tlbO9x77R/+1HQ6PZt2gulcxNFHbwOCsRJDEtjAH51oW0iPuwFKPkcBYAB+tQ1fSN45/TKjtjpgPitNQ+ir/z0RZ9udKt97Cz1Bt5HVUH57jVjfaHbAIlxCjKx4Z2AwTx1J/jQx0FjIqCxgdFUrnCjB4yDj8R+fSmk+6E3L6Q3PbLT5pRJ8FerxggMp/jUQ7YaUG2ta3oJPmq/81WDaOxvDcS2UG7YEBXA4zn8OMdaGvOy8F3K7Su0e45BQ8of8Ixx9KeL9oWUvTGp2o0Z2x3Vwpx+8i/81XHZ+/tdVvdljv3QASuGAHAYe/Ws/e9noLWyCy3LbEwO9lUMV88k8f1ijOztkNGvnnlS3mgeLaXDMHHQ8qTj86EvqDKVnpXeH+435fzrMXnam2dsG1lPdORww8XBUj86lXUrViV2BPmB/Oq68XRxExlswsaAszIoXAHyIPnWznZHjo8u7Qw3ryRjUNUWSHdgCVeU8t2AOR8sUBFpdrNcLEmswnIA7xl2jnyH9edazX9U7OvYwXNtZyyuz7ikrj8ADjjJJGevTHHNefSPGLglmO1sNkcDB58xWaTqjGbV32el6Bo1tZWCGe8S6kI2gKDtUE89ePIc0ur9n7i/hECajFCqgkKbXcc+XOak7O3GiTxRQWc0qOIwzGSBVIHXk45+nFXey0iLYvyGx/hP2z8qxcXd2dUcXGjCWnZO7tLuOW6uLeeOPkBIhGCfcbq1VvcI4MUw7iLjb4GDE+hz/Oi7gRW8Sv8A2i6IzLGNgRslmCjII9SOadNpXfRFTdFg3LEKMfl0ptNgko9Gc123tLi2zA9tNnghip8/IVRppdu0q/Dadb97++wLNgDr50Y1mkenyzfGW8MaNIrZfxOd5wCDxziqttC1HUCjjcY+qtnGPsauMaMJyd9F9eXlhozwCe3bUpypYpETHHD0xuyNx69OKk1zUSSdPkEyxSKFzZgKit06ZJPGOtBQ9mHEaCe7nOByFb8Weoz/ANau9OtYrGIQ2qOSTlmZyWPzNXinSRScvZXrbagiqI57eyhIB8GXkPrndRAtreVlbuhcTL/30rDI6ef0o27ZUXfNIFA6qMcfWgHmlnXC5ihHPoWq4wQm6HTFFAV5y7gfgQ5x9elCH8BQkHP7oAx/n9alx+7GuBXEJF1GTWqikQ5NkSQ7vFI2F+lMmcHwRcD1wKdIWlOWGB7CnwxI/hj2AgZeRxgIPf8AlVNpE1YlvZ7iBjc5Gdox09fYe9T3kMdpbGWYiR1/CgA2Z/j8/wBKG1C+t4YvhtPky/WRyo8fv9KbHa2kUqXT/EZCj/WNxC5z+HAP8McVhPlNIxM+ba4vtQG/cYd2ZME9OuB7UR3b28qLaorJlg0b/hIOD9T7/Sjr2KO3spUsYWRplIDP1588c+tDadplzZ96LxY95bKBWJAXjgZxjNYuVlKFBGly9zCInZu8EascElRhQOvT7UVb2aI5fZulJDEt+Jvz4/SuhtpJkOApQDpIATn+NT/D7QpSQRDg9Rjb0BP1rOUjRIdJ3zp3m4Er+9zz8uayfay7DW6I1rKpJ3BwOPTBBPFX11ew2lossk3eBcgAMDg56/17VXnVJZ4d1oI5Zck92JcE9fIZ9Pzoja2TNp6MSzq7bQAxzgfP7VJBJtlHeR+EdBnH8Kl1G6maVpGi7st0GeBmq9ryVRzg+5FdS2jicd6Dry6MsocE5AAx60Gso24AwF8/SprRZ75gsSBm9cfrR0um6vOAPhUlCZHhjAK5+2fb5UsktFRg5FfbyZuFj2EsePF7/WorjckjxyRkOhwwKY2n71b2ejatI20WksGGyryQ/hxn2/SprzRNZs5EvDcxG5kJwUOxifmcUs1Za4nRRoEdNrA9OeMUVap3+2JM5GAvixSzxXUOXvFBIOC25Wz7daFaTcCcKh8/aquzJqmaa2k7mFU+KSMjOVxnnPtXVl/inXhGVQPauqMEaKbHmCJYF/akMeWG3p+fNcpiUbHzsx1U849a55PCQgyfamOpXBQ5wuTt8qvszSFkUogEaE8ckcg0OC8zqqAmRjgBeSfbAqdRJE4SaPu3PUP4Tj5Gr3s5aay2o9/o8cizWpBZsBNnXqWx1GePOgpLZddjuxF1qkYluCbVE6JJbk7/ACJ54862tv8A6PbOMDvLpsjp3cCJ/CtRZm+a0h+PMXxJX9p3SkDPtkmiPEPxOwHucfpihHUuNfDOjsfpkMWZJrx1/e/ann6CoX0TQ7aR5LizZYEH43LyZ+eMj861SlF5Chj6qM/nSnL9V+jGk5ItcaM9pejaXI73EWmr3eMROwA3Dz8O0FauobWNQoWNFA6DOanTLlsMBtODhcHP1pssJGJASf7wJwD/AJ04ux40JNGvO4jBH97B/LFLb93Go2ISfZcVwKY8K5H+HpT1J8kA+ZoY0D6pfLYabdXjpkQQvJt6kkDOPrSwm4isYllmMlysah2wF3NjnoOOah1qxl1K0S3S5WBe8V5CI924A5x19cfbpUvd+FR3netjBYjOT6nyoVCdiW7yAYdlJ3HodxxnOKKVsjkAfOoTlF8TYAGST/lQMGpW9woMdxtOTxt9DjnPTNGhXWi1yFwTLjP90Ypw2k52lvc8/rUaDjw8n1p6d4Dy3HoKXZY8ruHKnHyqPu4P/BQ/Pp/KpAmcb9zfM07uz5J96dAV+o6XaalF3dzCpwdynccofUc8H5VnNS0+90+Nmu4v7QtVXHxGz9vGvvgjeB9D862exgMnCj1qKeza6QpKGERHKZ/F8/b2pONiaMEmqOI1lsrx4oiSon/2kZI8g2Mg+xX55pdWv9an00wwnTbuIncyTW5lRvmVbr05wD8qv7/snCC8+luba4YYYHDRyD0dSMMPn96yd7p8lldHvYzZXIPB3HuZP9xz+E+zfesXBroW6pmY1GXWi8iywwRKniMNvhUGB/dJPl5HPnRvZrtbd2cEVvcbHtiSf2iA7s5JXJB45HJ6eQo2+T4iR11W2jnccFpAUkHphhg/fNVaaDpwbfBPIoHSK5JKjnP40Gf/AE08k1swcJRlcTdaNq0b6ze3Km3SV7WHkthMgvuIIHyq+l1yQ2jSQrbSSKu7YspOcH8PQcn51idL79tRu2gVQ0cULKtswcYG71GfyqS+uZ5rORrW5mWZdxYRLuYNzxg4+3rSzaZum8Sr7Sdrb+4u/iLGTuNrBDCpyRjnLJ0J88/yrRdg+1kPwRivLl5rx3LuCMliTndz9OPn9PLLmWX4ySSVbpssNzSKFYnz4x581cdnEjiuJJ1+J7vaMjufPnge3X3rTKlZzRlLOz2i61y3iSNjli7hAqoCefr6Zp73do8eRt3n8IK45+9Y+S7t0tI3nklVFwUSNDuzjpxwetdb31tPtBw2Wbu/FnOPPGPL7is3zSOvQbfDVHadZJbZbNk8LFjxkdCOBjr5+dBRRm9CzWsqOVUokvfBtg5HHUYPPpRhdNzKzFmAwc9ORng+Y4rPatqz6es0JgMaAZEluoKjI4zxgeXrUW2TKo7ZcQQz29ti4ukwBncACFI4xk+fSsP2s183E6RwrNE0abWO5wXz1yCagTWZrqWSa5kVAFLbURTukH4cenXk+w9KlGlajqKrewzRBydo+IQsRnHsfTHNWlTtmDlmqiVNjYXdxKITE6vNgRvLkDDA45xVladltYs7lZDZ2c4K4wdx88gnj2qxht9UtHt2vbsOhukCxrFtHng549TitRaXshDb5I2Kkg4zkYGeTnrg0Sm60VDiXsq7WG60uyaZoIobeMNNKIVDd5gcjkccZ9K0SPAkZRU2Kp4CjzPpVNrWoxjQr0DEYkhkjG443HBHHrTby7neHZbYVCBta4bbuxz06k8e1ZY2bJqPQXqt7awvZd9IiRLdjc2ckBUZunzA+tZPWtUa4u3GnXc7xv4mZe8AH3P+XNGHSbm/AS+ZY4yS64O5ieAQAeB5VZJpljb25WK3y7nYdxIPpx9q0jBIym5TK6x0BJEj+Ju53ZwSoHA9TnPPrV9a281vEiiQbRwuFHA8vSg9KiihdpE2OMlVMY3Zx5dTj5VZSsHXLkdepHNaIIxSQkhLhMHofM4qCW+EXgiHLcYXqaRmy22LLepI8I/mfahwpi3jYMn98tkt/KtoxbJlIa3iPeXDb2Byo8lpjSlmIGSeu0Hk05Qzn1pJZNg2r1rQzOaXu0AxhvTriol3SNyxzTVUsenNSIpkKpGQI84Z88n1A/nSboErJ4kZwREwVQcNIR+Q9TTdQvrTTLbaF7xmBI8WAT86bqGrWdnG0EXdpJGMNGT09hjPNVFqDdgyXUBu4twdULAbfv8A5VhKdmi1pA+j3EV3dO13akHdlppLjAHpjIq+u1soLZBH35aVlBAmxjOeenPQmiO5tooz3cM8JfG1u9wPTj/OqV7LUrrUWuI507iALiN5XYvwRyB04rG7ZaTii8e2te/VlnmjkHG0qD9D5VNHprle7afcGH78fl9KHtpTcMCsbK2fF1yG8uas23hBHzjoMgenWsm6NkkwJNIto1Ku0SlVI/eH19+KiFksttLHE8MiyKQrLLn2zyaOuCfh+9bu+mQSMgDNUPaX4QJ/rKbYycFkHP09aE22KVJGD1C3aO+ktrhmGxyrDPI9/TzqG3mNrKRAuBnAB6498dadfpYpOTBNJKh6GRcEfOmWdvB8VGYrnY7OAA/AX3zzXX6PPfYbrmnyhIHFh3e5OTjBY9cnj8qqpIGg3LNEseSCQGz969N0u5L2SW6X4DKPGqlhgZIFZzXbCa9kM39oQbVYjDLjaBnzA/Ws4z9M3lx/m0Z+y1SawKm1kw/IJUYJrRaT2lmuZu6uoldv3cNt/OsnNHHBMVE0c4AyWQ+H5ZpYrtYwjQqBsORjrVuKkYRnKDPSJxJEBJLaupPAy+WHHkfWqi2uzdXU00sE+1EMcSOpBC/vN9f0+dCaJ2rMCpFcwRtED+0YMQx9zg9f5Ve6trdtZqHexWUsdoIlxjjPOT9flWOLWjqXJGSuzH65a2EMneh8ITkhScg/LGKoZyjOFi7xhjq6gEn5AmrrVr25WdcKYhsybd5RIqg+3Tzz7ZHAxVUbrEEkJhhKschyg3p8iMfnkVtG6MJNNkSBWGT+hFdTF/Dy5H0rqozGpIxBIyT5H0q97NLZf2lbT6lKFhhkWQhiCXAPQZwM+fUfeqJIy3+0JA96IARcIzZHkc/lTLs3l7d9mpLl7nTpblisiO9xIuXDbiQFb1xzls9POhdRv9GumijniM7vKGlukkkQoh4YAZI3dOcEfbJz1laG6idrddzREB1A6A8Ak+QPSvU+z/YKztbuK9vu7m2IphgALKrYGWOep6e3FJjipSejT2WqWMukWuoSTd1azKndtPIFxnhQSDjNFWd3Z3URkspIpIw7Juj5GQcEe/NMure1ktHguBF3RXbiQjC+mB0FD9lruCXQdPQTRd6LdA6B1BDAAHIzRTZ1p06ZaeJgNob54/nTtrnrgfnUqkAZMiD86X9n5u5+WBTw+lWNSPqWc4+1LmMDgbj6gZ/OmPNF0RckeY8RprMx5CD5saG0ugQ4bhkhec/vtS7SRnp8himZP94fSkAHOBn2PNJO+w6HbV8ju+Q3Uvi6Dj5moWuhGhZwQQM7SMfbNC/2xp6E95f2yhuQDKuQflmimK0WBjGcs5+Q4pGMaEHaSflmqmbtHpCN/wDPKSPNEZv0FCzdpbF1KxJfy7h/3cJH2yRRTE5RNEWBPSuViDworKN2nlBIi06XA53XMyxnHy5oObtc6IV7/TogeCDPv/QigWaNyZGxggjPpSRXbkBIMSeWc5A+teXzdqp5lAfVIolUkCOGEtke5I5+tc3aaSfKG+1K4B42QxKgP2oTE+Q9KS/vLiWRdPtkvGi4Lh9qB88jdgjgfM+VWDXTwnZcvHCxHO88ffpXkEl/dy+EWOsSrjCo8zgAfICmCz1OTmLs82T5yByf4VWROTPTL/VtPDFZdWgjxx+zuFGf41X3XaPRBbNbzXS3MZGCChk3fPjFYuHQu1E2Bb6OsefMRL/EmiP+ynaeTm6eG2HrLNGmPtU9+h5shvpdPWZfgZppbPn9hLCf2f8AuP1Hy5FLFot/cWkd9Ywd7bSk7OQJMAkcj6eRNOk7MBOdQ7TacmOoFw0n6CvQ4bjfCgAbaUH7jBT8sgfpWXItF8at7PJQpj1GZJkaKTw5VlKsD8uKt7fVryLCPMLhB+5Mu78+orT21vb3nazVorq3jmQ2tv4ZFBwfFS3/AGNsZhuszJbP5bG3rn5H+BFZyKjB+ihg1OxkLb4RAzHlgNy/lgj86lj0+xkf/VoopTIvjfcXPthSSR08xQ9/2W1S2JZUW6QecR2t9j/AmqSWILNsnjeOVf3XBRh/WanQNP2jQ6pp1r8BKluggLJhgC2FHn4SQK88uL+WC7RIZQ5jcjdu27sefXjgDzrWG9kaHubnbdRcYS4Xdj5MOR9CKg+D00tG8INoyDADKJY29cn8Q+u41cKRjyRy6G6Ne3N6/dx3DqqYAAYkZA6E/foKF7SWGqXSbVgfG7krKMemeceQq40Wx+GQPJaw3ciHKyQSBwB5cYDDz6iri5v7dLcSuW3BhuJZdoBA6+/Tz/OldS0hqNx/TPONP0m+F0WfT/DuA8WQvzzzxx1rWWgeVtnc4YNudUk3BT7DdVrHMiSFdjs0YwG+eCSDjny86Ha7SO6mRxtjQLIXOSTnPt7Z+tDk5DjBRAZpYY7iKPLAxXcJkDJzzn+sD0pF1IQNeSBu83XTbY15Y4AA4+lU+qXZl1GUAMO8kiPBzkjcOB/XSjbfTrmKJ4mhd5Xy5lba3UjqAc/n71ooJLZGTvQgjmuO7eW6hV5STDE0LBV5zgsVwTzjFaA6cbjYIpMOo2nJ3KOnGPvXaFaLDCEkiZTuyWKgZPyq5WRYg2E7sL5sPKguMdbKy2065hYLPdmZcYCqOg9+lG9wBExJ2t4mwvNczScHnb7fyodnY8Hjz46VSDohCqsYVEjTgHbGu1c+uPKmd3JLJxmONerZyW+X86nWMTeNv9n7+dRzShchftmtoQ9szlIbNKqeFAFUelBhmkkI56Z8qcfHk4z9aZ4IkOxNjNyc1oZjpZAi7QOagRWd8DzqGSHvm8TPx5KxGamUAYt43wxxuxjIHkBSbpWwWx7jdGyQkdcO4PT2FLfXosrVFZQsca44659BRoa2tRGJ4WIxtCRMAc/I0LNDouoJ3neXcB3kAO3hJH/lP6VzS5LZtjSKODSLrVu8u5JGCs5AWVDICPpWi0rR+4iR7vbI448CHGPlnmkSKLTYCltdubcAYZgFOeowQMc+nuKKjZpocyTtFsxksOffB/hWUm2VCKX/AEqdamVri0s41jjeUMWZ0yVC4x0OfM1BaadJaZmlaFjgLvhPLcAck8/TpU1pbi71aXxd8ttEB3kkh3bmbOeeR+GijbkTylFxsJIOcF/r5UPSodW7LCAYZ+m5RtXa3I9/nTGmKvKAjRqi5HAYsfUDHzqK0SSKCIsrFsnp555HNPmLQF5AmXbClQMDr8/nWRr6B7m4Ik3mPao2lSD+E+WeOv1qs1K9tPhGt7p98TJiTwnCny5A4xVrLviWTbG8hIV8bsso8x8qrWRVYiRFeOdjJ08j0NNEyPN7qOJr5kt54pIyfCQ3GPyropAjnLgkMMEfrWomtuz0cJa5hCMSCWBzznyweRx196zT29izoyXUSq7FdoPCehJPl611RlZxS4/gTptxfWt2s9vtlc/hGN35fetpcxaZf2iPqEFqZsZfoCDj+8KzGk6KHlEi39s6rziJ93ToMZBNau2sUSQCV17sJgqFzWXI1ejTiTS2ZHVLDTYomlswE44RJyw+x+VZ5g25cnqep8q9A1TszZanKO4uxCR1VVUk/Wsvq3Z1tJkUG6hlTqCuQT7VcJKuyeSD7orVDROu0bgRgYq5snS5VWuJlMYwrwADg9M85z68YPWq2DTr66ue6ihZX3Yw/h6eWTTkt7ncY2Rl2ybXeMhgCegBBwat0zKKa2Xc2iW9xbwypK/J5ZiAgA6qCecDnj86iuNHsoIJRlI97+Dc29ouRg5B5yMnFDtoupd2TFATwPBg7hn16VW3lre2hZLqBg2PxY6/WoS/po+uh8NnE2/e0rHd1Vc54HvXUB37rwSy+ytgV1aUZbHzXEb7QLS1BAwSGk5+eXpUmiLKFs4CxOOsmP8A316nJothNaJaJYQLt/eMa59/LjOM8DrWO1e3Gnai8ElrZsy4ZX7rBZT0PBH/AFpLkTNnBophefBzrPbQRxTIcq6vICD/AMVaKPt/2hutkCTRscY/CQSfXOevyrO3GoIfF8FYlc8Eq/P/AKqfaXMU4cf2faMRzgGQDH/FWiaJ36N3oV+UZJtdN1JKrBhF8Yvdnryylx9j7Vq17U6JD/smi3DjEcDE/kMfnWIsIbu7ijkt9JsEj8maRnB/9Qq0hsdR6f6hF7pG+R+Zotlq0aU9rrXjuoLuQk87Igv6ml/7TyMP2elSMP700wH8DVENJaRR8RdSMf8A6bvGPyakOgaa3MsUknvJK7fqaTLuRYXHbO6iZlaKwjHlvuen6VEva+/uOIbi2+VrC0p/Q0yHTLCIAQWiofIqzD9DRnw67eWfj1O7/wB2aSQXIHOoa3OmVn1Jgf7scUX6hTQzw6tP/tTfOB+7NqWB9lzRxhy3huLhR6Iyj9BTPhefHd3bf/dA/QUwAn029A3rY2bH/wCpcsx/9oqA2+pjgxWFt6HcCf0NWhtIG4ZrtwPL4uT+eKWOwtV6Rvk+srH+NIKKeWz1cqS2pKgHmMIB9doqA6JfXI51S5lz/vbPuSMj5CrbVrzTdAsfjbm28G8IBDGpYsc/L0NZyf8A0k2YP+r6XO/P/eSqn6A0ULXstbPsfaKd11NJLJ5hTgfzo6TTNG0mE3FxY74lI3nHeEc46MfU0B2T7VntBf3EAsvh1ii7zJk3E8geg9fSr/VLY3tjNbDAMgwCT759KGhqvRWS9t+zOk267NHmkBOBtSNDn0oWf/TDbINtnohH/wDa+f0NZntlon9m2EEtzMdrTbR3abjnafUisewtCcCaf/8ACv8Az01ZLmz0K5/0uaq4/wBVhs7Y+vwwc/marbn/AEmdp51IGsNDn/wYNmPsaxpW1/8AGn//AAL/AM9aCz7E63exJLb6feGNwGVpI40BB6HxSCnROTIrjtPrd1nv9eu5M/3maq+S7uJSe91CRweu93IrVQf6MdXcAy3drB6iQ5I/4SaJX/RmIQX1DW440Aye6t88fNmFFBUiTQ+zt9e6XbTQxr3bRgq7NgEfrXsVssi28KNGeI1GRj0rKabPZaJottCbgdxDEEV5WVScA9ecZ4P2rU6ddC8sYZ4o5AsiAhXIDD2IzWc4pnRxOipscjtfq/HPw1vx/wAVXnesoI2mqXTuO2Orna5JtbfgYOPxe9aDJBx3T9Ohx/Ok+NFwk6IhcDGGDfSmXFrbXkey4t0lQ+TqD+tPe3dmOInX5EfzpoEsYI2Se2SKxlCjVOzPX/Yyzmy1i8ts4/dxvX7Hn86zN/2b1ezJzCtxGPOLPP06/rXpIeQfun55FMe43KVVHLY5HH86VEuKZ5CN0cpA3JIDnAJDKaNTUpbmKSC9UXsDNhhK3j4PUP1z9fpXoc1vYXYK31kkrDj9qi5+hql1LsfbTK0ml7reQjmJ/EjfXqPz+VFkOD9AMcqXqIumykSFhmBxiTG4E4PQjGemD7VTXlo017fRmQiVlVFVRkk7Sf3hx19qC1Kwu7C5CXcbxt5Z8/kfP6VZ6b2gKMf7QRLgMADNgCbaPVv3gPQ/cVaM3vTK22tFuZ2a1+GmlS4UOzZONuSBt6gHJxzz51a2UWoRysZr5p0UnCLb7AP1yKu4ZrO7PfWUnfxhfEQniX2YdR+nvVbcT2098H73c8WPDvA7sYPGDz5+VPvsWOJYQmZslnBPkAP1P51P4T0CnJOcr1H2oN5ozHmIu7xEBl2dOPfrwakUApvVtyN4s8kEH09qoqxzMCd+8lFHPvQrOtzP8OB+A5lPTr5UUQCpD5UkYB5H2oHSmy9zKQfFIVBC9QOK0hHZnJhM7hM4I9uelAyMOpx880VcEY43fUGgWPGQfyroMmzg3pioZWBPXpT4WYxnOQfekkGT50hEJdlQtGEZvJWOKKgUwWr/ABDKzvhiq/3vLmgyADGzdFkUnng81bXoM0GIdwAHLLk4rHkZpBGXuO0msWdyUt3XugfD3kQJ/Si7ftlcK6i6sI9xXBZOAPpQepXNrLGba5nG8HPh28H3P+VVknZ+YXMcVoZpzMNysu1gV9cj+h54rDBP0Q5zT0zdrqWltAwPCADAAwz+g6HPU4pkk9tJCzJiNFAJYZbP0B9sZ4xWZ0201OC9MU8RyhJLOM8+o55NalJJJLMiSZLYhshrhRuXHOMZxnkedQ1RvGWS2V+ntZJrE0axuBLCXMpP4gGHXnn8X021BqFw8d5GsOolrc+B1YbvnnFQAl9bc2l7E8nwu0uTjneCR4f+lVyxvcaxKz3E0kdvbnxTkMQScgDHQGqxFlrRpLHUfHsEe7K/iB6H1wQKIt5hcRyEod2cbuu708vlxWchmVDHGYBHIPxHfx9eeKkeWUGOPkIp27Q2Rn0B/rrUOBamaRpUzhcZRAoU9DnFVl06JN3saPhQd46BRnzGP51BDLFtZZpeMfvMPAfpzn61M7R3EUpSXxpLsBAwT4QRgceZ/rNTjRTlY6SysJ42lNuYzKNzA4x06gdKAl7K6XJG26IRyEnDLgEfLAFGzXLzWrJA2xmfPdnGV9m44+QrhJIHEdzBE4UYBPXpgkZGWqlZLxZVroVnbwkRFmH97ujwfmTUxtmhUiSObu1ztHmc+ZytMS7hgu4LRB/tmJd5MHbjnz68/LpRE3wpQKJYni2nMjyoD5enPAHFN37JpeiGLaZfFG4xxgNuyfIUHqulfHZMUrR8DIbxqOfmKmaSKPbDAwwp3bBMpDH6+1SpcY/+YhfeyA4jIOPl5Y96NroNPRnU7J6jllEp3YyAF4/Xilh7P6lDMJEkVir5AK4IP2x+f3rR3c8MhDRTyxuPIwl931wKCF6C0sB3vMmMO8ZH3GKpOTJcYhMWl39y5lvZYUfaAWQkt7ZGMedAX3ZzUXmxHqz8gYUlgAOnr+XvRDXskbhtmUPBwoAz58mpTeqZEXbMcknBCjJz0560v0h1EzH/AGZ1tcBXUgDj9pj9aWtKTCDt2TkjjIkTn866qykTjEtludXcboXIJ83Bqo7RHU59qGQtPGhdu4JB2ehz6np8jWqv2lsIXme4EgXhFSYBmbyUc9TVdumtLUyXlzvkcl5XE/hDegweg6Ae1JN9lyXo84v9VulQmO5kB8s4PH2punardsXQ3AORnBVf5VbdoZ76a8L6bNeBSo3hJ3A3eoyaD08678SoaW/YYwN0zEfrXRG2jndI2+htdJp8eblG3jeMxdMjp1FWYluhgCaLH/8AV/nSWouxFGu+cjaMBmJ8qNVbjGC8v3IqqZogdZbo5/awH/7P+dPLXQ/ftz/9rH8aLjSUD/vf+I0/bNkcy4+ZpFASyXI4xbn/AMmKd3l3nhbf/h/yo8RzY5MvPzp6rKDwZefnQBWl7sj/AGdvgfT/APWkAvSM91bnH+P/APzVp+08y/A880xpXjaJQHIZ8Z9OCf4Uhlfi76d1bj/7mP8A9KeBdj/uYP8A8p/5KscOfM4PtSgNnnPT0oCjH9uIb640Hu009LhhOhEcZeQnr+6FB8/WsVbdle0N0A0fZoqvrKrRf+5xXsp3IPCWBPpTc5PIP1NGVEvjvZiexfZnV9FvJrm7s7GESQ7Nsd0WfOQeeWGOK1/+sk8wp9Jf8qICkN04+dKSB14HzospRor7yyjvFjS+06C5jVshJmDAHBGcEVmP9IVlbwdnYhb6TZQIl2vEaKnVW80wfzraySLsJBBxz1qp1+wm1u0aztzGg3RyiSRC4I8QIwAcnp96MkTOLxddnijtEr7WtIs48nf/AJq9z0DvDoGm7YWx8LHjxD+6PU1nIf8ARuJJ991eucDpHYRqPu38q21npk1jp9vCfEIkCDHB4HHH8qTkg44S9kQkkVSTA3HuP51U6+/xFkYHiYLIDn8OceoG7+v0vbeB2nmTxcFSBzkZH+VTvpxaJgCyk84OCD8xU5I1cG0Y7StMW9tFnntySnh2F18IXI6hv0re6bJKLK1heyZTJGAkZKE7cf73pWa061gGoTaVGZbeGItKYUXZtBCFRx5b2k6f3a1UEkUAK93KW6FyRkim2mEI0VWjwNF2w1iOGz7vbbW/gXZgA7ug3cedaM/FLnMT4+Sf81ZXT7s/9t9WWWV0VrW3JJIBwA3HStL3kXLfEnHqWHFDaRUE6JDLKP8AunH0U/8A7VDJNKTzEx/3dv8AzUhlUsAsvOOowaieSC3JlNw6tjL7iMY9elS3EvYyZ7k+L4aQL5/h/wCamd/KpKC0l3DnAKf81C6l2q0ywnSK6vAm9iu7AYAjB5xzzn8jREGowXI3QSySKejLFhT9cYrN0Ce+xHu5nBU2Exzzhtn/ADUNNPqCsNtmyr6iRP50VMw4eRyhz4S5A+n5VGshdTlpCc8eCo0UC3ErXsRtrzTTKh6hymP1rK6p2SlO6XToWAxnu3kXP0Oefr962MkTY3Hep9yP5U3ZJsz3hyfQDH6Ulolq+zyhZbqx1BBie2uY3HIO1lPzpuomG81KWVrRWIRR4goJ45PPWt52nsZZY7eSC1SeZX5ZlU4GDj88Uxuy2msrSd1Kkjgd4yP1PmfSung5Iwlcjl5uKUlUSnstW722itfgpQe7WJJCp25xxyFxjjzo+2iuooWWNIiQSNwkIH18PJ96Lh0QQDCXMix4xtwMgfPrRENpFFkLKT82qG9mkYy9gsKSzPtkVAcYBEpAH/poe0kmjaS2EaBo2JG9/wAa58uOf69asmjBIG8hR58VJNaQXSRh5XjnQ5WQAHH5edawZM0AS983ASLn/wCof+Wq+eKdR+CL/jP8qMed7e4Ntc+Fv3HA8Mg9uPyp7oHHUkfTmuhNGLRUbp1PPde4yTS7Z2XIaH/hP86OmtDjIwRQjI6Hpj60yQSZJdjKZI8EeUZ4/OjtPuJJISpeHP74KHj8+Ki4bg8NTAJLeTvIXCs3h6ZDexFROCkVGWLBp+yNpNI0sbHxHIRT09fxZNWkVjLFBEkYMZh4ikCruX6jqPY0Ot0V5VjC/mCu5D/EVa2twZFzI+B/eXBB+wrmlCaNYYXoAM90l13M7tDIyYDbRsceYAPnSxPFe3y6TqepdzK8eYT3ajcpJG3eRwePrVnJELhf2u2SMMCvt759az+udnTez98Ze/KrtXe+2QDOQM/hYc+eD71Ckr2XJOiXUOwhtNVi/s6SYs0RICSgSJ5FsHGRz5UEeympaVKZPiMO+B/tCpYDp5eXHnQ+p22qie2MV7IssCbIRclomQZzhX5B+9G3vbHVz2Zlt9Stbj47KiK7hQbDhgSSR0OAelXaZmqRXrDdRd9vEw7pdu9wcMCMeE1FJJZJmJfCeAP2jhhz5eKtD2a/0g219Etl2jGxsY+IVQUb5jHB96frM3Zm01eG2u55RbNEJIriEK6qWzwSBnp8+tLEemjOhwkpc2M9zE5PhJd+OvB+XOR+VdFf6fK0jdx3uHJUBCpT7EZ6dT0xWqm7LW2qwrP2e1lJ4UyQgZJNp/r16VX3GiPZJIL8CFASO8liAUDjkkcUmqCmVVxo1xOIpLZiN46+Fs+/l9+aH/sy9W4ia4tmZIjncI+fyrUW/Zy5a032bWk0I5BgmwAf/L/nQ8ug3Drsufios5BQ3Ln/ANw/hSdrsMDJao/d6qoVXXu4ThXHTJIohJ8AC6gLqR0XGPXpyPyo657Eyyuzd4wyBtZpSxH5Ch4OyVxbBm3B+RncmQT69c0PFonGd9BEM9nM7PEWEuOO8J8I9BngVGl66RMCnd5YgbkOD9uT5e3FEnTdRMaKXg2gcDuvywetDXOl35C7riJfESB3ZAHp0qdF7CTeh4Qo2GRGwCBwp9R7/wA6qNOkFxc3k5UM0s3OWxgD9etGLbakUMTXEI4xyhI+vnihrfRbq2REjMTH95hkAn5EfKqVUJ2EvKjAqhkiYDxFJMgD3FRy3bgbu4R8DyOMH3/lUDWN6knIQIVwQM85+lJ8Bc7QCFGD0DEZ/KikFsZFew7B8QsjP6xgqAPTA86SuNhcYGFXGP73+VdTpE/ozzzagSrm7tsjlcTxkj86Mtzqd0MyTLKVPDmdCEPp14rY3OkWzAkJ3qtjuyATk56HnJHB5zUiaVIrQGaSFVtyCpjzk+3XpjPTyNX5Ih437MDNo933rb1jLDG8iRSAD0zzwKLj0K/iIkS0PiJQAOvB++a3KaULeT4jvgHJZe7Zc4GP8Qzzk4486sJGihKLDbLHIGVhtIYrg9fTnmpfKNcX0g05JYdPD3yNbPGoz3iHDDoDkDHNFJcQrs3SGNmzxIMDrjg0PPcyXH/zFyz4O4LL4hkAjgdAcfLzoe3kZUliEVuYoeuyLI+fBwPn5+WaHy/C1Eto7+1Mu2S4UJjO+MhgfqcCo5dWgRAbaKWU4yS7IgH0yf68qqo5ElX9qjtIDggR+LHTPzFQd0EVknzhkU7gvK/n6Y9KjyMqi9h1mJgGmtnUE/uTIwx58nGfKp7rV7NWjWBJx/4hlKZHsB/nWdeWJZAWtsCPAAUDD+uc1CDcsEGEXanh4Bzn1zxn+vKlm/ozSSa1ZBsRCZyOpOxcfrUT6xGMb4sFGVuJU8PPPnzxn69ayMcl3Lqr28ltIkR/7zYxRTjPpzU8rS4MZUrtkbquQufc8+v5U3f0lOzYRavbOwVY5GPlh0xj7j8vSo59dt/EiWxDK3KtIM4+VYyPvvEQQmFPIOM/Qcn9OtTyzTyBQrAcYChMDyPPvxml/wClWao9oLVTE0lkQpIDZnH5YBqJu0lskbYswWHIxMD8v3f4isxtmEZAdghIJAJwT/X9GmMLhpC5d3djnnn70WFs2EGuw7RJJZI25iijeCAcA+nOP6IqQa1GIlac2gQHlxFgsMjgDd159Kxk5upIzHhyCQwwOB6/Ly4FNU3XcGFWc4bePEQM/I/M0WFmyTtFaykgC3yhbcqbshfXFRtr8cUiTwiGLajKzgkrkkHBwefw9CB51iZIbtGyquwHALAE48jUkSXSAnxq23BZcrx6HHrT/wDRWbqDtDnaZLiI7l3qJAFBJOAoxgkfX50kWu4aSVmtpPGSpMbDaAM4HOB8855HWsEUlQuArNGQduQOn9Z/nUtsl2gR0iKYbcH55PHX/KkGTNquu3ffzXELROshwsfdAlQBwPxdep4+x6kd+1V4gCsYGdjhT3HTnrjd9MetZp3ugIyIzvTq5JJOST/H+ulCyLebQ0TjdyCO7IPzyODR2GTRpG1HULnUXn+MjgRY1hPdhGd+QwyCvHBboSRn7kXGo6paXMGpS3ST28KlWQR7Synq2AduRj08zg8VlQtyxxLyEywIOChAHTk+Qxitd2fv9GtI7NJdPneeMje8rllHHXbyKpfLECabqN6/aaa8sLmG7VoYjsxvDrhunTGM/X1rQ2msTwxtLdRwnad2E/ZnHUjGGz1wMdcHmhtQu9G/tBp9MtUj2gAywpt7x+SB1AUe+Car4tRlVnQiKRSMDcue758ueucflS5KTpOxwsvz2jt9vcEW4nyQSQRzzjgfpmoptcitbN1ubyBYcZdpE4YHPQZ56HpVXD8FOsvfwwIQCyyFAS58s+p/KiRJbd8s0UTCRjjeQDtBJz79Tn3PNQyrkAQJo2pQPNpcFkY4ZCA57yNFb/d34HXI8hWjtdWhjfuXgZo1jwDHIWPAOBk+uD/M1VxSwiTfBbqkgbDEsQCPTjH29PphXgdkcSjvC/AOwDHyOBihsIqh11qMGpQeFzCFnyhZmYqQc4YAHyyMg1aWl8MrG7RPIwOwRHdn7dKqfhrySTPO/PiJbBIx+dSw2szuv7aUMSed2eP49TRZSsvGu4wCsilXHUZ5FBJdWqyMkbMVz4sZwp+ZxQkemQtMDNcsWXOxllAK58h50RPYssJEUtv7b4AxI69Biix7Fa5z+BlYZ8iefzpnfMr4ZWx186G1Pvvg3jgkG58dYwSvqc1RWN1ftfILtmks5OVaOPaw9A28AgYx0zzRaEzRmUbjgsT1280LLySw3g+meKjhv4/gZpJUlieIsfEvJAJz4evvxmotMvotSiaWIbQGG3IxuGPLPX7ValRL2FwiJ+VYA+5qYjAKgNjHk1Q5cAZC5xzletOS5IxvQbR5ef5VrkRQlxA1xGUmDumPwHBH50FPaSwASWzysM+KKTkfQ54+v3q0EkbHIb6UneAnnp7VSlQnGysSdXfu2BWQdUY4P+dPeJXBGwn3zRk9vazKBNGrovkTj9Kga0ljB+DuEK/upPk49tw5/I1ouRGbgyvktSD4FyaHZDjbtK/LqKs3meJB8YhhPkx8Sf8AEKR4UlQN1J6MDwa0TRDiVyKrDDAsfXiuELo26PcD/hP8KJe2cDKLUas6nBB+RpkjUvJRw6qwHr4TRK3KbRzIvs+GH361EVV/LHvmozC68qT9qlwT7KUmg6CZtoCjeB0Cvn8jTg+yTftKKV54x4v0qvDNnxhfmKmRxx+0YeWM1i//AM69Frlfsh1HRtNv97SW2xv3ZLfauPc8jP51S/8AY9QxSC9lQHp3yBs9f8q0Qa4QERPC+Tn9pGP1oSSS5UndEFB692vHz/r0qXxSQ8osqIOzOp2UyTWl1AzZ4dS0bH1HGfzNH3132insJ7G/g7yLIy4RXY4OcZ8/LyohLtxhUldT6N4qKS5kfbv2k8Hywv3qMZFLH0YEm5079vZ/G2rxNgsFcZx79Gx/Qq+sO3epwQqbp7a+Q9Y3hw3tyvH359jWklnE7BZQSAM52jAPrn14qun0jTLyVmuLYMxON4kbJ9z+XrTtomvgTD2t0W5QfG6bPbOQDvgYSKPt/KodV7QWlnNC+mJDfxOCXRtyEH2bpn5ihLnstazbDCZIiMKQrZDeWefTPtQn/ZqdEIinLd2MpHIMBvbcMYHPT9am0Vcui4te1/Zu+UCeCezcYzldwz9M/pVhbxadet/8N1OxkLDIQybWP06/lWEk7NagjBvgwRn8B5+m7I9ajfTrkwSMLSaOQE7u5TvD78AAHg9M1TcX2iU5HoE+m30JY/CK/PVGB/hmgpR3Q/b2xQnyZNufuKyFprGr2BMVrfTRIDld4K4HrtbgfKr6z7b61GFW8hsrmNjtMg4P15x9qWMClNk8pgbO5FGRznjP5VC9uV5BUqefPNFf9pNOkU/EaTlRyHgyGI8zgDy+dS952euNqxX8ttIwyEdQ+P8Ah+frSw+MMkVjBc8yBfYZ/lXVZpY2Druh1ixdDyCzbT9ia6n45Bkib4NdzsG4bhsDlufP1rktSjgxxxL1LAK2CPLn+eaKfESDIxkhcDn88VLsJwcBRyBtYj6/P61zm1ICaFERsxhmwP2aZOPlx/Qpq267OFXBwQAPEfbNFyJHFyI1GW5yN2ePSlLo6nhtg4AY7sY+f6UWFFb8BGrbpJFH+EKP6H9etSHTLfIaFiTxyR1PyqybaCi7QMc5XjNLFwQOceWDinYUV8djGrMjnec5B2nw8cY+/rWf7R6m+lXvwy6dJNEUDLLChIHsffOfoa2KghiQx58j0FOiZiQysQc8Z5/I8UJ12Jx1oxOiajLqeoCD+y7iGNlJMkisoA9BxznPT+ValbGKQ82+Nq4UlsYovCNIDsG9m/F6/Tp9gKQB0cASNg+RxTcl6BRrsFGnglSSAuABz0x5cCmHTychEXqOh2hvn60Yp5wB08XQc1zOM5JbA6j1pWOiv/skZZmREY5/eyT+VZ6HV9LlEqC9so5I2K7JZimMdecAHnzrWyRLkOBgr7nGM+lK8QPBSM+eSoJpqS9icfhU6Rb2urWfxNu0apvKlo/ECR6GrAaXCxwu3KnqVyOg8jx+VGq3KRNgADHgUDI/nXNAD42ZiqckZxkUrHVGM1TVJrTU5rZ9OvmjjbCSW1j3gkGAeCWA+wq00CKfU7OWa8tJLYCTaizW5RyoHXBP6elaCOMFQehIzxTG27wudoznhc5P3p5KuhKLu7Ku+tfg7G4mgiM0qLuRFUsWPoAOprPvr84BVtF1Tf8A3H08jP2atgWRMhlJ8PB9KlWGQjIcIpPRev3oUl7QOL9MB+EtRHGSVjYAHBXBB+vNQNZ7CFit2dScM5yP41bJaDvM8FugY5J+3SufEIZ9xIUZZcdev8qVlUV8elCXc7YUMOgU11/Yi00+e42FmRN3dxx5ZvYY5NGld8m5MhcDHPIzU8KbZfB4sdd7UZBiYptcVogba2uHbH+zi06Xdn55Fam002NreKUpsdlDMrA5BPJ5PPWnzTSxXMcJKlJTu9ccEkffH50abaQbU3JuYAgjI6/Km5IUYv2BmwRcEZyORj+vemGKNWUkqqlhggGjkt22kMVXOCu3J9vP6U6OMo2dxJPTnGCPPj+NTkVQIkMbRwmKLbhejHjjywOf5VJHbRDG9Ac9QEJ5+1FRmSNk3NneOBn+v40gdlWRmYhRxgYOfU+1Kx0MEKrkxRhcryGJ/wA6mjeGONh3cYCk8KueepxTyirG4Ma4x1GP5fOo42CxhkLKFOfLNKx0RjvTPmGWNYXTxB4uvXowIx9QRUhLgHY7PtOCFIz9uaf3BmUF5CTxjP8AXzppgWBS56AcY5INKwoY8kgPjwqHjAX28/Op0fvFbegXdgBgxHH5H7dKGhj+KOVZh+02YJxySPTqOaJ+GKyld5DR+HI/rn60ASbY2PIWTyGQOPlQ08bMAFtVbdySvGKVfFslVsZGPw9fLn71MYiiHc+7jJG0YzSGV8tkHhDbShx0U4/X71WXOgWcszTGEtJjaXXhsY6HHUda0WzgKjsHxjdgc/1modm0nvMZXIG0cZ9fzpqTJcUZG7s7zRrHOnszpk5haHc549hnyqLSu0E05ZZtIuZ5Q4GI3EYI9yehHpxnFa97MTjBOc9M5FDzwQq/dtGpx6+L9a0U9Gbg70yJ0geQmzkckoJO7dSGXnBB+RqSPT7qZELJ3ayDdG5YbW9gRUdxZwXKxiRCVhbCqGZRjng4IJHPSutYv7OtCtrNLHGzn9lkFUbbztHkKakx0d0ZlfBYHBB/r9KdHlRjaMfemS6ZK1rPdSTKFiBkfYOSAPKj00edo4O7nVlkGQGGMAjPvTUgohQgnYQRu46UM1jbhiV327Hq0JwGP+70/Ki7WyklvJbQuoMWQG8jg4odyQZFJyycnyBrWM2Q4oGaK8Q4CpdgA8xja/2PH50OWSYlfEko6xyKVdfoasA/hKnkMQBn1qZrVLuPFxlxuO3J5Uj0PUdK2jOzJwKWSJl6Dn7Uq7kxu49eanvbeWyRplkEsIxkPww8uMdagjZZF3KPC3kfKtVIzaok2q65bFRPGoORnFSd33bcGlVixx/CqsVESPt6H86nEjEZOMetMkXk5qNSAc80CJ2jWUeJFb5ioGto8nwFWJ6g/nUySY55GfKpFl7zhhzRSYwLY6/vvj51GO+UnoRjjHlR7J5+vlULxAAqOM+fpUuKHbIkumznusFuoGefzxU8EkahslhznDAHP9fWoJdsarnPiYKMe9KiuM5Kkewx/GocEUpMNjugVGHHT1pyXGTgqV56nBB5qtVI2J8OPXFSdyyICkzhT5E5rN8KZS5GWgdXUho0fPkelQPZ2Eniks0BY5LKMH58VXtNLC37rD6injUivhlj5/w81D4SlyIjuOz2kzsXt0eJx5qfM+WKr5eykgfEF4JChyBLCCDn3/lV/BcLKQFU5PTd7Gp2kwSvn61GLRX5ZkW7K3LsS5Cn/wClGMH3PI5pK1rM5PhcAehXP8aWipCqJ//Z"/>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22540" name="AutoShape 12" descr="data:image/jpeg;base64,/9j/4AAQSkZJRgABAQAAAQABAAD/2wCEAAkGBwgHBgkIBwgKCgkLDRYPDQwMDRsUFRAWIB0iIiAdHx8kKDQsJCYxJx8fLT0tMTU3Ojo6Iys/RD84QzQ5OjcBCgoKDQwNGg8PGjclHyU3Nzc3Nzc3Nzc3Nzc3Nzc3Nzc3Nzc3Nzc3Nzc3Nzc3Nzc3Nzc3Nzc3Nzc3Nzc3Nzc3N//AABEIAT4CJAMBIgACEQEDEQH/xAAcAAABBQEBAQAAAAAAAAAAAAAEAQIDBQYABwj/xABKEAACAQMDAQYEAwUEBwYGAwEBAgMABBEFEiExBhMiQVFhFHGBkTKhsSNCwdHwFVJi4QckM3KS0vEWQ1OCorIlNGODk8I1c+IX/8QAGQEAAwEBAQAAAAAAAAAAAAAAAAECAwQF/8QAJREAAgICAgMBAQEBAQEBAAAAAAECERIhAzETQVEiYTJxgSME/9oADAMBAAIRAxEAPwCaurq4V7Jzi0tJSimAtdXUtAHUtJS49aAOp1JXYoA6lrq6gZ1dS4rqAOrq6lFAHUtJSigDq6upaAOrq6uoA6lrq6gZ1dXCuoEdXV1dQB1dSUtMDqSurqAOrq6upBR1dSV2aAFrqSu+dAHV1JXGgDqQ0tJTEdXV1JQB1dXV1IBK6upPOgDq6urqAErqWkoA6urqSgDq6u86SkB1dXV1ACVxrq6iwEpKWupWAlJS0lIBKSlpDQAlJS0lKwOIB611RtLEpw0ig+ma6lkgoKpRXClrQDqUV1LQM6urhS0WB1LSClpWM6lrqWiwOrq6losBKWurqLA6lpKWmM7pS0lLSsDq6urqLAWupKWiwOrq6u+dOwOrqSlosKOrq6uosDvnXUma6iwOrq6uosR1dXUlFgdSUtJQB2a7yrqSiwOrq6kJoAUUldXUWB1dXZpKLAWkrq6ixHdK6kpaLGdSV1dRYjqSurqVgdSV2a6iwOrqTNdmlYHV2a7iuosBK6urqLAQ11dSFgvJOB70rA6kNRG5iz1qJrvxYUA/WofJEeLCaaffihXuHPoo9qibe34i2fvUPmXoaiEvcRjodx9qHkmduhIHtxUYRj0OaQq2eoFZS5GylGhyxMRkCupPGOrgfTNdWdjouKUUlKK9CzMWurs11AC0tJS0WBwpa7NdSsYtLSA11AC11dXUWAvlXU0sF6nFJ3if3hRYx9LTA6+TD71wdT+8PvRYD811R96n94UveJ13D70WBJXUwOD0YH60uRRYDq6mb1HJYfek72M/vr96LAkrs1GZUUZLjHzoeS8GPAD8zRYBmaQkAZPAqsM0pOe8bNNd5HHickfOlkBahgcEYIqOWeOL8bYJ8qrVaSMeByF+ZprMZD+0OT70ZCLMXMJIHeD2zUgYMMg5HrVNtA6U6Od4SSnHtRkBcV2ar0vzxvQYPmDRSXEbjIYD507AmzSVD8RETjeKUzxgZLrj507AlpM1Gs0bEbXUk+WacWA5JxRYDiaTNDvdIB4fF8qhe8J4jGPXNFiDc12ar0u5P3ufelNzyeuaWQB2a7NAi5YjIx964XTEeLJ+VGQBu4eortw9RmghMhJGSPc0wyuCSOnyosCwzSFwOpFACUkEs32pBL64xRYB5kX+8K7eD05oLvP7oFSLJnGTg0shhHeDPQ/al7wUK74xg5polAP+dGQBe8Ck3getDGQ+RB9qTvH+lFgFb/akLmhu8YHnil7wY4pWBLkGuz71F3n+HNcXX+6c+1S5pBRLvPrS7zQ3fMPwgY9+aY8hPDMfpUvlQ6CmnVfxHFRNeru2qPuaFdW6+IenrXIrNzHk89T5VD5Gx0FPc+L09s0OwWRyX3Z9QelR7fMc+/FLsDLsXj3rNt+x0P2Qg4Dsfr0prxL0ErD5gGmMCpIHIpm0nk8E+RpDHGJ//EH2z/Gl7tgv4hn/AHTUa5z5fek3SFufEfQHpSAm2zY4249eaQJLnJXJP+IUhZ+i4A9ql391GduC3+I0gGhph0iJ991LSd/IQPCR8jXUAWtLUe6nbq77Mx4NLUe8DzFcHHqKVgS5rqj3rjqK4yoBksMUWMlzXZqve9Z22xLgf3j1oZmlMmUcknJHixUuaQUXOajaYA4UZPtQSPMUzJz55DCoJ2vUA2RqQf7niIqHyr0PFlmJWOd3HyppmPTcBWe+Nmbq7AfOmmZieSSfvRbFZoC6/i3jB96bkAHB5qiMhzzj603vSORj71I7L15FUZdgPTJqJrpcZQ7j71TNMT+LB4pCSwz4h8qYWWst8zdAF9eetQmZ2OWcn61Wq7Z8+KkDkDI8+vFMm7Du/fzb61ILiXZu3H/ioHcMABufOnBhjnOfTNKxk+9mOQxzT0k5w/3oMF9+FOM+hppLDjJPvmqsRY70GNoLU5ZgTjB+1ARSEDbnIPpTnkaNNwPPSixlgGDfvA0hKZwXH3qtLtIpyDz60xgw/dYjyNKwLYMufxKaSSRUGScj25qsWdlXgfelSVm4OR8qLCwxrpdvCn61AJ84O4D51H3rBcD/ANtN7xifKiwCjI2M5GPlXd8GGPShsS5zhse1NZSGG4eXnTyEFsxz1I+tcWY9TQY9+vpSp4s4osArdgnJxTmunbAZtw8/FmhSpA54pMBf3vt0oyCgr4gZ/SponMgyB06iq/ggADPNPXvcgJkEdOMU8gDmQseAc1xiK4yQCegzQiuY8lQc59etF2WpDumidFU569aTm6GkiSO0mcHYgwOvixUeHztI59KnS4tlZZIg5kXqxPXjzqKWeIs5Kork5U4qPIysUd3TDJIxj1qGVJV5dGGeelSLIX2tCQSByu38R86MDHvVIRWRlw67MY44P8KHyMFFFau/qASPU9Kn7mdx4UC+Z8QFEyW8UkQXCq3mU44qWNVjbu15yg8TsOfLH5UvIPArAkoJ4bI6inpLg4I+lExoO9YTBlZ+N27P0NOcskm148ggkHp5U/ILEEkfkhSAPOog4zwefareN454wxKhxgESY3ACk2CPmLvMleDjypeQMCqLMSAN3zqWJWk/70fQ0RPAZVUqQHxz5801bd1Rg8pY9cADrSzDAYqKWbxsdvmOlEJCgXezKfYnBqC3TZLuaNhgZz6miO8dmGxUAz1byFS5MpJD9kbZMQV18iW6Ui2isFwUOfQ5zx7UNIQiSPKMsCCScY+YpLS4ijlkBVMseCp/Fn2pDCzYop8UoUjqOuKYLYu+2J09QTxSuygjAYD0D5wc+lRtOqxiKRo85B3kAcE+ftSsKR0tkwcq0qlgM7ecmoMSLGF2leerHFSgF2xCQyYJzjOBT5A80KuIiX65V+M+o+1FiohaznQbnXAPQ+VJ3TqOV6fnTJLu5CIRuDI48QwMqfpRIkZyxkUsxGQCOB9fOkGgKZyZDkj5LSFTnleT7CiQsOcyqjHP4Rx9eKTu+SQd3pkHAocgoFC/L0wKcvntH2p3dkE7ssfYipYpGVRGrKAvqOlKx0Q5jwcuc9DtphYNwMnFPlliUFV3N5eWBQbTs7FIo2J8uOD9aBBiquPERmuoIpKuA7kH6UtIB3x0h82IPnniuW8cZwTnzqsjmVfwHknkE8imSzKzEd3n5VvkyNFsdQcEb+M++Kn/ALSiQ4fIb55qoCs0eSirx0xSxjxGRl2rnjC/nSyYy6e+iW2M24EE4X1oT4xpMAAEH1brVa9whfGGb5gDJqaGGMEb95GcYVuR9aHIEGpI7txEr8f3qcRPE4PdIAPCwcYJHpmgpLaUD/V0bf6kg8VAYp1X/aEjz5/hUdj6LKCSyeYmSN4ierCRuT9+n0o5JIQGSO527hwW5zxjrWew6y5PPH4iMCuMjqcLx7rx9aMbHkXTyiKPvJnRxxtjwuWyPvQ8qYYd6Ei3f3WXw/PBqqXgb3z16jFOKLnwtn6jOadUKywaNQT+1DcdVqTuYii5lbryfSq/fNJjJYFRgYOMirCwtLy5XawESYJBdsA0239BKxXjgJIWXcR/XrTTFGXC5Y8+2aMi0yU4ae48Ab/usvnHPOelWbJpxhjEiYIHHenGfnU5lYWZwxbGI3EfNalSBnbuwWZiegHWrqWHT4n3CKLBIB3SefyPH/SkFyltLvtbORnY7dyJgEfajyBgitbS7gruED49Tx/GojYXQkMYgYsoBweOPb1o671O/Myxw25jYnjfhiR9Ogon4u73CG4toFAPLmXPHtg8UZyDGJQFXjkKMGDehGCKULkeIdK0yd6Qknebl/d2HgeRyRz+dDG2cysySRvI3XvH3cfWn5Q8ZQhCuOKcY5CQVVivX1xVrcW88WclGj89hGPp51G5YKCikr7jIp+QWBXKrYGcgeh601gfp70bKS8hZgF9BioXKNwV6H0pqYnEFaRdu09R1Oaejhf3SfyqZ7dCfCCT04oZYXYgqwZT/dNPIVMc8sY5AYY6hqkguI1U7QOnHhyag2SRk5Q9epqJclsbR8j1o7FssxdL5EZ+VJJPDjxL9RxVeQydQ2M+YqRIZGyVBK44yBSpDtk6vA+NpO70Jpe8I8l+e3GKDkj2OQy4x5UomAGQMkep60xWFNMBgBgwP94YqTv1fzyfLBoEtuyQSvmQKfHFMyFo4pWVf3ghIP1oCwkjMm3hQenOP41zxMviyMihi4IKunTPUciuExUDaSPPAxRbDRIshBO5gPTnmkCFnJVuCOgqGScBC8jKoHVj0FdazJNn4eZGxj8L08hByZiH4m59zTWkEuAcKc81yHajKZcjkHDUI1vFuIVjgev86mygmNZCfAFwD19Kn2zd3kkBV6HvPXj14oEYGAMg+hwamEl4rAhMDOVO0D9aGwRPJ3kUYZu8GOhLZxn5UQlzM8BWVJHK87lOCPShEa5DkhnXPGN2OKfJNKGzuIOOS3JOKkoIj1D9gwMZfjDAgD/Oh/iXEfdh2CnpgA0F8ciSL8UdpJwcEDBpkuqafhiJ5No9efyotIVhvxE4I2Ss/ng81LFcTuEXcFA4GFJA+wqpGoQFMLMPLkHgH+jRdhcQiVi1wyGMePadpUep/OhtUJMuVfukZisj8DIjGQT/AF61At+V37oWGSOCcYoV9UtpbnFjNFIyeGQtyCfUetRS3JkYZjiXAwCnFStlt/C4S7iaMsg6HHi9ahkZJsr3rxuBkcZU+48/vQWnPDPcuqKJHU7TsOCp9Ks4sLIwWXO3gqzDcAOuM8Um0hrYFclvhyjzRtvyDs5x/KgYmkwpaJXPTMnl9KsLqWwkPi1CJJBglCdoOc4/Tr7ZoS5uYrK1eeVlUAHk8lj6A0ZiaHiNhh128A73yQOvzomeLvTnuZFJGN3LAkc/y+1VE2vWtsrsJmOWC4HOT/l1qTTe0yX106LMysgODIMbvLipyYXHotFeQvhcs+3k4HPz4qwjsEmjzHhJ35bacD7VnZddsFvhBtAVDklOR06E+v0qO+7QWViNkbG5kMhzsYjavzz1/nSseUTQvFcQEnuJHKg5VR1HtVfbzMb0pPBPFGRuCyRkc+X8ftVHedvrt3VbS2WCFcbmZi7sAfp5ZFH6X25ieIS6nAVcHAMQU5+h6efNFiziXyx2zIF71yedpYY+n/WhNoCZCljjOWyKoNT7YRhpfhYtxLYQueAM9cBvSgZu2NykSC22x8/7PAxjzycZpWDnE0Eqv3nhIAz1bmkMixpulfwr1LHzqu0/Ve9QSXBt0LDcY8nj65znFINTtUYxxTxR7jsOXJG36g+fvUZv4V+fobFd2SuG+Jtd2ONz4x+dOXV7aWYwLNEecZ5xn58iqy7vLS3U2ndKrHqwRtzHjJBzyMe1M+M0mXaLlxEVX8CwEhvQnHP51Wbok0DJEhwV3k8lkZCPzNJVXFrWlJuLXshZ23MVgcAnAH8K6l5H8DX0gMCJuIDkHyUfzpYyAMKh2qeSWzxTJJ3ZS4hTaT++1OVCSSzhV9IxXTZH/AlkCoWUk8eQzTYIJbgqXeFQcDxSjPzxQ7EKV7lUUn+9jP608JKyk94CP722lYx72s0ErLmN1U4JDD7c1IO9IyJuR0Xy/SoAhwQXLj13efpTh4ACGPXPWlYwne8ZPPI58Iwc/eowWZ8szqRnqCB+tQNcvnZtPByDjk04XFu0n7WNixGMbelFBYhR5CwAi48uhp3cANsOFDDJXOcfx/Snbou87tGwSMZ280elpZiFij3Ejt1ZIMD6kmhySBRsr5QghBJZGDY4GM/auUlRgJtLYwWUnj2on4OXu8hJBnzAyftUaabeKQzMI3zgFlP8KnyR+jxfwJh7uHDyQmRuSMkAe1EpcPOxSO2MhxyN3lQa6RcyAl7wK3kBnNSwaVGrjddSlsEEiPB++6ofJD6WlL4HSRFLVnln7qTacQ7skeeMk5H0quV5rhdzpBuzjPJz8hRI0+EHJnd2/eJUDn3wfemrDb97sEzM2cAgAeXr50vLEbgyW3QcG4RW2DChYQPzzx9qkdjIxUMm0eQU7hz6Z5NCd2kly0cbFthGU4bByOccUbCIUnCiELAhZzK6goDuPmSDn7iofKkNQCnkRrImzgkc4woVuCR6+n2psMt+CDLpsUY5G551x6Dqv0qR5xaW0jyftWC7tvCgnFBW981/atKiQRXG4qhkQjb5ZGRz1P51Gbeymkh92uqmfeLpILY9djoxJOB1I/hQkSPbTHvbGaQhsRlZUjLe/EWTmqG6jaC8bfeq3jVizTHJyeTkAD8hVpB8fZXp757efvEDtDLdsQqZxvHPT51on/TGy0Rru/uH+A01GZfxiS9DlD5KQMEfI1BdrqdpLILnTS0f7mGB6nH4RzjrQtj2ksYe8bv9QXeNzLGikLz5bmPGfLHnVs+txxtHtvpFUttImhKsDjIHhXrnFGdFKmuyja8k3Du7ZyMDdvgKnn+HIqK51JraVVnsWjDDK7jjI9RxWst9YsbuEBdVQvgFiu7wn05FU+p2XZ25ubm6nuZZ5vxSSF2IPAOeOtHmE4OtMp11+EE/sGAzxhs8Uz+17DvO9eO4A44VwMDzrkg7OuzMI5dmPN3xx5dc0dp0XZxpZEFkXCguWlBIwPPk+nlin5TNRk/aE0j468t3drS4mG44aNeCpPHnnpUl6osYxLf2lzBH03MnAP3ozvdBuI2McKzMgHdxmAqD8j086Zc6Zb7BLollZs4AMkIZSCc+Y9Ov8qFy/S3F1rYB/a2nSCILOQzNjxBsL8+KIs7qC7ufhYJUdsEjaSc4GTjj5/aj49JnkiUmw0WJzjKpADjj1x6+dK2iXFoHaG5gtZJOF+Etydwz5ny4x8+eKHzJewUJ+0XcMFqEWFFCBOeU6H1OfOorqzjkAJWPaeucDP5Vm7/Sb62eNO+iu5QwO6HAZR78DA5/Oi7XTIlt9two4G5FO0KpPXGM88D8qjyLs029UFR6ZZWzu8ojcNnYrtjI9BnrRcd9bApDGrow4VNuMD+VDx2dsiL3aEIM9Afyp628RBQSyBOvmT+Yo8yfY8WujO9sbw7VNnbqkjA97K/hbHlhfPz5NUuiyXFzI9xNJEkP4V7zcRn5LzW/kWySPEplZD13ISo+Z6UwNZuSDHIUXgKSNv2ped+iXxW7ZRyWFpqlkIJtbsbc7cHurN8Dz6suevvUEmjNpUP/AMJ1axupHbDqbdAcY9XB/WtJNC3dGSx09JHH4VkYR5GecHmoZ+0cWnIvfdmZ47lTzI7LMi/Jh5/SiM3L2NxSMubnWowXXTtNuWBwu62gJ9yduDiiLNtau5177S9Dt4mIZjvMZYf4R3nWhZtfje6ZysccI5WDZtx7A7TirG07RaWgaSawkPkJBco659SuytYtmWixg0aZ2V99rGpwAPiEH55OPzqRtLuUAWKC2nVlG0PeEn3PhXp0qk/7W6U7oz2ZB7sgmIBBuz5fi4x7fWh5O0M04WSyh/C34ZpAS+PLjBHFKTl9GpQLqey1KCPcNBEqLnLx32McehAP61SXz3sNkJBazJcE/wCzCh+OhPH8qbqHbCVrURxRJauUO4xO2QfbJqAdqbyCERyyR3DlQA64GOOpytCcxSlAz/dT3UkzX0jW7opcCeFxux0AAHX8qC70sdu7JB4NbKw7aXm74W8tNPuoXYAGWEnAPoM8U6O57NSrcSXGnQW0652Rpa5EnpjxDHyxVX9M6i1oxwR9uVccngFqmt1kWKbdy8i4Db+R1B/KtDaSdmJT3eoWTRHccSRxO2BnzxKv6GjRpvZnUpWXT2v2YJvVYrRgAAeTlpep+vyoyEoN9Mx1mk8E6PjIBBJRvKrHUNQubkwiP9mI23YBPiP+VXWn22iWl80NxLKiBct8TbRTHOM/+XjyxRWoJoF1ZNHZ6rFDKeQRpqDgeXhAIoyFi/plbSW7trjvo5HVmbLFXAPvz606aa9lv5b0ShWd9wBfJA8h9AAPpWhs+xYvbV521pE8gr2bZOPMeLp71x7EXasc39uqAAo5QjP0zxQmm9A4TSMg9vcNK0kkg7wtn51MtrdSpFAJS+CdsYJOCfQVpf8AslcZIF6JWXJ2xwEn9cUAkEcFyO7i/aKnMV/CBg5Pl6fY03rsSjJgMOg3Esg7xwi45LLyPpn2oy7eZLVILPRWEq5U3YtQWYZ4IK+eOvNWumGO4tUdTK2FVSxfGW8+p96lCXcXC6hdQgcrHHckLznpg4HSk5RXs0UGzHO8tu+2WN0bPSRCv600OWbiPcT5AZJ+la+G01KS9UX15dP3mU3rCZiynjB3H3/OrWz7DWkcwePU76Jk6NEETk56EZOayfLFAuCT6POAx7zBQKTzjHNOWC4lkEcVvJI7HAVUJJ+leoS9idIt4O8mvZSduV72fJbHlheap7K/TTrcxroLhEO/w3hGcc8cHP1o8mtFeBp7Mpc9nNZtoUnnsmRHO0cgnPuFJI+1W1r2Te4bC3kE0SEAlSFJ4BI4zgg8VYLrlzc200tvYTGWZc2pE4Cxg9AVxhm9+OtUHZ3UbzS7md/h2lVU2spVgFJIPp1FLKdDxgn/AA09rodgLJEntZIpvMoG5Hvn9Khk0LR1RkijuWdlwruVwp9xjmhLbtTdXUzw/BBt4/BGTu9/I0W13qQVXTSmAQ4U4JP19fnUf/T2WsGtEdpoF58SWmmxAmNiJGuG9R1zj86szo1rKArjls8qQKqLvVNcQCaHS5gEbxAoTx09M9an0V7+7tZ5tVKxAuSoZSJIwRk4z0FJ5dsax6RM2k2URAtIkKkZYzA5z9unSuqT+zrTA2XkjLgYIG4fcCkosdFXHGwXhdvH71Pe2kXwgrtxkeKpYomlYd0JJcDGAp/Mk1YpZuR+0Ux/7xBP5V2OaXZko2VMcSx+IgEeqinBFLtJknHTP8qtxYqmGO9lbgBeM+1WNvaQ26F2gRGPQY5z7ms3zotcbZR2lhcXGAscjZPULjP1NGf2K2fGFU9PxZNXqzOFYNgZJAGMEjyoSfx4KyBXzk8eX8KyfPJ9Gi4kV0eh2yEySl246cLj7VLHZ2kS/soEA9TyakkkyuWkPTk5xmou8JbG7r+VQ5yfbHjFdIdhYh4QE9MAClYlozvIzjz6U3djjdk+fSuLAryd2enOfzpDI1JX9xCOvTH5/SlV2PKqB/KuLs3X7ehrgpkfb4sgZ4piHNcKp2uw38eHPNOTfIMbSgzkYPlSpbJFy/4up82+9TbjsBGB6Umx0QJG/PeKNoPBBPT3qU28W0LtG4DCtnkew9OlSwr3uSN2zpnpUn7OPd6sfXNTY6IFtI++F0rESlAviJOP8/c1NyNqr5N06eXp+dJl3bzbPQDyri4VigwzDrzxSA5Q0jndkg/iZj0+VRyQq+SBuz1Y8Cpe8LHk7j5Dyp4yp/CNxOTmqsKA1slZgY2G5Tjcwzj1xmoLyxFw7LLDBIDHsWVTtbGeRjnPTzq0LxvnLg+2eBTe6V2ySB5Lt45oyE4ozdxoj97ui7whnMjBsBc7eBwegNDQaTe3CmG5aIojmR8IpYscZPGCevn0rWmHD9PCMcbv4VDDElvuEaOMjJfOSep6+dPyMnxRM02gLa7ttxcDdHtf9kQDzyM+Y6UKYpkk2SKjoIwjHpkjn9RWxWWNHKK7O3seK5XQscbRg4BYcgUZv2LxL0Y1bS4cwGLu1cna2CMDnrx880+Gx1AtIkcYZkP4upAwM55444rZIsc27Gx1z5AUpgyjrGzx7xguCB5daPILwoyEen37xmN42KBiYyFYY4PHAzjpVlbaNFDsnQSJMGDEYYDI8s9cfSrvblNindgYDZOR75PnSrGrAAuSw6knpjk9KTmxriSI7dBEhSCe95OCSQwHlgbs4HyNP330QzvYopywTIJAHpzn6Yp7ywL3a94oZvCi7hz8qgSK3SR33bmJVn3SFufLqTj6YpWzSh6RSvcs5ZwS4XdIpAPGc8YyMevnRCpltwyy4O4hR0HQYI658vSqu+EaW7ziSG3jU5Z+7B4z+ZzU9lKktr30VqWR2AR1z4vkD+ppPoE1YdMJlWTdnI7sHOcEZ5xgfPp9aa0ZlEkb7I1ZtjFGI2nqP3up46UMWjYmTMiIEDZhUqdpx4sDrjzPlUw7836RvPIi7QTFG7uCST19B0+xqdjGy96yl1YxMxSUjdngcFAACPLn51GxmjcAyXDoZukRXGCMhQePnmjDbXMUZNzPKFiDAlFVi4xnpg4+XnQaRSd3t3d4xjAX9mgXg5QHA4B8h86oVEy6huNv4nVHxkGNjwc7cH5ihxexmOEyykNIpblDhsemRzTLy4vFE4sbd7qZTvXEZ2HjByQcZHPp7c0PNFqF4kzhXgjkhXuvAe8iYfiz6Z6UUJsE1lLPujPaWouJG/EsL42++3/Kq6F7Ga27kqpZkOVd9j7uvHl16Zo21tNSs7fv7mC8k7w+KIeJ0fP4wfL5Cq/UdElMrzNHIuSGliI5yTyw/wAPt5fKtVXVmMsu0iCSzt7i8ii02Zwu3c6gksCDjGfM0LffGJFmURqitjAXBBPmR155qxsxBBc28Dq0k8RLRPEvh55yQDyePqBU2sK80Pxl2S20YaLeDvXPVT+nHlVKWzNxtMyrqS5IVQ58wvH2pg3Kx3BOegK8fpUlw8attjdjwChK8kHpxT7eKW63rECXQEtuOAuM5yTxnitrRhti208lq6suAByBgEHPt0pJnd5GkmYMznn8I/IcfapLSCRnJuYx3WD+Fxu6eRNX2laBpN9FcKkmphwo/bTpGEVuv7rEn8v4UtdlKDlozqNAkBWRVLluCWPK+hGcf9as5te1WW1+FiZIIMACK0jWMkDplh4j9TVzB2LtZBHKJCq4HM4bxe+Mg/fFXtnpEMUhMQikhGMI0K8kfkB9PrUSmkaR4ZGG0/s7qGoEvHEUbI4cFj7k+n1rQ2nYlVXfqN11OdisCcegx0+9aiS4Yq0fiVF52Ihxx5cV1vEzxlng2+QEh5+fH9e9ZvlNo8EUR2dvbWEYW2iHTAMhOcD5cCuur633GOb4dZSQw7xuR6Yyc/zqO8S7ktsWCQyTjBZs7fr5jPzqtk069u7oSXU0S90o2tG2S2fUADH2zUKX9Na+IkVviLgtBcKp81Axz/dxnrxUU2opK4s7+OC4ZWJjFxDlDyeeRkCni30+O4RZLVS7HCsWfGRzzzjJ/OoryOWeR2lZbdVYquxBkqSMbvER6eXl0qlN2S4qi9jvYYiI30+1QpwqiEDA9qrNc1CV7eXuE7iYr4JLccpjnPBz9cUJYJPIrCSeVoC/CRoNyr6A848vKipYMqsUoeRGB/2qgEfXNP8ALfxiuVGEHazV1Yd5eNLtBysiK27p1456Ctvo+r3uoWEct7ut5O93fsgF3JxxyD/Cs/ddkpCGZ3to135QRoxOOevH6mi4uyt5OhUXt5hgBgKFUjz5zTk4MzgpxZNrGozPdTGFr+4ZCMNGECICOgPl8vXNRfGc7Lm/vLWbODC86E/kaKg7Aw4PxV/M2TnC44+vT/pViOyWgKw327O58JLSHJPvjz96nKBphyPtFHN38yxGPVriBg3JeVW8+Op4qv1C+vdLd7FL83HxrGaczlCGJ49MjgCtja6NoNtJG8dnEJMZBkySPqaki/se0DG3sLXxHDjaCCM45zwfYUlNA4OjK6CX7PLM0s9oGcZYoneFcc1Ie1d38Qkk6XEiE+BIpe6De58Jq3jvbcXUhh020tVUbUkCKdwz6L5eeCKnlMdyjgzs5KnCpCUXd8sY+2KrKN2xKLqkyjvu0FnqFuqXmh34QPneLrO7HplMVLbQaZcQKINJ1CJTlVaS7AGepHC/Pyo9f2MRKWLcJzkDPHpk/lmnW9x3THeFZ3yxC/u4HGcf1xR5NUkGFvYIdOhlw6i6jBA8KTnAwMe1LRramkGFaa2BIyQZAuPoTn711RcisYk4GWAPhB6LS92QA5BKnngeX1p24MRnIxzxx9z50qMJBslLf4Tux9/6xRZVCQMHySjDByMrjHyqbcAOcEjzpGjHVXKjrggY/nUEqnB7xkb0Cnn9aGMbPPsO4SZoZ5DnkDB9+tIY2MmERyW8hmuFpK6h+7PBx6c+lICMMMAAY+td9OR0FSfBXXIWErjzYjH5VKIGjbwQPvIxk+fyFMQOqOy524HTJqZbZyquRuBPOeKmSLby4LMAMj+vlTpH3DJBJGOnOaVjogeHERYBc/Pj3rhMU8CRmLgZfHLVwUMA9xgKxAVXIAJ8h/H5059QsVJQ3lsWyFI7wHk+WBSC0iQREgbVJ9+nlUuIUGCoIPmw4qpGv2SwDeZAuMqiKTnnAOWxkcUD/bhuZ44IrRt54IMgG3xY/T5U1GTJfJFF/vOHwcD16HP8aiiV0AExAc9QByf5Uml6P2pnYGHSE7jp4J4wcbvI7vT5VbwdldeaGVbmwsfEDgvdHPByMAL5/OqwYZWVc0jngeEHjav8adapvRmlR1GSFz+9jjOMZ5qS80PX7KNP/g6YLctFOhAHmcEgnn2qqv7m6tGmF0VjKqZIxIdpY5PhGDVeOXwl8iXYfvDSAAMAeBj+NNkBQsCQM52k/u/zqij7S30kphh023Vj+Hv5RGM+5cgenpWk0vS+0+o4lhj0QxD8X+t78e2U3UlxyfoPJF9AcZlyqkltw5IXBB9vSixyCCvjHQheRV83ZTUWtMGawe42eIhGxvz5e3zqvXsxra2WZms0lV8kmdlUgYBB6jnk9aPFP4VlQHvZQNw4qG6aVv2cIk3N+8MHbx55xgUNPpyW7Tpca/CMue7SC7UuM9BjxHz/AOlAT6RdqHjgF5JEq5Z5bkoGI5yQTx+VLCuxObfos0tu7vhcxsVCjAUnJfj1J/lRgdWB7zPPmPMc8fOs9aaJLLAzz2tuSy74c3EhOfUjPJ+1GrpKWIkmWK3lZgTHHsBAI8gWzjPFNQTdWLKSV0WULRHxxyE4YgKAetLJIN2OjEA4Wp7PXdT+HVmEcDn8SCNOPqo5qFu0Wo6nZT2l3CsMW7BBRcyAcg5HlWvgj9F5GRXyi0iV52VQ3hjCzKxYn2B60OJtVdWEWkOjYO1pplAz7jOarrVLd9MsTbRtJbR4eJXOCAPM881p4tXKzur6faEKPxGMDcfPoc/pR4l6Fm/ZVpb68yIz21jG2MDfKxxz7A/b86V7O6iVBc6hY2ykkZFsSGyOM5OaubfXLO8VZhpduMjjcGXBIB5U+Y4/Oh7XUdP1B5h/ZEQMb7W3xNHk88j1HvR4f6PIrFs7ZkZRrNndBTtZI4d5z7r/ADp0ltGkyqtvcTu4O9YYkyB7jn3q60vVNDivLu0t9DthOm1phIrEMT58jB4x0qRu0Gnzzz2MOmxQTxr4miDoACB0wAD+dN8K+iyMqs+r2E7G20aOSNsMVlz4T0xg4+dHW3a7Xp5ZIk0S0YRyNHuMWASv1HWtVoNpBfNOZVVVH4Q5wepHn8qvBo0HcKsMm1wR4pR3gAA8hn9MUPjoqKbVpmCtdY1ZwWaGwWRSCyPa7grHnAIPNDx21/HGitcJbwgsQowoPPHJyx8jgk8Zrbppxzta8tLjAIbu7YKT5c+KgNT0gSYFvdvZEdTFk5+5OPpUuLHTMZcXbYkZZw7qMYOSM9eg5qu0/XWsviI7+4EjhgEKoQSMc9fpWsHZiFQ6i9lbLEt4AOfpQN12EsrqRnkuZy7DGVQD+FRivZLU+0Zibtdch3WPawZgU3DnA+tQy9sNUaNY90I/xFc/rWpi/wBG1iEP+sTlucM/lSJ/o406GMq9zLJnzYcr+dVXGQ4c30x8naG9ZekQlOfGq4J/hUX9vXIVUcQkAHblASPX2rVDsdo9uHUSzMSpUyGPdjPpzwfpWS1fT7Ow1F7ewkjljWPeJJt2fljpTWL6M5R5FtsL0kanq1zItnFBJJ1ZpO7CqP8Az+EfIVpV7Ga/eRILd9Ni6sykrvOOgbYCPcY+tZLRbZI7C5n2rMyEFkK9B9fr9veiobmOWzkupdOgSODCgxLgsT6nPX5U7XwcarbNJB2I1iSGaOeyS2uRloXMoCnLYAJBPkATTZ9N7UaLAC76XCikbcOgY49OAT8+tZ2RbjUIrWHT7OR5bonu0x3mcegP61oNN7KdoY7V/wDVJEjwySxMoiLkj8QwBkD3oSsrT6srDq+sm3gjtHs5VUAGVuTnOef0qxfV70DKtCpXB4Q4/WoIuyOtWUhQ2DNCFJ7xI1kDZ5/e9sVdS9jNamsXKtDFdbi0SKke3b6MRyDUOGykp0VaaleELGt5DE2PCixgfkBwKzOr6lq/xLvLczNuOB3bZXGeOB08q1MnY7X7e3SR4Lf4zcXkLSgKIwAOTzzk+3TrWZa+uV0oviKTExjb9mCgTAxtPzzQopMid1uyfRZdVkvU/wDiEoUYLK8mFHpn+XWtTCk884lu+YYwQzle770+QCg5I/r2rBQXs+nlZ9PkY7uHG38iPStPY9o4pbdFvkkaVupznaR5g4/LnrV4xvZMJaospWe7lCDn91EUcKB6AUVbwoksUSW3e7dryNkAI4PA5PkMfeoLdVnRZ7Vj1yrAFTken8qNg23FwjXBMc/Tvl/eH+IHg/PFa8qbj+S4Vew5JXYzK7xo+/HdqOc7R60wCNJTJKHQ7RncwXqT5LnPSm7popTttWLeUjkHP1FAm3md2nndJCBgKgC7QM8DH8DXDR02WTXlpAhlQR85O7HJ+9QS6owHChWIHU7sZ6UFcbFjcuFYYJGME9PP7ims4AIQMw2hcDnypUGTCZZbicoe+xGOWC4BoNrmULx0zk7D7A095hbmPb+JvDtPXAHWkshHPJdjaFTI27TzkdT+f5U6F2D/ABG9sEHPqzedOM8m3LAmPrwevNSCyJIyxx/dxn+PtUqwFU25YAe2MennSFTAO9UPuIwuc8cZ+gpRNIrARkFOpHQ0d3EJ3EyEHHtzTe5tYiXWbB8/EDQFMhZlmLO7MzMOgPA/jTJpCkYwGD4BJKg4Hpz71O0yZZonLHHTBJpIpp1fHcySKxw37FQOnvVIBg0+4uVWUQjkeSqa6riO7cIFkspFI46A11FsdIr75ltbV55AwEQBYIPF6fL3pUuIyQytM542psHXy/eqT/8A6FfxxPt0O13qufBOcP8AJcfxoC77e9pTGslhY6cjFQWjWBi6fdjn7VuuOKWzPPei0Pd7SsoIIH72AabBHFK3jXvYwfTCgD386rZdV7YXsKd7durkjvFFugTGOcHbn86vtMtImsof7SjnkmXdnMuAMn/CeeMVm4pey0230RzT26HuoxHkc8vjimrcxMoRI4yQOI1OTj2xVotrp6RjuIFicepJ/XOaRfGzbWUD0WPAxWbpezSmU809zHgxW0zqByEXn8yKdCbqRSPgZYifNwce3ljH1q8jVVAV5ST0GEzj7U7YpTB70ZH/AIX+dTkPEzNxZ669wJLO7htF2429wP4mq+50DXLhi76sS+0jcBtPPlx5Y8q2fdRAYMmxvItbKf40hW2QEzXEbnPT4cD+NNSZL4k+zFydmJGlR3dn2yZcOc5Xbg4z9cUlr2SRDsa6AbK5Bixgr0OM+Y4PzzW9he1CgI64C9FjPT16+gqKa50mSXuprm2eTIUoyKTn0p5MPDAxUXYiGVViNyz5J2d1gEgnI559/wA6Mv8AsQJLdzBYsbknKySSkY6eWPY9a2EV1a27d3BerFIRnaqbcj1x50QbourL/aDggZJ2c/OqU37DwwPMYv8AR1qoVXilSCVRgM0hGefULmrjS+y/a0SSrNqdyLcZ2L/aDKD9m/lWwYwgpi/A3sAvg/ET5D3pix29zO8S3EckqMVZDHkg+YNV5ReBGIvexOo3EKw30yXE4dWaSaQvuAYHHGR04o+27DWNoYpGikuJC5YowwgyOgBHQenFX9ypt5o45L9YmD/gMIGFwcfpUq6hbtzDcd6Fba+xMkHA4ODkdR5eYqXytjXFFFV2k0Jby3jaCyiluVYAHZtYLjBGfMdKyFx2W1cyh4rKWLDDhQCD+fnXpk2pQQqokbxsMhd2Tj1xVFNeKzhDqF7IpBbYHVR8vCmfrmqhyJKieTiTdmQg7Hauow8DxTsATIkqjJHXz+lGf9lpplJvJQONuJrgMV5zkdcelXL3mnJJbwuhnuHA76OW7k/Yk+RbkZ54Xqc02+1HTNMWOSWG2Bd9qrsUtnn159P1ofI/RK4oga6NYCaJviLfvIvwiFehxg9PajbXQQsMzp3hjkJyZfCAc4J5GTxx0oo6wiwR3QuDHAf+6ji8W7OOSM/kPrTo9Rjl3RMrOxYkZ5DeLPXGPofaoc2zRQigX+wYRbRxPOFjHA3P5j0PHpUOrdmX1GNEsnjceLce+5yccrRsd3BPqCW8rQKVJBE84iYnHAUMBn6UTp1vJq11KbSTwWbmJwrlU388cZzxzj3GetXHLtEtR6MuexeowooUBio6rKc/X1NMfs5q0fhWOUtngqx5re3ViNMs5ry8u44oIwWdiDx8sURDYC5iSeC73xSqGR4xkEHzzmrz5V2ifFxvpnk7dne2bxgKTgOdytIPEvl1Hzou00btQHke+jl4wFIZOevpXp89vcQyw7Qsis2OMgjgn0x7UPPqUdi4a5njjKtgFpAcn0I6CjyS9h4Yr2YW307tAZWRbe4yRz4RTrHsz2xTvO8V5g0mUKsvC+QOQK0h7Rxuklxb6huiHBYkcHJH09vnXQarfyxRXMU0vdSqGWRmYH16fLyofNXoFxRfsrl7MdrV2q1uTvGN2+MhfnzRE/ZPtBaoH8ROeG72MqueBnp/XnVxFq1/IOZSAOu4YxVXN2usor17WS82ToCZDvKKvI4LEjnnpQudekD4ku2FWOg6iGM5iaORgpO/I3cenT/Me1W1npF3AzyNJy3L7mzVKdR+KiSeC5M8ci5DRy7vufLFCpPJcbZRLuVgMHJ5HUcjr86jy7NFFJF3dzW1q0yvnvo3CFUibliuRyAePfoKg0/UoZYma+hNnjGFeQEtn0x9Kq5Zt695J+0fbwAcFh6A0K9yEt2kuTHaoRjcXIOT0/6ioz/gzQNq9on4IJ2B6Fto/jUcWsi5XKQtCGXdhx4h7EeRqmkktoVinuOhHhMkZyTkeWM/0KmW4jaLvhKCCDgDgfPPpxUtsaYdNezSF42fYpGA3Q5oWW5fOwyORjqehroJAB3fgkwuVwwI59SRk4/SlXxSFNq7OSQyZBP1/rpU2ADLiZ8D9rx/cBxWW1mWztL/ACZJYrieMRqwbCrkk5P8sVsWgRyZWkYSBcZUc/c1ie1Gn99qNpMVnmV3BlRU8YHHoMcYHPPWtIdmPKnRDeWyaTpDpbRl3m8MsgcEYOc+mKA+PSx0YWTx/tJmLsrHO0eWasS4vkcK10siciNVB2j6D8z61QXFiYLZJLlWWd2/CXBG3HHln861VezCf1B2j6jc2qXN5AqSBdqeOR1CqeONpHtV3o+sarfbJLbT4+57wKzLdyKR9C3NVK6nZw2Nvbx24QZPxDBg3eDHlkEDmgpNclitktdN3xRq+4uX5Zsgjnjpt/M1a/4SnXs0EHaHdcCFNQvYhnA8Yx1x6VJ2kvNR0+S0Z5kk7xGO+feWYA+e0gVm7MPP3t00DOyDLsikkEnO7OePOre8nh1HRHubm5u1ijx3cBZptnllSxHqD/0qW0mVFyaZYaDNe6rcxyrLss4Y9920RIWIjPXcT14wM81Srv1A/wBnJNaIrNjMoZAW+fODmjLGaTTtG7jTr0QrdPvlSSNHzwMY6kfX0qnktZdPnimZ1BbEkYzy3PoM/nRaYpOSRbDstrUc4g7lQhHXJC/LOM0e/ZzWbPRBFDBC8wm3FYW7zjy69D8vQVfdkNZuNRtZ5L6YM24d3gHoBz5etJDJdahdxXi9puz6WL9YDfGN9v8AiVlyG9qhZydL0a48aV72WvZl7S+0wW3dRiS3VFuYfiAzJIVzuyAeCc856jHFOv8ATjCd+PB5NnOPn/OqqCzls+06ahYa32eSLbtmT+0QO/jJ6N4cbvMe4HNaG/lDW07Wmo2d65jYCGO6Rzj1xn860T5I7rRX4kqZT92CvdT7in+E4I/mKiuIF0u3aVUmu4sblWEePPtVhNaspULFIiN+HKHwH0z0xQy74JDwdn76/wARWkoKatEJuLpkU0Qmgfuod+5CA28LnI9/Oo5VhGQqqpB5JbOD9uaWOBkuW7uTED87CcgfI+ntQE920V9JC8SAAZ2g5Y+n9Yrj/ht/Rk+DMGEgwudvgwcjAzz86L0qxdUEkhcvj125J9hUE05iltbhTEySQHY7HJzuGScD5fxp8WubIAXuY12/hV1xnyx8/wAqbutAqvZZfBjA8J9txz+tOFggLMsa+LGTt61SXWt3qwNcWwikZW/BzkjHJHp702S/1ASJ38URAz3gUHGPPBJHn+lTix5RL4W0cbZKoCD5YB6UrJDCoyiBRz0qln1CePaRcKmAcgQ7lzjjncKRrjUvh1ZnjDFgdxGBtz7A44ophkiwuPh2cKtvG7E/3M0Rb2N0yqITCqk+IYPA9uazaavfyQs0NzCR35z/AIUHBAz+tE2mp3E7PJJqIWFyFjRV6H5j2qqaFkman4Bl/eX6nH8a6s1cqZ3Vjcw5C7TmZ1Oc+gU0tAWiwS4s3lLfC2wk5CMqqd3PqKGutZjs1wYUjGQCcbdpJqzNmSB42cnhi7nj6Ywahn0qK5g7i42SxnjGzHn161Fr2XT9AEl+JJGADMykDHkff1o+DV5rSJF2spLYBDeAeg9cnjy86ji0iKKAwhIzxhWaLdx6ck5HzqZLHYCGa2jGRhBEwQH5MxAotDpnNrZwytFtbHhEjrz6enHyzT7fU7hzsKRkn/ZqijHuc5x/Xn5K2nRSyHfuVep2eEfQeVSfAWVthsEyA5DSTMP0otBsk+Mmt0hDOv7Rwrd4QuD0wMUZNcyrA5hjM0gGQu7H3zVRcS2njjljnutp6d2SqfU4z65OakhutiOEh3SY3DvXGQPTgelDix5Cx3NzPB353WoRsid9u1OgJyxxj3zmoG02dJgtjJHcWDqGL25U7mPXpkdccnyqV9OW7lM0sdqjyFWOd7ZI9V3YPQeXlT7z+yba3j+PndYA4H7KYwoWx+8EwD086aRLKrUIrLSkhbVZZ1inO0kOJCpwTyF5x8ulG6bcdmJkBt9dgRwMBJY5EI/4iM/SqHV9T0DWbZI0hTT445FZ5Y23uRggHb6c8+fSoLLQ9FhnFw+uxPGnJXAQkY+Z/StUopbMs3eqNVPL2WhjTvb61Yg5kb4V3J69D5dRzmgJrvQL24Bs9bs7VA3+swy2x7yU5HTK8HryCevtWT7RHSotPt00a4jl3uXkZWztxg8jyOefWq7T7/V7aK5ms8yxkATOTnYTwD1/OrUY1aMpczyo20l7o63sjR6g80bt4SO9i2Z68lQPXknqeMUDqslhJPDHHDMe5yUvba5wy565YA5+vTmsnq+qyakYkZ2QRLjY8u/65wM02wbVHspILOGaWGUjescTE8Z449aPGlsT529I2D6roNosMFnfSSBiGd9jSbGI53ZI3fStHYwWxWKdrlCWXwsZcBgeR4c4+9YDS+xlzcKH1C5fT0I8b3NnMmP/ADMoUfetbadkoNSFvAuufFw2wPdC0eM4HBzuGefL5CpfEn0aQ5J+0H61qcOnwGRT3mcDEfOPPkjpWek7XWsVwqvmRQox3ePD6g0rdg72WW9Qtsk71ljecsB3YwAc45J5/wAq0+hdj4rZJ21K0sJ5JXyBt34HmclRyfrWi4IqNEvk5JStaMH2i7T27XkUelyBhgCSQx4PyB645pz9pHNskN0IZmjKsG27i+PmMA5x5Vr9Z7MdkoiWvrWC2PkY5GQj7Vk9Q0bsqNskGrXURII247zK+vhH8aPEkS5zGWXaCytwvxsV1cFk8cZkUqGPXw49P72ajvu0drNaKtpp3w90kp7uVZMARkYIKrgZz7Vn76wVJcaVPPd7mCqht9pPB6cknp6CitWsPgLKyEkckd5IhMqyOOenReoA96MYpkOfJRDqOo32oJFDczNOI87MnnnyqGL+0LCXu4p5rYHO9Y5yM+v4Tz0oYOzsFiQszZ2iNMn7UrJIiRvLgKck7jtPzI9KqkjP9PZeah2h13UoVt7vUDJE21WDqu0hTkZAHOKgj1C/gV47fUplAcMTG5XJAIGMemfzNVe9d48RHH4ugNFMkps2uNg7pMIW245+nU0CybLW37R6vAsijVJ5e8Xaxldn8PoAxx+VVJbxyPMSx/FnzY+5oEyvwQD6DjJolIpp0J7t0TbkOwwPPHPvg06SHcmGrqrxW6wrtMW/vCCg8RxjnHlitZedvLyDTIMQ6S7EAIY4HDJ65B49uKxdvYRyMoeYKChLbnI58vL3H2NTHTJbiXuI2aaCJjhkUN4euePrUui4uUei8vu2E+qaPJYSW8EckpGJkZ1wM56ZP8vas3cftHdrqZ5Zyx3OT+L69aIj0qSCZVue8iK4dkkXGR9aaEsxLl4nK7iSve8H0HTyoVLoUnJ9snTVrh5YUmuJjDGRhIzgAAAYA6dBW00ztJpSs0t/BqrBs894Co+gWsHDEnfCSNeA+RlufliiYI4ZbwSLv7zpgHg/SjGPwqE5L2er2navsWcHu5OgBeWEkDPrk1O+pdjtWsZofjYrczAgbFYGP0wOnlXllyndllJCOvAYY4PTr+VQw2haBTJm4IOwvHGRg/3enJFOkaeVno8On9lNMvFeTW5p3aM7Auw46Yxx1685qKfUtFjUm0mnut3CqAjHHXkA5+pFZEO8Voka2UsQ2nJDd0+BjBHhJ558qEs0kt71ryVWKxOXaNTnqpAA45O4/SqfFltonzY6RpjrdrbP3l5cGMkZWNh4+CR0HFWcV9bzEy280bBGAJVuCx/o1ktR0JNW1K2je/a3nmVt8ZCyJGBlgAQ3Pyp0ug6bZWEqz9pxJDu2mKGMsQw9s+1ckuOPpmq5J/DQ6lqNvbQkXNx3bHqFILA+uB/Ks3q2sWckKR26d8NuDmRssOP3vKhNTXSbx45G1O8nuTGECsETbjoCx6+vXzqvaHToJZlmmuSwx3ex0YYKjg++c9KqPGiJ8smWWkX9paRm2KyftPFkzblVsc5G0E/1zRjQ2d5dZbULKK3bjZLEeB6/hbB/l5VnJJ4LKYSWNxIzrjB2dARz1H0+9ajS+zXbDUbA3MemRsCp7prmOKJnOeDggHHvxWkY07REXksWW9h2T7Id4rLe29wB076cqCflkfnWkXsn2Snh2w6ZpzHHDIwPOPY1ibrsfr0VpFKdDc3J/wBrHHIpReOowxPX3qjvNG7QW8q50TVEH+CCRx5eYFPFmmajrE9JuuxvZQxMV/Yhh1jm5+1A3PZzQr2zisI9b7qzTxbO8UZORgEEcjqaBvbrS9GsYH1C2klmZiHVizhG68hscHPUD1rIWmqWchlNxHtBkAQQtgovOc+vlUuLG5wRu73s1b6gyrG8FwsW0d3HOgGB/QrK6v2W7jVFku3FtZ4VSgkQuW6eFQenv1oDVNRliWEaRduIWDCR84I5444qrvWe9nhkjJV0jVSWOCzebZ96agZz5Is297YXK6XKdKvPhzFGHASdyuzHv64rNaXLGtooaNjyScRk46+1QLLNJaz2ENyrQHbhHH4yOmCemPpQbfFLHiKZB7B+SevSnxrAmfJlWi3NxZPLvdcj9w917/L5Vc9mtU0uzvZZb2TZE0YQMUYc71z0HoDWJW3u7aCN2ikXD+EgefHT3q6bSL2z074rUI7ZYo1MjWkgZZMf4to4PPQnI88dK0yZCbXo9Zstf025jeSzuzMg4P7JwOnyoWW6tLp0MToWdcoem6sQY7jT4Uuba4VHIUxQCBUXHXDHcd2PU8/Kq257RX63hMtobdpCMZwQx8iGAHPvU5tOqNnLVs30zrEhMmFjXqcZ7s/yqj1HS4pbsXLwv8Qg2gwtjvMjgkk4/wAqJtdVOoWz2l1b91foBuVhwwyBn86svhxIMKGjz0OMEGlPjzWUey4z9Mrmi7y07qGGGF4htKL4gV8sk9Rz1xQlzBFbxQgW5lgztEKrt42k4JHlkDGBR0pmsiyyD5vjJ+Z9qhMxu8gYZASFwuD05wftXJ+o9m2mUd58E6iSbTp1UlWBWflQc4GMDI68ZFRvLF3tyYtyRSPlVePcU8sDjIP1qx1Gwla5WQYaM7VLAZZAOnn+lCRQo1m8bNOUG6IMG3Y54znGenpV5WiK2V0hWdYhDdmPYTvLK2Tz0O1M+nXiitMElxfySPdpJH5Rd6wxj7f196KiNhbybVkXeMEHGV5OB6Yp2qQi7RTFAqMpGySJgWP+8emfbOaL9Cr2VF/cupuRPKixE/smDsWxnPQ9RQkN0JLCaSKS57qCPxuJSgDE8cCrG+034A77WRbiZU3vB3fHyI/e69TQ7JYXoMM26zWUr+zzhcnpz0HT0Pzq1RDTsFsr20eDdMt1JJk5ZJMA/fNdVzBptvp0KwpZyy5G4urBgfrn2paMkGEjVQahPHcSLehWRlULHH4SrefOeh96V9UuASiQqCTgMzdPpQ0Uti8jiOeCQx9TG+Rj6cU+2mtblXa32SKrFTtHnWNV6Oi2/Yq3l3GjBnkcDnc2Mjnpx7U5dRuRGoRY/cEZI+/8qW3khki7yCNGU5CjaB+RohMhASpBx+Ef5UtfBq/oC3xT3IaWcSJKrOVWMkJnyxkD/rVjZX89ijbSe7OBGsx8vIDH60obIKtyD5MBio/hog27YAxOd3Q9Mdaam10GJaW2vRTKHmhkj9/+uKnLaZqjbCQ8i4PUqw+R4qg+Ihe8ks1ZRLHGHKlOq565qF+7tnXhsltqgHO4nnj7VsuZ+yGkaGTRm2kW95Jny7wBvp0H8ay+o9hVbvSI2lEj72WOZlOfYE44qzj1O8to2YqGKjCxyyBd3rgnyqxs+1GlyxkQXjXTDkrDG0hXPlkCqTg1fRLSemeVv2NvopV7yXuULkbJFO4LzjywT0qex7K3CzL8bciPBHgWIuHGemR/XNehah2ms5UdIrKeWYIWSOVUQkc8jJz5VVaVfWl6rb+7hw5IiaVd+7jnH9GolN+mSuKFmM1rs7ew3DNDDDHbYyhMqgAehyetTWjpaQtbiCJ4ycSMuMuR9x9qvtVu11FZ7XTo5DKj+NjBnOD6k4IqG87qz0tml021lnjUY3ZQj3KpgH701N1slxim2iomu2t0WTTAbeZSCPCpH6Y/KrCx/wBJHaO3YwyfD3ITGRJBtP8A6SP0pkU81/bRsdFtFkIyHG5I8evl+uKEn0iUPCJbiyiMjkMpnAIHt1+VPL6G1/k1tj/pVhHgv9Lljf1gmDZ+jY/WnDt52enuzLf6PKH/AHLgQozY+eQw+lVzdibbiaS+VXCja+zIx+9xnn25qoh0W5upporbZtjfaveApv49PLrSU16NHmuzbWfaXsdaL31vqd4odsGJ57lgmfPYScD5Ut1Zdne0R/1TtRco7f8Adpf5z/5H5rA6p2dvtOt2uZ4ITGOpRwSB71DB2bv7krixdVPOWZQPzNWp/wBJbd00arUexXZqyRt/aSGG4x0unRhn/dUq351Qto1vPcyW+iXi3jsF5trR5NnHJw4C4z/iNWD6KkF24W1hhQgFE+JVNw4BwNpPXj7VYWTf9npTdiwlm8JGxZA4Bznngf19qFyoT479EemdkZp7y5a7sGihLBoV71UIIz5K2R1ozXux11e2BtoYo3CDdGWlYFTj1NH2nb6Pckd3pt1AT1JiOPoOpp9z2+sHimjjinLbSBiA8DHX5UnKLdmijBKrMPadiZ9Flhl1i7ijYhmWOJ3BbAycOMYxWsa0eCKK3tzJED4d6y7ixOMctmqvXu0Gm6qsBuL9g0D7lCwluuOv2/OpLzX43tHm+JuZDneiSQMFJH90hR8/aolsUcY3RRax2RuZpmkS3MJkYjv7q8GHOM5IK58j/XNR29xp1pusUL22W2ySQytICehwrDBH0q8TWraXY0zWzXGTsKh5M8eZ2jB5oGJ43vYZLqbTpLoN/tMGNl9MjHXp1oyfshxXcTJyiyhu8p8RKm7OZGAPzwOK0sdvBc6atzHG1zGHKrHJMSxPRfCBx69frVfrdst7qAk+Ptpd2N++VBnPn0Uf11qSOCW2tYhbSNcokZZIoHXhumTgn7D8qtytIzimm7K++eWKd4J4UtOu1REAQPLnqR9agW3eEAi6UHacgqwOeeOn9ZrQ22nJqt1H8RZzwjdGJJpJCoUZG7AK+lbKXsLo+cWmsRxdeHRHIyMHBJzVRtrQvG2zzq105r2GWaV5CFUbnjySBnzGP41HNp0FnKqGWVt7HCzwlARn19/YV6xH2Zt1tXg/tiNldNh2oqnbjGOtRHsLYXNrbxz30uY0CgZU49s/SljOy/Gq0eZnTYLuUNA9tbRpjMUbs7HgZONtTaDqOl6dqzwXDSSwcq04IZHXg8ArkdPPPnXpVp2R0SyLLb6gVc9TuUnP1rzftj2efQdX3KVmtJyWhmUAfNTjgEfpTwfsTWOzbTS9g7C3hvpYDJHcNkTrAzgN7kDg+1H6d2g7KOv+q6taQc8B1VOP/MgP5145o2tSaXI0Mqrc2UnE1u/KsP4GjdU0q0kiN/o8xkszjejctCT0B9veiqK8j9I9anstF1S7eV7zS7pXi8bB85545D/woJtI7M2cEVxf/AReISZbUWBLDoQDXjJRMMpPQjBx1o2G3MhAh2t4ASMgH8+tWm/pDnF+j1u77cdl1Yq4Nxt8kgD5+RPH51l9a7UaLesq2vZwNjn9ptQt8wqnj6is7Z6PcybhJsgBUje5Bx/5ev5UZBpEHdrFJM17kEBY1KF2JBA5HTj0odewykyj1maOSGV0sbe1IIP7MMCASOOT71W2uWeMHIDkDOM498VtDb2MRW4bKOVA2NLgDgccYP50821jd2txNDbxgRRllliiIG73cDn5E1LkkTg2aHsrJ2I0LZcTLd3F8B/8xd2m7H+6q5C/mfetrH237OzD/wDkQD/jhkB/Na8X1KJ7qAxwzNG4YEOM8fanWaPDahGbe+3DMTnccdeaouPJjpHtFp2l0bUIxjVLOIiRgEebaWUEgdcdRg1bQXUDqqW88Ug/Cux936V8+X01xBYRPbvtYyYbIyMc/wAhRlvBHLHayz7llaMMWWMEk4B65GBTKXKz3qd7lI3MaK8gztVmKqfmcHFUeqJcPPbd7pOn3ALMWWRwD+E8cqRXjt/qOr2SRvpzXMnXd3csgxjGOho465rUSq39qXoOw4/bsQMkepNKxvkTNvq39hWrRR6p2KiR5eFKRW7Z5/wtkD3xXl3bOW1TUQ+nWcVpGYg6xQ5wBk9c/wCVaBte1PTblLoX0yu9x3cz53NImwNgk+9HXnY5tVKajeLmCSLhhMcjHJLEnPqaluiGs9I8zWUybBISuUJz9asbCxm1GdbWxZGk2b2ZvwqBjk+g6fcDzqZtAN7rCabpt5CZCXGJG8KqCed3PGAftWx0fsnqOhWk8csob4vYGdPBtXn16jnOKHIyjxOTKvR9ZsdKimtLWWcK0mRM5yccA9MY+gz7mibrv9Ut5oLBu74G1seE8jqauLrsVp0un9xAoinZQO+/Gy8gnzA9qsHhhtoEt4cDuwAxAx5VKk30dGFdlelnbuh7y2R5FUDe7FgMDpg8fao72G1uoTHPaQSwgYwi7APkaNzFKu3O2NevoaSOMSyqwIeFeFUZ5rXxx7ZOT6Q6wvLaC2EdvoqIzNGHmEmzf4hjPFWb3ad0jKpRjglDzgelCXltK1um9lDNNEMBcAeNRiiLLSTqCyMl+uG4BDo/t05/OsZ8rf8Ak1jD6DXN2HDusEjRAcNwCTnnr0qgvNJju8NC80RZgT3uFXnpwPP5Yrc23ZWBAPirq6mIGMbtikZz5c/nRr6Bpcq7ZLKIjOeckk+5zWf6Zo+NPswiadeb0h/tIO6MSU2goRg9D1z8v+rb9rd1K3DyLI2ANyMVPkclh6Vs5+yekSjHcuB6CRiPzoG67D6XMQTv3D8LSEnH2IpYX2Kmlow3d2ccJhS6hRBzmNHJJHTz4/jVJfjUjOGhuInVuSIT3eOeBg/T1rdnsraRWfx0eoWaWrIH3SK0ahTjnduNZ5NQ02wvriC5RryP8IltJVmR1I8i2PX7g1ajRk19OttVS204TanPFJOOWVUG/b0xngMafbaja6wFstPtpJ5JTgoYwoUDr9hk8c0TaydgXt0guLe6iC9DJEykfWPOfrmrns+nYrTbz4jTNQiWYghe9uSMZ68Nj86EoL0Opt96KA9itRVmFvbXCxZ8IWUD9SDXV6ZbXlrLHvE8bAnghwf411K0X40eEaVfC0+KwzLK0YjiYEY56559vKiYNXni08RJNtaZ8ZjPi2+fHvVArEKC6NgjOdpHHrUmRH0AyBkHit3BM4M2jQ6R2jeyuEjK74Xk8YIx+IjLfOtDL2p01Gd/28sSuQpTau8beBjcSK85yM73wOPIU15O8jwhxt5GRzUvjiyo800qPTk121eGOV7W4jQ8gmVSMY64Az+lR2N/qN9eq1p8MLdTzHsds/NjwKwlnNle67vO7A8a5/rmrW21m2sxuitBvGAczyJ5842sP41EuP4aR5m3s0eqz3UV7G9tNZm5clHUKgdF9Ack4omfS995FdXU0kgUCNRNcNjcx4wAB/nmgNO1FryCNBDeG6jIkM0N0Q2M+WVb5fxFR3epRXd6tndrqOIWyrtOrOHBByw2gdR0rLFm2a7DpoL+S9ayt9O7qJTuM6BeV6/vZ5/zo66V9MtC9zOURmAKALjPsFUV1vcQJOryQzNIV8Up0/8AFgddwcZqK9DXNwhmlUoIiSnczKCfXKMcH5jyqS+kAWGmy6hqcV1cLEIlQ7MW7c88ckYNF63cwx2ktvbBXucYVY32H55Ax9KK7xWtzGZ7QJtyXeW5U4z/AHiBz9aGtLLupmmtLazuXC4/Y3gduM/ug5ovYsaVIZoGlpBp0bTmM7vEVL78ew8v1oYXs2oG6t7U3NtIu0R/gHnyDnFW81ldXkSzXWiswCHYHLRk++P4H3+tFq0zS7La0to4Z4WCuVYFkHTGQOgyDn+VNbYpKlotEZLTTt2o3kpkQFmldywPXI8J6/M0LplhNqUff3MsjIrbolW3K7x6nkevvUbI+h2rTzvdPASHbE6kEkem3rjzoXWJpw9tNGl6YLgrgyv4cHp0HFC/gnXsse0lzBBahColedSPFJt2/MD6faiNKtbTT9PXDRblXczq+44yP72Pbyqn0nS4bq0uhOTKyyZRItkhb5ZB9vaj763ghtZZZ7WeJFUAyCJBtHTyXH9cUfwav/TIr6V7q5Ux3Fw1qQN6xS+KTnnAU/51LpVxauJDbRMkw/2fe5kyB65Axx706Flt9Ja5itr25OGYynAwOpxt8sj8jQCTrJoV3LGsu0uyRyTTEA9emR+VP0LphUjJNdRPc3RkuIQzKI4VjwDg/wB/yI8x+dMv7o3dxHDJD3kGMSB5gM/LAyOnlS6PZxYgultJ5Z2XexXuygP+E7STjiiZo49TZNtrfgRFgWh2Ek45UkD70r2Om0GyTW9rbPLBb2qW8ScbVfPH6VUzrNeW/wAdDaMrsCRKIVJUn+7k9KMk1O0v5JtNhsnkuUUgB2HkPcfL7Uzs+uqtZSi6tzCjEd2ZGCv6dCD+YpXSsb/TpDtOmmmhLmd22L45CVHI+QOa1Wn6KwhHcX7h40QTCYd4SSAeuR6+n8KqdN074WaOELLslcKdhjXqec+EZAyTx6VsVtJJ7GSSzkEMzuWDlOCMnAOeoxj7VpxpPY6aWyrh7KQxyO1q8Kyycu8kQwfoMU647ItcxmOaWxIZcHETrn7PRmlXE8ery2F1LcSukSybhGNni3cZCjH4T8/pVy0ELzicxZmA2h9viA9M/U1u4pu6CKVGPi/0fW1vFtEloSDnfJA7H/306TsLazwbVaxjVgPFHbMrfPO/Nay7YrCx8Q+ldHJhFyjEYHOOtGKHiujD6j2Ugs4IxJcJK0J7xT4wOvHV8Zzn169KljtlCLgkHGM1q9UtrfUrQ21yHCblfK8EMrBgfuBVZFpUTStH8RdqEA8ZRQG+XFRKPwEqKd7WPJyooKe2RXQLuGWyxzz0rWtoELgg3lyM88YH8KAvNIihmY947koyKWIG1sZB4+WPrU4MbH2lmFtYS93APAOZJUz0qDU9J07ULWSDU9WtTCxyQsqZXHQgnpXkmqwQ2V1cF9IknLTtlhMRkkk9ME10VhFIiu1gIcgHBYseR8h610KWjlcl8LBezumtrL2D/Dz7c7Whk2qw6g5Gc+XmPSrKLsldabiTTIACSDIskrFTtwemDnkVPoVoLO0geGI/6xIY9qzkcgsc7fLpjIrQw3l0rL3kcSMpKldxbj0yRn+vOuWcpJ6NoRi1syI7IvcXXfXNgYVcbisUuFJx5Arlc/5cVHP2c+HlDRQXWFPABTgfXGa9Cju2PXwjyKt/MU0TyCNyzKeeOCMfr71HkkX4oGBOnXRTbOJoyeB3caHHHTO8ff8AyonTtO02P/atqRMPIIA2Ajpgrn9a2c3eyquyVEB4J2b8j2zwKhW1JdmCqys2QoQce3T/ADpZ32PxpdFM01m7zmMiOTwMjNabjnGTwR09vnVRfqZ4Gg1Kaedt25SqiAIc9Bng+XTnNa/4Ed82GQrj/ZlF8P1ABI9jmhdRubW0VFe6iR3OwrDHlgByTkHjpQpb0KULWzCy2sOIxHDdbj63SZB6EY28eVG6Hp+ltdlrwXqhD40WRSzLjoMqM+XStppkMNzbma2u7mWNsckBccA4GR8qIuHXS4JLqaU92gy37Mce5xiq8rJXDHsoPhdAXRIkGmatLJlHDGMEcsC2NvsTVrJYdnGsVlS11CNIl6b03qMehPP50JY6/YQwWFu0u+Z0jQqnOGKg/wAat2u4AmN+/B6Y5+1N8skVGMWUsdh2bYSKt7ejjOTAGx9qqb/QI5J2W01CCSNYnbxxuhABTyweefWtRNf2xAVoCcj8Jj6fPNU+oXenx6hlrASiO3JIXPOWGPn+E048kmKUI0NfSYYSty00byK4ZQ0e4KThM7WGD1881X6lpp1zUIp01DMrHuREloRG+PIHoBg84+3NRXF3ZG3nujYmC2jjHC5ZXIYHHpjjzqXRr601Fbdf7HDrgt3sLt4T64XkH3zVWzJ4dBVnAmhGewPc2sko8Rkl3vsbqE9FPyzx1NNm7Ra1c3EIYRXQUYbZbmPKjpk5Oa0G2NRzILYK3IZVJkGPM9fvzxQl3JCwyrBk9c9flWijKXYOo/5YLHfXbq4KJFnrj90fqT9vpURZpDtRiI1/Ex86T8Y6BIl/OoWdpjsjG2MV0QgooylJsU/6w4ij4jHU1ZafLHEcRNjAwDmgtqvZOka7u8UqqhihOeM5HOKj0h9Q0zTojqrKqKTlwpfeT7nr51lyyVUXxpp2S9tLu5tezd3Ok6xuGjCMpwQd488156LBGbev4vUda9Q/tWwurQhBMkLDiVIfF7kZU/eqAdrtMsLZRaadK04Xl7sAk++QT/D5Vzxk0qSNORRbtsqdCMwuPhpNX1azeVf9XlinYRI3+MZ6HpxjFW2qah2z7OvFnWZLiCRcpIyK4b1B3LkEemaxtxN8VfyTSyEGWRnyB684FWE/aW8jsU00zd7EvXcck+nzx5ZqqlZmuSNF5D/pH7SwHEsVrOB/fgIz/wAJFA9pO3eu3MsKSOloseXVbYsrHIwfEevBPpQllqkEsccZs4ZZmY8szJkeQ4P50Jca5e3cD2lyUcI3gCoPAwGOMD0+9OtilyNrss9L1i5i0u5ktmkeUxhBGspaRjnk8jzLEnnzPFRdzPdsZ7uRmuHUbmK45xjp8qK7I6/Hp9u8C2kW1xhXWMb/AE6ny6mm3OoF7iVkhaZ3fO/IUHPXjHHPv9Kht9IqFY22ZjUb+SxvJIGhDKp4bJGeKs/hpJJEj2eJiAA2B+tSXmpXAQMbTCjhsAuKpJr1ppwu88n+91q0rIlJLo2Fr2D1W5gWUQWihhwGuI8/kTXVmxb6bKqvL3auRz+zznnr1rqrQKaLbWe0t9rNglvcaUiFX394sByR5L0HAOTWfna6z4rLOOvgk/gaZLb3JG2OI7V4G3B/SmR2V5IvjgnHuEPP2rQ59t2xBngtYgDODxJ/zU9pbdFP+pqCOuJWH2zU0FpexMCEuSo4HhZaczX8eAkF5kDONr0CsCaWEHd3Tru6BZuv/polXtzkvBLxhhulA4Hljb86Utqp/EL0DyyH4ru+vRlWe5XHPJbJFABA1aGI5RrmLH92UE4+worT9Ujk1GKZprh237nG1SWGcnnNVYuJz4TMWA58XPH1FNE7ltwljABGA0Sn+FJxQ1Kj1W+12ztrdZ41kkd8YRVBJyPTP9Yomzv0uSrC3uog4y3ex4A/l/nWO7Na41pG8fxSxeDJ7oR7n9jn19MVYw9rIry4ZIrK3sNud84JlzjHVNwHzOflWHij0d0eW0m2a3MTRlt/h2k5wAPqfKm/B2rEo0MbKTk5UHJxWOk7SoI2LXM95I4YbdipH6eXix6A5ozTO1CXlxHblCskxIUBgQuPXz6efrUPiaLXLFujSpYWpZe6DADoY5WUg9c8GnurBAY769RCwOe+JB8scjmgknmaRiyAPsXq3GcmsbfalcwXdzZiJZN0gkwGfBOeeM4qFCxy5FH0bm5083doYrp0mi3ZC3EKsPblcH8881JcacLwRrOw2gDYIJJIlBGPIE1V6DPcyWjzT4Vyd2/JZBnoAM9MfTNXEXjZkIHeIdrEcHpnpngEVLTTKTTXRGuigaqt+NRn3lO7aIhWUj58VNqWntfWklq00KxTLhmJOQCPTHWpWBLjYA78AeLGBnk+/wAqaXRTuddijO7JKkUiqQNbac1rYCwjuGWEFu7aLCsASSF5B8uM9aF0LRtQsbq6ilA+BdybcMyMzEn0xxQj9qNK07WIbu3sj4lZJJZYV3KwPQY6e+Oec81t7HVLS4iSeO1aPfyu6IA49fWtMfpnFqT16Kqa1vIiRDZyvgZwjDxfnQGj6Lc2NoyRwyRGVi7rIuWU56Z/CcDHI61rmvbfI3FsnqAvT7ULeXw7sC1gclgf2m3BHtzzn3oxjXZfuzL/ANmG1E81vAnxMxJYhdu9gPMgYHPpUtnbXLqslwsJxyyoxcdfUU+5aaKRpBJLGHQ7YyuCp+hGfkfvxQOrxXxRYrK4uo5FXe/RtwI9Dj/pxUUmK6Jr6y1i53tpkyLHACxDOy7uPLw48sYzQFhqvaCGBdlsGBGVLT9B6davOzRubbsve32tXhYO7hHDjGB4PzbI+1DpG6xpEgG/HU/uj1reOUdEUpbKL+1dd/tmaXY4mMcYZEmYLgb8ZwenX+jR6a32hI4t0B95if41QTS6vFqrPYRB5RtEn+qlty+LkgLjn+HtR+m6j2kaTF3aRAbVwTYgeLz/AHapuXdkRrotH1PtGyY+Hj59JM4/OmLqfaGFD3iIEUZZ95JCj61b/DsRx3mKpe0mg3+qLZLYJuMNwGlLMVwhHX36dKE5PRUopKwhdR7Rnd3bwmMnwlwQSPfk4pRqPaQcA2x+rfzoXslo9/pdhNDqEZR3mLqNxbw4A/gai1mftQtwE0zvxCu8ZVI/Tw/iB86du6sWqssVv+0XIL2n/E1R79bmkXvpLcjdk4LZI86F0GbtJJcyJrDydwVGO87vk45/CM9a0lmuLqIgIWDghcjxHPSi39GkmrDX7C287d9NNeLO6jvCsygZwP8ADWO7f6LB2Zs4LmF5XE0phbvWBw20MvIA6gN9q9gErf3oz8mqk7UW63mn3UUkQlV4NwQS4yU6jPurH7VrJYrRk1kfPVpqkltPIC7yRgZCDnHBH8RWrvu2dmtwixWydym0MVLDf1/CM+3B96otbsoobgxzJKZSo5O5mxjkE9DzjpU3ZZYYNVillkVY0G0F0JHIycn18vLrWTSkrMouUXjZbXHbqyubKVbU/D3TgBUJ4z58448vOhbaftJpNk5u4ilvLGxDmeE5yOoOST5VsrS+N/K0sUCx2wOFfA3P/DGaz3+kS6h+Hht1mIY5bczZwPQCs8t1RtKLrKySy/0g2MFmFv7O9eXzeNFIAycDkjHGPSodW7ZSXcdyNNt7g2kkPdo8qFCrEHd04P3qo7DakbXWGIllMYXY0cY3d5+mOQOa3ep6Pa6pKwuGvFjLZcNcMFz5DGceXl60pVF1Q4Oc49mLhOq6vczpu7udIwWaYyABQccDB9c9PWhrjQ9Uklb/AOI2DuVJ3d+2do6n8NazWdGs9L024ksby53GMh1acNnz53fwrz21Fy13bd+0qxHCLIB1HLfXrnHpVQd9GfJHF0zVQjUuz+lu0l7Cnd4xGjnA5AwBjr4ifofOju0NydR0RIbXUIS+zvbgkvtG7xFOnPX08sVJqvw89h3B1t4AAFeM26tn5Y6H9OaMjdTZTR2dwZ+7iZmVbQcKAeMggKPeoT3dG1aq9Hmd8J9PvIwZUZmAlVoyfCD06gc16N2L08Xlg073DuwdTIMsEUcbmYsCC2M9Pbyq2vJtJtLSJbl0lbYMQW43NzjOWGdvTnFCXGqxzSLBfTW8FvFgpaK32LHPP+VaSlfaIhxqDuyv1bTL86hG+gI09ouRtuJVTvWPIK5AB5/SqaBl+OuX1dczxRDMWdpDAk4BGRx/Lzq4bXb7U7hRaW8UVujczM4YD9PTp1rrSOKFpnkCGaQ8mPkH79BwOPaiKb9DdN6KQXrarC1nNZrPbSZVVdSuPQnnqMnkYoq20VNPPeQ2qwE4wwBLZ9ueat/ilVSIkTI/ebov86HeaWZsbix6bj/XAreHGZt/RCwRizEsT0U8/eufJHeTkgenrTCUg5PjempE85Mkxwo5JJ4FbpJEXZ257lsLgR1BqF3a2cH7Q5Vh4Ah5f3+VE3EkdvEXnWTugPBCoxJOfYen9GgbW2jvAL65uFJKho4iuO758yQfTrWHJyUioxK24m1q+ghawWOKMftMxuASBn8qRdf1CSJ4GgEpjUFkaVjkDADJjH59c+dXVve2ls8NvbzA96N+9m5YEHyxn0qKHT7OUGWeNZJGRCFZmPIzyc/MVzN32jVJpaYPDE40e3gV3Z2TDolyPAeOuOOvrmsxqHZ/U4p2ENlctk8YKtx9629tp8dsCUgVIyuTtJII6fTNN1i+j061aZVZ2U7QowNuaSnT0EoJrZntL0F+6jOoJPFIDyrQKRzx1zVzbaFozQEfDFyf38j6nOT51kW1W5kuJiSohY/hPSitE1xrURwTwo8JPIJOefTnFW4y7MYzgnRrI7GxtY8W0AGPUgHFUmvacjQh4EY8/hwW+g8+voKvru90+IrDcNFGThj1yAMf16daCebQrlCWEL4DFzyhH186zTfZtJRaoxFo5F0SVIiQjdxxj51rNQ7Q2Cx8wpMw4ChyPrn0qg1X+zBATpEbwEnLAuWBH1/rmqRsnIaQ7SOfPmt8VLbObJw0jSJrtrJIElsk2M3ALsfyzWmNmkISRbQsrAEFlwD5/wBc15qp7hcqcH1PJrZ9ltVVbJorru9kY8Ibgtn3NTOFLRfHO3sW7S/luHb+xLWTJ/EZDk/Piuq372CYLJvtlBUYDyKpxj0I4pKzyNsTzfuwck7cnocdaamFAAAOPWm96Gfr5+dOXMmSBhV56dTXWcNEgZfbB4yRTQ/K9T5gYzUluId2Ju8Gfw7fLkdfXjNDyyBXZIidmfMUhqJLudcvvZcccGnRz3K8rPKq9Md4aRZCVAxvweQB0qDA3eIts+eKEwoJa9ugRsupsAde9b+dOOqXHd7fiJyw44lP65oCPfNKFjBZh0VRk0XHpt6/SyuSfeEj9RTHRLb6rdbyPiZsYxzIeKJh1S7SQuLmcMeM7+MVFDol9I3NuqFuSWlRcfnRT9m73vUM00KbxgdT5+XHPXyzQFMg/tO4IYtJkZ5yqn+FG6Rqkmm38d4yQSuoO0NEvPzwKs7f/R9qT8CSY8dVtjj/ANTLVlD/AKOrxABJFI+Ou+eOP9AxpOmWoTW0Xdl2i0F4Un1COb4h13tb28ICtz0DZx7+XWoruw0y/uVudCl+BcgB18DlvcnbwenGT0pdP7DXUTEp3KFWON8kjqRjpjgedXdj2avCCZ/hrY58KwKr8eu5gD+VQ06pHQrf+kUVlZ3unxiR5bYDCqzsi5PIAxgZx0oBda1lbuYQ2xliL52xxsQccZBHTjFb+00FRCBcTzsuMHa+APoKIXRtNGSbTvT5NIxfP3qVx/S9+jOaXqMdw26/ja2lP9/aVGM488+Z8qff6lBPazWsW994ILRxsefp9K1lta2sCYFrApx+EIOPoKL2DbkeFfTAUUeJFW6o8gtdEjtpo59Wt3W1U5zJbuik9ATljj6jHrWqS7tLG17vu2jicArlgVbjjBDEY4x75rZyxQTxFZIwwIxzk/nWO1nss77/AOzYY3gLFntpN23PquBlW91I+tOfFZCuC0HxySsq4iA4wQOdp9P0ohWHV5ONucZxj7Vk9He4sb2Rf28/eMCbabHfR44JVuBIPcfUet9BdpIjKgiG8Y8Tbtwx6eX0yK5pRaZtCdoNkEbKSojLdAZQcZ6Yxj51R6rrSW2ROyrAmO9a0k2vjOCAMZ3YzgZHTqKtLWM36hozJJlcl1G4YB5UseKz/a7SIJYzJJF3bDl5EkRFUAfv7uvHIwDny8zVQj9J5W60T3vbDsm+mDSl06/NtlWSM87cNuBJ73PBANNg7WaIiDbHfF2Picwpk+/4683+IgF6o7tyrKoZnQEyHPLAHIBPz8vevTtJ0u2OhLc3qQxQxqCj96GYjH73Ax/XpmtZmHHOTeirj7R6X/bM94Uv2Uxxqiqig5G7ORv6eIfajB2t04tlbO9x77R/+1HQ6PZt2gulcxNFHbwOCsRJDEtjAH51oW0iPuwFKPkcBYAB+tQ1fSN45/TKjtjpgPitNQ+ir/z0RZ9udKt97Cz1Bt5HVUH57jVjfaHbAIlxCjKx4Z2AwTx1J/jQx0FjIqCxgdFUrnCjB4yDj8R+fSmk+6E3L6Q3PbLT5pRJ8FerxggMp/jUQ7YaUG2ta3oJPmq/81WDaOxvDcS2UG7YEBXA4zn8OMdaGvOy8F3K7Su0e45BQ8of8Ixx9KeL9oWUvTGp2o0Z2x3Vwpx+8i/81XHZ+/tdVvdljv3QASuGAHAYe/Ws/e9noLWyCy3LbEwO9lUMV88k8f1ijOztkNGvnnlS3mgeLaXDMHHQ8qTj86EvqDKVnpXeH+435fzrMXnam2dsG1lPdORww8XBUj86lXUrViV2BPmB/Oq68XRxExlswsaAszIoXAHyIPnWznZHjo8u7Qw3ryRjUNUWSHdgCVeU8t2AOR8sUBFpdrNcLEmswnIA7xl2jnyH9edazX9U7OvYwXNtZyyuz7ikrj8ADjjJJGevTHHNefSPGLglmO1sNkcDB58xWaTqjGbV32el6Bo1tZWCGe8S6kI2gKDtUE89ePIc0ur9n7i/hECajFCqgkKbXcc+XOak7O3GiTxRQWc0qOIwzGSBVIHXk45+nFXey0iLYvyGx/hP2z8qxcXd2dUcXGjCWnZO7tLuOW6uLeeOPkBIhGCfcbq1VvcI4MUw7iLjb4GDE+hz/Oi7gRW8Sv8A2i6IzLGNgRslmCjII9SOadNpXfRFTdFg3LEKMfl0ptNgko9Gc123tLi2zA9tNnghip8/IVRppdu0q/Dadb97++wLNgDr50Y1mkenyzfGW8MaNIrZfxOd5wCDxziqttC1HUCjjcY+qtnGPsauMaMJyd9F9eXlhozwCe3bUpypYpETHHD0xuyNx69OKk1zUSSdPkEyxSKFzZgKit06ZJPGOtBQ9mHEaCe7nOByFb8Weoz/ANau9OtYrGIQ2qOSTlmZyWPzNXinSRScvZXrbagiqI57eyhIB8GXkPrndRAtreVlbuhcTL/30rDI6ef0o27ZUXfNIFA6qMcfWgHmlnXC5ihHPoWq4wQm6HTFFAV5y7gfgQ5x9elCH8BQkHP7oAx/n9alx+7GuBXEJF1GTWqikQ5NkSQ7vFI2F+lMmcHwRcD1wKdIWlOWGB7CnwxI/hj2AgZeRxgIPf8AlVNpE1YlvZ7iBjc5Gdox09fYe9T3kMdpbGWYiR1/CgA2Z/j8/wBKG1C+t4YvhtPky/WRyo8fv9KbHa2kUqXT/EZCj/WNxC5z+HAP8McVhPlNIxM+ba4vtQG/cYd2ZME9OuB7UR3b28qLaorJlg0b/hIOD9T7/Sjr2KO3spUsYWRplIDP1588c+tDadplzZ96LxY95bKBWJAXjgZxjNYuVlKFBGly9zCInZu8EascElRhQOvT7UVb2aI5fZulJDEt+Jvz4/SuhtpJkOApQDpIATn+NT/D7QpSQRDg9Rjb0BP1rOUjRIdJ3zp3m4Er+9zz8uayfay7DW6I1rKpJ3BwOPTBBPFX11ew2lossk3eBcgAMDg56/17VXnVJZ4d1oI5Zck92JcE9fIZ9Pzoja2TNp6MSzq7bQAxzgfP7VJBJtlHeR+EdBnH8Kl1G6maVpGi7st0GeBmq9ryVRzg+5FdS2jicd6Dry6MsocE5AAx60Gso24AwF8/SprRZ75gsSBm9cfrR0um6vOAPhUlCZHhjAK5+2fb5UsktFRg5FfbyZuFj2EsePF7/WorjckjxyRkOhwwKY2n71b2ejatI20WksGGyryQ/hxn2/SprzRNZs5EvDcxG5kJwUOxifmcUs1Za4nRRoEdNrA9OeMUVap3+2JM5GAvixSzxXUOXvFBIOC25Wz7daFaTcCcKh8/aquzJqmaa2k7mFU+KSMjOVxnnPtXVl/inXhGVQPauqMEaKbHmCJYF/akMeWG3p+fNcpiUbHzsx1U849a55PCQgyfamOpXBQ5wuTt8qvszSFkUogEaE8ckcg0OC8zqqAmRjgBeSfbAqdRJE4SaPu3PUP4Tj5Gr3s5aay2o9/o8cizWpBZsBNnXqWx1GePOgpLZddjuxF1qkYluCbVE6JJbk7/ACJ54862tv8A6PbOMDvLpsjp3cCJ/CtRZm+a0h+PMXxJX9p3SkDPtkmiPEPxOwHucfpihHUuNfDOjsfpkMWZJrx1/e/ann6CoX0TQ7aR5LizZYEH43LyZ+eMj861SlF5Chj6qM/nSnL9V+jGk5ItcaM9pejaXI73EWmr3eMROwA3Dz8O0FauobWNQoWNFA6DOanTLlsMBtODhcHP1pssJGJASf7wJwD/AJ04ux40JNGvO4jBH97B/LFLb93Go2ISfZcVwKY8K5H+HpT1J8kA+ZoY0D6pfLYabdXjpkQQvJt6kkDOPrSwm4isYllmMlysah2wF3NjnoOOah1qxl1K0S3S5WBe8V5CI924A5x19cfbpUvd+FR3netjBYjOT6nyoVCdiW7yAYdlJ3HodxxnOKKVsjkAfOoTlF8TYAGST/lQMGpW9woMdxtOTxt9DjnPTNGhXWi1yFwTLjP90Ypw2k52lvc8/rUaDjw8n1p6d4Dy3HoKXZY8ruHKnHyqPu4P/BQ/Pp/KpAmcb9zfM07uz5J96dAV+o6XaalF3dzCpwdynccofUc8H5VnNS0+90+Nmu4v7QtVXHxGz9vGvvgjeB9D862exgMnCj1qKeza6QpKGERHKZ/F8/b2pONiaMEmqOI1lsrx4oiSon/2kZI8g2Mg+xX55pdWv9an00wwnTbuIncyTW5lRvmVbr05wD8qv7/snCC8+luba4YYYHDRyD0dSMMPn96yd7p8lldHvYzZXIPB3HuZP9xz+E+zfesXBroW6pmY1GXWi8iywwRKniMNvhUGB/dJPl5HPnRvZrtbd2cEVvcbHtiSf2iA7s5JXJB45HJ6eQo2+T4iR11W2jnccFpAUkHphhg/fNVaaDpwbfBPIoHSK5JKjnP40Gf/AE08k1swcJRlcTdaNq0b6ze3Km3SV7WHkthMgvuIIHyq+l1yQ2jSQrbSSKu7YspOcH8PQcn51idL79tRu2gVQ0cULKtswcYG71GfyqS+uZ5rORrW5mWZdxYRLuYNzxg4+3rSzaZum8Sr7Sdrb+4u/iLGTuNrBDCpyRjnLJ0J88/yrRdg+1kPwRivLl5rx3LuCMliTndz9OPn9PLLmWX4ySSVbpssNzSKFYnz4x581cdnEjiuJJ1+J7vaMjufPnge3X3rTKlZzRlLOz2i61y3iSNjli7hAqoCefr6Zp73do8eRt3n8IK45+9Y+S7t0tI3nklVFwUSNDuzjpxwetdb31tPtBw2Wbu/FnOPPGPL7is3zSOvQbfDVHadZJbZbNk8LFjxkdCOBjr5+dBRRm9CzWsqOVUokvfBtg5HHUYPPpRhdNzKzFmAwc9ORng+Y4rPatqz6es0JgMaAZEluoKjI4zxgeXrUW2TKo7ZcQQz29ti4ukwBncACFI4xk+fSsP2s183E6RwrNE0abWO5wXz1yCagTWZrqWSa5kVAFLbURTukH4cenXk+w9KlGlajqKrewzRBydo+IQsRnHsfTHNWlTtmDlmqiVNjYXdxKITE6vNgRvLkDDA45xVladltYs7lZDZ2c4K4wdx88gnj2qxht9UtHt2vbsOhukCxrFtHng549TitRaXshDb5I2Kkg4zkYGeTnrg0Sm60VDiXsq7WG60uyaZoIobeMNNKIVDd5gcjkccZ9K0SPAkZRU2Kp4CjzPpVNrWoxjQr0DEYkhkjG443HBHHrTby7neHZbYVCBta4bbuxz06k8e1ZY2bJqPQXqt7awvZd9IiRLdjc2ckBUZunzA+tZPWtUa4u3GnXc7xv4mZe8AH3P+XNGHSbm/AS+ZY4yS64O5ieAQAeB5VZJpljb25WK3y7nYdxIPpx9q0jBIym5TK6x0BJEj+Ju53ZwSoHA9TnPPrV9a281vEiiQbRwuFHA8vSg9KiihdpE2OMlVMY3Zx5dTj5VZSsHXLkdepHNaIIxSQkhLhMHofM4qCW+EXgiHLcYXqaRmy22LLepI8I/mfahwpi3jYMn98tkt/KtoxbJlIa3iPeXDb2Byo8lpjSlmIGSeu0Hk05Qzn1pJZNg2r1rQzOaXu0AxhvTriol3SNyxzTVUsenNSIpkKpGQI84Z88n1A/nSboErJ4kZwREwVQcNIR+Q9TTdQvrTTLbaF7xmBI8WAT86bqGrWdnG0EXdpJGMNGT09hjPNVFqDdgyXUBu4twdULAbfv8A5VhKdmi1pA+j3EV3dO13akHdlppLjAHpjIq+u1soLZBH35aVlBAmxjOeenPQmiO5tooz3cM8JfG1u9wPTj/OqV7LUrrUWuI507iALiN5XYvwRyB04rG7ZaTii8e2te/VlnmjkHG0qD9D5VNHprle7afcGH78fl9KHtpTcMCsbK2fF1yG8uas23hBHzjoMgenWsm6NkkwJNIto1Ku0SlVI/eH19+KiFksttLHE8MiyKQrLLn2zyaOuCfh+9bu+mQSMgDNUPaX4QJ/rKbYycFkHP09aE22KVJGD1C3aO+ktrhmGxyrDPI9/TzqG3mNrKRAuBnAB6498dadfpYpOTBNJKh6GRcEfOmWdvB8VGYrnY7OAA/AX3zzXX6PPfYbrmnyhIHFh3e5OTjBY9cnj8qqpIGg3LNEseSCQGz969N0u5L2SW6X4DKPGqlhgZIFZzXbCa9kM39oQbVYjDLjaBnzA/Ws4z9M3lx/m0Z+y1SawKm1kw/IJUYJrRaT2lmuZu6uoldv3cNt/OsnNHHBMVE0c4AyWQ+H5ZpYrtYwjQqBsORjrVuKkYRnKDPSJxJEBJLaupPAy+WHHkfWqi2uzdXU00sE+1EMcSOpBC/vN9f0+dCaJ2rMCpFcwRtED+0YMQx9zg9f5Ve6trdtZqHexWUsdoIlxjjPOT9flWOLWjqXJGSuzH65a2EMneh8ITkhScg/LGKoZyjOFi7xhjq6gEn5AmrrVr25WdcKYhsybd5RIqg+3Tzz7ZHAxVUbrEEkJhhKschyg3p8iMfnkVtG6MJNNkSBWGT+hFdTF/Dy5H0rqozGpIxBIyT5H0q97NLZf2lbT6lKFhhkWQhiCXAPQZwM+fUfeqJIy3+0JA96IARcIzZHkc/lTLs3l7d9mpLl7nTpblisiO9xIuXDbiQFb1xzls9POhdRv9GumijniM7vKGlukkkQoh4YAZI3dOcEfbJz1laG6idrddzREB1A6A8Ak+QPSvU+z/YKztbuK9vu7m2IphgALKrYGWOep6e3FJjipSejT2WqWMukWuoSTd1azKndtPIFxnhQSDjNFWd3Z3URkspIpIw7Juj5GQcEe/NMure1ktHguBF3RXbiQjC+mB0FD9lruCXQdPQTRd6LdA6B1BDAAHIzRTZ1p06ZaeJgNob54/nTtrnrgfnUqkAZMiD86X9n5u5+WBTw+lWNSPqWc4+1LmMDgbj6gZ/OmPNF0RckeY8RprMx5CD5saG0ugQ4bhkhec/vtS7SRnp8himZP94fSkAHOBn2PNJO+w6HbV8ju+Q3Uvi6Dj5moWuhGhZwQQM7SMfbNC/2xp6E95f2yhuQDKuQflmimK0WBjGcs5+Q4pGMaEHaSflmqmbtHpCN/wDPKSPNEZv0FCzdpbF1KxJfy7h/3cJH2yRRTE5RNEWBPSuViDworKN2nlBIi06XA53XMyxnHy5oObtc6IV7/TogeCDPv/QigWaNyZGxggjPpSRXbkBIMSeWc5A+teXzdqp5lAfVIolUkCOGEtke5I5+tc3aaSfKG+1K4B42QxKgP2oTE+Q9KS/vLiWRdPtkvGi4Lh9qB88jdgjgfM+VWDXTwnZcvHCxHO88ffpXkEl/dy+EWOsSrjCo8zgAfICmCz1OTmLs82T5yByf4VWROTPTL/VtPDFZdWgjxx+zuFGf41X3XaPRBbNbzXS3MZGCChk3fPjFYuHQu1E2Bb6OsefMRL/EmiP+ynaeTm6eG2HrLNGmPtU9+h5shvpdPWZfgZppbPn9hLCf2f8AuP1Hy5FLFot/cWkd9Ywd7bSk7OQJMAkcj6eRNOk7MBOdQ7TacmOoFw0n6CvQ4bjfCgAbaUH7jBT8sgfpWXItF8at7PJQpj1GZJkaKTw5VlKsD8uKt7fVryLCPMLhB+5Mu78+orT21vb3nazVorq3jmQ2tv4ZFBwfFS3/AGNsZhuszJbP5bG3rn5H+BFZyKjB+ihg1OxkLb4RAzHlgNy/lgj86lj0+xkf/VoopTIvjfcXPthSSR08xQ9/2W1S2JZUW6QecR2t9j/AmqSWILNsnjeOVf3XBRh/WanQNP2jQ6pp1r8BKluggLJhgC2FHn4SQK88uL+WC7RIZQ5jcjdu27sefXjgDzrWG9kaHubnbdRcYS4Xdj5MOR9CKg+D00tG8INoyDADKJY29cn8Q+u41cKRjyRy6G6Ne3N6/dx3DqqYAAYkZA6E/foKF7SWGqXSbVgfG7krKMemeceQq40Wx+GQPJaw3ciHKyQSBwB5cYDDz6iri5v7dLcSuW3BhuJZdoBA6+/Tz/OldS0hqNx/TPONP0m+F0WfT/DuA8WQvzzzxx1rWWgeVtnc4YNudUk3BT7DdVrHMiSFdjs0YwG+eCSDjny86Ha7SO6mRxtjQLIXOSTnPt7Z+tDk5DjBRAZpYY7iKPLAxXcJkDJzzn+sD0pF1IQNeSBu83XTbY15Y4AA4+lU+qXZl1GUAMO8kiPBzkjcOB/XSjbfTrmKJ4mhd5Xy5lba3UjqAc/n71ooJLZGTvQgjmuO7eW6hV5STDE0LBV5zgsVwTzjFaA6cbjYIpMOo2nJ3KOnGPvXaFaLDCEkiZTuyWKgZPyq5WRYg2E7sL5sPKguMdbKy2065hYLPdmZcYCqOg9+lG9wBExJ2t4mwvNczScHnb7fyodnY8Hjz46VSDohCqsYVEjTgHbGu1c+uPKmd3JLJxmONerZyW+X86nWMTeNv9n7+dRzShchftmtoQ9szlIbNKqeFAFUelBhmkkI56Z8qcfHk4z9aZ4IkOxNjNyc1oZjpZAi7QOagRWd8DzqGSHvm8TPx5KxGamUAYt43wxxuxjIHkBSbpWwWx7jdGyQkdcO4PT2FLfXosrVFZQsca44659BRoa2tRGJ4WIxtCRMAc/I0LNDouoJ3neXcB3kAO3hJH/lP6VzS5LZtjSKODSLrVu8u5JGCs5AWVDICPpWi0rR+4iR7vbI448CHGPlnmkSKLTYCltdubcAYZgFOeowQMc+nuKKjZpocyTtFsxksOffB/hWUm2VCKX/AEqdamVri0s41jjeUMWZ0yVC4x0OfM1BaadJaZmlaFjgLvhPLcAck8/TpU1pbi71aXxd8ttEB3kkh3bmbOeeR+GijbkTylFxsJIOcF/r5UPSodW7LCAYZ+m5RtXa3I9/nTGmKvKAjRqi5HAYsfUDHzqK0SSKCIsrFsnp555HNPmLQF5AmXbClQMDr8/nWRr6B7m4Ik3mPao2lSD+E+WeOv1qs1K9tPhGt7p98TJiTwnCny5A4xVrLviWTbG8hIV8bsso8x8qrWRVYiRFeOdjJ08j0NNEyPN7qOJr5kt54pIyfCQ3GPyropAjnLgkMMEfrWomtuz0cJa5hCMSCWBzznyweRx196zT29izoyXUSq7FdoPCehJPl611RlZxS4/gTptxfWt2s9vtlc/hGN35fetpcxaZf2iPqEFqZsZfoCDj+8KzGk6KHlEi39s6rziJ93ToMZBNau2sUSQCV17sJgqFzWXI1ejTiTS2ZHVLDTYomlswE44RJyw+x+VZ5g25cnqep8q9A1TszZanKO4uxCR1VVUk/Wsvq3Z1tJkUG6hlTqCuQT7VcJKuyeSD7orVDROu0bgRgYq5snS5VWuJlMYwrwADg9M85z68YPWq2DTr66ue6ihZX3Yw/h6eWTTkt7ncY2Rl2ybXeMhgCegBBwat0zKKa2Xc2iW9xbwypK/J5ZiAgA6qCecDnj86iuNHsoIJRlI97+Dc29ouRg5B5yMnFDtoupd2TFATwPBg7hn16VW3lre2hZLqBg2PxY6/WoS/po+uh8NnE2/e0rHd1Vc54HvXUB37rwSy+ytgV1aUZbHzXEb7QLS1BAwSGk5+eXpUmiLKFs4CxOOsmP8A316nJothNaJaJYQLt/eMa59/LjOM8DrWO1e3Gnai8ElrZsy4ZX7rBZT0PBH/AFpLkTNnBophefBzrPbQRxTIcq6vICD/AMVaKPt/2hutkCTRscY/CQSfXOevyrO3GoIfF8FYlc8Eq/P/AKqfaXMU4cf2faMRzgGQDH/FWiaJ36N3oV+UZJtdN1JKrBhF8Yvdnryylx9j7Vq17U6JD/smi3DjEcDE/kMfnWIsIbu7ijkt9JsEj8maRnB/9Qq0hsdR6f6hF7pG+R+Zotlq0aU9rrXjuoLuQk87Igv6ml/7TyMP2elSMP700wH8DVENJaRR8RdSMf8A6bvGPyakOgaa3MsUknvJK7fqaTLuRYXHbO6iZlaKwjHlvuen6VEva+/uOIbi2+VrC0p/Q0yHTLCIAQWiofIqzD9DRnw67eWfj1O7/wB2aSQXIHOoa3OmVn1Jgf7scUX6hTQzw6tP/tTfOB+7NqWB9lzRxhy3huLhR6Iyj9BTPhefHd3bf/dA/QUwAn029A3rY2bH/wCpcsx/9oqA2+pjgxWFt6HcCf0NWhtIG4ZrtwPL4uT+eKWOwtV6Rvk+srH+NIKKeWz1cqS2pKgHmMIB9doqA6JfXI51S5lz/vbPuSMj5CrbVrzTdAsfjbm28G8IBDGpYsc/L0NZyf8A0k2YP+r6XO/P/eSqn6A0ULXstbPsfaKd11NJLJ5hTgfzo6TTNG0mE3FxY74lI3nHeEc46MfU0B2T7VntBf3EAsvh1ii7zJk3E8geg9fSr/VLY3tjNbDAMgwCT759KGhqvRWS9t+zOk267NHmkBOBtSNDn0oWf/TDbINtnohH/wDa+f0NZntlon9m2EEtzMdrTbR3abjnafUisewtCcCaf/8ACv8Az01ZLmz0K5/0uaq4/wBVhs7Y+vwwc/marbn/AEmdp51IGsNDn/wYNmPsaxpW1/8AGn//AAL/AM9aCz7E63exJLb6feGNwGVpI40BB6HxSCnROTIrjtPrd1nv9eu5M/3maq+S7uJSe91CRweu93IrVQf6MdXcAy3drB6iQ5I/4SaJX/RmIQX1DW440Aye6t88fNmFFBUiTQ+zt9e6XbTQxr3bRgq7NgEfrXsVssi28KNGeI1GRj0rKabPZaJottCbgdxDEEV5WVScA9ecZ4P2rU6ddC8sYZ4o5AsiAhXIDD2IzWc4pnRxOipscjtfq/HPw1vx/wAVXnesoI2mqXTuO2Orna5JtbfgYOPxe9aDJBx3T9Ohx/Ok+NFwk6IhcDGGDfSmXFrbXkey4t0lQ+TqD+tPe3dmOInX5EfzpoEsYI2Se2SKxlCjVOzPX/Yyzmy1i8ts4/dxvX7Hn86zN/2b1ezJzCtxGPOLPP06/rXpIeQfun55FMe43KVVHLY5HH86VEuKZ5CN0cpA3JIDnAJDKaNTUpbmKSC9UXsDNhhK3j4PUP1z9fpXoc1vYXYK31kkrDj9qi5+hql1LsfbTK0ml7reQjmJ/EjfXqPz+VFkOD9AMcqXqIumykSFhmBxiTG4E4PQjGemD7VTXlo017fRmQiVlVFVRkk7Sf3hx19qC1Kwu7C5CXcbxt5Z8/kfP6VZ6b2gKMf7QRLgMADNgCbaPVv3gPQ/cVaM3vTK22tFuZ2a1+GmlS4UOzZONuSBt6gHJxzz51a2UWoRysZr5p0UnCLb7AP1yKu4ZrO7PfWUnfxhfEQniX2YdR+nvVbcT2098H73c8WPDvA7sYPGDz5+VPvsWOJYQmZslnBPkAP1P51P4T0CnJOcr1H2oN5ozHmIu7xEBl2dOPfrwakUApvVtyN4s8kEH09qoqxzMCd+8lFHPvQrOtzP8OB+A5lPTr5UUQCpD5UkYB5H2oHSmy9zKQfFIVBC9QOK0hHZnJhM7hM4I9uelAyMOpx880VcEY43fUGgWPGQfyroMmzg3pioZWBPXpT4WYxnOQfekkGT50hEJdlQtGEZvJWOKKgUwWr/ABDKzvhiq/3vLmgyADGzdFkUnng81bXoM0GIdwAHLLk4rHkZpBGXuO0msWdyUt3XugfD3kQJ/Si7ftlcK6i6sI9xXBZOAPpQepXNrLGba5nG8HPh28H3P+VVknZ+YXMcVoZpzMNysu1gV9cj+h54rDBP0Q5zT0zdrqWltAwPCADAAwz+g6HPU4pkk9tJCzJiNFAJYZbP0B9sZ4xWZ0201OC9MU8RyhJLOM8+o55NalJJJLMiSZLYhshrhRuXHOMZxnkedQ1RvGWS2V+ntZJrE0axuBLCXMpP4gGHXnn8X021BqFw8d5GsOolrc+B1YbvnnFQAl9bc2l7E8nwu0uTjneCR4f+lVyxvcaxKz3E0kdvbnxTkMQScgDHQGqxFlrRpLHUfHsEe7K/iB6H1wQKIt5hcRyEod2cbuu708vlxWchmVDHGYBHIPxHfx9eeKkeWUGOPkIp27Q2Rn0B/rrUOBamaRpUzhcZRAoU9DnFVl06JN3saPhQd46BRnzGP51BDLFtZZpeMfvMPAfpzn61M7R3EUpSXxpLsBAwT4QRgceZ/rNTjRTlY6SysJ42lNuYzKNzA4x06gdKAl7K6XJG26IRyEnDLgEfLAFGzXLzWrJA2xmfPdnGV9m44+QrhJIHEdzBE4UYBPXpgkZGWqlZLxZVroVnbwkRFmH97ujwfmTUxtmhUiSObu1ztHmc+ZytMS7hgu4LRB/tmJd5MHbjnz68/LpRE3wpQKJYni2nMjyoD5enPAHFN37JpeiGLaZfFG4xxgNuyfIUHqulfHZMUrR8DIbxqOfmKmaSKPbDAwwp3bBMpDH6+1SpcY/+YhfeyA4jIOPl5Y96NroNPRnU7J6jllEp3YyAF4/Xilh7P6lDMJEkVir5AK4IP2x+f3rR3c8MhDRTyxuPIwl931wKCF6C0sB3vMmMO8ZH3GKpOTJcYhMWl39y5lvZYUfaAWQkt7ZGMedAX3ZzUXmxHqz8gYUlgAOnr+XvRDXskbhtmUPBwoAz58mpTeqZEXbMcknBCjJz0560v0h1EzH/AGZ1tcBXUgDj9pj9aWtKTCDt2TkjjIkTn866qykTjEtludXcboXIJ83Bqo7RHU59qGQtPGhdu4JB2ehz6np8jWqv2lsIXme4EgXhFSYBmbyUc9TVdumtLUyXlzvkcl5XE/hDegweg6Ae1JN9lyXo84v9VulQmO5kB8s4PH2punardsXQ3AORnBVf5VbdoZ76a8L6bNeBSo3hJ3A3eoyaD08678SoaW/YYwN0zEfrXRG2jndI2+htdJp8eblG3jeMxdMjp1FWYluhgCaLH/8AV/nSWouxFGu+cjaMBmJ8qNVbjGC8v3IqqZogdZbo5/awH/7P+dPLXQ/ftz/9rH8aLjSUD/vf+I0/bNkcy4+ZpFASyXI4xbn/AMmKd3l3nhbf/h/yo8RzY5MvPzp6rKDwZefnQBWl7sj/AGdvgfT/APWkAvSM91bnH+P/APzVp+08y/A880xpXjaJQHIZ8Z9OCf4Uhlfi76d1bj/7mP8A9KeBdj/uYP8A8p/5KscOfM4PtSgNnnPT0oCjH9uIb640Hu009LhhOhEcZeQnr+6FB8/WsVbdle0N0A0fZoqvrKrRf+5xXsp3IPCWBPpTc5PIP1NGVEvjvZiexfZnV9FvJrm7s7GESQ7Nsd0WfOQeeWGOK1/+sk8wp9Jf8qICkN04+dKSB14HzospRor7yyjvFjS+06C5jVshJmDAHBGcEVmP9IVlbwdnYhb6TZQIl2vEaKnVW80wfzraySLsJBBxz1qp1+wm1u0aztzGg3RyiSRC4I8QIwAcnp96MkTOLxddnijtEr7WtIs48nf/AJq9z0DvDoGm7YWx8LHjxD+6PU1nIf8ARuJJ991eucDpHYRqPu38q21npk1jp9vCfEIkCDHB4HHH8qTkg44S9kQkkVSTA3HuP51U6+/xFkYHiYLIDn8OceoG7+v0vbeB2nmTxcFSBzkZH+VTvpxaJgCyk84OCD8xU5I1cG0Y7StMW9tFnntySnh2F18IXI6hv0re6bJKLK1heyZTJGAkZKE7cf73pWa061gGoTaVGZbeGItKYUXZtBCFRx5b2k6f3a1UEkUAK93KW6FyRkim2mEI0VWjwNF2w1iOGz7vbbW/gXZgA7ug3cedaM/FLnMT4+Sf81ZXT7s/9t9WWWV0VrW3JJIBwA3HStL3kXLfEnHqWHFDaRUE6JDLKP8AunH0U/8A7VDJNKTzEx/3dv8AzUhlUsAsvOOowaieSC3JlNw6tjL7iMY9elS3EvYyZ7k+L4aQL5/h/wCamd/KpKC0l3DnAKf81C6l2q0ywnSK6vAm9iu7AYAjB5xzzn8jREGowXI3QSySKejLFhT9cYrN0Ce+xHu5nBU2Exzzhtn/ADUNNPqCsNtmyr6iRP50VMw4eRyhz4S5A+n5VGshdTlpCc8eCo0UC3ErXsRtrzTTKh6hymP1rK6p2SlO6XToWAxnu3kXP0Oefr962MkTY3Hep9yP5U3ZJsz3hyfQDH6Ulolq+zyhZbqx1BBie2uY3HIO1lPzpuomG81KWVrRWIRR4goJ45PPWt52nsZZY7eSC1SeZX5ZlU4GDj88Uxuy2msrSd1Kkjgd4yP1PmfSung5Iwlcjl5uKUlUSnstW722itfgpQe7WJJCp25xxyFxjjzo+2iuooWWNIiQSNwkIH18PJ96Lh0QQDCXMix4xtwMgfPrRENpFFkLKT82qG9mkYy9gsKSzPtkVAcYBEpAH/poe0kmjaS2EaBo2JG9/wAa58uOf69asmjBIG8hR58VJNaQXSRh5XjnQ5WQAHH5edawZM0AS983ASLn/wCof+Wq+eKdR+CL/jP8qMed7e4Ntc+Fv3HA8Mg9uPyp7oHHUkfTmuhNGLRUbp1PPde4yTS7Z2XIaH/hP86OmtDjIwRQjI6Hpj60yQSZJdjKZI8EeUZ4/OjtPuJJISpeHP74KHj8+Ki4bg8NTAJLeTvIXCs3h6ZDexFROCkVGWLBp+yNpNI0sbHxHIRT09fxZNWkVjLFBEkYMZh4ikCruX6jqPY0Ot0V5VjC/mCu5D/EVa2twZFzI+B/eXBB+wrmlCaNYYXoAM90l13M7tDIyYDbRsceYAPnSxPFe3y6TqepdzK8eYT3ajcpJG3eRwePrVnJELhf2u2SMMCvt759az+udnTez98Ze/KrtXe+2QDOQM/hYc+eD71Ckr2XJOiXUOwhtNVi/s6SYs0RICSgSJ5FsHGRz5UEeympaVKZPiMO+B/tCpYDp5eXHnQ+p22qie2MV7IssCbIRclomQZzhX5B+9G3vbHVz2Zlt9Stbj47KiK7hQbDhgSSR0OAelXaZmqRXrDdRd9vEw7pdu9wcMCMeE1FJJZJmJfCeAP2jhhz5eKtD2a/0g219Etl2jGxsY+IVQUb5jHB96frM3Zm01eG2u55RbNEJIriEK6qWzwSBnp8+tLEemjOhwkpc2M9zE5PhJd+OvB+XOR+VdFf6fK0jdx3uHJUBCpT7EZ6dT0xWqm7LW2qwrP2e1lJ4UyQgZJNp/r16VX3GiPZJIL8CFASO8liAUDjkkcUmqCmVVxo1xOIpLZiN46+Fs+/l9+aH/sy9W4ia4tmZIjncI+fyrUW/Zy5a032bWk0I5BgmwAf/L/nQ8ug3Drsufios5BQ3Ln/ANw/hSdrsMDJao/d6qoVXXu4ThXHTJIohJ8AC6gLqR0XGPXpyPyo657Eyyuzd4wyBtZpSxH5Ch4OyVxbBm3B+RncmQT69c0PFonGd9BEM9nM7PEWEuOO8J8I9BngVGl66RMCnd5YgbkOD9uT5e3FEnTdRMaKXg2gcDuvywetDXOl35C7riJfESB3ZAHp0qdF7CTeh4Qo2GRGwCBwp9R7/wA6qNOkFxc3k5UM0s3OWxgD9etGLbakUMTXEI4xyhI+vnihrfRbq2REjMTH95hkAn5EfKqVUJ2EvKjAqhkiYDxFJMgD3FRy3bgbu4R8DyOMH3/lUDWN6knIQIVwQM85+lJ8Bc7QCFGD0DEZ/KikFsZFew7B8QsjP6xgqAPTA86SuNhcYGFXGP73+VdTpE/ozzzagSrm7tsjlcTxkj86Mtzqd0MyTLKVPDmdCEPp14rY3OkWzAkJ3qtjuyATk56HnJHB5zUiaVIrQGaSFVtyCpjzk+3XpjPTyNX5Ih437MDNo933rb1jLDG8iRSAD0zzwKLj0K/iIkS0PiJQAOvB++a3KaULeT4jvgHJZe7Zc4GP8Qzzk4486sJGihKLDbLHIGVhtIYrg9fTnmpfKNcX0g05JYdPD3yNbPGoz3iHDDoDkDHNFJcQrs3SGNmzxIMDrjg0PPcyXH/zFyz4O4LL4hkAjgdAcfLzoe3kZUliEVuYoeuyLI+fBwPn5+WaHy/C1Eto7+1Mu2S4UJjO+MhgfqcCo5dWgRAbaKWU4yS7IgH0yf68qqo5ElX9qjtIDggR+LHTPzFQd0EVknzhkU7gvK/n6Y9KjyMqi9h1mJgGmtnUE/uTIwx58nGfKp7rV7NWjWBJx/4hlKZHsB/nWdeWJZAWtsCPAAUDD+uc1CDcsEGEXanh4Bzn1zxn+vKlm/ozSSa1ZBsRCZyOpOxcfrUT6xGMb4sFGVuJU8PPPnzxn69ayMcl3Lqr28ltIkR/7zYxRTjPpzU8rS4MZUrtkbquQufc8+v5U3f0lOzYRavbOwVY5GPlh0xj7j8vSo59dt/EiWxDK3KtIM4+VYyPvvEQQmFPIOM/Qcn9OtTyzTyBQrAcYChMDyPPvxml/wClWao9oLVTE0lkQpIDZnH5YBqJu0lskbYswWHIxMD8v3f4isxtmEZAdghIJAJwT/X9GmMLhpC5d3djnnn70WFs2EGuw7RJJZI25iijeCAcA+nOP6IqQa1GIlac2gQHlxFgsMjgDd159Kxk5upIzHhyCQwwOB6/Ly4FNU3XcGFWc4bePEQM/I/M0WFmyTtFaykgC3yhbcqbshfXFRtr8cUiTwiGLajKzgkrkkHBwefw9CB51iZIbtGyquwHALAE48jUkSXSAnxq23BZcrx6HHrT/wDRWbqDtDnaZLiI7l3qJAFBJOAoxgkfX50kWu4aSVmtpPGSpMbDaAM4HOB8855HWsEUlQuArNGQduQOn9Z/nUtsl2gR0iKYbcH55PHX/KkGTNquu3ffzXELROshwsfdAlQBwPxdep4+x6kd+1V4gCsYGdjhT3HTnrjd9MetZp3ugIyIzvTq5JJOST/H+ulCyLebQ0TjdyCO7IPzyODR2GTRpG1HULnUXn+MjgRY1hPdhGd+QwyCvHBboSRn7kXGo6paXMGpS3ST28KlWQR7Synq2AduRj08zg8VlQtyxxLyEywIOChAHTk+Qxitd2fv9GtI7NJdPneeMje8rllHHXbyKpfLECabqN6/aaa8sLmG7VoYjsxvDrhunTGM/X1rQ2msTwxtLdRwnad2E/ZnHUjGGz1wMdcHmhtQu9G/tBp9MtUj2gAywpt7x+SB1AUe+Car4tRlVnQiKRSMDcue758ueucflS5KTpOxwsvz2jt9vcEW4nyQSQRzzjgfpmoptcitbN1ubyBYcZdpE4YHPQZ56HpVXD8FOsvfwwIQCyyFAS58s+p/KiRJbd8s0UTCRjjeQDtBJz79Tn3PNQyrkAQJo2pQPNpcFkY4ZCA57yNFb/d34HXI8hWjtdWhjfuXgZo1jwDHIWPAOBk+uD/M1VxSwiTfBbqkgbDEsQCPTjH29PphXgdkcSjvC/AOwDHyOBihsIqh11qMGpQeFzCFnyhZmYqQc4YAHyyMg1aWl8MrG7RPIwOwRHdn7dKqfhrySTPO/PiJbBIx+dSw2szuv7aUMSed2eP49TRZSsvGu4wCsilXHUZ5FBJdWqyMkbMVz4sZwp+ZxQkemQtMDNcsWXOxllAK58h50RPYssJEUtv7b4AxI69Biix7Fa5z+BlYZ8iefzpnfMr4ZWx186G1Pvvg3jgkG58dYwSvqc1RWN1ftfILtmks5OVaOPaw9A28AgYx0zzRaEzRmUbjgsT1280LLySw3g+meKjhv4/gZpJUlieIsfEvJAJz4evvxmotMvotSiaWIbQGG3IxuGPLPX7ValRL2FwiJ+VYA+5qYjAKgNjHk1Q5cAZC5xzletOS5IxvQbR5ef5VrkRQlxA1xGUmDumPwHBH50FPaSwASWzysM+KKTkfQ54+v3q0EkbHIb6UneAnnp7VSlQnGysSdXfu2BWQdUY4P+dPeJXBGwn3zRk9vazKBNGrovkTj9Kga0ljB+DuEK/upPk49tw5/I1ouRGbgyvktSD4FyaHZDjbtK/LqKs3meJB8YhhPkx8Sf8AEKR4UlQN1J6MDwa0TRDiVyKrDDAsfXiuELo26PcD/hP8KJe2cDKLUas6nBB+RpkjUvJRw6qwHr4TRK3KbRzIvs+GH361EVV/LHvmozC68qT9qlwT7KUmg6CZtoCjeB0Cvn8jTg+yTftKKV54x4v0qvDNnxhfmKmRxx+0YeWM1i//AM69Frlfsh1HRtNv97SW2xv3ZLfauPc8jP51S/8AY9QxSC9lQHp3yBs9f8q0Qa4QERPC+Tn9pGP1oSSS5UndEFB692vHz/r0qXxSQ8osqIOzOp2UyTWl1AzZ4dS0bH1HGfzNH3132insJ7G/g7yLIy4RXY4OcZ8/LyohLtxhUldT6N4qKS5kfbv2k8Hywv3qMZFLH0YEm5079vZ/G2rxNgsFcZx79Gx/Qq+sO3epwQqbp7a+Q9Y3hw3tyvH359jWklnE7BZQSAM52jAPrn14qun0jTLyVmuLYMxON4kbJ9z+XrTtomvgTD2t0W5QfG6bPbOQDvgYSKPt/KodV7QWlnNC+mJDfxOCXRtyEH2bpn5ihLnstazbDCZIiMKQrZDeWefTPtQn/ZqdEIinLd2MpHIMBvbcMYHPT9am0Vcui4te1/Zu+UCeCezcYzldwz9M/pVhbxadet/8N1OxkLDIQybWP06/lWEk7NagjBvgwRn8B5+m7I9ajfTrkwSMLSaOQE7u5TvD78AAHg9M1TcX2iU5HoE+m30JY/CK/PVGB/hmgpR3Q/b2xQnyZNufuKyFprGr2BMVrfTRIDld4K4HrtbgfKr6z7b61GFW8hsrmNjtMg4P15x9qWMClNk8pgbO5FGRznjP5VC9uV5BUqefPNFf9pNOkU/EaTlRyHgyGI8zgDy+dS952euNqxX8ttIwyEdQ+P8Ah+frSw+MMkVjBc8yBfYZ/lXVZpY2Druh1ixdDyCzbT9ia6n45Bkib4NdzsG4bhsDlufP1rktSjgxxxL1LAK2CPLn+eaKfESDIxkhcDn88VLsJwcBRyBtYj6/P61zm1ICaFERsxhmwP2aZOPlx/Qpq267OFXBwQAPEfbNFyJHFyI1GW5yN2ePSlLo6nhtg4AY7sY+f6UWFFb8BGrbpJFH+EKP6H9etSHTLfIaFiTxyR1PyqybaCi7QMc5XjNLFwQOceWDinYUV8djGrMjnec5B2nw8cY+/rWf7R6m+lXvwy6dJNEUDLLChIHsffOfoa2KghiQx58j0FOiZiQysQc8Z5/I8UJ12Jx1oxOiajLqeoCD+y7iGNlJMkisoA9BxznPT+ValbGKQ82+Nq4UlsYovCNIDsG9m/F6/Tp9gKQB0cASNg+RxTcl6BRrsFGnglSSAuABz0x5cCmHTychEXqOh2hvn60Yp5wB08XQc1zOM5JbA6j1pWOiv/skZZmREY5/eyT+VZ6HV9LlEqC9so5I2K7JZimMdecAHnzrWyRLkOBgr7nGM+lK8QPBSM+eSoJpqS9icfhU6Rb2urWfxNu0apvKlo/ECR6GrAaXCxwu3KnqVyOg8jx+VGq3KRNgADHgUDI/nXNAD42ZiqckZxkUrHVGM1TVJrTU5rZ9OvmjjbCSW1j3gkGAeCWA+wq00CKfU7OWa8tJLYCTaizW5RyoHXBP6elaCOMFQehIzxTG27wudoznhc5P3p5KuhKLu7Ku+tfg7G4mgiM0qLuRFUsWPoAOprPvr84BVtF1Tf8A3H08jP2atgWRMhlJ8PB9KlWGQjIcIpPRev3oUl7QOL9MB+EtRHGSVjYAHBXBB+vNQNZ7CFit2dScM5yP41bJaDvM8FugY5J+3SufEIZ9xIUZZcdev8qVlUV8elCXc7YUMOgU11/Yi00+e42FmRN3dxx5ZvYY5NGld8m5MhcDHPIzU8KbZfB4sdd7UZBiYptcVogba2uHbH+zi06Xdn55Fam002NreKUpsdlDMrA5BPJ5PPWnzTSxXMcJKlJTu9ccEkffH50abaQbU3JuYAgjI6/Km5IUYv2BmwRcEZyORj+vemGKNWUkqqlhggGjkt22kMVXOCu3J9vP6U6OMo2dxJPTnGCPPj+NTkVQIkMbRwmKLbhejHjjywOf5VJHbRDG9Ac9QEJ5+1FRmSNk3NneOBn+v40gdlWRmYhRxgYOfU+1Kx0MEKrkxRhcryGJ/wA6mjeGONh3cYCk8KueepxTyirG4Ma4x1GP5fOo42CxhkLKFOfLNKx0RjvTPmGWNYXTxB4uvXowIx9QRUhLgHY7PtOCFIz9uaf3BmUF5CTxjP8AXzppgWBS56AcY5INKwoY8kgPjwqHjAX28/Op0fvFbegXdgBgxHH5H7dKGhj+KOVZh+02YJxySPTqOaJ+GKyld5DR+HI/rn60ASbY2PIWTyGQOPlQ08bMAFtVbdySvGKVfFslVsZGPw9fLn71MYiiHc+7jJG0YzSGV8tkHhDbShx0U4/X71WXOgWcszTGEtJjaXXhsY6HHUda0WzgKjsHxjdgc/1modm0nvMZXIG0cZ9fzpqTJcUZG7s7zRrHOnszpk5haHc549hnyqLSu0E05ZZtIuZ5Q4GI3EYI9yehHpxnFa97MTjBOc9M5FDzwQq/dtGpx6+L9a0U9Gbg70yJ0geQmzkckoJO7dSGXnBB+RqSPT7qZELJ3ayDdG5YbW9gRUdxZwXKxiRCVhbCqGZRjng4IJHPSutYv7OtCtrNLHGzn9lkFUbbztHkKakx0d0ZlfBYHBB/r9KdHlRjaMfemS6ZK1rPdSTKFiBkfYOSAPKj00edo4O7nVlkGQGGMAjPvTUgohQgnYQRu46UM1jbhiV327Hq0JwGP+70/Ki7WyklvJbQuoMWQG8jg4odyQZFJyycnyBrWM2Q4oGaK8Q4CpdgA8xja/2PH50OWSYlfEko6xyKVdfoasA/hKnkMQBn1qZrVLuPFxlxuO3J5Uj0PUdK2jOzJwKWSJl6Dn7Uq7kxu49eanvbeWyRplkEsIxkPww8uMdagjZZF3KPC3kfKtVIzaok2q65bFRPGoORnFSd33bcGlVixx/CqsVESPt6H86nEjEZOMetMkXk5qNSAc80CJ2jWUeJFb5ioGto8nwFWJ6g/nUySY55GfKpFl7zhhzRSYwLY6/vvj51GO+UnoRjjHlR7J5+vlULxAAqOM+fpUuKHbIkumznusFuoGefzxU8EkahslhznDAHP9fWoJdsarnPiYKMe9KiuM5Kkewx/GocEUpMNjugVGHHT1pyXGTgqV56nBB5qtVI2J8OPXFSdyyICkzhT5E5rN8KZS5GWgdXUho0fPkelQPZ2Eniks0BY5LKMH58VXtNLC37rD6injUivhlj5/w81D4SlyIjuOz2kzsXt0eJx5qfM+WKr5eykgfEF4JChyBLCCDn3/lV/BcLKQFU5PTd7Gp2kwSvn61GLRX5ZkW7K3LsS5Cn/wClGMH3PI5pK1rM5PhcAehXP8aWipCqJ//Z"/>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22542" name="Picture 14" descr="https://moi.gov.jo/EBV4.0/Root_Storage/AR/EB_Info_Page/قلعة_السلع.jpg"/>
          <p:cNvPicPr>
            <a:picLocks noChangeAspect="1" noChangeArrowheads="1"/>
          </p:cNvPicPr>
          <p:nvPr/>
        </p:nvPicPr>
        <p:blipFill>
          <a:blip r:embed="rId2" cstate="print"/>
          <a:srcRect/>
          <a:stretch>
            <a:fillRect/>
          </a:stretch>
        </p:blipFill>
        <p:spPr bwMode="auto">
          <a:xfrm>
            <a:off x="-1487277" y="-182879"/>
            <a:ext cx="14087240" cy="6858000"/>
          </a:xfrm>
          <a:prstGeom prst="rect">
            <a:avLst/>
          </a:prstGeom>
          <a:noFill/>
        </p:spPr>
      </p:pic>
      <p:sp>
        <p:nvSpPr>
          <p:cNvPr id="9" name="Rectangle 8"/>
          <p:cNvSpPr/>
          <p:nvPr/>
        </p:nvSpPr>
        <p:spPr>
          <a:xfrm>
            <a:off x="4689230" y="0"/>
            <a:ext cx="7502770" cy="6001643"/>
          </a:xfrm>
          <a:prstGeom prst="rect">
            <a:avLst/>
          </a:prstGeom>
        </p:spPr>
        <p:txBody>
          <a:bodyPr wrap="square">
            <a:spAutoFit/>
          </a:bodyPr>
          <a:lstStyle/>
          <a:p>
            <a:pPr algn="r"/>
            <a:r>
              <a:rPr lang="ar-JO" dirty="0" err="1" smtClean="0"/>
              <a:t>.</a:t>
            </a:r>
            <a:r>
              <a:rPr lang="ar-JO" sz="2800" b="1" dirty="0" smtClean="0"/>
              <a:t> </a:t>
            </a:r>
            <a:r>
              <a:rPr lang="ar-JO" sz="3200" b="1" dirty="0" smtClean="0">
                <a:solidFill>
                  <a:schemeClr val="accent1"/>
                </a:solidFill>
                <a:effectLst>
                  <a:outerShdw blurRad="38100" dist="38100" dir="2700000" algn="tl">
                    <a:srgbClr val="000000">
                      <a:alpha val="43137"/>
                    </a:srgbClr>
                  </a:outerShdw>
                </a:effectLst>
              </a:rPr>
              <a:t>محافظة </a:t>
            </a:r>
            <a:r>
              <a:rPr lang="ar-JO" sz="3200" b="1" dirty="0" err="1" smtClean="0">
                <a:solidFill>
                  <a:schemeClr val="accent1"/>
                </a:solidFill>
                <a:effectLst>
                  <a:outerShdw blurRad="38100" dist="38100" dir="2700000" algn="tl">
                    <a:srgbClr val="000000">
                      <a:alpha val="43137"/>
                    </a:srgbClr>
                  </a:outerShdw>
                </a:effectLst>
              </a:rPr>
              <a:t>الطفيلة</a:t>
            </a:r>
            <a:r>
              <a:rPr lang="ar-JO" sz="3200" dirty="0" smtClean="0">
                <a:solidFill>
                  <a:schemeClr val="accent1"/>
                </a:solidFill>
                <a:effectLst>
                  <a:outerShdw blurRad="38100" dist="38100" dir="2700000" algn="tl">
                    <a:srgbClr val="000000">
                      <a:alpha val="43137"/>
                    </a:srgbClr>
                  </a:outerShdw>
                </a:effectLst>
              </a:rPr>
              <a:t> هي إحدى محافظات </a:t>
            </a:r>
            <a:r>
              <a:rPr lang="ar-JO" sz="3200" dirty="0" smtClean="0">
                <a:solidFill>
                  <a:schemeClr val="accent1"/>
                </a:solidFill>
                <a:effectLst>
                  <a:outerShdw blurRad="38100" dist="38100" dir="2700000" algn="tl">
                    <a:srgbClr val="000000">
                      <a:alpha val="43137"/>
                    </a:srgbClr>
                  </a:outerShdw>
                </a:effectLst>
                <a:hlinkClick r:id="rId3" tooltip="الأردن"/>
              </a:rPr>
              <a:t>الأردن</a:t>
            </a:r>
            <a:r>
              <a:rPr lang="ar-JO" sz="3200" dirty="0" smtClean="0">
                <a:solidFill>
                  <a:schemeClr val="accent1"/>
                </a:solidFill>
                <a:effectLst>
                  <a:outerShdw blurRad="38100" dist="38100" dir="2700000" algn="tl">
                    <a:srgbClr val="000000">
                      <a:alpha val="43137"/>
                    </a:srgbClr>
                  </a:outerShdw>
                </a:effectLst>
              </a:rPr>
              <a:t> في إقليم الجنوب من </a:t>
            </a:r>
            <a:r>
              <a:rPr lang="ar-JO" sz="3200" dirty="0" err="1" smtClean="0">
                <a:solidFill>
                  <a:schemeClr val="accent1"/>
                </a:solidFill>
                <a:effectLst>
                  <a:outerShdw blurRad="38100" dist="38100" dir="2700000" algn="tl">
                    <a:srgbClr val="000000">
                      <a:alpha val="43137"/>
                    </a:srgbClr>
                  </a:outerShdw>
                </a:effectLst>
              </a:rPr>
              <a:t>المملكة.</a:t>
            </a:r>
            <a:r>
              <a:rPr lang="ar-JO" sz="3200" dirty="0" smtClean="0">
                <a:solidFill>
                  <a:schemeClr val="accent1"/>
                </a:solidFill>
                <a:effectLst>
                  <a:outerShdw blurRad="38100" dist="38100" dir="2700000" algn="tl">
                    <a:srgbClr val="000000">
                      <a:alpha val="43137"/>
                    </a:srgbClr>
                  </a:outerShdw>
                </a:effectLst>
              </a:rPr>
              <a:t> تحدها من الشمال </a:t>
            </a:r>
            <a:r>
              <a:rPr lang="ar-JO" sz="3200" dirty="0" smtClean="0">
                <a:solidFill>
                  <a:schemeClr val="accent1"/>
                </a:solidFill>
                <a:effectLst>
                  <a:outerShdw blurRad="38100" dist="38100" dir="2700000" algn="tl">
                    <a:srgbClr val="000000">
                      <a:alpha val="43137"/>
                    </a:srgbClr>
                  </a:outerShdw>
                </a:effectLst>
                <a:hlinkClick r:id="rId4" tooltip="الكرك (محافظة)"/>
              </a:rPr>
              <a:t>محافظة الكرك</a:t>
            </a:r>
            <a:r>
              <a:rPr lang="ar-JO" sz="3200" dirty="0" smtClean="0">
                <a:solidFill>
                  <a:schemeClr val="accent1"/>
                </a:solidFill>
                <a:effectLst>
                  <a:outerShdw blurRad="38100" dist="38100" dir="2700000" algn="tl">
                    <a:srgbClr val="000000">
                      <a:alpha val="43137"/>
                    </a:srgbClr>
                  </a:outerShdw>
                </a:effectLst>
              </a:rPr>
              <a:t> ومن الشرق والجنوب </a:t>
            </a:r>
            <a:r>
              <a:rPr lang="ar-JO" sz="3200" dirty="0" smtClean="0">
                <a:solidFill>
                  <a:schemeClr val="accent1"/>
                </a:solidFill>
                <a:effectLst>
                  <a:outerShdw blurRad="38100" dist="38100" dir="2700000" algn="tl">
                    <a:srgbClr val="000000">
                      <a:alpha val="43137"/>
                    </a:srgbClr>
                  </a:outerShdw>
                </a:effectLst>
                <a:hlinkClick r:id="rId5" tooltip="معان (محافظة)"/>
              </a:rPr>
              <a:t>محافظة معان</a:t>
            </a:r>
            <a:r>
              <a:rPr lang="ar-JO" sz="3200" dirty="0" smtClean="0">
                <a:solidFill>
                  <a:schemeClr val="accent1"/>
                </a:solidFill>
                <a:effectLst>
                  <a:outerShdw blurRad="38100" dist="38100" dir="2700000" algn="tl">
                    <a:srgbClr val="000000">
                      <a:alpha val="43137"/>
                    </a:srgbClr>
                  </a:outerShdw>
                </a:effectLst>
              </a:rPr>
              <a:t> </a:t>
            </a:r>
            <a:r>
              <a:rPr lang="ar-JO" sz="3200" dirty="0" smtClean="0">
                <a:solidFill>
                  <a:schemeClr val="accent1"/>
                </a:solidFill>
                <a:effectLst>
                  <a:outerShdw blurRad="38100" dist="38100" dir="2700000" algn="tl">
                    <a:srgbClr val="000000">
                      <a:alpha val="43137"/>
                    </a:srgbClr>
                  </a:outerShdw>
                </a:effectLst>
                <a:hlinkClick r:id="rId6" tooltip="العقبة (محافظة)"/>
              </a:rPr>
              <a:t>ومحافظة </a:t>
            </a:r>
            <a:r>
              <a:rPr lang="ar-JO" sz="3200" dirty="0" err="1" smtClean="0">
                <a:solidFill>
                  <a:schemeClr val="accent1"/>
                </a:solidFill>
                <a:effectLst>
                  <a:outerShdw blurRad="38100" dist="38100" dir="2700000" algn="tl">
                    <a:srgbClr val="000000">
                      <a:alpha val="43137"/>
                    </a:srgbClr>
                  </a:outerShdw>
                </a:effectLst>
                <a:hlinkClick r:id="rId6" tooltip="العقبة (محافظة)"/>
              </a:rPr>
              <a:t>العقبة</a:t>
            </a:r>
            <a:r>
              <a:rPr lang="ar-JO" sz="3200" dirty="0" err="1" smtClean="0">
                <a:solidFill>
                  <a:schemeClr val="accent1"/>
                </a:solidFill>
                <a:effectLst>
                  <a:outerShdw blurRad="38100" dist="38100" dir="2700000" algn="tl">
                    <a:srgbClr val="000000">
                      <a:alpha val="43137"/>
                    </a:srgbClr>
                  </a:outerShdw>
                </a:effectLst>
              </a:rPr>
              <a:t>.</a:t>
            </a:r>
            <a:r>
              <a:rPr lang="ar-JO" sz="3200" dirty="0" smtClean="0">
                <a:solidFill>
                  <a:schemeClr val="accent1"/>
                </a:solidFill>
                <a:effectLst>
                  <a:outerShdw blurRad="38100" dist="38100" dir="2700000" algn="tl">
                    <a:srgbClr val="000000">
                      <a:alpha val="43137"/>
                    </a:srgbClr>
                  </a:outerShdw>
                </a:effectLst>
              </a:rPr>
              <a:t> توجد فيها أحد أهم وأروع محميات الشرق الأوسط وهي </a:t>
            </a:r>
            <a:r>
              <a:rPr lang="ar-JO" sz="3200" dirty="0" smtClean="0">
                <a:solidFill>
                  <a:schemeClr val="accent1"/>
                </a:solidFill>
                <a:effectLst>
                  <a:outerShdw blurRad="38100" dist="38100" dir="2700000" algn="tl">
                    <a:srgbClr val="000000">
                      <a:alpha val="43137"/>
                    </a:srgbClr>
                  </a:outerShdw>
                </a:effectLst>
                <a:hlinkClick r:id="rId7" tooltip="محمية ضانا للمحيط الحيوي"/>
              </a:rPr>
              <a:t>محمية </a:t>
            </a:r>
            <a:r>
              <a:rPr lang="ar-JO" sz="3200" dirty="0" err="1" smtClean="0">
                <a:solidFill>
                  <a:schemeClr val="accent1"/>
                </a:solidFill>
                <a:effectLst>
                  <a:outerShdw blurRad="38100" dist="38100" dir="2700000" algn="tl">
                    <a:srgbClr val="000000">
                      <a:alpha val="43137"/>
                    </a:srgbClr>
                  </a:outerShdw>
                </a:effectLst>
                <a:hlinkClick r:id="rId7" tooltip="محمية ضانا للمحيط الحيوي"/>
              </a:rPr>
              <a:t>ضانا</a:t>
            </a:r>
            <a:r>
              <a:rPr lang="ar-JO" sz="3200" dirty="0" err="1" smtClean="0">
                <a:solidFill>
                  <a:schemeClr val="accent1"/>
                </a:solidFill>
                <a:effectLst>
                  <a:outerShdw blurRad="38100" dist="38100" dir="2700000" algn="tl">
                    <a:srgbClr val="000000">
                      <a:alpha val="43137"/>
                    </a:srgbClr>
                  </a:outerShdw>
                </a:effectLst>
              </a:rPr>
              <a:t>.</a:t>
            </a:r>
            <a:r>
              <a:rPr lang="ar-JO" sz="3200" dirty="0" smtClean="0">
                <a:solidFill>
                  <a:schemeClr val="accent1"/>
                </a:solidFill>
                <a:effectLst>
                  <a:outerShdw blurRad="38100" dist="38100" dir="2700000" algn="tl">
                    <a:srgbClr val="000000">
                      <a:alpha val="43137"/>
                    </a:srgbClr>
                  </a:outerShdw>
                </a:effectLst>
              </a:rPr>
              <a:t> تقع المحافظة في الجهة الغربية من الأردن، عاصمة المحافظة هي </a:t>
            </a:r>
            <a:r>
              <a:rPr lang="ar-JO" sz="3200" dirty="0" smtClean="0">
                <a:solidFill>
                  <a:schemeClr val="accent1"/>
                </a:solidFill>
                <a:effectLst>
                  <a:outerShdw blurRad="38100" dist="38100" dir="2700000" algn="tl">
                    <a:srgbClr val="000000">
                      <a:alpha val="43137"/>
                    </a:srgbClr>
                  </a:outerShdw>
                </a:effectLst>
                <a:hlinkClick r:id="rId8" tooltip="الطفيلة"/>
              </a:rPr>
              <a:t>مدينة </a:t>
            </a:r>
            <a:r>
              <a:rPr lang="ar-JO" sz="3200" dirty="0" err="1" smtClean="0">
                <a:solidFill>
                  <a:schemeClr val="accent1"/>
                </a:solidFill>
                <a:effectLst>
                  <a:outerShdw blurRad="38100" dist="38100" dir="2700000" algn="tl">
                    <a:srgbClr val="000000">
                      <a:alpha val="43137"/>
                    </a:srgbClr>
                  </a:outerShdw>
                </a:effectLst>
                <a:hlinkClick r:id="rId8" tooltip="الطفيلة"/>
              </a:rPr>
              <a:t>الطفيلة</a:t>
            </a:r>
            <a:r>
              <a:rPr lang="ar-JO" sz="3200" dirty="0" err="1" smtClean="0">
                <a:solidFill>
                  <a:schemeClr val="accent1"/>
                </a:solidFill>
                <a:effectLst>
                  <a:outerShdw blurRad="38100" dist="38100" dir="2700000" algn="tl">
                    <a:srgbClr val="000000">
                      <a:alpha val="43137"/>
                    </a:srgbClr>
                  </a:outerShdw>
                </a:effectLst>
              </a:rPr>
              <a:t>.</a:t>
            </a:r>
            <a:r>
              <a:rPr lang="ar-JO" sz="3200" dirty="0" smtClean="0">
                <a:solidFill>
                  <a:schemeClr val="accent1"/>
                </a:solidFill>
                <a:effectLst>
                  <a:outerShdw blurRad="38100" dist="38100" dir="2700000" algn="tl">
                    <a:srgbClr val="000000">
                      <a:alpha val="43137"/>
                    </a:srgbClr>
                  </a:outerShdw>
                </a:effectLst>
              </a:rPr>
              <a:t> وتبعد عن العاصمة </a:t>
            </a:r>
            <a:r>
              <a:rPr lang="ar-JO" sz="3200" dirty="0" smtClean="0">
                <a:solidFill>
                  <a:schemeClr val="accent1"/>
                </a:solidFill>
                <a:effectLst>
                  <a:outerShdw blurRad="38100" dist="38100" dir="2700000" algn="tl">
                    <a:srgbClr val="000000">
                      <a:alpha val="43137"/>
                    </a:srgbClr>
                  </a:outerShdw>
                </a:effectLst>
                <a:hlinkClick r:id="rId9" tooltip="عمان (مدينة)"/>
              </a:rPr>
              <a:t>عمان</a:t>
            </a:r>
            <a:r>
              <a:rPr lang="ar-JO" sz="3200" dirty="0" smtClean="0">
                <a:solidFill>
                  <a:schemeClr val="accent1"/>
                </a:solidFill>
                <a:effectLst>
                  <a:outerShdw blurRad="38100" dist="38100" dir="2700000" algn="tl">
                    <a:srgbClr val="000000">
                      <a:alpha val="43137"/>
                    </a:srgbClr>
                  </a:outerShdw>
                </a:effectLst>
              </a:rPr>
              <a:t> حوالي 180 </a:t>
            </a:r>
            <a:r>
              <a:rPr lang="ar-JO" sz="3200" dirty="0" err="1" smtClean="0">
                <a:solidFill>
                  <a:schemeClr val="accent1"/>
                </a:solidFill>
                <a:effectLst>
                  <a:outerShdw blurRad="38100" dist="38100" dir="2700000" algn="tl">
                    <a:srgbClr val="000000">
                      <a:alpha val="43137"/>
                    </a:srgbClr>
                  </a:outerShdw>
                </a:effectLst>
              </a:rPr>
              <a:t>كيلومتر.</a:t>
            </a:r>
            <a:r>
              <a:rPr lang="ar-JO" sz="3200" dirty="0" smtClean="0">
                <a:solidFill>
                  <a:schemeClr val="accent1"/>
                </a:solidFill>
                <a:effectLst>
                  <a:outerShdw blurRad="38100" dist="38100" dir="2700000" algn="tl">
                    <a:srgbClr val="000000">
                      <a:alpha val="43137"/>
                    </a:srgbClr>
                  </a:outerShdw>
                </a:effectLst>
              </a:rPr>
              <a:t> وتعد </a:t>
            </a:r>
            <a:r>
              <a:rPr lang="ar-JO" sz="3200" dirty="0" err="1" smtClean="0">
                <a:solidFill>
                  <a:schemeClr val="accent1"/>
                </a:solidFill>
                <a:effectLst>
                  <a:outerShdw blurRad="38100" dist="38100" dir="2700000" algn="tl">
                    <a:srgbClr val="000000">
                      <a:alpha val="43137"/>
                    </a:srgbClr>
                  </a:outerShdw>
                </a:effectLst>
              </a:rPr>
              <a:t>الطفيلة</a:t>
            </a:r>
            <a:r>
              <a:rPr lang="ar-JO" sz="3200" dirty="0" smtClean="0">
                <a:solidFill>
                  <a:schemeClr val="accent1"/>
                </a:solidFill>
                <a:effectLst>
                  <a:outerShdw blurRad="38100" dist="38100" dir="2700000" algn="tl">
                    <a:srgbClr val="000000">
                      <a:alpha val="43137"/>
                    </a:srgbClr>
                  </a:outerShdw>
                </a:effectLst>
              </a:rPr>
              <a:t> من أقدم المناطق المأهولة بالسكان، حيث تعاقبت عليها الأمم المختلفة: ابتداء </a:t>
            </a:r>
            <a:r>
              <a:rPr lang="ar-JO" sz="3200" dirty="0" err="1" smtClean="0">
                <a:solidFill>
                  <a:schemeClr val="accent1"/>
                </a:solidFill>
                <a:effectLst>
                  <a:outerShdw blurRad="38100" dist="38100" dir="2700000" algn="tl">
                    <a:srgbClr val="000000">
                      <a:alpha val="43137"/>
                    </a:srgbClr>
                  </a:outerShdw>
                </a:effectLst>
                <a:hlinkClick r:id="rId10" tooltip="مملكة إدوم"/>
              </a:rPr>
              <a:t>بالأدوميين</a:t>
            </a:r>
            <a:r>
              <a:rPr lang="ar-JO" sz="3200" dirty="0" smtClean="0">
                <a:solidFill>
                  <a:schemeClr val="accent1"/>
                </a:solidFill>
                <a:effectLst>
                  <a:outerShdw blurRad="38100" dist="38100" dir="2700000" algn="tl">
                    <a:srgbClr val="000000">
                      <a:alpha val="43137"/>
                    </a:srgbClr>
                  </a:outerShdw>
                </a:effectLst>
              </a:rPr>
              <a:t> ثم خضعت المنطقة لحكم </a:t>
            </a:r>
            <a:r>
              <a:rPr lang="ar-JO" sz="3200" dirty="0" smtClean="0">
                <a:solidFill>
                  <a:schemeClr val="accent1"/>
                </a:solidFill>
                <a:effectLst>
                  <a:outerShdw blurRad="38100" dist="38100" dir="2700000" algn="tl">
                    <a:srgbClr val="000000">
                      <a:alpha val="43137"/>
                    </a:srgbClr>
                  </a:outerShdw>
                </a:effectLst>
                <a:hlinkClick r:id="rId11" tooltip="نبط (توضيح)"/>
              </a:rPr>
              <a:t>الأنباط</a:t>
            </a:r>
            <a:r>
              <a:rPr lang="ar-JO" sz="3200" dirty="0" smtClean="0">
                <a:solidFill>
                  <a:schemeClr val="accent1"/>
                </a:solidFill>
                <a:effectLst>
                  <a:outerShdw blurRad="38100" dist="38100" dir="2700000" algn="tl">
                    <a:srgbClr val="000000">
                      <a:alpha val="43137"/>
                    </a:srgbClr>
                  </a:outerShdw>
                </a:effectLst>
              </a:rPr>
              <a:t> إلى أن جاء </a:t>
            </a:r>
            <a:r>
              <a:rPr lang="ar-JO" sz="3200" dirty="0" smtClean="0">
                <a:solidFill>
                  <a:schemeClr val="accent1"/>
                </a:solidFill>
                <a:effectLst>
                  <a:outerShdw blurRad="38100" dist="38100" dir="2700000" algn="tl">
                    <a:srgbClr val="000000">
                      <a:alpha val="43137"/>
                    </a:srgbClr>
                  </a:outerShdw>
                </a:effectLst>
                <a:hlinkClick r:id="rId12" tooltip="رومان (توضيح)"/>
              </a:rPr>
              <a:t>الرومان</a:t>
            </a:r>
            <a:r>
              <a:rPr lang="ar-JO" sz="3200" dirty="0" smtClean="0">
                <a:solidFill>
                  <a:schemeClr val="accent1"/>
                </a:solidFill>
                <a:effectLst>
                  <a:outerShdw blurRad="38100" dist="38100" dir="2700000" algn="tl">
                    <a:srgbClr val="000000">
                      <a:alpha val="43137"/>
                    </a:srgbClr>
                  </a:outerShdw>
                </a:effectLst>
              </a:rPr>
              <a:t> إلى المنطقة وأما اسمها السابق كان </a:t>
            </a:r>
            <a:r>
              <a:rPr lang="ar-JO" sz="3200" dirty="0" err="1" smtClean="0">
                <a:solidFill>
                  <a:schemeClr val="accent1"/>
                </a:solidFill>
                <a:effectLst>
                  <a:outerShdw blurRad="38100" dist="38100" dir="2700000" algn="tl">
                    <a:srgbClr val="000000">
                      <a:alpha val="43137"/>
                    </a:srgbClr>
                  </a:outerShdw>
                </a:effectLst>
                <a:hlinkClick r:id="rId13" tooltip="دي تفلوس (الصفحة غير موجودة)"/>
              </a:rPr>
              <a:t>دي</a:t>
            </a:r>
            <a:r>
              <a:rPr lang="ar-JO" sz="3200" dirty="0" smtClean="0">
                <a:solidFill>
                  <a:schemeClr val="accent1"/>
                </a:solidFill>
                <a:effectLst>
                  <a:outerShdw blurRad="38100" dist="38100" dir="2700000" algn="tl">
                    <a:srgbClr val="000000">
                      <a:alpha val="43137"/>
                    </a:srgbClr>
                  </a:outerShdw>
                </a:effectLst>
                <a:hlinkClick r:id="rId13" tooltip="دي تفلوس (الصفحة غير موجودة)"/>
              </a:rPr>
              <a:t> </a:t>
            </a:r>
            <a:r>
              <a:rPr lang="ar-JO" sz="3200" dirty="0" err="1" smtClean="0">
                <a:solidFill>
                  <a:schemeClr val="accent1"/>
                </a:solidFill>
                <a:effectLst>
                  <a:outerShdw blurRad="38100" dist="38100" dir="2700000" algn="tl">
                    <a:srgbClr val="000000">
                      <a:alpha val="43137"/>
                    </a:srgbClr>
                  </a:outerShdw>
                </a:effectLst>
                <a:hlinkClick r:id="rId13" tooltip="دي تفلوس (الصفحة غير موجودة)"/>
              </a:rPr>
              <a:t>تفلوس</a:t>
            </a:r>
            <a:r>
              <a:rPr lang="ar-JO" sz="3200" dirty="0" smtClean="0">
                <a:solidFill>
                  <a:schemeClr val="accent1"/>
                </a:solidFill>
                <a:effectLst>
                  <a:outerShdw blurRad="38100" dist="38100" dir="2700000" algn="tl">
                    <a:srgbClr val="000000">
                      <a:alpha val="43137"/>
                    </a:srgbClr>
                  </a:outerShdw>
                </a:effectLst>
              </a:rPr>
              <a:t> وتعني أم الكروم ثم خضعت للحكم </a:t>
            </a:r>
            <a:r>
              <a:rPr lang="ar-JO" sz="3200" dirty="0" smtClean="0">
                <a:effectLst>
                  <a:outerShdw blurRad="38100" dist="38100" dir="2700000" algn="tl">
                    <a:srgbClr val="000000">
                      <a:alpha val="43137"/>
                    </a:srgbClr>
                  </a:outerShdw>
                </a:effectLst>
              </a:rPr>
              <a:t>الإسلامي بعد </a:t>
            </a:r>
            <a:r>
              <a:rPr lang="ar-JO" sz="3200" dirty="0" smtClean="0">
                <a:effectLst>
                  <a:outerShdw blurRad="38100" dist="38100" dir="2700000" algn="tl">
                    <a:srgbClr val="000000">
                      <a:alpha val="43137"/>
                    </a:srgbClr>
                  </a:outerShdw>
                </a:effectLst>
                <a:hlinkClick r:id="rId14" tooltip="غزوة مؤتة"/>
              </a:rPr>
              <a:t>معركة مؤتة</a:t>
            </a:r>
            <a:r>
              <a:rPr lang="ar-JO" sz="3200" dirty="0" smtClean="0">
                <a:effectLst>
                  <a:outerShdw blurRad="38100" dist="38100" dir="2700000" algn="tl">
                    <a:srgbClr val="000000">
                      <a:alpha val="43137"/>
                    </a:srgbClr>
                  </a:outerShdw>
                </a:effectLst>
              </a:rPr>
              <a:t> </a:t>
            </a:r>
            <a:r>
              <a:rPr lang="ar-JO" sz="3200" dirty="0" smtClean="0">
                <a:effectLst>
                  <a:outerShdw blurRad="38100" dist="38100" dir="2700000" algn="tl">
                    <a:srgbClr val="000000">
                      <a:alpha val="43137"/>
                    </a:srgbClr>
                  </a:outerShdw>
                </a:effectLst>
                <a:hlinkClick r:id="rId15" tooltip="معركة اليرموك"/>
              </a:rPr>
              <a:t>ومعركة اليرموك</a:t>
            </a:r>
            <a:endParaRPr lang="ar-JO" dirty="0">
              <a:effectLst>
                <a:outerShdw blurRad="38100" dist="38100" dir="2700000" algn="tl">
                  <a:srgbClr val="000000">
                    <a:alpha val="43137"/>
                  </a:srgbClr>
                </a:outerShdw>
              </a:effectLst>
            </a:endParaRPr>
          </a:p>
        </p:txBody>
      </p:sp>
    </p:spTree>
  </p:cSld>
  <p:clrMapOvr>
    <a:masterClrMapping/>
  </p:clrMapOvr>
  <p:transition spd="slow">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data:image/jpeg;base64,/9j/4AAQSkZJRgABAQAAAQABAAD/2wCEAAkGBwgHBgkIBwgKCgkLDRYPDQwMDRsUFRAWIB0iIiAdHx8kKDQsJCYxJx8fLT0tMTU3Ojo6Iys/RD84QzQ5OjcBCgoKDQwNGg8PGjclHyU3Nzc3Nzc3Nzc3Nzc3Nzc3Nzc3Nzc3Nzc3Nzc3Nzc3Nzc3Nzc3Nzc3Nzc3Nzc3Nzc3N//AABEIAT4CJAMBIgACEQEDEQH/xAAbAAACAwEBAQAAAAAAAAAAAAADBAECBQAGB//EAEQQAAIBAwIEBAQDBgQFBAICAwECAwAEERIhBRMxQSJRYXEygZGhFLHBI0JS0eHwBhVigiQzcqLxNENTkrLiB9Jjs8L/xAAZAQEBAQEBAQAAAAAAAAAAAAABAAIDBAX/xAAhEQEBAQACAgIDAQEAAAAAAAAAARECIRIxE0EDUWFxIv/aAAwDAQACEQMRAD8A9yGqwNLhqsGrqwYDVcEUsGqwepGQ1WBpYPVw9SMhqsGpYPVg9GIyDVgaWElWElSMg1YGlhLRFlFDRgGrCghx51dWoIoNWBoYNSDQhgakNQganNCGDVOqhA1INSG1VOaCDVgakJmraqEDU5qQua4Gh5qc1IUNUhqEGqdVSF1VOqg6vWp1DzqQma7ND1Cu11ITNSDQtVTq9akJU5oeoeddqqQma7NDBq1SWzXGorqNTq6uNQTSk1FRmozUlq6q5rs1JNQa7NRmnU6orq6rU6oxU12atSMV2K7NdmrU4mqk1NRVqdmozXV1WpFVNXqpo1KGqmrmqmnUoaqRVzVTVqUIqDViaqakqaoRViaoTSkGuqM1FWjGADVg1Z63IMeFYnbGSwBFCtrwwlhNK0mTgZHSteUGNcNVg1JLexFNZdQvTOaMs6t8JDUy6Mw0Gqwas6W/iifQ5wQMn0qVv7dulxH/APYCrYmiGq4akRco0bvG4kCjJ0kGl5+JJCTqVmICnCnzGaLyhkrYBqcik4iJUR84DAEZqzaFONe/ljrVqw4GFWDL5ikRJGOuatzUHahHg486sJQO9IGZGx4R8qkTKAPD96k0efjvVvxPqKyzPk9CPnUrNjoKsWtT8T/qFcLr1+1Zyzb9BRQ4qwnfxR8qt+KbG2KRD+VQJAcjUPUZoxNAXZ7rVhdf6T9ay1uYzkBum1EW7XTscgelWDWiLr/SasLofwmstbrU5AVgc4yRsah7mRWAETHbrirDrW/Er5Gp/EoOpNZQuHZQ2k4qv4wkY3B9ulWLWx+JjxkuKn8TGP3xWEXAJyWb5V3MXyNPiNbn4yH/AOQVBvI9tB1GsVWTJIFV5x1DAOegxV4rW3+Oj1Y8QNT+MGrGnPzrKV8eIklvU1dLjX8CkgHrRhaRu99gKj8YfJazvxB1Y07elAnv1SASRjX2wpzVi1tLd+a/SpF15gfI15gcZ2VZ4iHzhu2KOnE42fEahh015IH5VYtegN4B+6a78cqjcH5CsNeJRNKEIUFthhs7/SmGuAmzDt70dJprxGNuqsKuL6PbBrFkm0kbZJONjioMiooZunvV0u24L8e9SL5D1zWM00ekYA+lcZEz0PTNXR7bRvE9fpUG8THU1h/jFibGgAnoTVRfAHfTnzUDarBrda9RQOv0qpv17An2FYiXQUai4bPcHapFyjHUdW423/rVkTaN8NOV69we1VPEo1+LH1rIkuVU4Zuu2wrhOGjyhU+53NWRNU8UjDdPD6dc1f8AzCLurjbuOtY3OjIxjT9KhZF3KsCewJ61dLtsycSijXJVt+nrUHiCDqACBv4qxJDca1xpbG+nriokk1MNahD3AHWrIm03E48bAemTVf8AMyu5i1j/AEHesZXy+ERSRvljg4q5d9PUKOmBVhPDjjEH/hiT6NSsvHrk/BEiDvkE0rrcucLlfvVHkCnBKAep3rUz9Ds5F/iCVdAkjVgAdR6Fj29qMP8AEIESloMyE7gHAxWX+zdsyFWU9dOM1xjtiAwU4zsM1f8AI7al1x/RHCYYgWddTZPw+lGteOW04VZA0chIGOoz71gyTxxthCp+VVSdnJ8StjsRRnHD29ixAGScCq5B6EGvMCVHVVPxYzgk4FUaRCwGrbrsx6/WsyHXqDVTXmhcyKCkcsmCMnfHy3oQv5XIJYkDpliKcT1Bqpryi8YuQ5VGPLbvnJFETidwR4Z2IHnVg16Q1Q1gnjMi5BuI8gb5xXW/H9QKvoZs7GrKdjcrqwZuOtG+liinGcYrqsq2PJhiBkNVg5/jzS3POMd/apikZiC2Pp1rjrtDqk+h+lW58gGGbboDnp/Kl1k7oATR0hkcZMZwe5/rR5YvHQnRpHL4LE460Iq520ke9PcoA+KVEX0aiK9pFGSr8yTtknFPmvGEozImHiZlYjt5UfmtIPGjDwhc4642/KqTNNKT+0Gk9QuRVf22fiJH/V/Ojy041bbiAURwyKFVVC68Z3po3tvkBbhDnuM1g6mRMHOrzzVUmk/ecYPUDG1an5KxeEeia6iySpXAbGdYxmiSXEQHVQw+Lx15xbjxgA5wMGpWV/Dk9OuD2p+Sj4280wJwGAwCT6Yq8c2obYO/WvPLI5GkbEHqG7UUmRf48E9qflXxt7mqpww3+tWWQEbsF8/SvOfiLjChXcL0Ix+VSJronxTHGeh+1Pyj469F+I1Y0sAMkeI7bGpJ0uVyGbr4WyKwobmdSc9/Xai/ipo3DiRcjYAjp96vki8K1Xulit3ldV8OdteN6U4LxP8AzBpQUAxuDucelZl1m4iaJ8FmPxLmrcOVuHRvHHpdX38S4Ofcdfanz4jw5PQRzq6nB3HUV0lzGkTOXGAMluwFZP4twTzEHLK6WC7ZpaURSWzoqSI7LjVnK5/ltWfOHxuPQ2l7Z3CNyZGldNyF7Z6dRQw7CSRkWZdfYV5rgaCzvWklmUoVxpUE5NejkvreMgRDLEbt/DWvJnKZgjbDF+Yc74IqUEZzzJJFJHQdvSkhxVliIJUyAAeXzpOW8hePmvlX1ZVQRg1S6L02RKkasul27Ehjg1UXWhQrKMdDnGRWEnEV5q5GcZzqanZLmOQCNZAQudlGfvSmi0xDaWixlsDNCYhGZ9TDz7/asyS4CsG1Fn75ODj6UQXJaUskICjzJJ+po7XTQUCUrMurIOAd8VSWZweXucbAjfFITXMhGFZFUjc53FT+KQDSSp233o7PRiSUsGA5mw2wSKrEERiQqoxHhBOTml2eJEaRJVHmuPKgw8RiRneVS752GOm9a7wbNOm6hD6Zk1oN8bbUzDcghArrl1yFz1rNn40hiRUhVsbMJB1HpScnESrLpAO2646elXjR5Rti41OAsijHVmU0KW6dS2xkG2NOazDxOMIp5fi7gdB9etW/GkRakQ7jzFWVbGlFc3H72OWPI1dpZSPCSR188Vk2128h/arudiRt+taUhSKNQsqMWx4VyT/Si+2pV1lm0gRl1A8lqyXFwwI269B1B9qTWUEMjKVJOfiNVOlVyMaid8jNGpofiZirK7Np6YbO9BMhbJVsDON96WMhjGS2nHQDarQrNcAyQlCgOPEd/pVEZWWEnRMM4G2M7H5UeU+JUjcYK92JxQY5dC4YRuy9SBv96FNdCRtEa7HY+IU6jrpk7EeHbrVQDnA37YpCR44FwG36ZJzk0a0ueVKJHBOAcYHU4p0G2kVYwHXA8yuD/WhpMsjaowB2OKXkuGkIRoyydFGnO1ed4pxqWx41Z2cCeEjEiN4SS+BvnyGfrUrXqmkJOzgNXSTbIHdcFhkjbpvShnhVD4tR80FIXt9BBpJdt+i+ZrNsMjZ50eSqtp1bDB61zTFH0AE+WTXkuGccF3eKk9ogLAskiyB9ga0rrjfDbOSGC6nVJJvgRlJLb42/Kryi7bE86RIdLkkEZ3oM1wqsyhRrH+oGlvxShVZMgkDSQu4oF9cEQM0jM2oY3HSmWLKKbwAfCDnsDQPxU7uUjGe+PIe9UgAZdXNCg9NVBZjrkLah2BjOSRWpYLKb51w0QaN4hjq5YZqsBnWfVK+EYb6SKSMXh3fHmCN6blkW2hCmbVJoyoyMU2z6El+1pFLMA8rEj5gU1aSrASRIX9MDY1mcMvCgk5jEs5z1pyO9WUtDjx4otvozPZj8eAv7PUN84UD8qXeeWTExl0qoPgK4yfejyPGQVidC3qDtSTETq0QdgMjUO1EqsHMq8vELa3P7vkao6iMs84ION8kEfahzi3RFJTRg/EqgE/Q0GGKW4GqON5AG0kDO4PT9areujJ+xZ7u1SFtE0OvG0Ybc1aK7tmX9nHEwU41HGQcetZ8wliuLqZ4yn7gBA7b4+4rOBcroLHSTqI/Wnhtg59VuXX/ES641XTgAbgZrqymiKHC3On0JwRXV02OeUFbkAgGIZ75O32pgXRUArFFHtndcn7k1mAyEnQSfLHSuVnOCd2z0Ir53k92Nj8VLKoUyjB2wuB9hQg6lsDJ9hmkcgqdUfQdRVgFzkEFutWrD4dST4m/+vSig6VznPvtWcc5XVGmARpbGd/P0ohlc76xnONPQb07VMOiSQtglvm1W1PkYyewpHmkMGCk46MladnfbgSNJn1FF5WHIESRuwIHnQzLKCcFhjfpWxFPHL8SI3uoqsllDLJJIvhMiqGwPLOPz+1XnFjGeaTUcJkg/wirwzOzLkL0OfDRbuA20mpmyC2oHGMmgKdK4Cg4zhiN96fKYM7GSYANt1HtirG4K9/lQXYyaicjUO3bepy4OcjaTV0q1GBhk1E79hUBgN2YjPzoURK4AYjYjxCpYF32fGcd/60acEyuQebkgeVEQbZzkdtgKAkUmc6vYnFEClRgsMnG+KrVgrZAGRn3FW5wOAxwfQYpdo87cxARuTioCt0Eu9WrDJmjyAcA+1c8gcZDAfWgNHKNxIvsV61KMQAHVcd9IO1GrxGDw58ZBY7dKjwHOg7Hrjeqtk4IAxtqHf1/SqllO2AO/QZrXkPETU4ct8WdjvXSIjKCFw3QUPBDjxnGfnjFUU7Z1sNs4I9afIWCzWiSMXTKsdzRrYiBeVkZ9e9LiWSM+HLfEO3ar6mPiCk46jNa8+WZrPhx3RZY9bKWTGO4YVLTjUVKE+tRHmUYjUZz071SVS3xLnScHvg1fJRPxxZiHGlSB6AA10ixquykk9zVA7hmOCF7EHOa5p2BKYBPv2rc/KzfxhqSyZ0hSM49aW1FmOSBTCTO5IcRKAR4ht51cukR0tHFKT0IRTj7Vvj+fizfw8oWERYbEVHJmxgIxHtWh+LjZSBCqHOxEAFAmkmaPEQXUepwN63PyxjwJy288aa3jIGcbkdfatDhbR3EZR/C67EDApK7nnyjThn0ncnpSkN6xmTQm5ft38qbbygyca9RFDAJDGw2K5wDt/WpVUMWlVwDkZ74rBnu7qNgxV4tsAnbNEj4k6Wys76Ao3PnXKy+3Tyno3cRm0kRuYWGMaWOetF5heMOQB715qfjks4kQHHh0qQfEPnWal7KEy80v+ldRrN5s7j1l1etZn9omAzYBx1+9G/zdOaYQEBGR4nx0rxTTTMS2v6tmg8+RrkjO4G+aPK1a+kAokHMWYMG3GE/UbVwEJ/aRyYA3JOAPua8VY8ams4ZLZJZAGycqxGjpuKVl4xe8toXuJHjkzqDNnOa15U7HuJ5YtLM08J0nPhlzgeoHSs2z47a3EvJaNtZbw5A8VePBkhDnAAYYxnqKZ4VeWttOk10pHKBKCMbsx8/lmq0a91zHiEgXQpO6ZG1fO2uLi542Z1TVO02vTnUNWfPyre4lxx5TEtkDzHTALKM4odlCImM0v7STVqcqM5PkB7/35ZvPxdPHyeourjmZ06EjIyQw9Pf1rz17LLcXClSiojHTpLjI7ZIGDvXSPPLky69JxiPGP1FSkgA0yK4U7BTpOPvXn5fl/TvPxhW1vdK6tGxZlQABpGAJByeq0LifCpeJ8Vs7y4uIYRaH4AM6gGznO2PvWpHzeiiTp1Kj7bGrOZQSrSM5x00j+VZ+Xkfin2btbmAoAbmAHIGnXv0o0rx8pHLJjOQS2x+vpWfbx/sy0n7MA5bPf70OS4SUeKaDBGVViB9d6fko8I1meLSAsi48w21DY5EgiGkZyCMnJrNlEaoXZRIMZZYwWPyGDQzFjSxtt1IKjYf/APNPy1eEbRLBhraRl9utCdjkADHfb/xWO2A4bEcRzkqHAJ/Kr27keNBJpxn/AJmRj61fL/F4D3stvaKsjxSuSf3FG21MxW66RINQRhtnrS7SSKQUWQKO+o7/AEzU20yYUM7Lk7llY7Y/6ap+ZX8athdwXcjrCWGkavEvWmGVXOAwJ9KDLcrFKdEwUA4zpG4+lBfiFzLIxiuYFUHfVpOR9c0z8k+xeNNtHpHjAfA3DGoiLxxppfGWJwCRjb+tJi+upI25gh+Igg2+rIHfY96G93cPlTBDhe4t3U/XNa+WDwpnS8hHNY4LMxBXOTV0hTClhgnoQorO/FOECPbIU6D9syn9aMshk14hK6vKcNk/QVfKfBeWxQttk/7RXUYXMagBtj5ZzXV0+b+sfF/GKobfLHOe9EXltKWc6QM4Zjv0oagE5Vt6MrL41YA+oXBrz664nLE6Rv8A6uoqXiVSusgA+uDVeTGPEgPTJyDsfOuidkJEzpo04wueuen9+damC6J+H1Rhg2ADs2Rn+vSoezmiUMXUhsEb7k/SuMgQqFWRQN8lsgn0GTQrgSsE5kqpGxwwQEHcdckmscueGcNNrug/4hMdt+n2q6RHORMC3UgDY1jmGCzTnLczMkcniVmXfJ6dM9617MxzKhjK42JCv+dWnGraRuijLBvWmlkYNuB8qWgDMMA48jnNNRQkr8W+KDRGdHTTKikHsRmsS6jWJiYYxoPUBsY+tbDKwI2BHmKzuIQDma98HrtRtlWaR5mnxKuD33HSoEpYjBcaTggAYPuKG4TOvWR71TUAhBIOeh61vWaZ1lcZIYEHbvU81hvhjtv/AGaT1LnVjxdCfP3q5D6jhWKHG5BzVVDPPLAeBjn1q2r3FKtrIGFjAO3cGrBZRvoz6Zo04PzVG2oZzjHnV1bXjpscfFmlRzc/AfXfFFU4BJDJ7AGnR4mY9jjURn3xR15ekktk53Go/wA6QWUnA1K2/Y4q34nT8WVGPKg4ZPLY7xpq9sVQpjwRyMhPTO4oXMZgrLkkjYbb+1V1NkamdfMjapGJp5YziSLB2wVPXeqm7BDExOpZdjj4Tvv+VCaQkZErHTnqCd/KrJKpyWBHoBnt5UgZLlTOQTpjAA8SirxyZjjJmAIzqBxvt/OlzEsn/LlTOd8rirLayoutWLZOxQ5BqWmJpY2xy7rluvUY610l6El1wTqsenGoLnB8sUkYX5urKhiPQEZrltnVCXUsp3Ix1qg2HlvI9WJPFkAeIfEPy/8ANWlnjnysUSqFz4lXfHYE1n4h8IXGEPYHUPSrheWwcKc+md6dXX0KY9IO2RgbEV2wj8MaeHJ261xad1GhMgDppJAo0EZcPrgwpB3IOfcY3+VZnHGvLQ1kRV1Nsc+R/lRouVMToljyMjBbv9K6RIBADpkjkCgeMEZOPX2+9DSyeYnS6qd8Mfl/OmWzoXjL2MLWYsoXQwYZyH2/Ks5ZLe4maKFoJHUeLScHY9c0UxXMSsVklCgnIBO+9IR2cUQYwLyyxwScnNanNnw+js9vcRDmyxu2kfCcn8+9YF1fXU8WmS0ZFBzq0EACtS35nMCMcqSNmzn5Vz2RuF2GnOR09v51v5L6rN/Fvp5XnkHOOp7bZqsk55mldjnGa1puEy5I5aSjO2BvQl4OzPl0lXqTpOa3OXFx+LkzYpCD13z9KuZ2jLNjBY4zTrcGKZcPIc9QyjYUq3DpZHK61UDuc71bxo+PlADcqXIO5IxUAytnlRs7DyXOK0oeEhiA+lsDfDH+VP2/DooVYaR4vXpsfPFXnxjfH8XK+2MkbPG73MciYIChvBnOe5B8qvJZRrzNLsQj6B+1Tfr7eX3raeGPOzafFk6TjO58veu/DK5x+IcEtrwzNg+nwn12rHyR0+GFLSNYXkLSeJCUDnG59wT5DrinIlSdP2kkJz0QyA439zV0t4mmUhkbDatTAjf06eZ6+dXksYJD40tcg4UatOfua48uctdePHxhi3hdAvLhGB0ZWO3zxXS7Ng60XGcs39etDNtK0g1WSZP7yt0/7RVXiYdVuY9PXlv/AFFc2zARzgo0uo74Gf50eGCQMxnJO+Tnv9qXSNJOrXAAAJEm+T96rNexvhbe75Srsy8psZz/ANNOM6ZdQ4LCWRV/h+EfU0FbZHbBnjLY2B3P2NUaR3b9pdxsCPh5hU/mKvboyKsUS22lDnSH1Eb5/iPeg64wDW0rIpAPxGPT+Y3oL2wlYKYYFJO2jqR9qZmBldXMatp+FNQCg+fwneo0XGwFuVXOSUb/AMUYdDEWiQMUk8Ix4Tt8/FQpn1KuqadFyeob9M0Y20zkqIpOndtx9ztQnglg3dymf3QikD6rTFcUeSPKIs66l6lo+/8AuWo5kwY6blNOfCBp6fI0eOP9sGdkYeuF/UUxJAz7BASeyn9cGnoUpF+1JDld9znWd/kcUSL9jIAGQ7EE6xt8sVNyk2sJyo9ON1ADj74pdXSPJyU9FUj8iaE7ktcSKxADMSfiB/QUM2ZIIaAaV2zox89jUyMhZNJEik4bVkYH+4daaggiEgJcR+SMBh//AKmnFoNpbTjxPiMqd8Oyhh260zK0MKYIbLdyucfPFBuribOIwUUkADxN9cGqfiLg6jJPF+zG4IIyfnWtZBmu4UfAiLD+LTFv9a6gyzrK2qYxhsdBMP8A+tTRsOUNXIGlcj1OBVlJ7jPuKNy/CcuQemStWFtq8ImQMDuCTmkALqlIDRjA6Y3oxRVdZOWwI6sV2qvIljDvGI5DjGAwHWgWIu41nWYOv7QkAODtgetXozvoc3UZjOrljxEY04PXal7uYGB42CmTTkeDI1dqaluWVY2KF1LA6tgVFFJklZdEUY7k53P0rny5/bpOG9Mqx4i1zGml11gDUAAN60EuJNa6kEpPbpt7gUODXpHhQEEg77bUyVcAlQuMVjy7dMmehoeKSxsOZaRqRts5yf8Atp6Pio1gSxiNSd/GWP2FZCMpbLHde+O9TL4pQ2k4IrXmx8c16mBlmQSRHKnvVZoDnO+PTvXmldo5dUTMGHQkn8q9BY8RSRI47iUc4joVwTXScpenO8bO2ZxO0lQgxR6u+Rnb3FZ3MCtjTpPkRk/WvWtCjHKuQfKkbnhKS5bALHyOKfTOMN2LRgE6SD1B6/KqtrYgksxyc5NFueE3sTkopIznPWqtG6AgKSe4UginRP6FoxnYepNVbfOcEehzRCXH/MU6iOuBQmjLEMpxgfCKNImTpI1ufINUDLEN1PcMMir/AIh8DVpJ6k5/SqvMXYNpXAGMVEUy6R4BpHfFV1hhgnOfM0DWuT3PmauihtRGdvvUN0Qxpkb/ACzRTO2RsDsNh/fSgKGZsZU9tzjH1qjAI3/NGegBxmpGtRwCybDqcVUs7EjEeO3lQvEN2Y5z6iieAjBBP/TtUVlMmcsqkZydtzRdbphgCp2+f0NDGMadx+tXDDALDP1FWo5Hdyxxq0qpJ1Ol4wSfn2+dSzW1ywdTyXI2x8NKLMwXAIJOwDKCMUxHMSBzYIcdyhC+5xQHcl7RjKi6tR30Lqz70VOMEZikC7nbwnam4oQozC+CegLbUvI6sdN5bI2+zbf2KpyWSnU4za5xImPVScf38qJ/nlqqhtICt0B8J+hrw/HuIJaz6bWRSAdkIzgdx75rGn4nJckSKdBHh69K15W+nHlyk6fWVvbZ0JCvpboWUgfesaO5k5+UVIiM7aRqPTfbv17CvNcDvJLnw3EmQcgA9zitqMyBl0lZB/rGSBg96LydeE2aO0w1EO7MNQOM+uTsPPpVrYQSSLzkL7HVnfuAKCmtlMkkDBF05K4O7dAB3ppDZZJe4aIltJ1DAz3B2qaoq8MSZebAmjcbHJx6Uq9nJGwjK5Xb4W6DIyftWrZiRP8A09xCVJ2AfVWhNFHKjDUUlYY1gYI9jTg8ni9DLIwfQCDvkjbv0xVywbSSDvnoMCvVyWNuzElmGeo23pU8Gt8BVkYddIz9dvnVTK8s0xSIeHTqbHvtRI3cXE+k407DOPOt244PDGmWY+HJUYOfXvWXxCSGw2lliSSTOnUcdz/Shqf0uZgSgLxrq7vgfniqMJWcBITIpOMq2313FAVndBzEsZSF2KS4z/3URYQG1f5cWPYo/wD+poG6YWxaGIkvcjceHWcH7gVy6ZCC8zKV7yICD896qpQHD291AR5kH+VFeaMDSt3MCOodSR+orKWmik14WW3KkZC9h8wBQlbUulvwshBwAGwfu3WqK5dvBeQYB3DxBPuVFXVHdcgWcg8lkz+TVLUPE2nIg1Ljch9h9v1qyRA7sJdJGMczAGfnRI7bWuJYWCkYPqfTbp65qjXccKgA3kRJwNGO3s1WVdK3Do2AZJEAOCeXnJ+QOaoJYB+zE6FvWI7j5gVzTftCv4xyepEsGfvpNCjhie5aa4FtzMfGrCPIB9CPvUKZVXfLKts6YOWz/wDttVjFrA5ccUm5zy2JP5moY3GH5cUMyuN9Dk9fbNLTRx4UXFi+E3yGH2BApXYzWSNGHe0dHzv7e5FQHWA6VSdWYY1Lg/qKArQAh4pbi2Q7Ywy//gTTBeUHEN+snYiQqf8A/YKqtWhuJ42GLhv+l2b+tEE88zHlm1k7AeAn7HNDlju9Kk28cinqyIw+6nFL3VvBIg5ySnzEZU4+RH61LDdxNdhdE9mGjOMsupcfmKVL2LyhHjmXuG0hgPyP2rrf8NCv7GWWD/rTAH/1zR0mjYahfQzu3hA1AgfWpaHzoHRUW5QAbAMjDH1H60uuLmWS1guYXlCZZAqnHbqBTq2kjNqkjjMYBzhSPpjahzQwKjA2y/tAQdlL/lSALWK54ekcFyhlnbUUYIwQIPPsCOm/WjXV1ZRkNcuIs/DqYDVSkNtHbMCkk8QG41ggD5LmmhruXGi8EihdwCR9iKWe4Xn5alWVXlDdCFXGM465ohvYIIsMkqFdlbQTg/LNHMNwJNMJjeMZxpjVvrgUrI91I6m4s7ckPhQyuhO3oafE7VWvLHIzfyLt0MkgqamTQ7EvYJkbbTH+VdRkXlQjPlNWhwg6nGMUSOaN1Zzk4GSe9LB7W30m3ZygcsCh07eVSb2AzrHodS4OWdh3osjctMB5F/eRhnYEEf0pafm6pJF0KSQCME52AqABEVjR2ABwQzA7YqxMZAUhixPh61y5Xt14TpQ3eVEBIMekY8OCSKmO+xGqqxVnGB3IohihjVTHEN2IOVJx9aBES0ojMYDLv07UbsazKZs8YXWSVJz070yADggeLv7UqSGJXVpIbB7ijmQx9ME1zrcVaP41EYAIwMAbV0YOlMgA9dzUNKCRq6k537VCMulMtv3Ap+l9iSjB17ZGcYroEE0saO+NTYyB61W5LRqHSNiADqG2aHdSzQR80RHGN/EMiqarj1YBGMtn3qysQfFnFBSSMxIzMBqA757UGeblOAYpMH95TtXfa8uQ8wZjs2R5UvPZRzD4QGHQjbFB/EBVVteNXw6ts0VZW7n71bFhGXhUoDBAuD3B3pKSzmjY5jkUDoRuK9EsvnkVf9k3XGadGPKaHDszFCmevf8AKrtG2rQEAQjZ8bZ/OvStbxMD4FYGk5eHW5+FSmOgBIFWrxeekj5a4OnfpjvVVk06dyCdwAK234Z4cF2Ge3WkJuHSrkqisAeit1+tMsHjfoJWTOZIzk9xv8sGrtOuNCOmk9jkCq/gnZ9ItwH75PQetFELiQL+HKlsjSDt/T501dqi5wuHkBOP3XU7bdvaujk1NpJTH+sEZ9Nth9qZt7GXlgSxQk9tQBNNvbog1nQmN9LbD7mrpdsC94kljKUdBqGNwxFZ9zx4sSIgsakZG9bfEXh5BVXt3bcMrxqayDNLEyrHIsauxC8mNQBjzIFE4y+2bOX1VLTipaXRMxLE9a0576O1bxu0w2PiOwpS54RJeRxXEt1OrKSo1Qs+c9852pSfgj4HI4hbTeSlXB/Ki8f1WL5zrB7/AIzLOirEwWNfhQnf3rY4HxiO61Jfyh40Bw4UZUeZrxDNLE2JYpIiw8IdCuR86rHdOGxjGsEbdxWvBic7K2P8SRQG9P4V2bDnUZcdD5Y2rFjR+fygNQJOCNuldczFm0/vdt6XllkaRI8fEfPrWuEv2xbt1q8Jv/wkgYsC3QeW9bD8UnfQULRqu7FT169PrXmLZRCmpipI6YBPeim6XVkEn1zWeXHb01Odkx9N4Tdm84bHIQQzTxKQT1wF3+1N2+l5bQsA2Z5mG2ema8h/h2S5ltnKSMkC7lwwAB9c1uxJxGFkZWLFASraQeo7D1rMr08bsaC28B4dK6xqJmnbSwHiHixsfatPkRQ3cfK1qOWcrnZugHWsWG6l/CcmWGRCJ9YIjI21ask+prUgliuL2Nw45Zj2WViMnPr8qdNOyYGBlVzsMtSV68MMsU80qjSGUMBjY489uwpe94xGUd7FVleE4GRhc9/U7elefuZ1vr0XF/b4wNKkFnXUfID0p0Yd4hxhJIuYsyrCZCqvqzqA6jYVlgNcSc03Nm4PwtLgHffGcg0aCMR/shdw8pfgQwBQp/3Jt9atELktpX8DMB0CNvn5OPyrNaFit5immRLVj5I5z/8AkaI8OiQRtYPo/jDYH3WqSwzlNNxw1+WxwShYbfMGoT8Pbvy4TdQDUB4dwfmCKIqK6po0wTTx+IHMZ2HXyNLq8xYk32sf/wCWEnH/ANkpkyeIY4h23Emf1GO/nUM+STHJZSDtpdev+1hSAMs5wv4GVfPbP/aw/KpNrzHQ/h1Qadyur7HBGKNDbEszvbxxgjBxq/Mg0MyQT4QG5tuWcZWNVH1Ug/aouxEyBVjeHSdtONvoRXGdIX0G9fUO8ysR9cEURn20pxEls7iXLD/uXH3qGSWRcxJbTsDuVwdt/wCA1ABOe75iuLSZSemYx8tsUTl3eorJaRPHvlk1j9SKDJFEkei5g5a43AJ2+TA1aKIrhLaea1PYYKA/NSfyq6XaGFpBKOdbTKB006T9tvzpuKW25f7K4aEnoJFKY+YyKiJ7x8o92lw2Nkdlc/Q4Jqkl3LFpFzw6Mati0ZMZH5ipA8u8m1cpra7A3OkK5/7SDQ5XSLIuuHOpIydEhH2YfrRHfh16rLmeJhjJkiDaSf8ApNGhS8RALO+MgO4QyZ28tL0hmyLAZNUck0TDqdBAHzU0zHHd6MG/Mx/d5jB/s1NPzFVvxVlGW89JjJ89xUL+0dmeExr2bmBx+hoJZJLhpDG9vbcsD4wjL9wcUROVDIFkjGphk8oh129Dijm2RSWtHt0cd1Yqc9O+1DkF8rlp4IivQlowf+5aQj/g3JlW7SJ1PxPGY8em21WVeIMuq2nSfPw6HWTb2NJtPCkgWS1cb51Qvq/7W/nQeXYvJI0U/JZj4hLEU0n3GRTBT13Lc2z+O3jYZJYyRMufmDj7UvHexsP2lk6g9OVNnH1FGSK+SBWs7ySTzYTcwH23NUmv7lDpntoJD/rQq31pAM0dhLhmfS2MkzREfdaajicIv4O81KB8MU3f2zVpBDLBqKyR5wNKjWQCftQoLWJSRazROT1D+E7+hqSWjvFPjgjdu5kthn8q6ua3u4sIpvFwP3JSR+ddUcAt4Le1XlramXJ3IUPnPoeg+VY3EbTlXjXCRsqMdlbO2MdM1sKbYgJK6pISFUPJ9MsBv9aXvkdJEtvxCTIYy2uNg3iGNjt3rNmTW5doOp8BhHlv4goyB70dSzJ4hnSfOlQTJCmlgD13FGQkbFjjPpivO9I+ktnTgAjBoDxrHLqLjJHUbZ/vNW1hdQDfD1GetAfU80MkaYC5BJ2yP7FMCs680yNDI5GQRo+/Su/Bh4yoLnsS7nNNxiSPVq5Y1DPmPpQ4m5sYkJAJ3bbbNOrFl1coIY8nSAckAVXTK+I05aHrq+LGD8ql3Ct4ph5AAihuA42R85GPH1+9CWnmljflkgqR1VfzokV1DNHi4yRnowJHX6Vfh1qJyzhysenGFXua66tZZWkiRTpUgqSOvQ0+PS2aNacRt7V3/EW6yvglGfrgdulanCv8Q2986x/h2jB2yxGBtWBe8LknALzBJl3XDHPbsMnt96YtuGw6ELBo2UHU4AAOe5BIrpx3HHlmvSu/Cx42jtzjfZRXl5eLXEB0CYln/wCWQgxt22pyOxtIyC88hYDYsynI9lqVHCiY0WQMwJKjTjB3zu3zrVY61a04swjVpkLHfVgiinis01sJLW1JZgCoYenQ470dBw6FDkDUdyqjJ9/L50E3TdUWNR6AAj09/lR1D7ES8vpETlrGh21r5ee9CSO8lbEt0qFhj9nkEnz3xQBKwdjzFix1xKsefuKx7Xibu4kfw6T+4uokg79WArUmi2R6iIi2jcSz6stksxyftmgLfxPMEjJIYnfl56fMUqt2t0oMZcKR0YDP2qsCtynLR9tmxtWems601dcRUEBVXZjs7Y+mMVWVi8X7MaSRvsD+eaxr3w8okZHM3x7UzdXCctFjLYAOcZq3pePeD2/EbmK9dURGUKOuwFdfz3Eo/aSdhsDkfYVlxPJ/mMDIcLJkEZ9P6VmRc2fjURmldjzHGMnbrRrXjlaUREjymYkkNgYJ6etLWbMC656OcEfOrWqkM4NAt5w166bZBbf61oeq0GuPxFo0LMMatsehqLb9hMhUsH17sDg9DSKOpDoB4g53B600jaJIiADhhsfar6H3raNy8jqJZS+emuNTiouoI7mMC6sbaXTvqVChz7iqqeZJG8luAF/gc7/am2kdJdo2CtggEDpVOTN4M5LHh8LDPDrYBegmjDn/AOzDNG4HYWYS5lhg5iXmkyRS4Cp12XA6b0W6kT8MzZ6HuCPzovDH5fDkMsZjJUEFqPKnw44xof8ADPCYnKS3M80inBTOnUft+dPpwX8N+0t+AoABs8zKT7jTqP3qUtDOjNJDG4LFgCSM/f8AShPbqiExWk9uRvzICHB+gX86pyt9i/j4z0rf/wCcEMpjhjV8YSOPJPvnJ+1bPC+JTW1msU2vWo0hZRjB+ZBI9hWfG93GjleKXgJPhEquwHp++KZseI37TrDHcWkwJwS0SZHyGljSvTTh4wkkbx6kLBCcbrge/c0nef4iiS21BCZfKMD77E1p3E0KxqbiDWQP/bJG/n4s/nScfEOGshLLPH1yGhVvyOaE8vd2t7fcM1Wdq6NISSj3KrkZ3yNW/St3hlssPD4GxkviXxdRnBx+lTLBwe6BIv1jztl3ePr2wVxVbfg7QHVZ3qyDOcalcHPnvn71T0q0G8ZKhRq2NBktoTpDRAkb9M4pOSPikUmZLSV1660BPt3pX/NLrLcyBl8J3OO3p9avLPaz9HJYiLnMLtHhSRpJTv6Yo5FzyNruTJH/ALgVx/3ZrPg4upfXLBKoUYOFOBue9Fh4nZuFYOmMZ2NUsSZOaRgwQTEZGNBTO/mD+lBSSCOVObYSoGHWORWHzDAfnTcksQXVCRrJ6Dqd99qBOCZNCgEaR4vlRrWBz3tu7pyr57Zj0DxND91yDTK3N4niM1pOh6a9D/kQaNBCsNmkUuD1JONuuaJy4uUw0p6YXenWcLSTgrE01pEA+NBjlKE7dgc/Ss2e64XG7Q3TRwHOpeY6df8AtrUiuUiuIkk0jQWAUnO59vY18/8A8Su1zdAsMkDt6mmcdNtj3lvBNMAbDihZSM6BMHGPLScj6UVhNbMxuLWM+TMnLz7kYFef4BbpDwG0h4vzY0fUY8RagoLEjON/Xetm1tbuGM/5TxHmqGzhJATjyKNVYzKI72lwv/EJLDjHbmr/ADomJyF/y+/V8ZJVXxnb+BvlSUvFLi31HiFhHMQdioML4/I/auE3DryPVHzIpU8eiaLVj5irFoj8yGQmextyW+Nli5TN/uGxoaywvkQ29wrMMFRh9I+21E/DXUkYaG4uOQRkcmXGPkRml5Lu3XX+JtWkA/8AcTCyD3HnUjFvFGMmzmEtwFI0rLh191zVGmvo4j+OgiuMDfMbRsfPfzpZIeGXzM0V7FzTjKTry3B9+mfajGHjFirKs7vFjwJKolX69fvSErecNuEJmFxbEncSJrXPuO3vV4rOZgW4Zdq8ec/8NNj6il0uUuFYXdiE7M9s+D/9T/OrR8Ksp35ljdRO5GyvmOQVQUxqvY2xeRJKuRkyw6T8iMVH/AzyaZIJYXJzqRtQPvnpRVbiFoAjSOFHVZBqU/Orme0l2niaNyP+ZEBpGadQEXDo2UtZzxuMHodLCgS3V9ajSUWRRsVmGoH1yKfWxxE0lnIsqkZUjYg0GW4ntFHiEuTsk+SPlVhCh4hayKGnhe20764/Eg+VS9obxTcWlxFOjd1GO3SqyXFhcREzQSWzlseAalP0/lS44RcQSc+2dmUkYkt2wwHkRtVEWkivoHMayT6R0w5xUU+nEeIxZSSeIkHYyxeIj7V1Wjx/hC2Z9TvqXJGMBdjXKYUUCOOJE7qFxQzDMPCoYNnHXFGgsnBCt3zkggmuUtx6M46UuEjMcqRgAsPAU2/KphVNEZSIgqR4SNwe/Wn0s1t1BdsEbAHbIqVt1eTCRq79tJLH6Cq8bVx5SF1lZXClGAxnJIxVRDdTskVvyw5GzMcDp3z2rUEEEEY/EyIJM7Ip8VEM0ekPG0gPkyg/rROGe1fyb6Z7WkrtiYjw7Y14H0olvw8xfEhKHJ8C5/SmDdnS5ZFXcZYqNTUvNFNIGcSYjIGkMxOPlWvGM+fJaVIo1Cy2uAxyOY+M/Tf7USOIOuUSGMA4LAliPtQLwiREy2MZziq2judaqT/EcDPnWs4rsZ5VtxnXNJp64RRqqUvzKhMcDIcbDmE/UDFAYImS/brntRLZXEZ3VVGdztn61bBisVxIwZWCxq+QyCMHUc+ooSSRw3jx8pPFk5Ix8qtNcoXUJKudXi3FZV7b3J4l+IVGaMqMnyrUvasyNRrwrcadaBdPh2pCSeMskisSxkIBAO++/wCtWEYfQ5OM5G1I3KRmJ0OchvDvUGzJcTq68uYhSP4V/lUR8a4bPJJFGx1oNzySPzpQAR20LAkllyxznfH9KS4WgXiMwx8Stj61nlmHjvkdupI5MODrA6nFYdpJoupQSPjcfc1rzJojAXuKwyCt/KPJ/wAxn9a6cL048/b1thIsdsD423xoRc7UC4LTqBc3CoeyK3T5ClnjJhiyGYMp2G49yKF+OsI48LIGI6hBnevNz216uGSbRxcGxQss0pLMAjJFgg+5PT5UyxLli27ncmlkaG6s4pUDLqYbFRnI7ddq0TFjSxwB3rX0J7JRvG11Y6E06WIJz160omlONg+Uz/rThVFmtzGQx5vQeW9KSwzLxlmKFYxcEknYYIJzmnBrrUgzzBRvv+dKWxH+aThSNQkfOO29P2aObyZCR3K7dRmszh0ZHH76NsqDIxBxt2rWe2bfRmAlZJgpGA56+9NM2OUwAB17UmG5d9LG38ZxqHUU4yLpjbIKlxhR70UymeLvNIIoAGCBcyMD1pZOIvbSKRcDAGNK+P8ALb70XjiIYTtttnHbHlWKspiOuMvqVshgdx5VnjIeXK/T2kN5dlEktoVETpq1SHDD0xiumuTJOwubON8fEcbb+xyfpQ+RO9namWZhI+ktkhznG4z/ACowgnTxRsrEddQ+fanWfHexYeJWIQry0RQSNKyacb46Gmrefh0tqI4JmWMjYbH8qyblLtXEk9pE+MaXjOcfIj9aYgR72+X9nIpC6mbZdI6bHPU1TsWY2PwmuJeTNGQNhqBpaNVtpH5uhZNs4XZvt60O9uzIn4WAaFTwqoI8IFUhuYbVOUL+O3mAwCVKY7+RU07+l/qDcxc8utxcR47AYU/IHf6VDEyza47iGYYwFcAEH/cP1qWmupJCFns7ruCGjarSIUBMvDl09zGWHz8qEC8VzqQPZwyx9W5Q8RH+0+3agym3UNrtZ4coQSr4P0I6/Oir+HeNGdpoW/gBDYyPlTNmkg2g4iXGfgZiOnUYORUi8FzGGEkM9xFkdGjx/wDixppbi9YHRcwzgfuuQ2P/ALb1DC4ZyTaW0g76QCce4OaUaW3yUmspYSdyUkx77EVIzLLIf/WcLhk/1ITHt+VKOnB5S5uLWeGNfibwuPlg5+1EgjgLBrW7kgY7KJAU+WRkUe5iuGiDPBDd77kANp9iN81Yr+isXBuHzS6+H8QRdvgMhVx/tNCm4RfWUYWJBpUkkths5ye3vXGK0lKxXFpJGzbZQ68fI4NMwC5twE4TdZcMMxE4OP8Apf8ASrBpNZOIQwOt2FLjfWTsRnoB6D1z+VMQXguWHLGSeijY7elNHiVyjMvErCNsDeSIGJz9Tg/Wgra8HuP/AEV8ba5K4CytofB7ZPX5Zqwyl7rlyyaJbl7djtgLjP160rb8Ds7KdrqWT8TIF1RhwMLg5Bx501xThHGI7VbWNn5C/vKNWoeo/pSltcNYnTOjqRjdQcVS4c05Mr3C27gAqRnGdwc111w8GUsY8f6hseh6fahxXyXPEkghkXSIuYzM+rvjGPnWldyS3C/8OutdIydQ23Hr5Uj7Ia+I2shh/EC5hVNRjuYw4PpnrTEktgl7pewltpEO1xb5dfmO1MXJVdcmkh3KqN8bZoXDAZ+YxBYGYsx9Kt6FhK74dfiZ7ywuXmLYGuFirgeRXvQjf86YR8SthPJgjH/LlUe3Q/atq7jT9kAfGz7FWw3rvWVcS3E0I1yTPts+kPTokSvDIpIzDbXgXm7mC4QBt/I/+aELW84bIwie4iRd/CS0Z9xR7MyT29rakapGkIkMo3KqM5x27V5ziMy8Ime6hQuYz8KSmPPsRVJqvp6uK+t5Yh+Otstj/nQY/KmI7BJRzeHyCXl9Qy7g+VCjm4fPFybyQWtz1wx3P+4DBpGfhtxayNI0hkJk1xOilSBt379KR/jQe5uLVxzY3yxw3MJxj07VEZsrqYLoNvId8gjS3pS0HG3jiWPicfPjYEPIF8Q9170U2MNxHz+GzKy94i2R9OoqiBu+HXVrciaMyxkf+5Gf0FXTibcvTf24ul6FlADfMedKx3t7ZTaVLLH/APBOMr8v6U1dXlg0Ye4jeOX/AEHp89q0P9GjsrK9iSSzkMZDajExHXHlVLmJrZgyK8c2Mcxfh9c/Sl24ejqsjxu8TDZhsy+4pnh8ltZSmMa3iKlmlZvL0qxaiZ+IuVMNvBKCoyzkZzXVocuKQB7a5RY23ARsCupxSvE8Ivbt3ZrmRZF7HQox9BWo1wGUrzHJI2HasiK3FvJIsbnBO+fKnIcNjVuRWb/HTjOkXeuWGRVABx1pZLt3mjkU6WBwRk53p66jUx+AjOMbHOKw4YXJ8PxISNx5U4Le3oBYa1LiTdt9QXf60VlgtkHPlCDzkkC1l3l7dHg7zKI44lGk+I7DOK81FNbmXzLDBJU71xy2um49rMIjCDC0WWwQQdyMedVMjmNVLEjG4BpDhFtEeHK2G5ituc9RWiEMqBdlI708fWaaG7FQTgae5qtjKy3LMXjWMJ4i2apxDTbW0ru+VGNQI7ViX8kawmQspxv4DkjPetyaxy5Y9CvErcl2jieY74bSdNJMdZY3U6gnqpbPy2qltY81RhmYDzOaLKlraoGnljjXqdRrjy2+nTjk9gvFCP8AlSTnv4TpH3zSs7XU8uhcLpGrWwOceQxirpxG1kmSKNmYtsG07U3cqguFdQQXTAwMD1/Onh1e1zmwS0WXlgDRnOQT7VFxbTs000mgKF+lCsm0xrrJOQMY7VaNCYZSD0BIHauvpz3pZSGto9Z2Gc4pax0rxbw9CDv55FRZTCaIDVnr0qgVoeIRy6WKDAyOnlRYd70zI3jA1ZIztWVLEW4jct7N/wBop/J/HurbFiSARjAzSt9G9vxJjsFkhB/MU8WOR+5jL8Ic5IKr2Ned4eo1TDB6k5Nes0AcIk31Bojhu3SvJr+yeQhiATRO5WuXVj2HCoFfhKaBhubsc+tXlaUStHy8kEgM3Q+1J8Ndl4GwRyrZyGXqKQea85BZLyTWpwRpzjf2oztq0zNbX0jo8IKhD1Ujf9K1b6GF7eMsnLCkFmLAZx2JrEM/EGCBbjWC5DlYxsBTCWrMk7TamdWJTU+cDG1VqnD7Vl42HvHaS3kUr4AQARjr50tNxBMNcJZ+PGdbNjauSymedpRExjZ1OrPToOtNLZRwoFlIOEKnJ67/ANadwTjpG2NxeBXblgHtp/rThsptWS66RggqD+WavbjQP2WCF6bEZp6A5HLZQV0k6jjr5YG9ZvKnx4sXiN1cpE0csqlSo20DPlWaJCIgMkMTgGti7tIBb6JrjGckSMQTgnPQdvpWLrRbqCJTqVXXxMMZGqtSMWvcwLy7SyWVg6oF3B8hVeM8csuHQiS4PLJBKxganP8AKmZ0Qw2+o6RqHQZzsdtq+d8dJueJXBkcuVY7n6VnjPKnncj1/Df8WWHFLmO0hlmWWRgsSyRHxN5ZGRXpb524fHodUd3+IjrnFeT/AMA8AisrZuN8QGmWRSLUMD4V7v8APoPT3reWKW+m1FFlxnSmoZ+jda1ynGXpnjtnYdnDOzs3hErHIV305+TDejSRX8fim4Zayb5yismT7gkVV4oPEl3wp0UdGV8Z/wBuMA/Ohww2KMORc3VrnsFYZ+aGs9NVFy9tKwW6sZY2U7Orhl+4zREe2aXMV5LEc5OQyg+5B9KYjN24Itr+G9PdCyuceWDg5oV25gA/EcIiYHqY9URH55+1WDTMklxKhMU1vOF20kq3b13qpYrlbizKA9GQMn8xSkZ4fN4hHdWxUZLkB1X6HP2q0YuI8nhd2bvPhIjnB0/7Sev8zUlpWtZGVpZpoyd8uNYHUdR7UdBctk2t8k6t+7rD/Y0G0lu7iWROI2kOn90nKM3oT0q/KtJdagvbunXmbqO2Qf1qSZGMbkT2SAdC8R0E/LoaGLS3LlrW7ML9TrbRv7janVS9t4cMBcR4J1EmT7daSie2uIVW7tpIpCi6mjGwY9Rp7fekDSSX0G1xHHcxZ2aQZyPQihRpa3kUumN7UnrrPMU/rVkhuEYy2FyJU7xq/T3WrxXEVwZFvLUROP3odie3Q+/nV2ltN3DA28dzEFxoxrX6HcUoy2V0P+Ltxbt/pPMUY9MZFPfgp1POtZdYXrjZx71T8RHNlOIxAP8A/JGpBHlkUgO3hu7GNZbCbmW+d9JLr9M7fKmF4lBdxyrf2YXHhDxAsWOPLG33oAt5Yph/l14WY/wHxEDtpPXrR01kyPfyiSJmA0rCUeLy2HUVSK0onB7K8gZ7KeVXORpkGkis+Xh99ZlnyJQBjxNgj5962blZhEk9pdXEijZXTfK+TAiiwcbgOYeIKFT4daqWQnyI6jsaPGHyseJikuDfTz3akqo8HMlxg5HTBr1NneQxO6WyDKNow8oHixkgZ3PxU1xngcN7b8y0CPJtpy2kEe9eUWGexvtUqyFBIzSFRltR77etV/q/x6YOWileeMo6ISAd8HB71kwss1kkYQmQLkjOM/2BWXf8Re4RrZLydZJpAELKcJ5/ypmF5+GxKOIvHMoBQsCFz5bU9LvdM20gt5Ocy6WUHHjB286zY+FQXlq0vFIpzbSsABFLpbHXIz1rcjhsZIBcqrMAR4dZxSV05uX1IxAU4C9PlimXBe23Lw6yn4cj8NDuIkCqo3JwNgfWsi24peWsn4Z0MkWMNDLsVx5f1qnDbm4trnKuUcjJf+LGwBFekuYIeKReNUEgGNePEPUb0ssWeLh96nMhu/w0w6g7Y9wdqC0VxZKswlCEnaeFsq49RU3NgvDXzLi5U9GYEYPrvWvw9rK6tClrHHGRs0APQ/y9ay0TSYuVS9vrYq4zypQBqHv51N5mwUOsgeA4yNiQP1rIvDHHKywxOAp0sjjdD6Vu2N9b3DLZzMGYAFGbdWGPPtTJvpm3PallxSNYg0iNLBI5CHPT13ot1w1ZIpJLIrpkGDgZBoXG+EyzW7/hZBFKwwGxkf360DhFxJZEJdyvy40AdQdtR/erbPohJbFJGEmuNic4XOPtXV6cxxXH7SOVSp7jpU1ZVvF4tbqyljaQwysW3LF8Yx7HFdbEzROIlJKtnp2rLgkadirs5bqSxODWnwhnQuNvGM9OmP8AzWM6dp7M2xlCEGLocgZ60vbrJ+LuFaMKWAYDP9+lOhlBKs5GTsCcUnMMXkWI2K7jUfb1olvpqybqVTm8OvrXPidWKbbA4yPuK8TEY2Ixuw9K9xZDl3sgYYV16f3715ZbdIOJXETpgRuwBPoaOF96eU7mPTcBOqymQKoyuVA7f3iic4RzEE752Gex3pX/AA64Wd1GSpHf+/WrvCxuSMHZe3pRJ7Nq3FZRcWFxGEyXjZc9N8Vk2FjJf2NxydH/ACttbADJ6da0bqPlR4mVgpGf7xSn+Hs/hiijZTg/Lb9K6S9OVk8hpjcQ8PbDBZFjwQhGMgHvv5V5uE823kBycg9sV68JzFlXOwcbfIV5mG2ulLNMAqYIxnJrHGSa3y246zKq0DhsHavSTK6mBgrNqkKgDyxXmEKpGhA8Sn9a9TNP+HsIrkRvIUwQAcbkYq5ce9PG9E7hpLZxHIpUDxYx27U9woc+F1JxryPFtWbJe84PrtJdRHixJk4pmy4rHBFpihlJUDYgjA981X0p7ZXBVulvUhuV0HBGGXTnf79K9LORZw84xa5IzrCqDk9RjOKz5eJFQ/Lt4o2BDZfc5J64/rRHSYKJZblnL9BjC+dVuqccmE0voJeJPO40O5CnmDYYHSmrq9t5xg2/O0AZXG2CfM1nXVuVfmN0LKSD9DT1hbIY7hYg7y8sqB29Kr0eMliy3EomW3ijEKLsFU5xsfOkZeCTy6mRxvv4tq20t3aUl9EK6Rh+pJI8v761NssyTPqcvjvt+tHG4uc0jZW0ltZ8hwzEHPhOR9asYG0Np5gVzljtWxbtlhzImGTsUP6GmJFiY6gwBG2Cu9LO2fTJgRWHh1nPZUO3vTIhfJdUQ5GDqYH7VqJaaVDgqfZun0ruXzGJKs7jsp1ZqsXyVlLBpTlaNtQIVen2oy2TP0GR3wB/OtIct+oZcde2DRFiTScMzqR3apm3WcliEA8Cgjs4zQ5oQWOlAPRV2rTjhXJCzlCTjSQaXae2hYmW4EhB+GEavqelIJOkejGJA3cMmVNICygVjLDZxh/4gMY9vKtIcXeaYw2sUceTuXYM33wKT4jxSZHCWbIqr8bqi6j7Heo9tCF3FvZCYKsgIDBdgDg9K8vwXgy8X45O0/hs4X1Tt/Fvso9/yp+xhe6vBcS3Y1qBnYucVtC9s7K0Fnw4Zd2LMzjRqbvk0ej7g10fxsv4eMu0SbEKuQAMbYFCn/CRRmGb8QFUgtyicDHmDv8ASrwQQlCjTW8Vwd1MwQlvUHO9PznicSYkt7e6Q5zrTJPsRj8qEz7djlWs+NlQx2imb17B801NDfqDLc2VtcJjIdV0Mf8AcP5Ug1xaPNi64ZPAynrEdQ+hxRLaz4fzc8P4lyJDvy21Qk/kDSA3hsJvBPBcwEjdhiVf5/arR2txGNPDOLZJ6Rs+n/sb+VaEo4nGDz44rhO2tAdvcYNZXEGsbiLlXEdzZM50Fwgkjzjy+IdPKidqjyTXsLAXljHIO7rHofHuDj7UukFhcO04Y2rasE3QBH/2B2698U7w2yuooQbLiH4uJdiofUB/tbOPtXXQgLsLu0kQYyZIG/NSfyJqSs8nEuHwGX8QskAGcyMJV+p3H1pWPjVjdIVubYK5/ftWzj10k5H3o0FloQzcGuST8TLGdDY8ynf5ihXVpDcHVxDh4LdprdRDIvqR0P2pBtbQkJcWN6WYqdGslSR7Hr9Ksk4OEvk1MD8Z2I9sVkpYXSsy8Ku/xmgZMLZjmQfr70ax4veS6rbiC6wnxR3ERWTHv0P0zUTy2Qkd5eH3A5oOMglWB96sb2XW0XEbbmDbDDAYb49j1q68NDhZ7CbQw3CN1B6VIvGaQWvELfmAjZyPFnt6H3qgrvwsgdrmxnMg0qAvRk7/AHB70O44hK+iK5topJWcICDoY59M7nr0q34SK5LFVk0r8Ub5Rseh8veihrbki3nEgjTHKmbBZPTpt705o9KyWj2lus1vH+LywVGbSrwLnffvjyNF/Hi5kMd1EVKjAmQ7H5dqBcC64bOZ4mOGXBbqpGO470XVa30gAzFdhScAYBHv+lLJaSW4spgykLFp+IISrj17UVfw15I4XTb3KDVjHhZf4j2xmhw3b2s4tn8URzmNv3vVfLvTb2kL2/NsCUjJ3QjpuM+3Sn2iitd8LcaNJJI1Ag6G+WdjWja3tpxKPVcwpE+oqFdvF/WlU4hbtItleOQSpKsxORjsfSqSWxs5UfSTGniXHVfajDpbjPBWCFrdi8Z30g5015yFrmw/4dIo0t3zqnIGvPbxZz9q97Y3xuNSOAGQnDqdnGdvnjGayOMWEL657YJoPxqGzv7VmzPTUusKS7urvibWy3CCGIAnV32wRn5ml+JSScKtvxKyK2mRem+fSgT26wXAPKXSXDMhOxwfbej8Tk4feo4k4ZaEdNSZQnHfKkUywXTcLu8/McpyyoIAG+e9anC7ho3XJyNR3z0O1ebtL+OaYQIqK4GkKG2z5DNb/D7ZY4WKBi8ja3yc7n+xVehO+mvxK3ju7clotQIIIBzivLcLu5eG8S5UikSA6f8AqXyr11nIhmFvrKsyk+5pDjXBI7t1dn0yIchgNx96Z32r6wW9tF4hEJ4SVJHSSLGawUsZrOcy7GNviB2ZD/KvT8FllLSxSZ8I3z2x/PIoPE7eRpS6Sry3/cZc1rPtnd6pmxklurfVMBqG2Qw3+VZXELaUTeGA58wwIYeu9J8J4nBF/iB+HPAzkR5D/wAG4wK3uIRsviDD2Lbim+tE94z7HiM8NuERYwudgw3HpXUjcQzCZjbXARDuQwzvXUa14POyWohBcBgOhYt5dtqNYyIJoyM6Tt6Uxcoz2wl1k58WAAB0rNtuY7YiXUQR9az3nbp1vTbMiaiVHzpTiM7pAZEAyjA70IiRrzkPNyUbfUgDY+9I8Ts7kSSRiVpI+qOc+Iew2q4wc+TRtnZ7uFlOvV1x2FRxjg8kl5z4B/zDlmJ74x+hpSxgvIJIpEjbRtr2PXzr0d08Elu8cbLrYbafP5UWZWpdjL4ZZyQXCgsjEKTpU7mqXsjpetGrOrNGWwvbf+lLwX9rZXjM91zJcFCI0JoUfGra6u31gppG5cbEfKqT7V2mI45ruJlEhDoxyX8j0ofA4GtJZA7h8eYHT379alOJ65dEEbytjodlxXG/u5bhLZFih1913xsf5U70PHvWlATHNLJt4/Mb1l3KNFrwRjfqetAs1kN9m5lkkAyME9DT9zZrNMXEnhYdCM49qzPbd3HlpAEAKOpUNpx0Oa9ZGsk/BlUjD6e+3eqJw+3/APcTVv8AvdDTMVkCpUTcmInKAdvMCtcqzxmE4wqLuGDEdSDVuVHynZWfJXoOvajtZctdNtPIwXr4S33o0Nu0UWUuFLt+5jdfnWOm4TXh5nDTRAFXUDU7dDitKFcW0cMhAaMAeHfptRLdGYqrRO7dyDqx7gVoSIxQxwjmp+8qxYI+dDV5RjHhV20rTltv3Y3xjHpTkURZ/ErKSMaVGM/Ida2ISiKAeZbED98ZU0OW1wxmjuY89uVgE+2KmNIx2QMpCuUkHZmx9qLFAkE2l7VZC/7xJzR0BP8A6kyBvN2P61SWE6t11Dz71aF7h9JELSypD3XvUIttE+SXIP8AqBP6VRbdy2tF6dzvTMNjJjmSKqjqHdtK486va2RaWXm4HMQqu4BQAipt3jydWr305qzXljaQc25uYnXpkdMj7/akn/xLbRjVZWj5J2YrgH5netYz7OfhWmbYOkfYkYB+tK3L2dgGM16iqOync1l3fF7jiXgW60BGHMEOPoTWVYo0/wCJaSLDCQhWKnJXfck9atM416JeO22lTYRySsy51suMfX9KQ4nczTLG8rmRyD8K9PpvVbaEpGobC7ECmIuGtclWlj06fhIyGHz7Ue/RySMye6a0tWSNxrkByQ2w+RGRSemZ1+E+I7EjFesg4RAuGEI1eZGSfmabEvDrfKSxlXA8RZgMfpWsz2zv6eU4HZXVvJIrRg6lGCSRsK0YLaZZpHEM3hPwxsDkeuxxWrbXPC7wEpKVOrABYHPsBvR5eGXGszcPvTG2Pg19fl/MVZtXl1hTncNudEM1nJBKw/cIIG3kcflUC0sopP8Ahr9Y5PJjoNNNd8QgGi9sop48fFpwfqNvtSklzweeQBra4gb+NRkZ+v6UVQxJHxHAJVZosZ1E68/rSssdtONN1amI5xlTj7GjQ8O0ePht2M9hnf6V0vELqBwl9arJHjc6f1rJCt7CWFscPvmUd4g+k/Tp9qk3M6IU4pZpJhjpdhg+mcbUVV4fenFu7wyZ+CTbf9flVpDxGx0oUSaHPi15Jx6VAM2llcur2twIrgdB8LD271cfjLUBLxBcoTvnwtjtgj9RXLFZ3pUR/sZSfhI2J8qktdWRYXKq8I7kZHv50onJZQX0uLO5NvPjIhlXDY/0kH8jQRx17O6NnfhmGBhbhdLH/pY9fn9aeNvZ8SyYsLN/A3f28+tAurmXhcKpdxyXEerbUmtsk9QTvSCqcKnurhpeGXyzLnU0NxlZofZl/wDFasE81kjR36NcJsFyRqHXO569utUkgtpGWe3nWKRjhQ7BXU+n9KuZp5JEttCyctcy804bT02J60xWicyNZljtJFEjDWIs4YD3/rUxwc+6Etxc81NwYCpBQnpnB96JLC1tJD+ySWDqS4DMh7HPcV1xyOIxu8TFJcHUp+IDp8xSz9h3lxNw05GuQAEKpJI9j6etdLy+JRHkDRMBurb/AEPcUOwZo1/CXTPKvZnJJHqCaJcW5s3VoHOjY5U1IlZXE9m5trkGRO0ZfOBnqvl16Ua6sEKieyYsp8tiO/yNNiWK/hPhHMA3AO59aVtLv8HO1tKA6P4sBtJ8s1T+oxFOvEI+VIwM3QMR8XofWkFW8srjDAcvOAM5D+hHY79aJxaJ7OUTxnAyGx8WR9OtOBo72w5ysrHT49sfaoFb3hMEzx39spikZMjy3HQ0xw+cSxfhpNQdScNnOPSqcJuFzJZv42JyCvcY7/Sl71WtJxNGDqU4IJwD5GlAziW3mYRMwOsMTsN/L2rcWNSBMoU8xd2BOD9qBxGImHTMBqZfEQuxNTw25eawQMAGQlcg96Mz2t1h8UsuUzBADG3Q9QD5V5O5soFblPDMG7snw58+v6V9AvnMtuyuWY426b+XSvLFys7Iy9dsafvmsXr0281JZSWcqTwBuYhypI2Fe84TxW2vIIHDLHOww0LbNqA7DyxvWHPkAjSwA70tHb4mivhcFSr5ZFOo4wRnAG2M96t8nO8fC7Hp55Hj4hHKmdSbrg9fSt95DKiuwKkjJBFYAImu449m8S4KnH0+1bTCSNfDpb06fetS5GrNpW2DNxQKhwrJhsYH501xK1PJZUuCDnYsAaDaRtPcpNLoTlP8HUnbrkdKcuuW2pSxxnfbpW56H2wOQq3MMkjuxXZgi6i/pj6VtXSh7YE6gMYw67ge1Z3423tZg8BiuGGxU7svt5UynEFvSYlj5UmNWdYIIqnoX2yriM80/tce611aQ4e82WBGM46ZqaMp8o8hwpzPwuPbPhK59tqz4GtbJHh/GqTqJYFckHuM1P8Ahu41WssWr4H1D5/+KVu4gt9PldWohunXNGfTpfenI5hK4ezljfIxqY6cfY08rvnmXc0eAMYU4++1eaW0UwEBQCM7ZxWzw3htsY1YwFmzkHH61GT9m5OLW9tGvIAZRsdiTn370eJnuohKzMquvTIBwaHfWwkg5ShUBYZJ3I9hVYAY8QKXdEGBt0xjrQ1Gc1pFDcadKghjgr5UkIlS/ZQNipG461vz2hLiXlsdv72oLwMSG0RhR+7neo13C4gkzZwPDgbVS7spJLqOSKJ5GTTk9tq0oCoAMcQUqNyepokkVxLgasZHQCsNWwq1kOfI7XCoW6Y8RFVjilQHMjMy/wAKYzTEEDpKusDPmBq+1akjIFAIaRv/AJGGkfIA1TpnldZEYlDF5F3B6EVpQCWZcnRpHdu38qYMKtHlSh2z4TuKXYlHChMjzaq8hIYcXvIOXt2Rv3kYA/nQY7Z88sCNi2+cgn60RJVRwygHHvTENxcysWAXp0AwMUL0HawMJwrIGx0G350eW1Ut4AAR3BqkWJMl28XZaPHBMSWRyQP3W6D51C0rcPNkAiRiB1kbaut45C4KrhiOoHStRLXnYLKMj4mB2+/8qHfcT4dw/KIpaVV1YG5Ip8f2PJMUNwToljeQHpqXC/WomjsrVWkuJOXgbhXwMfPf7V5xv8T8Ru3Jt1WJOhy2W+3Q/OsDid4Lq9mguGkklRNbcw+EdO3Tv5VqSB6yb/EnD4NYsUEjr0Yk7nyB8/pXm7//ABbPK0Ms/wCGeN2wCu+nfBPcEjP9a81xZpkvIJMkRk6VBG2aDIJLuSCJIQmW5cYAOASc5r0cfxyza5cvyZcke4fReC3mEnNUklGO/btQ7GzuEkuHnbUHkLKcnYb7b+mKt/hu0aPgdsEVjqBYsd8ZNblrwiWTDNIw3B3rjePdkdZzmS0hZ8OjiMzwxMec/MfqRq3/AJ081jIiAORGmOwxWylgiITKQVUZOSQB70O2uYJ0ils+VLFIMrLrypHpV4fdHn+geG2EQTIRz3EjD9aNDNbyXs1ojK1xEAWTO4yM/qPqKPLfgAaoETBIyk+vOMdtIxXyngkd8f8A+Sf+JdxKbmVmYPk4wSN/LGn5bV0nGftzvL7r6hcXsVrFm6khhzII18XUk4A96RvVEscuOWVKnqcHpXnP/wCULi9/A2sUMbtErmSWVF3BAOkEj/cfkK3ba0nbgVjNeRzm4a2QzPqGCxAzqxvWOfDeOtcOUlwhbcP12QULHKu5JUgj2q0EU0UkQiuJUwvwk6hn2OaFHw4RNHJazMukkqEbWBnz70VJeJW0kMc6RzRrnW5G+O22x8hXLwz1XXz/AGYu+OcQtJUgZeerDOVOPqDnPttTC8S4POEF5AsDP0LnRv79PoaQjZblS00Rifovljz3oV9YmeGNEZXKNqOdjiicruVXjPcbj8HiZddjOQ3UK3bP3obTcTtGxdRLJAB3Gr75/OsINc8Mi1wl0CR5EPUHHkO3uMVtQcXguLeI8QQhXQHOohcHzPb5/WmWUWcomBOHcUbSim3uCCeU2NxnqOx/OucXfDEKFWmjJ+Esdug9SKaXg9vr51qzq69M5IH1peOe74ewhu1MsOnAOcY9j/OmwSrCGz4tHqhDJKQNSkf2K5GubARQSDVADhixznr9KLLYw3UPPspdOdwVb57+RqsN6Y4mh4hEzaQcMAWZvceXapIksYrlOfZnSwbJwdwf0qPxN0ls0T2zXUo3K5wQPp4qXRYpAWiadIGJ1jOhkH8qdeHmWP7GZtajSswXxr2386oKVaOGK2hu5rR2jKAtAyHVGTj57U5FJb8QgU2jMDCo09yvlg9xVOH3YlUWd0WE4Jw7nZvSlbqCXhtwbi1BwDkqTjSf5GncBuxuJXna0uYwoAATyI7kD6UKW3/y6Yyw8wqzZKjJ3PceQpy4U3Nsl1EME7kfwmusX/FWYilA5kfhAz5fn/WnAtIkV1EZ4lK4J69du48xSsE/iNu4LHGRnPX8hTFu/IlEIK6W+EN09qU4iDayiaM4KnBzjYfOlBaza3YbLKrMNWB0+XlTHE4UkCvG2B8an1/lQeJRl4UaQYZlydP9KaiJueGRvMul8YIA2Iq/i/rrWRbuxIVkYx/LFB4WUgvJrdiNMg1D+/761PArZIFuoY2XTqDBQTsD71ETH/MYlVTl8qxIzgYz+lMvoZ0py47TiMMhfYOVZj5H+uKNxhAyMAOqkGleJqkMxkHiCkNpJODjzp3iXiZSNJQ7gg71fR+whPJd8PhknGmQgYwpGajgzlIrkCUeB9RjI6bdc/KjvC9vaBFbUuNu+/vnpUmJ7Xh7to8bjLVUSFUucweNEKgfvbV5a/ylxlFKRt3DevT1r0rcqOIlHDKRg7V5viUuJo4WUyM26RIFO/rmudb+gWZtWpcsCN8Cs69VGVyQQgIDaSdQB7gGtZoJYLUNJNGX6YXufIbUXg3B5eKXCyXH/pYSCc/vH+H+dHejn3Bf8GX0cFozuZpmzoLYGFxvjr5EVtzXsXEE5djN+2ZsAKCvvXNw2yhD8uJos7+B9vkDU8LsobGB20RyF9y7Nq+XSuuzGeMyFJOB30XMk5kczdVxIc/eosouLs7CSSW3iUgHWurPnjNPT5vfDGrqgO2j9adhha2iWMEFcZ1E7k1RUvJwu3VmaJcFxhwyhg1D4bY8q4klgRV1jSWCnGB+VNIrTk5OiPOC38Xt/OjYS2zy/ET11GtSfYtc6RBtzv3rqWkmfVkwy/JM11QfNbOM8PucyIQkg0qE3+3ajXr28lwkjtobofF2pzCMQuf2Y6kKM1WeKJmGhGI8261jXWZhMG3Z2AZhn6Vt8NjMNt+0lTQTkd6U/wAolEBlMbb9ATg1MDcoBFA0gY8e9Gta0HliU4Gpj61C8xMclVAbtQxBMcyMDo7nGKIsJJyrYHqaza1KoWYyHn6hjy3ooiEg1LsPXtRrWxeeUAAEL1HMx/WmjZ6JCsiFgOoVs1IBY0wBqJYjtTUY5KYiOM9d6HyFjl+GWPPZ6ICgODknzxRqwPlaiST4vMCiR6eXu757DFEVGB8JGPOpiimmb9mGP/SvSj2lXiYYLAr70FokbOpnz/DmtOOwck86YLjcj4j/AC+9Cub7h/C0LO6HVsCcE/Lt+dODyJ2luoc6YdQPfNPrYckc15GiUbnJ2rDn/wASXVw2mwtCFxtJJ4ceuCP0rNuOLT3kiWk9wGkZckK5BO2T8seZpsD0l5x7hdp4WxLJ2C7k/Ly+RrNvOO8RuEY2dssSKCRJLjI9l/8AFYl7a8vh5SyjVWYgeHYncZ3+tafD1MfD40fOoLgg7mnTOJaC/wCI3Qge4unwRk6dvSuMOZJWTU2R7nvRYI44oEV3HhJxp3705aRNOc28TEeeDg/Or3T1J2yuE8Nls4H57DxtnpimTYLLI0qQZlYY1nbb+wK3IeGSMcyHPoBTMsC2roDBK64OeWmTntWpxtrnecx4lLW0vZOI8M4pYSi7jTmWl3GzYBz5Zwe33z50fgnBZWukjnt7uBo15iOqjSG8S598bj36Vuw8EvHkE1xdOh04ITY1rLCkGFknfPQ+vua63n1kcfHvaX4Zw17WOK3jaUwRKETVscDatbeIeJQp7Amhi4iSMop5YPdaUaYoxCnmA96zuNF/8W/jD/hjiZtt5DAdPLPiA7/bNZf+AZ57v/Cto8rqNGqNNuqqcD507xW9NnY3E7FyqRsSq/vbdKV/wPataf4etINJ16SzANkEkk52p3eIszk2pYfDlGjGncrpxWIvCkTjLcUDPzTnqcgEhVP2UV6AIB8Q39RQpAVO2d6y0yeOBp7MRtHLKpYZCDIA75+RNPW0wmt4meJkJUE5Gk59qMyOEyBtQnd1G6LVb1gzvRmhikw2nxj95RhvrQDFk6ZG1r5SrqA+f881dLhxsF39BVo2DNqdcn/UaySd3Ei4SFmj8zr1J7b9PtQ24fcQxJLyDozkMp1D6VoSsET/AJQXPRiKU0NrHKlKvnbHSitSpN3EVIYF1O3iWl7uFJrSRYGyWjICsas8bGVm8QmPxa9w3vVJop4QksiuusZAxlT7f3msXh+m5z/ZS24jccFIA1yRNoUxsSSnbbyFerhnteI2yu2l9W+k76R/e1ecJjucNIpVxsM9aWtlkteILG88kUEjgyLGdm8utM5We1ykvptT2t1ZyF7OWSOF/iKrqC+uDTMVtJJa6pbhZnVjy7hWKsD5EVoKBJHhQyr0yTnNZ1qGs74wk5imPzz+VOfbO/QthLLcc6G4ePn5yAo7eXTcZpVZf8ruwszZt5mIPfGxJH6/Wi3qG1vYrvX4Y28WNsr3o/G4Rcw56xOuRt4g3UEdqgpe26LKky4LIdS77Ef+DTB03tmspTIYYII6j1oQuXuuHwzGNEkCjmICDpbuK6xMr2r6goVWOGB3PelO4YAv4i2YgjqoJ7Y2/Kl45UteICPYvMpGnvt3FdbQzNxpHdVEKwN4g++rI2x5YzTSMgvlWRSDvpYdqQT4hdCznV5MsqyLnT61fjALRkOSQQcZAos8Qe4AL7FwMjGam90SXCjUfepFL99dvbyL4VZAQo207eVFOlLKASmNm0AZ2qkyNPOsYOoNsSOoo94I1jWFFJA2y2+wpwJ4QI4xdlRsSNRBPXfaptow1wZMDCA79Tk1EdutpDy7dQrzEEjYb9Ks2m0tnGdUrHfBzvVi1wiS6ncumpF656Zq0kP4mc690UYOD3od1cfgOHDoZMbeHfJ8/aiWskDWzC0meaT98k4wfUUgvLqm4nBaxHCReOQDbYdv786NxGdgwjRnI6tqBxSc0c9rdLLbJ+0f4ycZx5b0xKzxxFppAzkb7bA+lH01PbO4rcJHAnM0oc5Gep9q8xcueYLs6ebsCABnA7b16S8s2vgs0LHnpsoY+Ajy2qOH8BDaZuJCPwnKwKTpz5k9/asZprM4Vw+84zc82Zvw/D1OQVG7/wDSD+demWCOECO1TRGowDnOPpTaQtqCAAL9Nvap0RRyAIpLtsHxsfc1vLWdAtrd0Y65tRIyFx/OkOJ2lxcOBAgI7lcoSffetl0AXxnweQP50RJXYjGlR01E/anxg2l4A1rEib504bG/1xUOOd49UfK6HLZz8qM7Inwk6ifET39u1C1ZHjfCjpgAf2a0ymTmSZCZC+QO2KDC7BCQMHoMmplcL8O5IwD5UBEuFuEIROVg6izEZ9h0q+1V2nYnInX/ALa6jMUJOknbrg966nKteQlV5XBcRjSNtC4FUMDuPhIz3zV4FdTpKM4H2pxFVA2MqT0BPT5VjI3oVpLPa+BSrAfuvuBRJEtnjMszO8zdQqKMH+VDNs+kurbHbHauRSFIPU9MNvXOx0lSIlkAPi9s1eW2bSGBGBtjVlqqrSBsYIZfM0aK5EY0zDqeves9t7EpbNNDqa4UOvRdO/zNVSWSA6SBr/iIyaYhQyYMSsQT+4M01Ja28WGu5woUbgdcUZq8sKMZZk3ce+MmrRQT6sA6cdSRQLr/ABHw+ywtnCZZD0YLqP16fesLjn+ILuUKJZRCjE4CrrbH2H1FanFnXpZLq2s1LXd0uB8QX9T/AOKSm4+LkHkXRaHJAit00nHqc7H1BFebexTDzSs0505QyNkj69Kb4SuhWQLnUgbA60/4pO+zj3U+jMUaxqzeNiSzHbr71n8VWV7EPBqafAGofEckVsGHXGQox6mgBY4VSPGorthuhrH23kwrwYSi3jE+rmbhtZydie9XXh1sLz8W+ed0GD204xitKKzmuSCMqn0FFHDGifCyIc9SK32xbCCo5fRGh8Ocbb1oQ2iOFW41mQ9EJwDT0NryYRiTr3wBVeVFryWVj1yRmnIzedqkfDo7ZxrQBQcheuK0k0SsAhcD+FiBSzlT2A7YxREaMZBK5xnB2+9OsjZcSYHgUHqWzRZnZyAGxjy70ksrE4j39BvV5TJgMVOkeXanRhknEZJUl/lQZMyRdKHziF8QDeXpUMQ2Csz58tNWrHIi6Dq7dPDtV31DHgXH8Q6VaKMrhnyfTHWiSgyJlvAo7Y61IIFCP2mlgPTpV1CsSVGn1BoUcGW8JYjyq3LYPlJML5YqSghKsSHYqT3Oc0UkhBoKrnuVqV1BCS2flQHEh2WU6T+7naoexAeadDDOO6rgColikj6jC9tqPHcvGoWMbAYwxyKDczzyDxMNP8KdKkoGjbwvk+oqi8lXwGyeuxzURqZXVAMFjiqvEEYgBSR3oaFMoA3UEeRqTPBKmg28aH+IZoB0sOuKaVrNIsBTKxHxquMVIrOqu20fT94Gpd2uojFd3LqvYKo3/rXKWPb50InSzBsaXGk7Zx60EoLdDI+bwRaejMCNQ9qHLEk/g5gcIcq6g9far3c8pURyOSkfwgAGg2/Mkf8AZIzAY1EDOKzY1K3eBSn8JiSQ5j8B1N0x/Qj6Vn8cneK+WRJCyrhgVJIWtHhMOFkkLsqu3wr5jFOXqiSFlBJyMbVrjNjPLqgcRhS4haN1LJIhDKfI9qJKFFjBEG16UADY67V19uqqoOFXGARXTaeXFFFvtgb0hWGER2B5YALHJGep8/SugcLYkMyA6jjO3/moucQwpGqg6RuQNq5WY21uFCHUN8SZ3/8ANZIttGIw076QrLhSW6D+xU2wVYHmPV+mPKodWaNbfKqT8TA7fehyqYljtow8hJ3bHStYNdFAGCzOxIU52HeqRJI0rXDDEe/XbNWuY5xpt4FydxI3QD50dWVwlvNKuQviKjb2qRSyyJZJd1HajW2syy3DLgYwpPl6VWfA/Y24LL5+dMhLicATqigdCrZLe/8A5pRSBVmuRNJKilSdKHYmum/EyvzIYQzIcqGO31plbeKGbXyw8mnBYjp/KrvPGqMW1jtvnarBoc1tzAGl1asbhT9cZpQzRIDHagpuTjpv369atJcSyMQSdIxv50rfW0k/LB5elTnJ6is8r+jIsbjkKQ51luu1QsMlyup00LjAZh1+VXtLFQFkXErDo7HK/SnkQOBzGDkHcdF/OqcVeWF4IkR9CFQcbsxpsqAAVw3rmp5qI7KFYtgbY2+tUZinQaVxg+HFdJJGLXchi2oaSq7gDKkfTrRGQhWIDFT64ApZ70xLgYJ9OlXSWeSEyTZRT0A2pSInEbnZSvnnIH6CiagC6ltJ+3zxQYmmLaBGFB3IGKINKv4tJYdMg4oiqdAyHUZztknNV0vnIfCDrjehySpEQyruf3s7ilTxC3kuDE5ZcHd2IAP/AE+dOxYaaQhdKDRv1zgH16VORGmqQ4QdyCatI2IjGS2+5xtkVmXJRGMbM+nH7nXr3H86txZp0Trk6CMZ/e611Y8pLuWRio+f6Cuo86vEjaSERsctr6fFRuYzqQBjzIpf8VBbssMk8STPsI2bBz+lNpBIVzJOsAPc9ay3gKDOQDgnrvuakRurjWCTnYdaFcS8MtZVM1yxJOPE2Meu29Db/ESRvjh8bO3QMBsfn/5oLZEatDm4Y265x4lGT7d6Sk4jwq0mCI/PkB2BOrf27fPFYV1xTiV/AXkk5UUnhZF64PUZP6YpGO3ENrKIMBhrG3ng4oOPSXPH72dCLcLEvTp0+Q/ma8/xm95P7S95kyg4VcjST7dBVeB2tzArxzImHBYFDn5e+9anIgfQ8wyVOVHcGrqXtvNnRCxlN1YwXAUhm2I8t8Yot9wxb2WMsWVEznfGemP1rR0oiYt4iATnfzPWixRSSggxu5x32H0o++l1nZeBFSNIixkZVCnA+LbFFiVkccqJAcYznenrXhcoXTKSO+kn+VMiwCjU+Ex3PSrxF5k7e2Lgm4n0j+FRWjHaWxQOoJYd2qiyQRDG7Hu2KLEyyykWy6j3z1+lMjFtMLGqpmRtQ8lNL/hzK5cBnA/dLU/FaYj1SFQB2J/sUqbrOqKOBTnq3WmiKxtlgCo1DoOtXixz/wBqkbf6Nf8AKrQW0znTDIkbe+Cf1pcxiF2UyoWX+Eg1RDX0qBgsUBQeedj8qVIULlUIbuNWaBLJzWwZNRzsN6vFyyNLs4FF7M6i8cinAzg96YEsjYQvle29JsivIVtwWU9MjeuaJ0OMMG7jyqTT5qhdCKGxsPT2q0Cy7lEwPXHWs5VnVSUVtPTONqbt3Jibmlg/8Q/KkJLvrPMD0YPzI2AUj3paZtWPG7fPpVoyVAIDkjyGasRmHSFwCVPUk0QRlE5omUr5Md6ReV0K6vi8nFckpfxHJx2qRoHXk4LduvSuXwEgrn0pYTyl/wBkukdyTRFlEbYOSD3HarRiX8ZOnwe5obIx2LasVM7KSdLH60IhynhZQB1yKisNceG1ADPzqHcEZz09a5VYr4sMT5VCqAcasDvUg1d+42opeNSA5ABHaucoNhmhI4ik5hUHHQMM1J0k6KRy8kebbVVmznV1oDa5HZtmY7ntXEsgAKDJ9elGnA5cEdB6jvQZ5Lq2gj/D28ygDdooydXvTQvuSnL5MbjP7w3NNcPLxaJJpwtvuFB6Z8/Sg7h2KNLKxt+doM4xnOMlj6/Wm9CTA8xfAB0B60vDcyXDnkRBoc7sTjbzqZnS1iaMFmXUWbSMk57DFbZXaGC4LzSqrEHCmoijVTzptgN1Xt70Xlq5GhWWIjLKx7+XnVI5IlbLYWIbjWxxmjFoiFOWZWzk9M71wKrHzJMFz8IG/wBKrJM5dXhi5mk4wvr61DwS3EhLKYyOmcGpCSFLePUV/bN8R/T2oAuoxE6q6tL1YY3NES1aMLzJJJSDg7jxelMxc0NvpVMdAOtawaShW71hVACEZYuOn9aJFYIzPzcsD5EgfXqaaJIJyRt5CgPMSAEAAByR3+2avGLaI+ewU47CqmZIyQg26kL1zVRzW2OB6t1obINWp2Df6cYFVuelgT3GsnlN41/d8veojEsjePO38O4P8vrURXNtNIUU4kBwUbGabgkKqUjUsM5J/maM32rQxBoy0YVR/qoiJHudOSBncZrr+ee1j53JaRAcnSNW3sKBbX8d6pMMnTGpQM9c4rWSDaZChMkEKinwjGPpQnbScOrMB3ZcY9tt66UO0elcgNkHDAHH0NJxWNxaxosMsskKrjRIQxB/6hVoNSMUw66c+Qz+YpdrqKU6XJC9GwpYj6fnTEEeljz2QEbAjr99qtIolUjrvg5O9NSiLbwxGaDDqBjJb9TQZpyy/so26Z1McKfPHc/KrLAFdSQNQGxUZNEmOthkM+RvkdflReRkKCO7NwrQ3GnONYIJXT2/81Ey3xwGRCP3njkGPoRn5UfSysdJO521b+3ejQoVUYkIB3KY8/WjfpYTW18S/iGLHGfhwKKLWLmCRImJx8RxnFMiKJRnWygnuaVkSaDmsrrPgZjUDHyJzVSsymTwsJAO4zj70rLaxq+Jll1ddKkYNHileeLVy5o2HZth8vOqvcadjkODgFgcewPTNZtMTHFEq/8AIBzvv2rqhZpFzoiXGe4rqNqyPMrfCTBuUV1B8IIDD71M89hcR6Hix2/Zu0ePp2rUNpbyOhuLVJNI+JR98dKq/BOHnVLGh0nquTj5eVWNaxTwyzmT/hsaz1DHIPzXemrSwsLK3TnMZpFXxdwp+33pwcBszERFPKsg6czBAHsBSkn+HJzImLxCh30vkAewq7UslI3n4W5OmziKEHovwjz/ALFCSOOAtpy7E52py+4bLagRzI8oJ8LQgkE56dNqf4dwBoFMpQasd2yamvKfTLEMsigKUSRvhQHc1p2PCp9JMyRFvIDxUXhkyx30kC2plicZDxqMjzDZ7VuxosMfLto44VAwAq9KmbyYjwco504PfI3okTxg5LtntgU7cC8VTqRZRjqowR7Dt96z5DcQbugUHrjf6mrBog/FGUOsjddi5x9qPdSuE5Z0Fv3vIVng3GTmYBH7AVaG0LyhWbSp6nFOrBFMOCsrj2Ap2wntIxqGpAP3Qv5mqPwiNhmGRs/6zsaAObAWj2Vh2wDij0jk/LZBLz9Sk/A25FQsKGIuso8wPOlk5i5YeIfWjLLGybo2e+alUh9Q3wwPeqLw9JI2l5scKL5n9K4sfhT4B2xioJA+MgL+VICtomM3h5LKO56H2FGuoWVPhBA7r1oSy2wBwSGz0piJxIByjlycaCakDbwgeM5x55o4IYZYgAd6pI8sRKSRFPlihOyOPDqUjzqXsyskvwwucL0AG9VEM+SxUAddzvWfrdshMt6imYVZASWLelGnHeIH0x3NEy6ghWCk9DU6S0LjkHB/f8qVMDjBIyKQbVfDqmm1jsFFVWVUPwagfM1GhY02jce7CoLoMADepCISzeIbehxUyuoGwOPQ5NLO7AZRCxo0cq6CHXfyoKkbA5yrfWmV5HL8LMX75pR2GNgd+hqIly/6ipGcrgqWAz3q2xUbBdtiKDO3QBvF5AVVc4O7OR2HahKvIUkxpOPXvXNIjAZwD60e1Q3h0GN9Q/fzsKrNaGB9LABj0JqIGrAOAAO1UDSEF9vIURrV5iqoGYe2KbThbvGEEgHltV7XohatDLMBduqIDtgHc+p6AVvExLHsY2jxsRjFZ6cEZZWa5lYoO0QJbP0rVsrOCBVEUaYBLa2GST50yXRbAbW4hmQpb41ZwdiMfpREjeOVhyhjs7N1Pp/Yposo6bZPYUMMJWUp4sD4sYFbZCexPN5rTsFK4CL0PvVWhjMY1wrKM9ZQDv54pl2IXJY9PMDNVhcsFKRkt+XvViQIgJSVXSc5bfA/rRAUk1BQQc4Y4xmiKihm/aYI6ipATBxnoer4BpAb4UEnPv0FVw5IDBiB0xmuic4V3hMLEDZyGohMgwskug9cs4APtVqxUQGMMTq0nqC1csKh9lOB10ioRmZFlibOcg5B2qF2zzB4c7EE4qSihwAsseN/Cy9D+eDRmCkhMA48I3z9aHLcQKoBDgN4dWTgf32rpDhGBdvDj4j5/P8ASrYsR+FhuodMkEEqZPiI/lUW8iQxxxJqSEbAMCc/M7mhc1lXTzcEeR61wCxHOUVF36bH696NhyjSyKvYvk4+LFUIjGoopMjbkAbEf33oRxOzaY2Yg/Cp6Gg3C6ZVVo5UdTqUhmUN6bUasNuF0rJoYlSDoC4xVUudS6iNKheoJ/PNCDTsATEPPPXAoyNIwOU0KPhJXOT7fyq8j4lyMatbEEnbfYfLFXXeNQ7uQfJh09etRLFISPEXJwcZ3FXiWCDQjSamXqGas6cSqx4I1Nlj09KoqxNlmLIR4cYAIPntVLu7htNJK5D919PWhPci4i1WjAxgb5G4puroyqgENzSVXbLMQDRXiTUWSYgY6HpWXDdMzBQASOwGKegVMF7gug6qNJzj1xVLKrMUmMaHBYH1zQBPEH0E7/6qaePEYCcpI86mzkHHfrUNGAB+xSdB+8O/9/OjItpdZJGORE7DqGIJyKj8UTIUdAradWDtt50Y3SLKEiL7AgdDg+5qRKX1AspKjfByrU6MBaR8+EnH/WKmqBkBOtkJzsSOo+dRRq7KvlFModQFGWTJ2qyvzcFSUf8AOiSRyfDINJPcLv8AWhiLxEZbA64HWlCAqrgTAF8bYbtUSvIgLcoMvkDuB7mrKkagnZVHfOaIEUKr6kI8welFIesqEzcImo40k4yfIUZAS3gbQMbhu5obFJDqGNQ6MBg1VFJyHcyZ2wdqkl3VA4jGZAeiMME0RZWU4b4sVSBpcYk0gb+Bt9verLHy2PKUKPXJ1GjVikFxdJcstyyNGR4SBjHypho0ulIVihP7woZDE6mClh0I3roZCMmUAMPKtSgjccK5LI7cx1/e0D9O1aiW8T2oQF49urdR9aq5lkXMMoRh5gGqWYnS3K3h5mG8O3UeoG31qivZKYFMxc/WvXIOQaqkPMcaAXwP4AKaCWdlOJZdOlzhVY7A/l96de+toUEmtQp2AHeqQsqO4CPo1aVOxzRVkhkwcacHsaLNc2l5pCwqZSdjIQoHue9Wk4bKkevXGRjcA4x8zVgBLQ4zj50KSWNtiBgUJtJGx3HbNAeJ3frjzK0bqzBOXEfEmQfSpgMsMoeKTBI8qJANI61zJnP6HFRCe4kZzzGHqSagKGVpNXhz0FQ0L9SPvRYo5NONHX70ENZFGSU7dRXRytt4jp99qOEbvEcD3ojbqBoA74FakGqGQ6NIdhtjrQjG3/yls+W9XMuBspz7VVRIvapJ0NjYlhnucVzSlG0sg9zUyOcDz9DSjS+PB2Ge+5oRxZFI3J+VUZ0AwQCPMmltQU+Bifep1DHiIqSS7DIBOn86L+IXbdiO4AxQkALDGCvTc1cWkssgEUMhz5D9akLlpWxCrFh0GMmrtbzwoJGVVx136Ua04dcW7B3Zo/ML1+dPNaKX1mBnO3x5I+nSrFpW1kuWjxEQNvIY+tFhstT6p3MrHr5fWmo4ViXdcAHcu3Q/OrtuqsfEMZbDDaqRW1IjGvAREyMeFvix6Y+4qcKGGAx2zkCokkdUXSD6YXc+mNs9qJjllULM2wbw7VrAqQxHhACjyOxqWyv/ADHCDpkA1UBde8ZJHQsDnNc0fMfQ0gZMbHGMflvUHHRoAU6hnchf60WLQsau2qMqwGltvaoUtpHLClQM4U7j9aFJcEgLCgZu6uxH09aiLzSWERkVC248yPz7irB2XI15wdie3tQuW7mNjENQABBz+tWNqQhCx6Cv74wDVqxZpUWTmPjQMLt5/LehPeLpVooS51YIUE4HnvRZllz4izd8kj9Ko6dP2snhPQtVq8anSBpMwL5Xqpzq28qFLIJt3bIBwCwA2/vapfxYQacnYAEEnbeuVOpbILea9KtOKF1kkOHG3YE71Q6UDFzKzN0yc4pgxxBPAzYwSdKZzVCildUbltW404P5UdrFNCuNaggHYhid/lV4ISoBZyyj4Aq4HzqvgVmDK5fIJB2+dSdRTw6UVPiLAnFBGl8tC4I2I2ofJVgF0hT2JHU0GJ8qRzFyHzqxhQPQZqyuWPLaQqckkk528/SrVi5jCJqMoAPXJwDXKCX8T4Vhs3X74oE6ALiKZQWO66hk+3rTMccHLELNgf6gN6lhGQPFdNIs0jpjBUqCPfpkH7VQzMcEOFA6YOMnvWkSiNlW0kjAK9hQpJZOXrWJdR6E7H8qKoWUydQSMjoCaryQ3iZt+uo+L601zlYAmTcbsgbofWqySI6DlkAnyOMD+9qDgcY3Oh8NjcY7etJLbI9wk1tI0LHZiN1I88VLAJKqRx4bGxIyRTtuFRc6Dq/eZGxgj9aZouCapIWAhOWI648JAqqXEkh1Ppz0L4PWumKiQmYtgDYp5etW0wyRrpLqM75bPzpAIjughSWUtGwxqDbr9RUR3Ey5juF3U7SdjRLjIyAXIHRQc5+dLzrzds69sa80eis6Cc4YRE/6jpP2qq2LRYZjjGMaGzj7b0GVkiT/AJTunnq6fyo8M8DfBMX0jY4Jx86ul3iQEPxqjn+IxjJ+9dUhhjPNGT11I36V1I7SoVdJQ6TnpqxmhzQvHmYbdyo71R00sNi2d9zuBUNpTwqWdu4BzWtZFROYAZIzkjqRn9akpgFBCQvTKrsR7VMcbDqfDnv3oukq3hKg1d/pEHSTZZcaBjSVTSRjzz1owEW2gEE989KZLsrds9qK0ngyQBkZ8IBJoxaUDovQjHckVIIBBycnpVZkJ0jmMgzlzjG1OwxKkIIOoY2ZjvRhJIpxliWOfPG1WMC6CyJjBzpAG9NGAE5Cg+woIjaQBlIA818qsQaxqV/eXfbS1EB/dXOfao0Mvx7nsDvVcZbVuc9AFG1FKTEjsSfGTthth9K5YwECaFC9AmARiuRV7RL86IJogMMFz2xUmdecNQ5aCJWfO4LFQB8gfyqP8udIVQTOqjfSd1zWyhRiwOBp6jTUEIDjSW9AoNOUMJrOUb+Ejr1xVYYJDkkbZ3wc4+VejhjilVtGjUNzq2x8qggLFqKnfocY3rWLWB402CMT/wBNWQF0ZnQaU6knAFbhWIE+HxeZJI7VWV9agLFEWHQYH1qxazkewe3/AGUbSvjGdDAfWlxHPpYiKU42ACHb7VshpFTxOiDGQNvy+VRHIzeEvqxuGGxG3apMxYrmSPdHyPIYxUixu9OpkfTnBORWqkLHZmZUG+7b4/lUzgIqcgpIxBJ0yL0+u1WJivYXTYMekZ/iYVC2F2Tl5Yh/qycflWpLKIIkkjLYbuR0GfPtQ/xJdHVVCHOc9vWhEpOFFsl7tNv4Fzmuj4Lb6SXkuH75wFArY4eI7pdWkHSMHTg/mNqYurVmCGJF8J8QLY2xVi1kx8HsljLvHKdP8TbfpTMPD7RVU8mFTj+EtvS8lpf/AI+JDNAbd4TqUOBhwR9dienTHrRoouX1kibBxhCd9981el7GjlhickCMJ1GkAYPlTKMsqsUXSFwGdxsfnSaSWySYd00g7qdsn37mrtejSqrCyqrDwsuMD23xR5HxGY+IBtIGc4K5+Q/s1y6iN3Kg+mc0rLxCE4WVCHUZPt+VRa3JbLsq7bKAcn+lY3lvt0zjh6FLZmdSR4fi2wfPyH60IKBK7BgSNgwHUdv1pNbuVpgIxnT8ZI0hR36UbnyOnKjwHz1LHPyzv3Fb8mPEVsRkLjZtiAM/38jVCkhkwjBUG57E+ef770nPLKqlJwowo8W4LfX51FqCyDTIqoNwM6tXtvn+zRunDrxAeIyqN8En++u1HRYUhCuVZiNRYnp8qSkjEkpUvHp09Bkny7Y/s1Ai0SPyosNkZJ3B27eVWnDaXMYGY1Vz0BBGKma+MerKOyZxtQGV2C5jLgeeNjRWUDIUHffGNs1asCu75YtDmN2y2GwNwMdakzs2gpONDDOobAA/nVgwBAwdQGdHasuOTlXa2wEf7SPXGo/iB8Y9MZU/WtShqqxKYzIxz8QGM1WWMzRmNRoGoHSzA9+1ShYnSC2AMEHGBVlVXbQuAT+9nqaktHGOUECrsM7uD+npUSIvhO2DjcE9auuYyQ7DpnIAGB3qTGpGNSlDuy9c0DAHh/aEEoqsPh7nbfftScI0suhnKhstqBAIxud+v9a0NCq4ZQoznUe+9TLy3XxoG/20YSommdgY0UggEAA5Hv0ohSYgOyguOmGz59tsV3K0tgRsFGw8ZG3nsaHJCSo0xgadyVY5PtVqwYkSAF5FJAyQD0PyoAjlST9gQ5+2P51AASIIY9WDuSmdI8z/AH3ooEjZjaI8plxlcfkavaBLxzRurRkqDupONz54oxBQLzYgzk7HGc/Pzq0qZQIAMfxFv0+VdyYIFEiR5yNyoHvmrEsuGCgBVK9Qdzj8/wDxVZY1I7k52HlQ7edjCXlgYEHbemC6noN8dKjCk0WqRSWYON89vnU6ANyB6kUWR1UZBP1ApT8RAuS0kZcd85oIc8UcpfxMrgDSVPT5Ui/EZbJuXcQuUQ6ctjIHmPMfftTjX0WvGskAbBVO/wBaDeaL2I2zQTacbSHbr+Y86tZsOpG0jBpG6bbAbVDwxZ1MxWI7HD4/KsBFvLGQRRySlWbdC2rG37oI6dO9NK96Q0bShvPB/lTcEaMkTIrBmUxgZXUc6f7FLz3iRKQ2Ch3Oltx8qTe3uDOGaYtg9OxqTYHSC6czDZAJz96P8IaXkzDmRRsq9m0ncjt6UX8a6ohS0BmwMnfHrTUPhjGiHIHULsfrUp+8xUqP9SDP1qirPa9lz4sJ5BdQGPlXU9+xXYlye5NTUh+arFW5YGTsQCdqKDGAegOwJPlSqcmxtW2kZYos4LZP1rP/AM0mSYJJDGyhOazgkFU7ADufpXb04tkrG7FiPHj48dPYVEphbEQIMjAsVIG/95ofD5Ir9GnWERupwM+Kjw3MYkwwdm75O1UOUGVmVEY6hp6edU/FZGcNkbHw96vaTJcc24aPYSlEydwBsfnnPehyOI5HSIHSu+nOM5/OjkuIgvV/dicjzxVDNctJEYoiIs5ZdJOfShh2DtB0fSGJB2GcEYzRUkeWQ5lkXQdOxGx2rLRsXU0Ss5gIz0Gy5PpUIbqEM8yglzk62XbPYVxtpjchWdAd9wM5x7+9BiW4nmki1IZEUksSQNmpAt1Ass0bTTlFUZCDo59aIjIFLErgDOSMfmaVhuFdV5qamUEkZwK64mTkiERggt4g3TzothmmZgkwaINpLDAbSCAfOmI4lR8qoAOxIxvScFwLjHhZUCasq25HQe1CiuudIRHqUFtJJOT0p1Y0ZS+dOR4cHLSafrVAhbBMpdT/AAsSD9Dj5UujyrGz8w7ZO+9TksOWxA0tqOF2Pp96rRIINTuXXAXHfrkenvXKrEnD53ySU3PzoVsoBwo8IzkHsfT61GpNYQIDjz2/KrVhk24Iw7Ab5APaq3R53JZZUxGx15G5GCMfU1SZXk0xggBhnJ37+VRHGI8MCW2ONQ6Z8qrf0pBV/DyJ4couRkhdzt2zVSULYVp1Cbocgb+mRSkkhZ+SFBBbGCcDbvsPWrQSSO4DkBVIAA33JrF5NYbkSO4CylcjTuyvknr5VaC1gETPHGCQSQOmfY1EKlIQXbUAux0jp/eaFcSvEEYSMQdsHei37ayDSywNCQ3L1dMnJIPfO+9AAIQyaosAfDp2xS3M5jAKoDEY1Hr7586hjgOQzEdgcf32q8ljRjuNMGqSRGJOF88+1I2tzLcW0ckmsu8ak+YyPtRInkzEpOQzAEHofeotMcmAlQNz8JrU7jNdcKAAwjIdQR4jnFB5rsqY18sD4EG35ZonEJUigkDKdOR0x8qBHzAECFU1g9N+mP51i1qTpdbhRIIli8WovgAde29XttQTCgBhu3izkjYAmugkD3EkR+LX1AxmrZFs+hmd1I7nOKGnCOWXmGXWAw8K5yvrsR86MEykaag7DDFVwu2fT02oVtNFMCY49PLOMEfeiJqjZuc3MZmBXAwF/WqHC/N5z5kdNL6gFxj55Pt+VHWJziYSMR8Wk5G/qPL2pcwW4EpEWF2VlyRn6UbVI4VxIQrYCpjbPr6e1QF5jSOkUkbMySZOkHS6+eO25x510a5EJjjUDVy2K9VHr2xkVAL6RJP+7/Ax6Dsc9arJMzKnKbQCwzsOnU1IXTJyyJ923+Hv9ahHAG/hJ223OfLNTrDsUIz59qDzEgkKHVk/DgDb5mlDMAHBD/HtpY439K6RnA7A53xvVC7SDBAwD3qCmVZXC4UbDGQO1GpxLK51MD07j6Ch3qLeW7pAUW6jOuAkYxIOmT5HcH3NHiXmZwfh23oi+Dt8xWp0L2Qsb2O8gSRS0YZsPEx3RxswI8wa0EZRpAB36YG1Y3EpjYcYguCNUF8ORIvcSKMqw+WQfZa0xI8nXAz02zt0rVZ0zFKr5bw7bas7VYMp3x4htnHSlZGCgZ1dMY7UCXiUduCNDnG+BRpaY0qx7E79OtDbKkuzgf8AUM4H1pA8Tl5bFIkBHTJ/pQpJrhmV3ZcDsu399qtgrTLo74DBiN8VWM6Cx0gb5yx61mNzdbZnk2ONu+Ku1ttqLFiMHc+lWk6bmBXJMiBj2zvUNf2/8TNgdFFKLaxBhgHJXO+9HiVCSukZFGpEvEUTCLHITnC1UTzMcCNB7ttVhECp1bEdCvlUyycgKxG2d8bValV50gIMif7QKq8bndpn2+IZxUzOsBMxGc9h60RTkZ6Z8qCAYYSRrbOOuWzj3qVtYtWdG42GfKiqV1ldPTfHaqTTBELHOFHb0FCCIEIOhQSDkgDofOikZUaPiI6r1pcB9RL4YfunOD9MVKTAjKjGDuCc1JaaHnbNpVh0YdQKz251lIyFxk/C2nKkbVolySUGzAA9KE0fNTlyBXDfxf3tTKCtvPFIpBw7kjwhdttzn+fpTbSlcazmMnI8vtWCUmjvJDI+WgIUMCSTt1zTZkuUiD4hZFOMHOScU2fpa0XYN48kEbZVtyP1qGdWfqxc9sEj7VlLxJUws0Pi2wyHA+laKSc+KNkyC2dj0oSRACM6yPnXVDkhsADb1xXVdDK//9k="/>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23556" name="AutoShape 4" descr="data:image/jpeg;base64,/9j/4AAQSkZJRgABAQAAAQABAAD/2wCEAAkGBwgHBgkIBwgKCgkLDRYPDQwMDRsUFRAWIB0iIiAdHx8kKDQsJCYxJx8fLT0tMTU3Ojo6Iys/RD84QzQ5OjcBCgoKDQwNGg8PGjclHyU3Nzc3Nzc3Nzc3Nzc3Nzc3Nzc3Nzc3Nzc3Nzc3Nzc3Nzc3Nzc3Nzc3Nzc3Nzc3Nzc3N//AABEIAT4CJAMBIgACEQEDEQH/xAAbAAACAwEBAQAAAAAAAAAAAAADBAECBQAGB//EAEQQAAIBAwIEBAQDBgQFBAICAwECAwAEERIhBRMxQSJRYXEygZGhFLHBI0JS0eHwBhVigiQzcqLxNENTkrLiB9Jjs8L/xAAZAQEBAQEBAQAAAAAAAAAAAAABAAIDBAX/xAAhEQEBAQACAgIDAQEAAAAAAAAAARECIRIxE0EDUWFxIv/aAAwDAQACEQMRAD8A9yGqwNLhqsGrqwYDVcEUsGqwepGQ1WBpYPVw9SMhqsGpYPVg9GIyDVgaWElWElSMg1YGlhLRFlFDRgGrCghx51dWoIoNWBoYNSDQhgakNQganNCGDVOqhA1INSG1VOaCDVgakJmraqEDU5qQua4Gh5qc1IUNUhqEGqdVSF1VOqg6vWp1DzqQma7ND1Cu11ITNSDQtVTq9akJU5oeoeddqqQma7NDBq1SWzXGorqNTq6uNQTSk1FRmozUlq6q5rs1JNQa7NRmnU6orq6rU6oxU12atSMV2K7NdmrU4mqk1NRVqdmozXV1WpFVNXqpo1KGqmrmqmnUoaqRVzVTVqUIqDViaqakqaoRViaoTSkGuqM1FWjGADVg1Z63IMeFYnbGSwBFCtrwwlhNK0mTgZHSteUGNcNVg1JLexFNZdQvTOaMs6t8JDUy6Mw0Gqwas6W/iifQ5wQMn0qVv7dulxH/APYCrYmiGq4akRco0bvG4kCjJ0kGl5+JJCTqVmICnCnzGaLyhkrYBqcik4iJUR84DAEZqzaFONe/ljrVqw4GFWDL5ikRJGOuatzUHahHg486sJQO9IGZGx4R8qkTKAPD96k0efjvVvxPqKyzPk9CPnUrNjoKsWtT8T/qFcLr1+1Zyzb9BRQ4qwnfxR8qt+KbG2KRD+VQJAcjUPUZoxNAXZ7rVhdf6T9ay1uYzkBum1EW7XTscgelWDWiLr/SasLofwmstbrU5AVgc4yRsah7mRWAETHbrirDrW/Er5Gp/EoOpNZQuHZQ2k4qv4wkY3B9ulWLWx+JjxkuKn8TGP3xWEXAJyWb5V3MXyNPiNbn4yH/AOQVBvI9tB1GsVWTJIFV5x1DAOegxV4rW3+Oj1Y8QNT+MGrGnPzrKV8eIklvU1dLjX8CkgHrRhaRu99gKj8YfJazvxB1Y07elAnv1SASRjX2wpzVi1tLd+a/SpF15gfI15gcZ2VZ4iHzhu2KOnE42fEahh015IH5VYtegN4B+6a78cqjcH5CsNeJRNKEIUFthhs7/SmGuAmzDt70dJprxGNuqsKuL6PbBrFkm0kbZJONjioMiooZunvV0u24L8e9SL5D1zWM00ekYA+lcZEz0PTNXR7bRvE9fpUG8THU1h/jFibGgAnoTVRfAHfTnzUDarBrda9RQOv0qpv17An2FYiXQUai4bPcHapFyjHUdW423/rVkTaN8NOV69we1VPEo1+LH1rIkuVU4Zuu2wrhOGjyhU+53NWRNU8UjDdPD6dc1f8AzCLurjbuOtY3OjIxjT9KhZF3KsCewJ61dLtsycSijXJVt+nrUHiCDqACBv4qxJDca1xpbG+nriokk1MNahD3AHWrIm03E48bAemTVf8AMyu5i1j/AEHesZXy+ERSRvljg4q5d9PUKOmBVhPDjjEH/hiT6NSsvHrk/BEiDvkE0rrcucLlfvVHkCnBKAep3rUz9Ds5F/iCVdAkjVgAdR6Fj29qMP8AEIESloMyE7gHAxWX+zdsyFWU9dOM1xjtiAwU4zsM1f8AI7al1x/RHCYYgWddTZPw+lGteOW04VZA0chIGOoz71gyTxxthCp+VVSdnJ8StjsRRnHD29ixAGScCq5B6EGvMCVHVVPxYzgk4FUaRCwGrbrsx6/WsyHXqDVTXmhcyKCkcsmCMnfHy3oQv5XIJYkDpliKcT1Bqpryi8YuQ5VGPLbvnJFETidwR4Z2IHnVg16Q1Q1gnjMi5BuI8gb5xXW/H9QKvoZs7GrKdjcrqwZuOtG+liinGcYrqsq2PJhiBkNVg5/jzS3POMd/apikZiC2Pp1rjrtDqk+h+lW58gGGbboDnp/Kl1k7oATR0hkcZMZwe5/rR5YvHQnRpHL4LE460Iq520ke9PcoA+KVEX0aiK9pFGSr8yTtknFPmvGEozImHiZlYjt5UfmtIPGjDwhc4642/KqTNNKT+0Gk9QuRVf22fiJH/V/Ojy041bbiAURwyKFVVC68Z3po3tvkBbhDnuM1g6mRMHOrzzVUmk/ecYPUDG1an5KxeEeia6iySpXAbGdYxmiSXEQHVQw+Lx15xbjxgA5wMGpWV/Dk9OuD2p+Sj4280wJwGAwCT6Yq8c2obYO/WvPLI5GkbEHqG7UUmRf48E9qflXxt7mqpww3+tWWQEbsF8/SvOfiLjChXcL0Ix+VSJronxTHGeh+1Pyj469F+I1Y0sAMkeI7bGpJ0uVyGbr4WyKwobmdSc9/Xai/ipo3DiRcjYAjp96vki8K1Xulit3ldV8OdteN6U4LxP8AzBpQUAxuDucelZl1m4iaJ8FmPxLmrcOVuHRvHHpdX38S4Ofcdfanz4jw5PQRzq6nB3HUV0lzGkTOXGAMluwFZP4twTzEHLK6WC7ZpaURSWzoqSI7LjVnK5/ltWfOHxuPQ2l7Z3CNyZGldNyF7Z6dRQw7CSRkWZdfYV5rgaCzvWklmUoVxpUE5NejkvreMgRDLEbt/DWvJnKZgjbDF+Yc74IqUEZzzJJFJHQdvSkhxVliIJUyAAeXzpOW8hePmvlX1ZVQRg1S6L02RKkasul27Ehjg1UXWhQrKMdDnGRWEnEV5q5GcZzqanZLmOQCNZAQudlGfvSmi0xDaWixlsDNCYhGZ9TDz7/asyS4CsG1Fn75ODj6UQXJaUskICjzJJ+po7XTQUCUrMurIOAd8VSWZweXucbAjfFITXMhGFZFUjc53FT+KQDSSp233o7PRiSUsGA5mw2wSKrEERiQqoxHhBOTml2eJEaRJVHmuPKgw8RiRneVS752GOm9a7wbNOm6hD6Zk1oN8bbUzDcghArrl1yFz1rNn40hiRUhVsbMJB1HpScnESrLpAO2646elXjR5Rti41OAsijHVmU0KW6dS2xkG2NOazDxOMIp5fi7gdB9etW/GkRakQ7jzFWVbGlFc3H72OWPI1dpZSPCSR188Vk2128h/arudiRt+taUhSKNQsqMWx4VyT/Si+2pV1lm0gRl1A8lqyXFwwI269B1B9qTWUEMjKVJOfiNVOlVyMaid8jNGpofiZirK7Np6YbO9BMhbJVsDON96WMhjGS2nHQDarQrNcAyQlCgOPEd/pVEZWWEnRMM4G2M7H5UeU+JUjcYK92JxQY5dC4YRuy9SBv96FNdCRtEa7HY+IU6jrpk7EeHbrVQDnA37YpCR44FwG36ZJzk0a0ueVKJHBOAcYHU4p0G2kVYwHXA8yuD/WhpMsjaowB2OKXkuGkIRoyydFGnO1ed4pxqWx41Z2cCeEjEiN4SS+BvnyGfrUrXqmkJOzgNXSTbIHdcFhkjbpvShnhVD4tR80FIXt9BBpJdt+i+ZrNsMjZ50eSqtp1bDB61zTFH0AE+WTXkuGccF3eKk9ogLAskiyB9ga0rrjfDbOSGC6nVJJvgRlJLb42/Kryi7bE86RIdLkkEZ3oM1wqsyhRrH+oGlvxShVZMgkDSQu4oF9cEQM0jM2oY3HSmWLKKbwAfCDnsDQPxU7uUjGe+PIe9UgAZdXNCg9NVBZjrkLah2BjOSRWpYLKb51w0QaN4hjq5YZqsBnWfVK+EYb6SKSMXh3fHmCN6blkW2hCmbVJoyoyMU2z6El+1pFLMA8rEj5gU1aSrASRIX9MDY1mcMvCgk5jEs5z1pyO9WUtDjx4otvozPZj8eAv7PUN84UD8qXeeWTExl0qoPgK4yfejyPGQVidC3qDtSTETq0QdgMjUO1EqsHMq8vELa3P7vkao6iMs84ION8kEfahzi3RFJTRg/EqgE/Q0GGKW4GqON5AG0kDO4PT9areujJ+xZ7u1SFtE0OvG0Ybc1aK7tmX9nHEwU41HGQcetZ8wliuLqZ4yn7gBA7b4+4rOBcroLHSTqI/Wnhtg59VuXX/ES641XTgAbgZrqymiKHC3On0JwRXV02OeUFbkAgGIZ75O32pgXRUArFFHtndcn7k1mAyEnQSfLHSuVnOCd2z0Ir53k92Nj8VLKoUyjB2wuB9hQg6lsDJ9hmkcgqdUfQdRVgFzkEFutWrD4dST4m/+vSig6VznPvtWcc5XVGmARpbGd/P0ohlc76xnONPQb07VMOiSQtglvm1W1PkYyewpHmkMGCk46MladnfbgSNJn1FF5WHIESRuwIHnQzLKCcFhjfpWxFPHL8SI3uoqsllDLJJIvhMiqGwPLOPz+1XnFjGeaTUcJkg/wirwzOzLkL0OfDRbuA20mpmyC2oHGMmgKdK4Cg4zhiN96fKYM7GSYANt1HtirG4K9/lQXYyaicjUO3bepy4OcjaTV0q1GBhk1E79hUBgN2YjPzoURK4AYjYjxCpYF32fGcd/60acEyuQebkgeVEQbZzkdtgKAkUmc6vYnFEClRgsMnG+KrVgrZAGRn3FW5wOAxwfQYpdo87cxARuTioCt0Eu9WrDJmjyAcA+1c8gcZDAfWgNHKNxIvsV61KMQAHVcd9IO1GrxGDw58ZBY7dKjwHOg7Hrjeqtk4IAxtqHf1/SqllO2AO/QZrXkPETU4ct8WdjvXSIjKCFw3QUPBDjxnGfnjFUU7Z1sNs4I9afIWCzWiSMXTKsdzRrYiBeVkZ9e9LiWSM+HLfEO3ar6mPiCk46jNa8+WZrPhx3RZY9bKWTGO4YVLTjUVKE+tRHmUYjUZz071SVS3xLnScHvg1fJRPxxZiHGlSB6AA10ixquykk9zVA7hmOCF7EHOa5p2BKYBPv2rc/KzfxhqSyZ0hSM49aW1FmOSBTCTO5IcRKAR4ht51cukR0tHFKT0IRTj7Vvj+fizfw8oWERYbEVHJmxgIxHtWh+LjZSBCqHOxEAFAmkmaPEQXUepwN63PyxjwJy288aa3jIGcbkdfatDhbR3EZR/C67EDApK7nnyjThn0ncnpSkN6xmTQm5ft38qbbygyca9RFDAJDGw2K5wDt/WpVUMWlVwDkZ74rBnu7qNgxV4tsAnbNEj4k6Wys76Ao3PnXKy+3Tyno3cRm0kRuYWGMaWOetF5heMOQB715qfjks4kQHHh0qQfEPnWal7KEy80v+ldRrN5s7j1l1etZn9omAzYBx1+9G/zdOaYQEBGR4nx0rxTTTMS2v6tmg8+RrkjO4G+aPK1a+kAokHMWYMG3GE/UbVwEJ/aRyYA3JOAPua8VY8ams4ZLZJZAGycqxGjpuKVl4xe8toXuJHjkzqDNnOa15U7HuJ5YtLM08J0nPhlzgeoHSs2z47a3EvJaNtZbw5A8VePBkhDnAAYYxnqKZ4VeWttOk10pHKBKCMbsx8/lmq0a91zHiEgXQpO6ZG1fO2uLi542Z1TVO02vTnUNWfPyre4lxx5TEtkDzHTALKM4odlCImM0v7STVqcqM5PkB7/35ZvPxdPHyeourjmZ06EjIyQw9Pf1rz17LLcXClSiojHTpLjI7ZIGDvXSPPLky69JxiPGP1FSkgA0yK4U7BTpOPvXn5fl/TvPxhW1vdK6tGxZlQABpGAJByeq0LifCpeJ8Vs7y4uIYRaH4AM6gGznO2PvWpHzeiiTp1Kj7bGrOZQSrSM5x00j+VZ+Xkfin2btbmAoAbmAHIGnXv0o0rx8pHLJjOQS2x+vpWfbx/sy0n7MA5bPf70OS4SUeKaDBGVViB9d6fko8I1meLSAsi48w21DY5EgiGkZyCMnJrNlEaoXZRIMZZYwWPyGDQzFjSxtt1IKjYf/APNPy1eEbRLBhraRl9utCdjkADHfb/xWO2A4bEcRzkqHAJ/Kr27keNBJpxn/AJmRj61fL/F4D3stvaKsjxSuSf3FG21MxW66RINQRhtnrS7SSKQUWQKO+o7/AEzU20yYUM7Lk7llY7Y/6ap+ZX8athdwXcjrCWGkavEvWmGVXOAwJ9KDLcrFKdEwUA4zpG4+lBfiFzLIxiuYFUHfVpOR9c0z8k+xeNNtHpHjAfA3DGoiLxxppfGWJwCRjb+tJi+upI25gh+Igg2+rIHfY96G93cPlTBDhe4t3U/XNa+WDwpnS8hHNY4LMxBXOTV0hTClhgnoQorO/FOECPbIU6D9syn9aMshk14hK6vKcNk/QVfKfBeWxQttk/7RXUYXMagBtj5ZzXV0+b+sfF/GKobfLHOe9EXltKWc6QM4Zjv0oagE5Vt6MrL41YA+oXBrz664nLE6Rv8A6uoqXiVSusgA+uDVeTGPEgPTJyDsfOuidkJEzpo04wueuen9+damC6J+H1Rhg2ADs2Rn+vSoezmiUMXUhsEb7k/SuMgQqFWRQN8lsgn0GTQrgSsE5kqpGxwwQEHcdckmscueGcNNrug/4hMdt+n2q6RHORMC3UgDY1jmGCzTnLczMkcniVmXfJ6dM9617MxzKhjK42JCv+dWnGraRuijLBvWmlkYNuB8qWgDMMA48jnNNRQkr8W+KDRGdHTTKikHsRmsS6jWJiYYxoPUBsY+tbDKwI2BHmKzuIQDma98HrtRtlWaR5mnxKuD33HSoEpYjBcaTggAYPuKG4TOvWR71TUAhBIOeh61vWaZ1lcZIYEHbvU81hvhjtv/AGaT1LnVjxdCfP3q5D6jhWKHG5BzVVDPPLAeBjn1q2r3FKtrIGFjAO3cGrBZRvoz6Zo04PzVG2oZzjHnV1bXjpscfFmlRzc/AfXfFFU4BJDJ7AGnR4mY9jjURn3xR15ekktk53Go/wA6QWUnA1K2/Y4q34nT8WVGPKg4ZPLY7xpq9sVQpjwRyMhPTO4oXMZgrLkkjYbb+1V1NkamdfMjapGJp5YziSLB2wVPXeqm7BDExOpZdjj4Tvv+VCaQkZErHTnqCd/KrJKpyWBHoBnt5UgZLlTOQTpjAA8SirxyZjjJmAIzqBxvt/OlzEsn/LlTOd8rirLayoutWLZOxQ5BqWmJpY2xy7rluvUY610l6El1wTqsenGoLnB8sUkYX5urKhiPQEZrltnVCXUsp3Ix1qg2HlvI9WJPFkAeIfEPy/8ANWlnjnysUSqFz4lXfHYE1n4h8IXGEPYHUPSrheWwcKc+md6dXX0KY9IO2RgbEV2wj8MaeHJ261xad1GhMgDppJAo0EZcPrgwpB3IOfcY3+VZnHGvLQ1kRV1Nsc+R/lRouVMToljyMjBbv9K6RIBADpkjkCgeMEZOPX2+9DSyeYnS6qd8Mfl/OmWzoXjL2MLWYsoXQwYZyH2/Ks5ZLe4maKFoJHUeLScHY9c0UxXMSsVklCgnIBO+9IR2cUQYwLyyxwScnNanNnw+js9vcRDmyxu2kfCcn8+9YF1fXU8WmS0ZFBzq0EACtS35nMCMcqSNmzn5Vz2RuF2GnOR09v51v5L6rN/Fvp5XnkHOOp7bZqsk55mldjnGa1puEy5I5aSjO2BvQl4OzPl0lXqTpOa3OXFx+LkzYpCD13z9KuZ2jLNjBY4zTrcGKZcPIc9QyjYUq3DpZHK61UDuc71bxo+PlADcqXIO5IxUAytnlRs7DyXOK0oeEhiA+lsDfDH+VP2/DooVYaR4vXpsfPFXnxjfH8XK+2MkbPG73MciYIChvBnOe5B8qvJZRrzNLsQj6B+1Tfr7eX3raeGPOzafFk6TjO58veu/DK5x+IcEtrwzNg+nwn12rHyR0+GFLSNYXkLSeJCUDnG59wT5DrinIlSdP2kkJz0QyA439zV0t4mmUhkbDatTAjf06eZ6+dXksYJD40tcg4UatOfua48uctdePHxhi3hdAvLhGB0ZWO3zxXS7Ng60XGcs39etDNtK0g1WSZP7yt0/7RVXiYdVuY9PXlv/AFFc2zARzgo0uo74Gf50eGCQMxnJO+Tnv9qXSNJOrXAAAJEm+T96rNexvhbe75Srsy8psZz/ANNOM6ZdQ4LCWRV/h+EfU0FbZHbBnjLY2B3P2NUaR3b9pdxsCPh5hU/mKvboyKsUS22lDnSH1Eb5/iPeg64wDW0rIpAPxGPT+Y3oL2wlYKYYFJO2jqR9qZmBldXMatp+FNQCg+fwneo0XGwFuVXOSUb/AMUYdDEWiQMUk8Ix4Tt8/FQpn1KuqadFyeob9M0Y20zkqIpOndtx9ztQnglg3dymf3QikD6rTFcUeSPKIs66l6lo+/8AuWo5kwY6blNOfCBp6fI0eOP9sGdkYeuF/UUxJAz7BASeyn9cGnoUpF+1JDld9znWd/kcUSL9jIAGQ7EE6xt8sVNyk2sJyo9ON1ADj74pdXSPJyU9FUj8iaE7ktcSKxADMSfiB/QUM2ZIIaAaV2zox89jUyMhZNJEik4bVkYH+4daaggiEgJcR+SMBh//AKmnFoNpbTjxPiMqd8Oyhh260zK0MKYIbLdyucfPFBuribOIwUUkADxN9cGqfiLg6jJPF+zG4IIyfnWtZBmu4UfAiLD+LTFv9a6gyzrK2qYxhsdBMP8A+tTRsOUNXIGlcj1OBVlJ7jPuKNy/CcuQemStWFtq8ImQMDuCTmkALqlIDRjA6Y3oxRVdZOWwI6sV2qvIljDvGI5DjGAwHWgWIu41nWYOv7QkAODtgetXozvoc3UZjOrljxEY04PXal7uYGB42CmTTkeDI1dqaluWVY2KF1LA6tgVFFJklZdEUY7k53P0rny5/bpOG9Mqx4i1zGml11gDUAAN60EuJNa6kEpPbpt7gUODXpHhQEEg77bUyVcAlQuMVjy7dMmehoeKSxsOZaRqRts5yf8Atp6Pio1gSxiNSd/GWP2FZCMpbLHde+O9TL4pQ2k4IrXmx8c16mBlmQSRHKnvVZoDnO+PTvXmldo5dUTMGHQkn8q9BY8RSRI47iUc4joVwTXScpenO8bO2ZxO0lQgxR6u+Rnb3FZ3MCtjTpPkRk/WvWtCjHKuQfKkbnhKS5bALHyOKfTOMN2LRgE6SD1B6/KqtrYgksxyc5NFueE3sTkopIznPWqtG6AgKSe4UginRP6FoxnYepNVbfOcEehzRCXH/MU6iOuBQmjLEMpxgfCKNImTpI1ufINUDLEN1PcMMir/AIh8DVpJ6k5/SqvMXYNpXAGMVEUy6R4BpHfFV1hhgnOfM0DWuT3PmauihtRGdvvUN0Qxpkb/ACzRTO2RsDsNh/fSgKGZsZU9tzjH1qjAI3/NGegBxmpGtRwCybDqcVUs7EjEeO3lQvEN2Y5z6iieAjBBP/TtUVlMmcsqkZydtzRdbphgCp2+f0NDGMadx+tXDDALDP1FWo5Hdyxxq0qpJ1Ol4wSfn2+dSzW1ywdTyXI2x8NKLMwXAIJOwDKCMUxHMSBzYIcdyhC+5xQHcl7RjKi6tR30Lqz70VOMEZikC7nbwnam4oQozC+CegLbUvI6sdN5bI2+zbf2KpyWSnU4za5xImPVScf38qJ/nlqqhtICt0B8J+hrw/HuIJaz6bWRSAdkIzgdx75rGn4nJckSKdBHh69K15W+nHlyk6fWVvbZ0JCvpboWUgfesaO5k5+UVIiM7aRqPTfbv17CvNcDvJLnw3EmQcgA9zitqMyBl0lZB/rGSBg96LydeE2aO0w1EO7MNQOM+uTsPPpVrYQSSLzkL7HVnfuAKCmtlMkkDBF05K4O7dAB3ppDZZJe4aIltJ1DAz3B2qaoq8MSZebAmjcbHJx6Uq9nJGwjK5Xb4W6DIyftWrZiRP8A09xCVJ2AfVWhNFHKjDUUlYY1gYI9jTg8ni9DLIwfQCDvkjbv0xVywbSSDvnoMCvVyWNuzElmGeo23pU8Gt8BVkYddIz9dvnVTK8s0xSIeHTqbHvtRI3cXE+k407DOPOt244PDGmWY+HJUYOfXvWXxCSGw2lliSSTOnUcdz/Shqf0uZgSgLxrq7vgfniqMJWcBITIpOMq2313FAVndBzEsZSF2KS4z/3URYQG1f5cWPYo/wD+poG6YWxaGIkvcjceHWcH7gVy6ZCC8zKV7yICD896qpQHD291AR5kH+VFeaMDSt3MCOodSR+orKWmik14WW3KkZC9h8wBQlbUulvwshBwAGwfu3WqK5dvBeQYB3DxBPuVFXVHdcgWcg8lkz+TVLUPE2nIg1Ljch9h9v1qyRA7sJdJGMczAGfnRI7bWuJYWCkYPqfTbp65qjXccKgA3kRJwNGO3s1WVdK3Do2AZJEAOCeXnJ+QOaoJYB+zE6FvWI7j5gVzTftCv4xyepEsGfvpNCjhie5aa4FtzMfGrCPIB9CPvUKZVXfLKts6YOWz/wDttVjFrA5ccUm5zy2JP5moY3GH5cUMyuN9Dk9fbNLTRx4UXFi+E3yGH2BApXYzWSNGHe0dHzv7e5FQHWA6VSdWYY1Lg/qKArQAh4pbi2Q7Ywy//gTTBeUHEN+snYiQqf8A/YKqtWhuJ42GLhv+l2b+tEE88zHlm1k7AeAn7HNDlju9Kk28cinqyIw+6nFL3VvBIg5ySnzEZU4+RH61LDdxNdhdE9mGjOMsupcfmKVL2LyhHjmXuG0hgPyP2rrf8NCv7GWWD/rTAH/1zR0mjYahfQzu3hA1AgfWpaHzoHRUW5QAbAMjDH1H60uuLmWS1guYXlCZZAqnHbqBTq2kjNqkjjMYBzhSPpjahzQwKjA2y/tAQdlL/lSALWK54ekcFyhlnbUUYIwQIPPsCOm/WjXV1ZRkNcuIs/DqYDVSkNtHbMCkk8QG41ggD5LmmhruXGi8EihdwCR9iKWe4Xn5alWVXlDdCFXGM465ohvYIIsMkqFdlbQTg/LNHMNwJNMJjeMZxpjVvrgUrI91I6m4s7ckPhQyuhO3oafE7VWvLHIzfyLt0MkgqamTQ7EvYJkbbTH+VdRkXlQjPlNWhwg6nGMUSOaN1Zzk4GSe9LB7W30m3ZygcsCh07eVSb2AzrHodS4OWdh3osjctMB5F/eRhnYEEf0pafm6pJF0KSQCME52AqABEVjR2ABwQzA7YqxMZAUhixPh61y5Xt14TpQ3eVEBIMekY8OCSKmO+xGqqxVnGB3IohihjVTHEN2IOVJx9aBES0ojMYDLv07UbsazKZs8YXWSVJz070yADggeLv7UqSGJXVpIbB7ijmQx9ME1zrcVaP41EYAIwMAbV0YOlMgA9dzUNKCRq6k537VCMulMtv3Ap+l9iSjB17ZGcYroEE0saO+NTYyB61W5LRqHSNiADqG2aHdSzQR80RHGN/EMiqarj1YBGMtn3qysQfFnFBSSMxIzMBqA757UGeblOAYpMH95TtXfa8uQ8wZjs2R5UvPZRzD4QGHQjbFB/EBVVteNXw6ts0VZW7n71bFhGXhUoDBAuD3B3pKSzmjY5jkUDoRuK9EsvnkVf9k3XGadGPKaHDszFCmevf8AKrtG2rQEAQjZ8bZ/OvStbxMD4FYGk5eHW5+FSmOgBIFWrxeekj5a4OnfpjvVVk06dyCdwAK234Z4cF2Ge3WkJuHSrkqisAeit1+tMsHjfoJWTOZIzk9xv8sGrtOuNCOmk9jkCq/gnZ9ItwH75PQetFELiQL+HKlsjSDt/T501dqi5wuHkBOP3XU7bdvaujk1NpJTH+sEZ9Nth9qZt7GXlgSxQk9tQBNNvbog1nQmN9LbD7mrpdsC94kljKUdBqGNwxFZ9zx4sSIgsakZG9bfEXh5BVXt3bcMrxqayDNLEyrHIsauxC8mNQBjzIFE4y+2bOX1VLTipaXRMxLE9a0576O1bxu0w2PiOwpS54RJeRxXEt1OrKSo1Qs+c9852pSfgj4HI4hbTeSlXB/Ki8f1WL5zrB7/AIzLOirEwWNfhQnf3rY4HxiO61Jfyh40Bw4UZUeZrxDNLE2JYpIiw8IdCuR86rHdOGxjGsEbdxWvBic7K2P8SRQG9P4V2bDnUZcdD5Y2rFjR+fygNQJOCNuldczFm0/vdt6XllkaRI8fEfPrWuEv2xbt1q8Jv/wkgYsC3QeW9bD8UnfQULRqu7FT169PrXmLZRCmpipI6YBPeim6XVkEn1zWeXHb01Odkx9N4Tdm84bHIQQzTxKQT1wF3+1N2+l5bQsA2Z5mG2ema8h/h2S5ltnKSMkC7lwwAB9c1uxJxGFkZWLFASraQeo7D1rMr08bsaC28B4dK6xqJmnbSwHiHixsfatPkRQ3cfK1qOWcrnZugHWsWG6l/CcmWGRCJ9YIjI21ask+prUgliuL2Nw45Zj2WViMnPr8qdNOyYGBlVzsMtSV68MMsU80qjSGUMBjY489uwpe94xGUd7FVleE4GRhc9/U7elefuZ1vr0XF/b4wNKkFnXUfID0p0Yd4hxhJIuYsyrCZCqvqzqA6jYVlgNcSc03Nm4PwtLgHffGcg0aCMR/shdw8pfgQwBQp/3Jt9atELktpX8DMB0CNvn5OPyrNaFit5immRLVj5I5z/8AkaI8OiQRtYPo/jDYH3WqSwzlNNxw1+WxwShYbfMGoT8Pbvy4TdQDUB4dwfmCKIqK6po0wTTx+IHMZ2HXyNLq8xYk32sf/wCWEnH/ANkpkyeIY4h23Emf1GO/nUM+STHJZSDtpdev+1hSAMs5wv4GVfPbP/aw/KpNrzHQ/h1Qadyur7HBGKNDbEszvbxxgjBxq/Mg0MyQT4QG5tuWcZWNVH1Ug/aouxEyBVjeHSdtONvoRXGdIX0G9fUO8ysR9cEURn20pxEls7iXLD/uXH3qGSWRcxJbTsDuVwdt/wCA1ABOe75iuLSZSemYx8tsUTl3eorJaRPHvlk1j9SKDJFEkei5g5a43AJ2+TA1aKIrhLaea1PYYKA/NSfyq6XaGFpBKOdbTKB006T9tvzpuKW25f7K4aEnoJFKY+YyKiJ7x8o92lw2Nkdlc/Q4Jqkl3LFpFzw6Mati0ZMZH5ipA8u8m1cpra7A3OkK5/7SDQ5XSLIuuHOpIydEhH2YfrRHfh16rLmeJhjJkiDaSf8ApNGhS8RALO+MgO4QyZ28tL0hmyLAZNUck0TDqdBAHzU0zHHd6MG/Mx/d5jB/s1NPzFVvxVlGW89JjJ89xUL+0dmeExr2bmBx+hoJZJLhpDG9vbcsD4wjL9wcUROVDIFkjGphk8oh129Dijm2RSWtHt0cd1Yqc9O+1DkF8rlp4IivQlowf+5aQj/g3JlW7SJ1PxPGY8em21WVeIMuq2nSfPw6HWTb2NJtPCkgWS1cb51Qvq/7W/nQeXYvJI0U/JZj4hLEU0n3GRTBT13Lc2z+O3jYZJYyRMufmDj7UvHexsP2lk6g9OVNnH1FGSK+SBWs7ySTzYTcwH23NUmv7lDpntoJD/rQq31pAM0dhLhmfS2MkzREfdaajicIv4O81KB8MU3f2zVpBDLBqKyR5wNKjWQCftQoLWJSRazROT1D+E7+hqSWjvFPjgjdu5kthn8q6ua3u4sIpvFwP3JSR+ddUcAt4Le1XlramXJ3IUPnPoeg+VY3EbTlXjXCRsqMdlbO2MdM1sKbYgJK6pISFUPJ9MsBv9aXvkdJEtvxCTIYy2uNg3iGNjt3rNmTW5doOp8BhHlv4goyB70dSzJ4hnSfOlQTJCmlgD13FGQkbFjjPpivO9I+ktnTgAjBoDxrHLqLjJHUbZ/vNW1hdQDfD1GetAfU80MkaYC5BJ2yP7FMCs680yNDI5GQRo+/Su/Bh4yoLnsS7nNNxiSPVq5Y1DPmPpQ4m5sYkJAJ3bbbNOrFl1coIY8nSAckAVXTK+I05aHrq+LGD8ql3Ct4ph5AAihuA42R85GPH1+9CWnmljflkgqR1VfzokV1DNHi4yRnowJHX6Vfh1qJyzhysenGFXua66tZZWkiRTpUgqSOvQ0+PS2aNacRt7V3/EW6yvglGfrgdulanCv8Q2986x/h2jB2yxGBtWBe8LknALzBJl3XDHPbsMnt96YtuGw6ELBo2UHU4AAOe5BIrpx3HHlmvSu/Cx42jtzjfZRXl5eLXEB0CYln/wCWQgxt22pyOxtIyC88hYDYsynI9lqVHCiY0WQMwJKjTjB3zu3zrVY61a04swjVpkLHfVgiinis01sJLW1JZgCoYenQ470dBw6FDkDUdyqjJ9/L50E3TdUWNR6AAj09/lR1D7ES8vpETlrGh21r5ee9CSO8lbEt0qFhj9nkEnz3xQBKwdjzFix1xKsefuKx7Xibu4kfw6T+4uokg79WArUmi2R6iIi2jcSz6stksxyftmgLfxPMEjJIYnfl56fMUqt2t0oMZcKR0YDP2qsCtynLR9tmxtWems601dcRUEBVXZjs7Y+mMVWVi8X7MaSRvsD+eaxr3w8okZHM3x7UzdXCctFjLYAOcZq3pePeD2/EbmK9dURGUKOuwFdfz3Eo/aSdhsDkfYVlxPJ/mMDIcLJkEZ9P6VmRc2fjURmldjzHGMnbrRrXjlaUREjymYkkNgYJ6etLWbMC656OcEfOrWqkM4NAt5w166bZBbf61oeq0GuPxFo0LMMatsehqLb9hMhUsH17sDg9DSKOpDoB4g53B600jaJIiADhhsfar6H3raNy8jqJZS+emuNTiouoI7mMC6sbaXTvqVChz7iqqeZJG8luAF/gc7/am2kdJdo2CtggEDpVOTN4M5LHh8LDPDrYBegmjDn/AOzDNG4HYWYS5lhg5iXmkyRS4Cp12XA6b0W6kT8MzZ6HuCPzovDH5fDkMsZjJUEFqPKnw44xof8ADPCYnKS3M80inBTOnUft+dPpwX8N+0t+AoABs8zKT7jTqP3qUtDOjNJDG4LFgCSM/f8AShPbqiExWk9uRvzICHB+gX86pyt9i/j4z0rf/wCcEMpjhjV8YSOPJPvnJ+1bPC+JTW1msU2vWo0hZRjB+ZBI9hWfG93GjleKXgJPhEquwHp++KZseI37TrDHcWkwJwS0SZHyGljSvTTh4wkkbx6kLBCcbrge/c0nef4iiS21BCZfKMD77E1p3E0KxqbiDWQP/bJG/n4s/nScfEOGshLLPH1yGhVvyOaE8vd2t7fcM1Wdq6NISSj3KrkZ3yNW/St3hlssPD4GxkviXxdRnBx+lTLBwe6BIv1jztl3ePr2wVxVbfg7QHVZ3qyDOcalcHPnvn71T0q0G8ZKhRq2NBktoTpDRAkb9M4pOSPikUmZLSV1660BPt3pX/NLrLcyBl8J3OO3p9avLPaz9HJYiLnMLtHhSRpJTv6Yo5FzyNruTJH/ALgVx/3ZrPg4upfXLBKoUYOFOBue9Fh4nZuFYOmMZ2NUsSZOaRgwQTEZGNBTO/mD+lBSSCOVObYSoGHWORWHzDAfnTcksQXVCRrJ6Dqd99qBOCZNCgEaR4vlRrWBz3tu7pyr57Zj0DxND91yDTK3N4niM1pOh6a9D/kQaNBCsNmkUuD1JONuuaJy4uUw0p6YXenWcLSTgrE01pEA+NBjlKE7dgc/Ss2e64XG7Q3TRwHOpeY6df8AtrUiuUiuIkk0jQWAUnO59vY18/8A8Su1zdAsMkDt6mmcdNtj3lvBNMAbDihZSM6BMHGPLScj6UVhNbMxuLWM+TMnLz7kYFef4BbpDwG0h4vzY0fUY8RagoLEjON/Xetm1tbuGM/5TxHmqGzhJATjyKNVYzKI72lwv/EJLDjHbmr/ADomJyF/y+/V8ZJVXxnb+BvlSUvFLi31HiFhHMQdioML4/I/auE3DryPVHzIpU8eiaLVj5irFoj8yGQmextyW+Nli5TN/uGxoaywvkQ29wrMMFRh9I+21E/DXUkYaG4uOQRkcmXGPkRml5Lu3XX+JtWkA/8AcTCyD3HnUjFvFGMmzmEtwFI0rLh191zVGmvo4j+OgiuMDfMbRsfPfzpZIeGXzM0V7FzTjKTry3B9+mfajGHjFirKs7vFjwJKolX69fvSErecNuEJmFxbEncSJrXPuO3vV4rOZgW4Zdq8ec/8NNj6il0uUuFYXdiE7M9s+D/9T/OrR8Ksp35ljdRO5GyvmOQVQUxqvY2xeRJKuRkyw6T8iMVH/AzyaZIJYXJzqRtQPvnpRVbiFoAjSOFHVZBqU/Orme0l2niaNyP+ZEBpGadQEXDo2UtZzxuMHodLCgS3V9ajSUWRRsVmGoH1yKfWxxE0lnIsqkZUjYg0GW4ntFHiEuTsk+SPlVhCh4hayKGnhe20764/Eg+VS9obxTcWlxFOjd1GO3SqyXFhcREzQSWzlseAalP0/lS44RcQSc+2dmUkYkt2wwHkRtVEWkivoHMayT6R0w5xUU+nEeIxZSSeIkHYyxeIj7V1Wjx/hC2Z9TvqXJGMBdjXKYUUCOOJE7qFxQzDMPCoYNnHXFGgsnBCt3zkggmuUtx6M46UuEjMcqRgAsPAU2/KphVNEZSIgqR4SNwe/Wn0s1t1BdsEbAHbIqVt1eTCRq79tJLH6Cq8bVx5SF1lZXClGAxnJIxVRDdTskVvyw5GzMcDp3z2rUEEEEY/EyIJM7Ip8VEM0ekPG0gPkyg/rROGe1fyb6Z7WkrtiYjw7Y14H0olvw8xfEhKHJ8C5/SmDdnS5ZFXcZYqNTUvNFNIGcSYjIGkMxOPlWvGM+fJaVIo1Cy2uAxyOY+M/Tf7USOIOuUSGMA4LAliPtQLwiREy2MZziq2judaqT/EcDPnWs4rsZ5VtxnXNJp64RRqqUvzKhMcDIcbDmE/UDFAYImS/brntRLZXEZ3VVGdztn61bBisVxIwZWCxq+QyCMHUc+ooSSRw3jx8pPFk5Ix8qtNcoXUJKudXi3FZV7b3J4l+IVGaMqMnyrUvasyNRrwrcadaBdPh2pCSeMskisSxkIBAO++/wCtWEYfQ5OM5G1I3KRmJ0OchvDvUGzJcTq68uYhSP4V/lUR8a4bPJJFGx1oNzySPzpQAR20LAkllyxznfH9KS4WgXiMwx8Stj61nlmHjvkdupI5MODrA6nFYdpJoupQSPjcfc1rzJojAXuKwyCt/KPJ/wAxn9a6cL048/b1thIsdsD423xoRc7UC4LTqBc3CoeyK3T5ClnjJhiyGYMp2G49yKF+OsI48LIGI6hBnevNz216uGSbRxcGxQss0pLMAjJFgg+5PT5UyxLli27ncmlkaG6s4pUDLqYbFRnI7ddq0TFjSxwB3rX0J7JRvG11Y6E06WIJz160omlONg+Uz/rThVFmtzGQx5vQeW9KSwzLxlmKFYxcEknYYIJzmnBrrUgzzBRvv+dKWxH+aThSNQkfOO29P2aObyZCR3K7dRmszh0ZHH76NsqDIxBxt2rWe2bfRmAlZJgpGA56+9NM2OUwAB17UmG5d9LG38ZxqHUU4yLpjbIKlxhR70UymeLvNIIoAGCBcyMD1pZOIvbSKRcDAGNK+P8ALb70XjiIYTtttnHbHlWKspiOuMvqVshgdx5VnjIeXK/T2kN5dlEktoVETpq1SHDD0xiumuTJOwubON8fEcbb+xyfpQ+RO9namWZhI+ktkhznG4z/ACowgnTxRsrEddQ+fanWfHexYeJWIQry0RQSNKyacb46Gmrefh0tqI4JmWMjYbH8qyblLtXEk9pE+MaXjOcfIj9aYgR72+X9nIpC6mbZdI6bHPU1TsWY2PwmuJeTNGQNhqBpaNVtpH5uhZNs4XZvt60O9uzIn4WAaFTwqoI8IFUhuYbVOUL+O3mAwCVKY7+RU07+l/qDcxc8utxcR47AYU/IHf6VDEyza47iGYYwFcAEH/cP1qWmupJCFns7ruCGjarSIUBMvDl09zGWHz8qEC8VzqQPZwyx9W5Q8RH+0+3agym3UNrtZ4coQSr4P0I6/Oir+HeNGdpoW/gBDYyPlTNmkg2g4iXGfgZiOnUYORUi8FzGGEkM9xFkdGjx/wDixppbi9YHRcwzgfuuQ2P/ALb1DC4ZyTaW0g76QCce4OaUaW3yUmspYSdyUkx77EVIzLLIf/WcLhk/1ITHt+VKOnB5S5uLWeGNfibwuPlg5+1EgjgLBrW7kgY7KJAU+WRkUe5iuGiDPBDd77kANp9iN81Yr+isXBuHzS6+H8QRdvgMhVx/tNCm4RfWUYWJBpUkkths5ye3vXGK0lKxXFpJGzbZQ68fI4NMwC5twE4TdZcMMxE4OP8Apf8ASrBpNZOIQwOt2FLjfWTsRnoB6D1z+VMQXguWHLGSeijY7elNHiVyjMvErCNsDeSIGJz9Tg/Wgra8HuP/AEV8ba5K4CytofB7ZPX5Zqwyl7rlyyaJbl7djtgLjP160rb8Ds7KdrqWT8TIF1RhwMLg5Bx501xThHGI7VbWNn5C/vKNWoeo/pSltcNYnTOjqRjdQcVS4c05Mr3C27gAqRnGdwc111w8GUsY8f6hseh6fahxXyXPEkghkXSIuYzM+rvjGPnWldyS3C/8OutdIydQ23Hr5Uj7Ia+I2shh/EC5hVNRjuYw4PpnrTEktgl7pewltpEO1xb5dfmO1MXJVdcmkh3KqN8bZoXDAZ+YxBYGYsx9Kt6FhK74dfiZ7ywuXmLYGuFirgeRXvQjf86YR8SthPJgjH/LlUe3Q/atq7jT9kAfGz7FWw3rvWVcS3E0I1yTPts+kPTokSvDIpIzDbXgXm7mC4QBt/I/+aELW84bIwie4iRd/CS0Z9xR7MyT29rakapGkIkMo3KqM5x27V5ziMy8Ime6hQuYz8KSmPPsRVJqvp6uK+t5Yh+Otstj/nQY/KmI7BJRzeHyCXl9Qy7g+VCjm4fPFybyQWtz1wx3P+4DBpGfhtxayNI0hkJk1xOilSBt379KR/jQe5uLVxzY3yxw3MJxj07VEZsrqYLoNvId8gjS3pS0HG3jiWPicfPjYEPIF8Q9170U2MNxHz+GzKy94i2R9OoqiBu+HXVrciaMyxkf+5Gf0FXTibcvTf24ul6FlADfMedKx3t7ZTaVLLH/APBOMr8v6U1dXlg0Ye4jeOX/AEHp89q0P9GjsrK9iSSzkMZDajExHXHlVLmJrZgyK8c2Mcxfh9c/Sl24ejqsjxu8TDZhsy+4pnh8ltZSmMa3iKlmlZvL0qxaiZ+IuVMNvBKCoyzkZzXVocuKQB7a5RY23ARsCupxSvE8Ivbt3ZrmRZF7HQox9BWo1wGUrzHJI2HasiK3FvJIsbnBO+fKnIcNjVuRWb/HTjOkXeuWGRVABx1pZLt3mjkU6WBwRk53p66jUx+AjOMbHOKw4YXJ8PxISNx5U4Le3oBYa1LiTdt9QXf60VlgtkHPlCDzkkC1l3l7dHg7zKI44lGk+I7DOK81FNbmXzLDBJU71xy2um49rMIjCDC0WWwQQdyMedVMjmNVLEjG4BpDhFtEeHK2G5ituc9RWiEMqBdlI708fWaaG7FQTgae5qtjKy3LMXjWMJ4i2apxDTbW0ru+VGNQI7ViX8kawmQspxv4DkjPetyaxy5Y9CvErcl2jieY74bSdNJMdZY3U6gnqpbPy2qltY81RhmYDzOaLKlraoGnljjXqdRrjy2+nTjk9gvFCP8AlSTnv4TpH3zSs7XU8uhcLpGrWwOceQxirpxG1kmSKNmYtsG07U3cqguFdQQXTAwMD1/Onh1e1zmwS0WXlgDRnOQT7VFxbTs000mgKF+lCsm0xrrJOQMY7VaNCYZSD0BIHauvpz3pZSGto9Z2Gc4pax0rxbw9CDv55FRZTCaIDVnr0qgVoeIRy6WKDAyOnlRYd70zI3jA1ZIztWVLEW4jct7N/wBop/J/HurbFiSARjAzSt9G9vxJjsFkhB/MU8WOR+5jL8Ic5IKr2Ned4eo1TDB6k5Nes0AcIk31Bojhu3SvJr+yeQhiATRO5WuXVj2HCoFfhKaBhubsc+tXlaUStHy8kEgM3Q+1J8Ndl4GwRyrZyGXqKQea85BZLyTWpwRpzjf2oztq0zNbX0jo8IKhD1Ujf9K1b6GF7eMsnLCkFmLAZx2JrEM/EGCBbjWC5DlYxsBTCWrMk7TamdWJTU+cDG1VqnD7Vl42HvHaS3kUr4AQARjr50tNxBMNcJZ+PGdbNjauSymedpRExjZ1OrPToOtNLZRwoFlIOEKnJ67/ANadwTjpG2NxeBXblgHtp/rThsptWS66RggqD+WavbjQP2WCF6bEZp6A5HLZQV0k6jjr5YG9ZvKnx4sXiN1cpE0csqlSo20DPlWaJCIgMkMTgGti7tIBb6JrjGckSMQTgnPQdvpWLrRbqCJTqVXXxMMZGqtSMWvcwLy7SyWVg6oF3B8hVeM8csuHQiS4PLJBKxganP8AKmZ0Qw2+o6RqHQZzsdtq+d8dJueJXBkcuVY7n6VnjPKnncj1/Df8WWHFLmO0hlmWWRgsSyRHxN5ZGRXpb524fHodUd3+IjrnFeT/AMA8AisrZuN8QGmWRSLUMD4V7v8APoPT3reWKW+m1FFlxnSmoZ+jda1ynGXpnjtnYdnDOzs3hErHIV305+TDejSRX8fim4Zayb5yismT7gkVV4oPEl3wp0UdGV8Z/wBuMA/Ohww2KMORc3VrnsFYZ+aGs9NVFy9tKwW6sZY2U7Orhl+4zREe2aXMV5LEc5OQyg+5B9KYjN24Itr+G9PdCyuceWDg5oV25gA/EcIiYHqY9URH55+1WDTMklxKhMU1vOF20kq3b13qpYrlbizKA9GQMn8xSkZ4fN4hHdWxUZLkB1X6HP2q0YuI8nhd2bvPhIjnB0/7Sev8zUlpWtZGVpZpoyd8uNYHUdR7UdBctk2t8k6t+7rD/Y0G0lu7iWROI2kOn90nKM3oT0q/KtJdagvbunXmbqO2Qf1qSZGMbkT2SAdC8R0E/LoaGLS3LlrW7ML9TrbRv7janVS9t4cMBcR4J1EmT7daSie2uIVW7tpIpCi6mjGwY9Rp7fekDSSX0G1xHHcxZ2aQZyPQihRpa3kUumN7UnrrPMU/rVkhuEYy2FyJU7xq/T3WrxXEVwZFvLUROP3odie3Q+/nV2ltN3DA28dzEFxoxrX6HcUoy2V0P+Ltxbt/pPMUY9MZFPfgp1POtZdYXrjZx71T8RHNlOIxAP8A/JGpBHlkUgO3hu7GNZbCbmW+d9JLr9M7fKmF4lBdxyrf2YXHhDxAsWOPLG33oAt5Yph/l14WY/wHxEDtpPXrR01kyPfyiSJmA0rCUeLy2HUVSK0onB7K8gZ7KeVXORpkGkis+Xh99ZlnyJQBjxNgj5962blZhEk9pdXEijZXTfK+TAiiwcbgOYeIKFT4daqWQnyI6jsaPGHyseJikuDfTz3akqo8HMlxg5HTBr1NneQxO6WyDKNow8oHixkgZ3PxU1xngcN7b8y0CPJtpy2kEe9eUWGexvtUqyFBIzSFRltR77etV/q/x6YOWileeMo6ISAd8HB71kwss1kkYQmQLkjOM/2BWXf8Re4RrZLydZJpAELKcJ5/ypmF5+GxKOIvHMoBQsCFz5bU9LvdM20gt5Ocy6WUHHjB286zY+FQXlq0vFIpzbSsABFLpbHXIz1rcjhsZIBcqrMAR4dZxSV05uX1IxAU4C9PlimXBe23Lw6yn4cj8NDuIkCqo3JwNgfWsi24peWsn4Z0MkWMNDLsVx5f1qnDbm4trnKuUcjJf+LGwBFekuYIeKReNUEgGNePEPUb0ssWeLh96nMhu/w0w6g7Y9wdqC0VxZKswlCEnaeFsq49RU3NgvDXzLi5U9GYEYPrvWvw9rK6tClrHHGRs0APQ/y9ay0TSYuVS9vrYq4zypQBqHv51N5mwUOsgeA4yNiQP1rIvDHHKywxOAp0sjjdD6Vu2N9b3DLZzMGYAFGbdWGPPtTJvpm3PallxSNYg0iNLBI5CHPT13ot1w1ZIpJLIrpkGDgZBoXG+EyzW7/hZBFKwwGxkf360DhFxJZEJdyvy40AdQdtR/erbPohJbFJGEmuNic4XOPtXV6cxxXH7SOVSp7jpU1ZVvF4tbqyljaQwysW3LF8Yx7HFdbEzROIlJKtnp2rLgkadirs5bqSxODWnwhnQuNvGM9OmP8AzWM6dp7M2xlCEGLocgZ60vbrJ+LuFaMKWAYDP9+lOhlBKs5GTsCcUnMMXkWI2K7jUfb1olvpqybqVTm8OvrXPidWKbbA4yPuK8TEY2Ixuw9K9xZDl3sgYYV16f3715ZbdIOJXETpgRuwBPoaOF96eU7mPTcBOqymQKoyuVA7f3iic4RzEE752Gex3pX/AA64Wd1GSpHf+/WrvCxuSMHZe3pRJ7Nq3FZRcWFxGEyXjZc9N8Vk2FjJf2NxydH/ACttbADJ6da0bqPlR4mVgpGf7xSn+Hs/hiijZTg/Lb9K6S9OVk8hpjcQ8PbDBZFjwQhGMgHvv5V5uE823kBycg9sV68JzFlXOwcbfIV5mG2ulLNMAqYIxnJrHGSa3y246zKq0DhsHavSTK6mBgrNqkKgDyxXmEKpGhA8Sn9a9TNP+HsIrkRvIUwQAcbkYq5ce9PG9E7hpLZxHIpUDxYx27U9woc+F1JxryPFtWbJe84PrtJdRHixJk4pmy4rHBFpihlJUDYgjA981X0p7ZXBVulvUhuV0HBGGXTnf79K9LORZw84xa5IzrCqDk9RjOKz5eJFQ/Lt4o2BDZfc5J64/rRHSYKJZblnL9BjC+dVuqccmE0voJeJPO40O5CnmDYYHSmrq9t5xg2/O0AZXG2CfM1nXVuVfmN0LKSD9DT1hbIY7hYg7y8sqB29Kr0eMliy3EomW3ijEKLsFU5xsfOkZeCTy6mRxvv4tq20t3aUl9EK6Rh+pJI8v761NssyTPqcvjvt+tHG4uc0jZW0ltZ8hwzEHPhOR9asYG0Np5gVzljtWxbtlhzImGTsUP6GmJFiY6gwBG2Cu9LO2fTJgRWHh1nPZUO3vTIhfJdUQ5GDqYH7VqJaaVDgqfZun0ruXzGJKs7jsp1ZqsXyVlLBpTlaNtQIVen2oy2TP0GR3wB/OtIct+oZcde2DRFiTScMzqR3apm3WcliEA8Cgjs4zQ5oQWOlAPRV2rTjhXJCzlCTjSQaXae2hYmW4EhB+GEavqelIJOkejGJA3cMmVNICygVjLDZxh/4gMY9vKtIcXeaYw2sUceTuXYM33wKT4jxSZHCWbIqr8bqi6j7Heo9tCF3FvZCYKsgIDBdgDg9K8vwXgy8X45O0/hs4X1Tt/Fvso9/yp+xhe6vBcS3Y1qBnYucVtC9s7K0Fnw4Zd2LMzjRqbvk0ej7g10fxsv4eMu0SbEKuQAMbYFCn/CRRmGb8QFUgtyicDHmDv8ASrwQQlCjTW8Vwd1MwQlvUHO9PznicSYkt7e6Q5zrTJPsRj8qEz7djlWs+NlQx2imb17B801NDfqDLc2VtcJjIdV0Mf8AcP5Ug1xaPNi64ZPAynrEdQ+hxRLaz4fzc8P4lyJDvy21Qk/kDSA3hsJvBPBcwEjdhiVf5/arR2txGNPDOLZJ6Rs+n/sb+VaEo4nGDz44rhO2tAdvcYNZXEGsbiLlXEdzZM50Fwgkjzjy+IdPKidqjyTXsLAXljHIO7rHofHuDj7UukFhcO04Y2rasE3QBH/2B2698U7w2yuooQbLiH4uJdiofUB/tbOPtXXQgLsLu0kQYyZIG/NSfyJqSs8nEuHwGX8QskAGcyMJV+p3H1pWPjVjdIVubYK5/ftWzj10k5H3o0FloQzcGuST8TLGdDY8ynf5ihXVpDcHVxDh4LdprdRDIvqR0P2pBtbQkJcWN6WYqdGslSR7Hr9Ksk4OEvk1MD8Z2I9sVkpYXSsy8Ku/xmgZMLZjmQfr70ax4veS6rbiC6wnxR3ERWTHv0P0zUTy2Qkd5eH3A5oOMglWB96sb2XW0XEbbmDbDDAYb49j1q68NDhZ7CbQw3CN1B6VIvGaQWvELfmAjZyPFnt6H3qgrvwsgdrmxnMg0qAvRk7/AHB70O44hK+iK5topJWcICDoY59M7nr0q34SK5LFVk0r8Ub5Rseh8veihrbki3nEgjTHKmbBZPTpt705o9KyWj2lus1vH+LywVGbSrwLnffvjyNF/Hi5kMd1EVKjAmQ7H5dqBcC64bOZ4mOGXBbqpGO470XVa30gAzFdhScAYBHv+lLJaSW4spgykLFp+IISrj17UVfw15I4XTb3KDVjHhZf4j2xmhw3b2s4tn8URzmNv3vVfLvTb2kL2/NsCUjJ3QjpuM+3Sn2iitd8LcaNJJI1Ag6G+WdjWja3tpxKPVcwpE+oqFdvF/WlU4hbtItleOQSpKsxORjsfSqSWxs5UfSTGniXHVfajDpbjPBWCFrdi8Z30g5015yFrmw/4dIo0t3zqnIGvPbxZz9q97Y3xuNSOAGQnDqdnGdvnjGayOMWEL657YJoPxqGzv7VmzPTUusKS7urvibWy3CCGIAnV32wRn5ml+JSScKtvxKyK2mRem+fSgT26wXAPKXSXDMhOxwfbej8Tk4feo4k4ZaEdNSZQnHfKkUywXTcLu8/McpyyoIAG+e9anC7ho3XJyNR3z0O1ebtL+OaYQIqK4GkKG2z5DNb/D7ZY4WKBi8ja3yc7n+xVehO+mvxK3ju7clotQIIIBzivLcLu5eG8S5UikSA6f8AqXyr11nIhmFvrKsyk+5pDjXBI7t1dn0yIchgNx96Z32r6wW9tF4hEJ4SVJHSSLGawUsZrOcy7GNviB2ZD/KvT8FllLSxSZ8I3z2x/PIoPE7eRpS6Sry3/cZc1rPtnd6pmxklurfVMBqG2Qw3+VZXELaUTeGA58wwIYeu9J8J4nBF/iB+HPAzkR5D/wAG4wK3uIRsviDD2Lbim+tE94z7HiM8NuERYwudgw3HpXUjcQzCZjbXARDuQwzvXUa14POyWohBcBgOhYt5dtqNYyIJoyM6Tt6Uxcoz2wl1k58WAAB0rNtuY7YiXUQR9az3nbp1vTbMiaiVHzpTiM7pAZEAyjA70IiRrzkPNyUbfUgDY+9I8Ts7kSSRiVpI+qOc+Iew2q4wc+TRtnZ7uFlOvV1x2FRxjg8kl5z4B/zDlmJ74x+hpSxgvIJIpEjbRtr2PXzr0d08Elu8cbLrYbafP5UWZWpdjL4ZZyQXCgsjEKTpU7mqXsjpetGrOrNGWwvbf+lLwX9rZXjM91zJcFCI0JoUfGra6u31gppG5cbEfKqT7V2mI45ruJlEhDoxyX8j0ofA4GtJZA7h8eYHT379alOJ65dEEbytjodlxXG/u5bhLZFih1913xsf5U70PHvWlATHNLJt4/Mb1l3KNFrwRjfqetAs1kN9m5lkkAyME9DT9zZrNMXEnhYdCM49qzPbd3HlpAEAKOpUNpx0Oa9ZGsk/BlUjD6e+3eqJw+3/APcTVv8AvdDTMVkCpUTcmInKAdvMCtcqzxmE4wqLuGDEdSDVuVHynZWfJXoOvajtZctdNtPIwXr4S33o0Nu0UWUuFLt+5jdfnWOm4TXh5nDTRAFXUDU7dDitKFcW0cMhAaMAeHfptRLdGYqrRO7dyDqx7gVoSIxQxwjmp+8qxYI+dDV5RjHhV20rTltv3Y3xjHpTkURZ/ErKSMaVGM/Ida2ISiKAeZbED98ZU0OW1wxmjuY89uVgE+2KmNIx2QMpCuUkHZmx9qLFAkE2l7VZC/7xJzR0BP8A6kyBvN2P61SWE6t11Dz71aF7h9JELSypD3XvUIttE+SXIP8AqBP6VRbdy2tF6dzvTMNjJjmSKqjqHdtK486va2RaWXm4HMQqu4BQAipt3jydWr305qzXljaQc25uYnXpkdMj7/akn/xLbRjVZWj5J2YrgH5netYz7OfhWmbYOkfYkYB+tK3L2dgGM16iqOync1l3fF7jiXgW60BGHMEOPoTWVYo0/wCJaSLDCQhWKnJXfck9atM416JeO22lTYRySsy51suMfX9KQ4nczTLG8rmRyD8K9PpvVbaEpGobC7ECmIuGtclWlj06fhIyGHz7Ue/RySMye6a0tWSNxrkByQ2w+RGRSemZ1+E+I7EjFesg4RAuGEI1eZGSfmabEvDrfKSxlXA8RZgMfpWsz2zv6eU4HZXVvJIrRg6lGCSRsK0YLaZZpHEM3hPwxsDkeuxxWrbXPC7wEpKVOrABYHPsBvR5eGXGszcPvTG2Pg19fl/MVZtXl1hTncNudEM1nJBKw/cIIG3kcflUC0sopP8Ahr9Y5PJjoNNNd8QgGi9sop48fFpwfqNvtSklzweeQBra4gb+NRkZ+v6UVQxJHxHAJVZosZ1E68/rSssdtONN1amI5xlTj7GjQ8O0ePht2M9hnf6V0vELqBwl9arJHjc6f1rJCt7CWFscPvmUd4g+k/Tp9qk3M6IU4pZpJhjpdhg+mcbUVV4fenFu7wyZ+CTbf9flVpDxGx0oUSaHPi15Jx6VAM2llcur2twIrgdB8LD271cfjLUBLxBcoTvnwtjtgj9RXLFZ3pUR/sZSfhI2J8qktdWRYXKq8I7kZHv50onJZQX0uLO5NvPjIhlXDY/0kH8jQRx17O6NnfhmGBhbhdLH/pY9fn9aeNvZ8SyYsLN/A3f28+tAurmXhcKpdxyXEerbUmtsk9QTvSCqcKnurhpeGXyzLnU0NxlZofZl/wDFasE81kjR36NcJsFyRqHXO569utUkgtpGWe3nWKRjhQ7BXU+n9KuZp5JEttCyctcy804bT02J60xWicyNZljtJFEjDWIs4YD3/rUxwc+6Etxc81NwYCpBQnpnB96JLC1tJD+ySWDqS4DMh7HPcV1xyOIxu8TFJcHUp+IDp8xSz9h3lxNw05GuQAEKpJI9j6etdLy+JRHkDRMBurb/AEPcUOwZo1/CXTPKvZnJJHqCaJcW5s3VoHOjY5U1IlZXE9m5trkGRO0ZfOBnqvl16Ua6sEKieyYsp8tiO/yNNiWK/hPhHMA3AO59aVtLv8HO1tKA6P4sBtJ8s1T+oxFOvEI+VIwM3QMR8XofWkFW8srjDAcvOAM5D+hHY79aJxaJ7OUTxnAyGx8WR9OtOBo72w5ysrHT49sfaoFb3hMEzx39spikZMjy3HQ0xw+cSxfhpNQdScNnOPSqcJuFzJZv42JyCvcY7/Sl71WtJxNGDqU4IJwD5GlAziW3mYRMwOsMTsN/L2rcWNSBMoU8xd2BOD9qBxGImHTMBqZfEQuxNTw25eawQMAGQlcg96Mz2t1h8UsuUzBADG3Q9QD5V5O5soFblPDMG7snw58+v6V9AvnMtuyuWY426b+XSvLFys7Iy9dsafvmsXr0281JZSWcqTwBuYhypI2Fe84TxW2vIIHDLHOww0LbNqA7DyxvWHPkAjSwA70tHb4mivhcFSr5ZFOo4wRnAG2M96t8nO8fC7Hp55Hj4hHKmdSbrg9fSt95DKiuwKkjJBFYAImu449m8S4KnH0+1bTCSNfDpb06fetS5GrNpW2DNxQKhwrJhsYH501xK1PJZUuCDnYsAaDaRtPcpNLoTlP8HUnbrkdKcuuW2pSxxnfbpW56H2wOQq3MMkjuxXZgi6i/pj6VtXSh7YE6gMYw67ge1Z3423tZg8BiuGGxU7svt5UynEFvSYlj5UmNWdYIIqnoX2yriM80/tce611aQ4e82WBGM46ZqaMp8o8hwpzPwuPbPhK59tqz4GtbJHh/GqTqJYFckHuM1P8Ahu41WssWr4H1D5/+KVu4gt9PldWohunXNGfTpfenI5hK4ezljfIxqY6cfY08rvnmXc0eAMYU4++1eaW0UwEBQCM7ZxWzw3htsY1YwFmzkHH61GT9m5OLW9tGvIAZRsdiTn370eJnuohKzMquvTIBwaHfWwkg5ShUBYZJ3I9hVYAY8QKXdEGBt0xjrQ1Gc1pFDcadKghjgr5UkIlS/ZQNipG461vz2hLiXlsdv72oLwMSG0RhR+7neo13C4gkzZwPDgbVS7spJLqOSKJ5GTTk9tq0oCoAMcQUqNyepokkVxLgasZHQCsNWwq1kOfI7XCoW6Y8RFVjilQHMjMy/wAKYzTEEDpKusDPmBq+1akjIFAIaRv/AJGGkfIA1TpnldZEYlDF5F3B6EVpQCWZcnRpHdu38qYMKtHlSh2z4TuKXYlHChMjzaq8hIYcXvIOXt2Rv3kYA/nQY7Z88sCNi2+cgn60RJVRwygHHvTENxcysWAXp0AwMUL0HawMJwrIGx0G350eW1Ut4AAR3BqkWJMl28XZaPHBMSWRyQP3W6D51C0rcPNkAiRiB1kbaut45C4KrhiOoHStRLXnYLKMj4mB2+/8qHfcT4dw/KIpaVV1YG5Ip8f2PJMUNwToljeQHpqXC/WomjsrVWkuJOXgbhXwMfPf7V5xv8T8Ru3Jt1WJOhy2W+3Q/OsDid4Lq9mguGkklRNbcw+EdO3Tv5VqSB6yb/EnD4NYsUEjr0Yk7nyB8/pXm7//ABbPK0Ms/wCGeN2wCu+nfBPcEjP9a81xZpkvIJMkRk6VBG2aDIJLuSCJIQmW5cYAOASc5r0cfxyza5cvyZcke4fReC3mEnNUklGO/btQ7GzuEkuHnbUHkLKcnYb7b+mKt/hu0aPgdsEVjqBYsd8ZNblrwiWTDNIw3B3rjePdkdZzmS0hZ8OjiMzwxMec/MfqRq3/AJ081jIiAORGmOwxWylgiITKQVUZOSQB70O2uYJ0ils+VLFIMrLrypHpV4fdHn+geG2EQTIRz3EjD9aNDNbyXs1ojK1xEAWTO4yM/qPqKPLfgAaoETBIyk+vOMdtIxXyngkd8f8A+Sf+JdxKbmVmYPk4wSN/LGn5bV0nGftzvL7r6hcXsVrFm6khhzII18XUk4A96RvVEscuOWVKnqcHpXnP/wCULi9/A2sUMbtErmSWVF3BAOkEj/cfkK3ba0nbgVjNeRzm4a2QzPqGCxAzqxvWOfDeOtcOUlwhbcP12QULHKu5JUgj2q0EU0UkQiuJUwvwk6hn2OaFHw4RNHJazMukkqEbWBnz70VJeJW0kMc6RzRrnW5G+O22x8hXLwz1XXz/AGYu+OcQtJUgZeerDOVOPqDnPttTC8S4POEF5AsDP0LnRv79PoaQjZblS00Rifovljz3oV9YmeGNEZXKNqOdjiicruVXjPcbj8HiZddjOQ3UK3bP3obTcTtGxdRLJAB3Gr75/OsINc8Mi1wl0CR5EPUHHkO3uMVtQcXguLeI8QQhXQHOohcHzPb5/WmWUWcomBOHcUbSim3uCCeU2NxnqOx/OucXfDEKFWmjJ+Esdug9SKaXg9vr51qzq69M5IH1peOe74ewhu1MsOnAOcY9j/OmwSrCGz4tHqhDJKQNSkf2K5GubARQSDVADhixznr9KLLYw3UPPspdOdwVb57+RqsN6Y4mh4hEzaQcMAWZvceXapIksYrlOfZnSwbJwdwf0qPxN0ls0T2zXUo3K5wQPp4qXRYpAWiadIGJ1jOhkH8qdeHmWP7GZtajSswXxr2386oKVaOGK2hu5rR2jKAtAyHVGTj57U5FJb8QgU2jMDCo09yvlg9xVOH3YlUWd0WE4Jw7nZvSlbqCXhtwbi1BwDkqTjSf5GncBuxuJXna0uYwoAATyI7kD6UKW3/y6Yyw8wqzZKjJ3PceQpy4U3Nsl1EME7kfwmusX/FWYilA5kfhAz5fn/WnAtIkV1EZ4lK4J69du48xSsE/iNu4LHGRnPX8hTFu/IlEIK6W+EN09qU4iDayiaM4KnBzjYfOlBaza3YbLKrMNWB0+XlTHE4UkCvG2B8an1/lQeJRl4UaQYZlydP9KaiJueGRvMul8YIA2Iq/i/rrWRbuxIVkYx/LFB4WUgvJrdiNMg1D+/761PArZIFuoY2XTqDBQTsD71ETH/MYlVTl8qxIzgYz+lMvoZ0py47TiMMhfYOVZj5H+uKNxhAyMAOqkGleJqkMxkHiCkNpJODjzp3iXiZSNJQ7gg71fR+whPJd8PhknGmQgYwpGajgzlIrkCUeB9RjI6bdc/KjvC9vaBFbUuNu+/vnpUmJ7Xh7to8bjLVUSFUucweNEKgfvbV5a/ylxlFKRt3DevT1r0rcqOIlHDKRg7V5viUuJo4WUyM26RIFO/rmudb+gWZtWpcsCN8Cs69VGVyQQgIDaSdQB7gGtZoJYLUNJNGX6YXufIbUXg3B5eKXCyXH/pYSCc/vH+H+dHejn3Bf8GX0cFozuZpmzoLYGFxvjr5EVtzXsXEE5djN+2ZsAKCvvXNw2yhD8uJos7+B9vkDU8LsobGB20RyF9y7Nq+XSuuzGeMyFJOB30XMk5kczdVxIc/eosouLs7CSSW3iUgHWurPnjNPT5vfDGrqgO2j9adhha2iWMEFcZ1E7k1RUvJwu3VmaJcFxhwyhg1D4bY8q4klgRV1jSWCnGB+VNIrTk5OiPOC38Xt/OjYS2zy/ET11GtSfYtc6RBtzv3rqWkmfVkwy/JM11QfNbOM8PucyIQkg0qE3+3ajXr28lwkjtobofF2pzCMQuf2Y6kKM1WeKJmGhGI8261jXWZhMG3Z2AZhn6Vt8NjMNt+0lTQTkd6U/wAolEBlMbb9ATg1MDcoBFA0gY8e9Gta0HliU4Gpj61C8xMclVAbtQxBMcyMDo7nGKIsJJyrYHqaza1KoWYyHn6hjy3ooiEg1LsPXtRrWxeeUAAEL1HMx/WmjZ6JCsiFgOoVs1IBY0wBqJYjtTUY5KYiOM9d6HyFjl+GWPPZ6ICgODknzxRqwPlaiST4vMCiR6eXu757DFEVGB8JGPOpiimmb9mGP/SvSj2lXiYYLAr70FokbOpnz/DmtOOwck86YLjcj4j/AC+9Cub7h/C0LO6HVsCcE/Lt+dODyJ2luoc6YdQPfNPrYckc15GiUbnJ2rDn/wASXVw2mwtCFxtJJ4ceuCP0rNuOLT3kiWk9wGkZckK5BO2T8seZpsD0l5x7hdp4WxLJ2C7k/Ly+RrNvOO8RuEY2dssSKCRJLjI9l/8AFYl7a8vh5SyjVWYgeHYncZ3+tafD1MfD40fOoLgg7mnTOJaC/wCI3Qge4unwRk6dvSuMOZJWTU2R7nvRYI44oEV3HhJxp3705aRNOc28TEeeDg/Or3T1J2yuE8Nls4H57DxtnpimTYLLI0qQZlYY1nbb+wK3IeGSMcyHPoBTMsC2roDBK64OeWmTntWpxtrnecx4lLW0vZOI8M4pYSi7jTmWl3GzYBz5Zwe33z50fgnBZWukjnt7uBo15iOqjSG8S598bj36Vuw8EvHkE1xdOh04ITY1rLCkGFknfPQ+vua63n1kcfHvaX4Zw17WOK3jaUwRKETVscDatbeIeJQp7Amhi4iSMop5YPdaUaYoxCnmA96zuNF/8W/jD/hjiZtt5DAdPLPiA7/bNZf+AZ57v/Cto8rqNGqNNuqqcD507xW9NnY3E7FyqRsSq/vbdKV/wPataf4etINJ16SzANkEkk52p3eIszk2pYfDlGjGncrpxWIvCkTjLcUDPzTnqcgEhVP2UV6AIB8Q39RQpAVO2d6y0yeOBp7MRtHLKpYZCDIA75+RNPW0wmt4meJkJUE5Gk59qMyOEyBtQnd1G6LVb1gzvRmhikw2nxj95RhvrQDFk6ZG1r5SrqA+f881dLhxsF39BVo2DNqdcn/UaySd3Ei4SFmj8zr1J7b9PtQ24fcQxJLyDozkMp1D6VoSsET/AJQXPRiKU0NrHKlKvnbHSitSpN3EVIYF1O3iWl7uFJrSRYGyWjICsas8bGVm8QmPxa9w3vVJop4QksiuusZAxlT7f3msXh+m5z/ZS24jccFIA1yRNoUxsSSnbbyFerhnteI2yu2l9W+k76R/e1ecJjucNIpVxsM9aWtlkteILG88kUEjgyLGdm8utM5We1ykvptT2t1ZyF7OWSOF/iKrqC+uDTMVtJJa6pbhZnVjy7hWKsD5EVoKBJHhQyr0yTnNZ1qGs74wk5imPzz+VOfbO/QthLLcc6G4ePn5yAo7eXTcZpVZf8ruwszZt5mIPfGxJH6/Wi3qG1vYrvX4Y28WNsr3o/G4Rcw56xOuRt4g3UEdqgpe26LKky4LIdS77Ef+DTB03tmspTIYYII6j1oQuXuuHwzGNEkCjmICDpbuK6xMr2r6goVWOGB3PelO4YAv4i2YgjqoJ7Y2/Kl45UteICPYvMpGnvt3FdbQzNxpHdVEKwN4g++rI2x5YzTSMgvlWRSDvpYdqQT4hdCznV5MsqyLnT61fjALRkOSQQcZAos8Qe4AL7FwMjGam90SXCjUfepFL99dvbyL4VZAQo207eVFOlLKASmNm0AZ2qkyNPOsYOoNsSOoo94I1jWFFJA2y2+wpwJ4QI4xdlRsSNRBPXfaptow1wZMDCA79Tk1EdutpDy7dQrzEEjYb9Ks2m0tnGdUrHfBzvVi1wiS6ncumpF656Zq0kP4mc690UYOD3od1cfgOHDoZMbeHfJ8/aiWskDWzC0meaT98k4wfUUgvLqm4nBaxHCReOQDbYdv786NxGdgwjRnI6tqBxSc0c9rdLLbJ+0f4ycZx5b0xKzxxFppAzkb7bA+lH01PbO4rcJHAnM0oc5Gep9q8xcueYLs6ebsCABnA7b16S8s2vgs0LHnpsoY+Ajy2qOH8BDaZuJCPwnKwKTpz5k9/asZprM4Vw+84zc82Zvw/D1OQVG7/wDSD+demWCOECO1TRGowDnOPpTaQtqCAAL9Nvap0RRyAIpLtsHxsfc1vLWdAtrd0Y65tRIyFx/OkOJ2lxcOBAgI7lcoSffetl0AXxnweQP50RJXYjGlR01E/anxg2l4A1rEib504bG/1xUOOd49UfK6HLZz8qM7Inwk6ifET39u1C1ZHjfCjpgAf2a0ymTmSZCZC+QO2KDC7BCQMHoMmplcL8O5IwD5UBEuFuEIROVg6izEZ9h0q+1V2nYnInX/ALa6jMUJOknbrg966nKteQlV5XBcRjSNtC4FUMDuPhIz3zV4FdTpKM4H2pxFVA2MqT0BPT5VjI3oVpLPa+BSrAfuvuBRJEtnjMszO8zdQqKMH+VDNs+kurbHbHauRSFIPU9MNvXOx0lSIlkAPi9s1eW2bSGBGBtjVlqqrSBsYIZfM0aK5EY0zDqeves9t7EpbNNDqa4UOvRdO/zNVSWSA6SBr/iIyaYhQyYMSsQT+4M01Ja28WGu5woUbgdcUZq8sKMZZk3ce+MmrRQT6sA6cdSRQLr/ABHw+ywtnCZZD0YLqP16fesLjn+ILuUKJZRCjE4CrrbH2H1FanFnXpZLq2s1LXd0uB8QX9T/AOKSm4+LkHkXRaHJAit00nHqc7H1BFebexTDzSs0505QyNkj69Kb4SuhWQLnUgbA60/4pO+zj3U+jMUaxqzeNiSzHbr71n8VWV7EPBqafAGofEckVsGHXGQox6mgBY4VSPGorthuhrH23kwrwYSi3jE+rmbhtZydie9XXh1sLz8W+ed0GD204xitKKzmuSCMqn0FFHDGifCyIc9SK32xbCCo5fRGh8Ocbb1oQ2iOFW41mQ9EJwDT0NryYRiTr3wBVeVFryWVj1yRmnIzedqkfDo7ZxrQBQcheuK0k0SsAhcD+FiBSzlT2A7YxREaMZBK5xnB2+9OsjZcSYHgUHqWzRZnZyAGxjy70ksrE4j39BvV5TJgMVOkeXanRhknEZJUl/lQZMyRdKHziF8QDeXpUMQ2Csz58tNWrHIi6Dq7dPDtV31DHgXH8Q6VaKMrhnyfTHWiSgyJlvAo7Y61IIFCP2mlgPTpV1CsSVGn1BoUcGW8JYjyq3LYPlJML5YqSghKsSHYqT3Oc0UkhBoKrnuVqV1BCS2flQHEh2WU6T+7naoexAeadDDOO6rgColikj6jC9tqPHcvGoWMbAYwxyKDczzyDxMNP8KdKkoGjbwvk+oqi8lXwGyeuxzURqZXVAMFjiqvEEYgBSR3oaFMoA3UEeRqTPBKmg28aH+IZoB0sOuKaVrNIsBTKxHxquMVIrOqu20fT94Gpd2uojFd3LqvYKo3/rXKWPb50InSzBsaXGk7Zx60EoLdDI+bwRaejMCNQ9qHLEk/g5gcIcq6g9far3c8pURyOSkfwgAGg2/Mkf8AZIzAY1EDOKzY1K3eBSn8JiSQ5j8B1N0x/Qj6Vn8cneK+WRJCyrhgVJIWtHhMOFkkLsqu3wr5jFOXqiSFlBJyMbVrjNjPLqgcRhS4haN1LJIhDKfI9qJKFFjBEG16UADY67V19uqqoOFXGARXTaeXFFFvtgb0hWGER2B5YALHJGep8/SugcLYkMyA6jjO3/moucQwpGqg6RuQNq5WY21uFCHUN8SZ3/8ANZIttGIw076QrLhSW6D+xU2wVYHmPV+mPKodWaNbfKqT8TA7fehyqYljtow8hJ3bHStYNdFAGCzOxIU52HeqRJI0rXDDEe/XbNWuY5xpt4FydxI3QD50dWVwlvNKuQviKjb2qRSyyJZJd1HajW2syy3DLgYwpPl6VWfA/Y24LL5+dMhLicATqigdCrZLe/8A5pRSBVmuRNJKilSdKHYmum/EyvzIYQzIcqGO31plbeKGbXyw8mnBYjp/KrvPGqMW1jtvnarBoc1tzAGl1asbhT9cZpQzRIDHagpuTjpv369atJcSyMQSdIxv50rfW0k/LB5elTnJ6is8r+jIsbjkKQ51luu1QsMlyup00LjAZh1+VXtLFQFkXErDo7HK/SnkQOBzGDkHcdF/OqcVeWF4IkR9CFQcbsxpsqAAVw3rmp5qI7KFYtgbY2+tUZinQaVxg+HFdJJGLXchi2oaSq7gDKkfTrRGQhWIDFT64ApZ70xLgYJ9OlXSWeSEyTZRT0A2pSInEbnZSvnnIH6CiagC6ltJ+3zxQYmmLaBGFB3IGKINKv4tJYdMg4oiqdAyHUZztknNV0vnIfCDrjehySpEQyruf3s7ilTxC3kuDE5ZcHd2IAP/AE+dOxYaaQhdKDRv1zgH16VORGmqQ4QdyCatI2IjGS2+5xtkVmXJRGMbM+nH7nXr3H86txZp0Trk6CMZ/e611Y8pLuWRio+f6Cuo86vEjaSERsctr6fFRuYzqQBjzIpf8VBbssMk8STPsI2bBz+lNpBIVzJOsAPc9ay3gKDOQDgnrvuakRurjWCTnYdaFcS8MtZVM1yxJOPE2Meu29Db/ESRvjh8bO3QMBsfn/5oLZEatDm4Y265x4lGT7d6Sk4jwq0mCI/PkB2BOrf27fPFYV1xTiV/AXkk5UUnhZF64PUZP6YpGO3ENrKIMBhrG3ng4oOPSXPH72dCLcLEvTp0+Q/ma8/xm95P7S95kyg4VcjST7dBVeB2tzArxzImHBYFDn5e+9anIgfQ8wyVOVHcGrqXtvNnRCxlN1YwXAUhm2I8t8Yot9wxb2WMsWVEznfGemP1rR0oiYt4iATnfzPWixRSSggxu5x32H0o++l1nZeBFSNIixkZVCnA+LbFFiVkccqJAcYznenrXhcoXTKSO+kn+VMiwCjU+Ex3PSrxF5k7e2Lgm4n0j+FRWjHaWxQOoJYd2qiyQRDG7Hu2KLEyyykWy6j3z1+lMjFtMLGqpmRtQ8lNL/hzK5cBnA/dLU/FaYj1SFQB2J/sUqbrOqKOBTnq3WmiKxtlgCo1DoOtXixz/wBqkbf6Nf8AKrQW0znTDIkbe+Cf1pcxiF2UyoWX+Eg1RDX0qBgsUBQeedj8qVIULlUIbuNWaBLJzWwZNRzsN6vFyyNLs4FF7M6i8cinAzg96YEsjYQvle29JsivIVtwWU9MjeuaJ0OMMG7jyqTT5qhdCKGxsPT2q0Cy7lEwPXHWs5VnVSUVtPTONqbt3Jibmlg/8Q/KkJLvrPMD0YPzI2AUj3paZtWPG7fPpVoyVAIDkjyGasRmHSFwCVPUk0QRlE5omUr5Md6ReV0K6vi8nFckpfxHJx2qRoHXk4LduvSuXwEgrn0pYTyl/wBkukdyTRFlEbYOSD3HarRiX8ZOnwe5obIx2LasVM7KSdLH60IhynhZQB1yKisNceG1ADPzqHcEZz09a5VYr4sMT5VCqAcasDvUg1d+42opeNSA5ABHaucoNhmhI4ik5hUHHQMM1J0k6KRy8kebbVVmznV1oDa5HZtmY7ntXEsgAKDJ9elGnA5cEdB6jvQZ5Lq2gj/D28ygDdooydXvTQvuSnL5MbjP7w3NNcPLxaJJpwtvuFB6Z8/Sg7h2KNLKxt+doM4xnOMlj6/Wm9CTA8xfAB0B60vDcyXDnkRBoc7sTjbzqZnS1iaMFmXUWbSMk57DFbZXaGC4LzSqrEHCmoijVTzptgN1Xt70Xlq5GhWWIjLKx7+XnVI5IlbLYWIbjWxxmjFoiFOWZWzk9M71wKrHzJMFz8IG/wBKrJM5dXhi5mk4wvr61DwS3EhLKYyOmcGpCSFLePUV/bN8R/T2oAuoxE6q6tL1YY3NES1aMLzJJJSDg7jxelMxc0NvpVMdAOtawaShW71hVACEZYuOn9aJFYIzPzcsD5EgfXqaaJIJyRt5CgPMSAEAAByR3+2avGLaI+ewU47CqmZIyQg26kL1zVRzW2OB6t1obINWp2Df6cYFVuelgT3GsnlN41/d8veojEsjePO38O4P8vrURXNtNIUU4kBwUbGabgkKqUjUsM5J/maM32rQxBoy0YVR/qoiJHudOSBncZrr+ee1j53JaRAcnSNW3sKBbX8d6pMMnTGpQM9c4rWSDaZChMkEKinwjGPpQnbScOrMB3ZcY9tt66UO0elcgNkHDAHH0NJxWNxaxosMsskKrjRIQxB/6hVoNSMUw66c+Qz+YpdrqKU6XJC9GwpYj6fnTEEeljz2QEbAjr99qtIolUjrvg5O9NSiLbwxGaDDqBjJb9TQZpyy/so26Z1McKfPHc/KrLAFdSQNQGxUZNEmOthkM+RvkdflReRkKCO7NwrQ3GnONYIJXT2/81Ey3xwGRCP3njkGPoRn5UfSysdJO521b+3ejQoVUYkIB3KY8/WjfpYTW18S/iGLHGfhwKKLWLmCRImJx8RxnFMiKJRnWygnuaVkSaDmsrrPgZjUDHyJzVSsymTwsJAO4zj70rLaxq+Jll1ddKkYNHileeLVy5o2HZth8vOqvcadjkODgFgcewPTNZtMTHFEq/8AIBzvv2rqhZpFzoiXGe4rqNqyPMrfCTBuUV1B8IIDD71M89hcR6Hix2/Zu0ePp2rUNpbyOhuLVJNI+JR98dKq/BOHnVLGh0nquTj5eVWNaxTwyzmT/hsaz1DHIPzXemrSwsLK3TnMZpFXxdwp+33pwcBszERFPKsg6czBAHsBSkn+HJzImLxCh30vkAewq7UslI3n4W5OmziKEHovwjz/ALFCSOOAtpy7E52py+4bLagRzI8oJ8LQgkE56dNqf4dwBoFMpQasd2yamvKfTLEMsigKUSRvhQHc1p2PCp9JMyRFvIDxUXhkyx30kC2plicZDxqMjzDZ7VuxosMfLto44VAwAq9KmbyYjwco504PfI3okTxg5LtntgU7cC8VTqRZRjqowR7Dt96z5DcQbugUHrjf6mrBog/FGUOsjddi5x9qPdSuE5Z0Fv3vIVng3GTmYBH7AVaG0LyhWbSp6nFOrBFMOCsrj2Ap2wntIxqGpAP3Qv5mqPwiNhmGRs/6zsaAObAWj2Vh2wDij0jk/LZBLz9Sk/A25FQsKGIuso8wPOlk5i5YeIfWjLLGybo2e+alUh9Q3wwPeqLw9JI2l5scKL5n9K4sfhT4B2xioJA+MgL+VICtomM3h5LKO56H2FGuoWVPhBA7r1oSy2wBwSGz0piJxIByjlycaCakDbwgeM5x55o4IYZYgAd6pI8sRKSRFPlihOyOPDqUjzqXsyskvwwucL0AG9VEM+SxUAddzvWfrdshMt6imYVZASWLelGnHeIH0x3NEy6ghWCk9DU6S0LjkHB/f8qVMDjBIyKQbVfDqmm1jsFFVWVUPwagfM1GhY02jce7CoLoMADepCISzeIbehxUyuoGwOPQ5NLO7AZRCxo0cq6CHXfyoKkbA5yrfWmV5HL8LMX75pR2GNgd+hqIly/6ipGcrgqWAz3q2xUbBdtiKDO3QBvF5AVVc4O7OR2HahKvIUkxpOPXvXNIjAZwD60e1Q3h0GN9Q/fzsKrNaGB9LABj0JqIGrAOAAO1UDSEF9vIURrV5iqoGYe2KbThbvGEEgHltV7XohatDLMBduqIDtgHc+p6AVvExLHsY2jxsRjFZ6cEZZWa5lYoO0QJbP0rVsrOCBVEUaYBLa2GST50yXRbAbW4hmQpb41ZwdiMfpREjeOVhyhjs7N1Pp/Yposo6bZPYUMMJWUp4sD4sYFbZCexPN5rTsFK4CL0PvVWhjMY1wrKM9ZQDv54pl2IXJY9PMDNVhcsFKRkt+XvViQIgJSVXSc5bfA/rRAUk1BQQc4Y4xmiKihm/aYI6ipATBxnoer4BpAb4UEnPv0FVw5IDBiB0xmuic4V3hMLEDZyGohMgwskug9cs4APtVqxUQGMMTq0nqC1csKh9lOB10ioRmZFlibOcg5B2qF2zzB4c7EE4qSihwAsseN/Cy9D+eDRmCkhMA48I3z9aHLcQKoBDgN4dWTgf32rpDhGBdvDj4j5/P8ASrYsR+FhuodMkEEqZPiI/lUW8iQxxxJqSEbAMCc/M7mhc1lXTzcEeR61wCxHOUVF36bH696NhyjSyKvYvk4+LFUIjGoopMjbkAbEf33oRxOzaY2Yg/Cp6Gg3C6ZVVo5UdTqUhmUN6bUasNuF0rJoYlSDoC4xVUudS6iNKheoJ/PNCDTsATEPPPXAoyNIwOU0KPhJXOT7fyq8j4lyMatbEEnbfYfLFXXeNQ7uQfJh09etRLFISPEXJwcZ3FXiWCDQjSamXqGas6cSqx4I1Nlj09KoqxNlmLIR4cYAIPntVLu7htNJK5D919PWhPci4i1WjAxgb5G4puroyqgENzSVXbLMQDRXiTUWSYgY6HpWXDdMzBQASOwGKegVMF7gug6qNJzj1xVLKrMUmMaHBYH1zQBPEH0E7/6qaePEYCcpI86mzkHHfrUNGAB+xSdB+8O/9/OjItpdZJGORE7DqGIJyKj8UTIUdAradWDtt50Y3SLKEiL7AgdDg+5qRKX1AspKjfByrU6MBaR8+EnH/WKmqBkBOtkJzsSOo+dRRq7KvlFModQFGWTJ2qyvzcFSUf8AOiSRyfDINJPcLv8AWhiLxEZbA64HWlCAqrgTAF8bYbtUSvIgLcoMvkDuB7mrKkagnZVHfOaIEUKr6kI8welFIesqEzcImo40k4yfIUZAS3gbQMbhu5obFJDqGNQ6MBg1VFJyHcyZ2wdqkl3VA4jGZAeiMME0RZWU4b4sVSBpcYk0gb+Bt9verLHy2PKUKPXJ1GjVikFxdJcstyyNGR4SBjHypho0ulIVihP7woZDE6mClh0I3roZCMmUAMPKtSgjccK5LI7cx1/e0D9O1aiW8T2oQF49urdR9aq5lkXMMoRh5gGqWYnS3K3h5mG8O3UeoG31qivZKYFMxc/WvXIOQaqkPMcaAXwP4AKaCWdlOJZdOlzhVY7A/l96de+toUEmtQp2AHeqQsqO4CPo1aVOxzRVkhkwcacHsaLNc2l5pCwqZSdjIQoHue9Wk4bKkevXGRjcA4x8zVgBLQ4zj50KSWNtiBgUJtJGx3HbNAeJ3frjzK0bqzBOXEfEmQfSpgMsMoeKTBI8qJANI61zJnP6HFRCe4kZzzGHqSagKGVpNXhz0FQ0L9SPvRYo5NONHX70ENZFGSU7dRXRytt4jp99qOEbvEcD3ojbqBoA74FakGqGQ6NIdhtjrQjG3/yls+W9XMuBspz7VVRIvapJ0NjYlhnucVzSlG0sg9zUyOcDz9DSjS+PB2Ge+5oRxZFI3J+VUZ0AwQCPMmltQU+Bifep1DHiIqSS7DIBOn86L+IXbdiO4AxQkALDGCvTc1cWkssgEUMhz5D9akLlpWxCrFh0GMmrtbzwoJGVVx136Ua04dcW7B3Zo/ML1+dPNaKX1mBnO3x5I+nSrFpW1kuWjxEQNvIY+tFhstT6p3MrHr5fWmo4ViXdcAHcu3Q/OrtuqsfEMZbDDaqRW1IjGvAREyMeFvix6Y+4qcKGGAx2zkCokkdUXSD6YXc+mNs9qJjllULM2wbw7VrAqQxHhACjyOxqWyv/ADHCDpkA1UBde8ZJHQsDnNc0fMfQ0gZMbHGMflvUHHRoAU6hnchf60WLQsau2qMqwGltvaoUtpHLClQM4U7j9aFJcEgLCgZu6uxH09aiLzSWERkVC248yPz7irB2XI15wdie3tQuW7mNjENQABBz+tWNqQhCx6Cv74wDVqxZpUWTmPjQMLt5/LehPeLpVooS51YIUE4HnvRZllz4izd8kj9Ko6dP2snhPQtVq8anSBpMwL5Xqpzq28qFLIJt3bIBwCwA2/vapfxYQacnYAEEnbeuVOpbILea9KtOKF1kkOHG3YE71Q6UDFzKzN0yc4pgxxBPAzYwSdKZzVCildUbltW404P5UdrFNCuNaggHYhid/lV4ISoBZyyj4Aq4HzqvgVmDK5fIJB2+dSdRTw6UVPiLAnFBGl8tC4I2I2ofJVgF0hT2JHU0GJ8qRzFyHzqxhQPQZqyuWPLaQqckkk528/SrVi5jCJqMoAPXJwDXKCX8T4Vhs3X74oE6ALiKZQWO66hk+3rTMccHLELNgf6gN6lhGQPFdNIs0jpjBUqCPfpkH7VQzMcEOFA6YOMnvWkSiNlW0kjAK9hQpJZOXrWJdR6E7H8qKoWUydQSMjoCaryQ3iZt+uo+L601zlYAmTcbsgbofWqySI6DlkAnyOMD+9qDgcY3Oh8NjcY7etJLbI9wk1tI0LHZiN1I88VLAJKqRx4bGxIyRTtuFRc6Dq/eZGxgj9aZouCapIWAhOWI648JAqqXEkh1Ppz0L4PWumKiQmYtgDYp5etW0wyRrpLqM75bPzpAIjughSWUtGwxqDbr9RUR3Ey5juF3U7SdjRLjIyAXIHRQc5+dLzrzds69sa80eis6Cc4YRE/6jpP2qq2LRYZjjGMaGzj7b0GVkiT/AJTunnq6fyo8M8DfBMX0jY4Jx86ul3iQEPxqjn+IxjJ+9dUhhjPNGT11I36V1I7SoVdJQ6TnpqxmhzQvHmYbdyo71R00sNi2d9zuBUNpTwqWdu4BzWtZFROYAZIzkjqRn9akpgFBCQvTKrsR7VMcbDqfDnv3oukq3hKg1d/pEHSTZZcaBjSVTSRjzz1owEW2gEE989KZLsrds9qK0ngyQBkZ8IBJoxaUDovQjHckVIIBBycnpVZkJ0jmMgzlzjG1OwxKkIIOoY2ZjvRhJIpxliWOfPG1WMC6CyJjBzpAG9NGAE5Cg+woIjaQBlIA818qsQaxqV/eXfbS1EB/dXOfao0Mvx7nsDvVcZbVuc9AFG1FKTEjsSfGTthth9K5YwECaFC9AmARiuRV7RL86IJogMMFz2xUmdecNQ5aCJWfO4LFQB8gfyqP8udIVQTOqjfSd1zWyhRiwOBp6jTUEIDjSW9AoNOUMJrOUb+Ejr1xVYYJDkkbZ3wc4+VejhjilVtGjUNzq2x8qggLFqKnfocY3rWLWB402CMT/wBNWQF0ZnQaU6knAFbhWIE+HxeZJI7VWV9agLFEWHQYH1qxazkewe3/AGUbSvjGdDAfWlxHPpYiKU42ACHb7VshpFTxOiDGQNvy+VRHIzeEvqxuGGxG3apMxYrmSPdHyPIYxUixu9OpkfTnBORWqkLHZmZUG+7b4/lUzgIqcgpIxBJ0yL0+u1WJivYXTYMekZ/iYVC2F2Tl5Yh/qycflWpLKIIkkjLYbuR0GfPtQ/xJdHVVCHOc9vWhEpOFFsl7tNv4Fzmuj4Lb6SXkuH75wFArY4eI7pdWkHSMHTg/mNqYurVmCGJF8J8QLY2xVi1kx8HsljLvHKdP8TbfpTMPD7RVU8mFTj+EtvS8lpf/AI+JDNAbd4TqUOBhwR9dienTHrRoouX1kibBxhCd9981el7GjlhickCMJ1GkAYPlTKMsqsUXSFwGdxsfnSaSWySYd00g7qdsn37mrtejSqrCyqrDwsuMD23xR5HxGY+IBtIGc4K5+Q/s1y6iN3Kg+mc0rLxCE4WVCHUZPt+VRa3JbLsq7bKAcn+lY3lvt0zjh6FLZmdSR4fi2wfPyH60IKBK7BgSNgwHUdv1pNbuVpgIxnT8ZI0hR36UbnyOnKjwHz1LHPyzv3Fb8mPEVsRkLjZtiAM/38jVCkhkwjBUG57E+ef770nPLKqlJwowo8W4LfX51FqCyDTIqoNwM6tXtvn+zRunDrxAeIyqN8En++u1HRYUhCuVZiNRYnp8qSkjEkpUvHp09Bkny7Y/s1Ai0SPyosNkZJ3B27eVWnDaXMYGY1Vz0BBGKma+MerKOyZxtQGV2C5jLgeeNjRWUDIUHffGNs1asCu75YtDmN2y2GwNwMdakzs2gpONDDOobAA/nVgwBAwdQGdHasuOTlXa2wEf7SPXGo/iB8Y9MZU/WtShqqxKYzIxz8QGM1WWMzRmNRoGoHSzA9+1ShYnSC2AMEHGBVlVXbQuAT+9nqaktHGOUECrsM7uD+npUSIvhO2DjcE9auuYyQ7DpnIAGB3qTGpGNSlDuy9c0DAHh/aEEoqsPh7nbfftScI0suhnKhstqBAIxud+v9a0NCq4ZQoznUe+9TLy3XxoG/20YSommdgY0UggEAA5Hv0ohSYgOyguOmGz59tsV3K0tgRsFGw8ZG3nsaHJCSo0xgadyVY5PtVqwYkSAF5FJAyQD0PyoAjlST9gQ5+2P51AASIIY9WDuSmdI8z/AH3ooEjZjaI8plxlcfkavaBLxzRurRkqDupONz54oxBQLzYgzk7HGc/Pzq0qZQIAMfxFv0+VdyYIFEiR5yNyoHvmrEsuGCgBVK9Qdzj8/wDxVZY1I7k52HlQ7edjCXlgYEHbemC6noN8dKjCk0WqRSWYON89vnU6ANyB6kUWR1UZBP1ApT8RAuS0kZcd85oIc8UcpfxMrgDSVPT5Ui/EZbJuXcQuUQ6ctjIHmPMfftTjX0WvGskAbBVO/wBaDeaL2I2zQTacbSHbr+Y86tZsOpG0jBpG6bbAbVDwxZ1MxWI7HD4/KsBFvLGQRRySlWbdC2rG37oI6dO9NK96Q0bShvPB/lTcEaMkTIrBmUxgZXUc6f7FLz3iRKQ2Ch3Oltx8qTe3uDOGaYtg9OxqTYHSC6czDZAJz96P8IaXkzDmRRsq9m0ncjt6UX8a6ohS0BmwMnfHrTUPhjGiHIHULsfrUp+8xUqP9SDP1qirPa9lz4sJ5BdQGPlXU9+xXYlye5NTUh+arFW5YGTsQCdqKDGAegOwJPlSqcmxtW2kZYos4LZP1rP/AM0mSYJJDGyhOazgkFU7ADufpXb04tkrG7FiPHj48dPYVEphbEQIMjAsVIG/95ofD5Ir9GnWERupwM+Kjw3MYkwwdm75O1UOUGVmVEY6hp6edU/FZGcNkbHw96vaTJcc24aPYSlEydwBsfnnPehyOI5HSIHSu+nOM5/OjkuIgvV/dicjzxVDNctJEYoiIs5ZdJOfShh2DtB0fSGJB2GcEYzRUkeWQ5lkXQdOxGx2rLRsXU0Ss5gIz0Gy5PpUIbqEM8yglzk62XbPYVxtpjchWdAd9wM5x7+9BiW4nmki1IZEUksSQNmpAt1Ass0bTTlFUZCDo59aIjIFLErgDOSMfmaVhuFdV5qamUEkZwK64mTkiERggt4g3TzothmmZgkwaINpLDAbSCAfOmI4lR8qoAOxIxvScFwLjHhZUCasq25HQe1CiuudIRHqUFtJJOT0p1Y0ZS+dOR4cHLSafrVAhbBMpdT/AAsSD9Dj5UujyrGz8w7ZO+9TksOWxA0tqOF2Pp96rRIINTuXXAXHfrkenvXKrEnD53ySU3PzoVsoBwo8IzkHsfT61GpNYQIDjz2/KrVhk24Iw7Ab5APaq3R53JZZUxGx15G5GCMfU1SZXk0xggBhnJ37+VRHGI8MCW2ONQ6Z8qrf0pBV/DyJ4couRkhdzt2zVSULYVp1Cbocgb+mRSkkhZ+SFBBbGCcDbvsPWrQSSO4DkBVIAA33JrF5NYbkSO4CylcjTuyvknr5VaC1gETPHGCQSQOmfY1EKlIQXbUAux0jp/eaFcSvEEYSMQdsHei37ayDSywNCQ3L1dMnJIPfO+9AAIQyaosAfDp2xS3M5jAKoDEY1Hr7586hjgOQzEdgcf32q8ljRjuNMGqSRGJOF88+1I2tzLcW0ckmsu8ak+YyPtRInkzEpOQzAEHofeotMcmAlQNz8JrU7jNdcKAAwjIdQR4jnFB5rsqY18sD4EG35ZonEJUigkDKdOR0x8qBHzAECFU1g9N+mP51i1qTpdbhRIIli8WovgAde29XttQTCgBhu3izkjYAmugkD3EkR+LX1AxmrZFs+hmd1I7nOKGnCOWXmGXWAw8K5yvrsR86MEykaag7DDFVwu2fT02oVtNFMCY49PLOMEfeiJqjZuc3MZmBXAwF/WqHC/N5z5kdNL6gFxj55Pt+VHWJziYSMR8Wk5G/qPL2pcwW4EpEWF2VlyRn6UbVI4VxIQrYCpjbPr6e1QF5jSOkUkbMySZOkHS6+eO25x510a5EJjjUDVy2K9VHr2xkVAL6RJP+7/Ax6Dsc9arJMzKnKbQCwzsOnU1IXTJyyJ923+Hv9ahHAG/hJ223OfLNTrDsUIz59qDzEgkKHVk/DgDb5mlDMAHBD/HtpY439K6RnA7A53xvVC7SDBAwD3qCmVZXC4UbDGQO1GpxLK51MD07j6Ch3qLeW7pAUW6jOuAkYxIOmT5HcH3NHiXmZwfh23oi+Dt8xWp0L2Qsb2O8gSRS0YZsPEx3RxswI8wa0EZRpAB36YG1Y3EpjYcYguCNUF8ORIvcSKMqw+WQfZa0xI8nXAz02zt0rVZ0zFKr5bw7bas7VYMp3x4htnHSlZGCgZ1dMY7UCXiUduCNDnG+BRpaY0qx7E79OtDbKkuzgf8AUM4H1pA8Tl5bFIkBHTJ/pQpJrhmV3ZcDsu399qtgrTLo74DBiN8VWM6Cx0gb5yx61mNzdbZnk2ONu+Ku1ttqLFiMHc+lWk6bmBXJMiBj2zvUNf2/8TNgdFFKLaxBhgHJXO+9HiVCSukZFGpEvEUTCLHITnC1UTzMcCNB7ttVhECp1bEdCvlUyycgKxG2d8bValV50gIMif7QKq8bndpn2+IZxUzOsBMxGc9h60RTkZ6Z8qCAYYSRrbOOuWzj3qVtYtWdG42GfKiqV1ldPTfHaqTTBELHOFHb0FCCIEIOhQSDkgDofOikZUaPiI6r1pcB9RL4YfunOD9MVKTAjKjGDuCc1JaaHnbNpVh0YdQKz251lIyFxk/C2nKkbVolySUGzAA9KE0fNTlyBXDfxf3tTKCtvPFIpBw7kjwhdttzn+fpTbSlcazmMnI8vtWCUmjvJDI+WgIUMCSTt1zTZkuUiD4hZFOMHOScU2fpa0XYN48kEbZVtyP1qGdWfqxc9sEj7VlLxJUws0Pi2wyHA+laKSc+KNkyC2dj0oSRACM6yPnXVDkhsADb1xXVdDK//9k="/>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23558" name="AutoShape 6" descr="data:image/jpeg;base64,/9j/4AAQSkZJRgABAQAAAQABAAD/2wCEAAkGBwgHBgkIBwgKCgkLDRYPDQwMDRsUFRAWIB0iIiAdHx8kKDQsJCYxJx8fLT0tMTU3Ojo6Iys/RD84QzQ5OjcBCgoKDQwNGg8PGjclHyU3Nzc3Nzc3Nzc3Nzc3Nzc3Nzc3Nzc3Nzc3Nzc3Nzc3Nzc3Nzc3Nzc3Nzc3Nzc3Nzc3N//AABEIAT4CJAMBIgACEQEDEQH/xAAbAAACAwEBAQAAAAAAAAAAAAADBAECBQAGB//EAEQQAAIBAwIEBAQDBgQFBAICAwECAwAEERIhBRMxQSJRYXEygZGhFLHBI0JS0eHwBhVigiQzcqLxNENTkrLiB9Jjs8L/xAAZAQEBAQEBAQAAAAAAAAAAAAABAAIDBAX/xAAhEQEBAQACAgIDAQEAAAAAAAAAARECIRIxE0EDUWFxIv/aAAwDAQACEQMRAD8A9yGqwNLhqsGrqwYDVcEUsGqwepGQ1WBpYPVw9SMhqsGpYPVg9GIyDVgaWElWElSMg1YGlhLRFlFDRgGrCghx51dWoIoNWBoYNSDQhgakNQganNCGDVOqhA1INSG1VOaCDVgakJmraqEDU5qQua4Gh5qc1IUNUhqEGqdVSF1VOqg6vWp1DzqQma7ND1Cu11ITNSDQtVTq9akJU5oeoeddqqQma7NDBq1SWzXGorqNTq6uNQTSk1FRmozUlq6q5rs1JNQa7NRmnU6orq6rU6oxU12atSMV2K7NdmrU4mqk1NRVqdmozXV1WpFVNXqpo1KGqmrmqmnUoaqRVzVTVqUIqDViaqakqaoRViaoTSkGuqM1FWjGADVg1Z63IMeFYnbGSwBFCtrwwlhNK0mTgZHSteUGNcNVg1JLexFNZdQvTOaMs6t8JDUy6Mw0Gqwas6W/iifQ5wQMn0qVv7dulxH/APYCrYmiGq4akRco0bvG4kCjJ0kGl5+JJCTqVmICnCnzGaLyhkrYBqcik4iJUR84DAEZqzaFONe/ljrVqw4GFWDL5ikRJGOuatzUHahHg486sJQO9IGZGx4R8qkTKAPD96k0efjvVvxPqKyzPk9CPnUrNjoKsWtT8T/qFcLr1+1Zyzb9BRQ4qwnfxR8qt+KbG2KRD+VQJAcjUPUZoxNAXZ7rVhdf6T9ay1uYzkBum1EW7XTscgelWDWiLr/SasLofwmstbrU5AVgc4yRsah7mRWAETHbrirDrW/Er5Gp/EoOpNZQuHZQ2k4qv4wkY3B9ulWLWx+JjxkuKn8TGP3xWEXAJyWb5V3MXyNPiNbn4yH/AOQVBvI9tB1GsVWTJIFV5x1DAOegxV4rW3+Oj1Y8QNT+MGrGnPzrKV8eIklvU1dLjX8CkgHrRhaRu99gKj8YfJazvxB1Y07elAnv1SASRjX2wpzVi1tLd+a/SpF15gfI15gcZ2VZ4iHzhu2KOnE42fEahh015IH5VYtegN4B+6a78cqjcH5CsNeJRNKEIUFthhs7/SmGuAmzDt70dJprxGNuqsKuL6PbBrFkm0kbZJONjioMiooZunvV0u24L8e9SL5D1zWM00ekYA+lcZEz0PTNXR7bRvE9fpUG8THU1h/jFibGgAnoTVRfAHfTnzUDarBrda9RQOv0qpv17An2FYiXQUai4bPcHapFyjHUdW423/rVkTaN8NOV69we1VPEo1+LH1rIkuVU4Zuu2wrhOGjyhU+53NWRNU8UjDdPD6dc1f8AzCLurjbuOtY3OjIxjT9KhZF3KsCewJ61dLtsycSijXJVt+nrUHiCDqACBv4qxJDca1xpbG+nriokk1MNahD3AHWrIm03E48bAemTVf8AMyu5i1j/AEHesZXy+ERSRvljg4q5d9PUKOmBVhPDjjEH/hiT6NSsvHrk/BEiDvkE0rrcucLlfvVHkCnBKAep3rUz9Ds5F/iCVdAkjVgAdR6Fj29qMP8AEIESloMyE7gHAxWX+zdsyFWU9dOM1xjtiAwU4zsM1f8AI7al1x/RHCYYgWddTZPw+lGteOW04VZA0chIGOoz71gyTxxthCp+VVSdnJ8StjsRRnHD29ixAGScCq5B6EGvMCVHVVPxYzgk4FUaRCwGrbrsx6/WsyHXqDVTXmhcyKCkcsmCMnfHy3oQv5XIJYkDpliKcT1Bqpryi8YuQ5VGPLbvnJFETidwR4Z2IHnVg16Q1Q1gnjMi5BuI8gb5xXW/H9QKvoZs7GrKdjcrqwZuOtG+liinGcYrqsq2PJhiBkNVg5/jzS3POMd/apikZiC2Pp1rjrtDqk+h+lW58gGGbboDnp/Kl1k7oATR0hkcZMZwe5/rR5YvHQnRpHL4LE460Iq520ke9PcoA+KVEX0aiK9pFGSr8yTtknFPmvGEozImHiZlYjt5UfmtIPGjDwhc4642/KqTNNKT+0Gk9QuRVf22fiJH/V/Ojy041bbiAURwyKFVVC68Z3po3tvkBbhDnuM1g6mRMHOrzzVUmk/ecYPUDG1an5KxeEeia6iySpXAbGdYxmiSXEQHVQw+Lx15xbjxgA5wMGpWV/Dk9OuD2p+Sj4280wJwGAwCT6Yq8c2obYO/WvPLI5GkbEHqG7UUmRf48E9qflXxt7mqpww3+tWWQEbsF8/SvOfiLjChXcL0Ix+VSJronxTHGeh+1Pyj469F+I1Y0sAMkeI7bGpJ0uVyGbr4WyKwobmdSc9/Xai/ipo3DiRcjYAjp96vki8K1Xulit3ldV8OdteN6U4LxP8AzBpQUAxuDucelZl1m4iaJ8FmPxLmrcOVuHRvHHpdX38S4Ofcdfanz4jw5PQRzq6nB3HUV0lzGkTOXGAMluwFZP4twTzEHLK6WC7ZpaURSWzoqSI7LjVnK5/ltWfOHxuPQ2l7Z3CNyZGldNyF7Z6dRQw7CSRkWZdfYV5rgaCzvWklmUoVxpUE5NejkvreMgRDLEbt/DWvJnKZgjbDF+Yc74IqUEZzzJJFJHQdvSkhxVliIJUyAAeXzpOW8hePmvlX1ZVQRg1S6L02RKkasul27Ehjg1UXWhQrKMdDnGRWEnEV5q5GcZzqanZLmOQCNZAQudlGfvSmi0xDaWixlsDNCYhGZ9TDz7/asyS4CsG1Fn75ODj6UQXJaUskICjzJJ+po7XTQUCUrMurIOAd8VSWZweXucbAjfFITXMhGFZFUjc53FT+KQDSSp233o7PRiSUsGA5mw2wSKrEERiQqoxHhBOTml2eJEaRJVHmuPKgw8RiRneVS752GOm9a7wbNOm6hD6Zk1oN8bbUzDcghArrl1yFz1rNn40hiRUhVsbMJB1HpScnESrLpAO2646elXjR5Rti41OAsijHVmU0KW6dS2xkG2NOazDxOMIp5fi7gdB9etW/GkRakQ7jzFWVbGlFc3H72OWPI1dpZSPCSR188Vk2128h/arudiRt+taUhSKNQsqMWx4VyT/Si+2pV1lm0gRl1A8lqyXFwwI269B1B9qTWUEMjKVJOfiNVOlVyMaid8jNGpofiZirK7Np6YbO9BMhbJVsDON96WMhjGS2nHQDarQrNcAyQlCgOPEd/pVEZWWEnRMM4G2M7H5UeU+JUjcYK92JxQY5dC4YRuy9SBv96FNdCRtEa7HY+IU6jrpk7EeHbrVQDnA37YpCR44FwG36ZJzk0a0ueVKJHBOAcYHU4p0G2kVYwHXA8yuD/WhpMsjaowB2OKXkuGkIRoyydFGnO1ed4pxqWx41Z2cCeEjEiN4SS+BvnyGfrUrXqmkJOzgNXSTbIHdcFhkjbpvShnhVD4tR80FIXt9BBpJdt+i+ZrNsMjZ50eSqtp1bDB61zTFH0AE+WTXkuGccF3eKk9ogLAskiyB9ga0rrjfDbOSGC6nVJJvgRlJLb42/Kryi7bE86RIdLkkEZ3oM1wqsyhRrH+oGlvxShVZMgkDSQu4oF9cEQM0jM2oY3HSmWLKKbwAfCDnsDQPxU7uUjGe+PIe9UgAZdXNCg9NVBZjrkLah2BjOSRWpYLKb51w0QaN4hjq5YZqsBnWfVK+EYb6SKSMXh3fHmCN6blkW2hCmbVJoyoyMU2z6El+1pFLMA8rEj5gU1aSrASRIX9MDY1mcMvCgk5jEs5z1pyO9WUtDjx4otvozPZj8eAv7PUN84UD8qXeeWTExl0qoPgK4yfejyPGQVidC3qDtSTETq0QdgMjUO1EqsHMq8vELa3P7vkao6iMs84ION8kEfahzi3RFJTRg/EqgE/Q0GGKW4GqON5AG0kDO4PT9areujJ+xZ7u1SFtE0OvG0Ybc1aK7tmX9nHEwU41HGQcetZ8wliuLqZ4yn7gBA7b4+4rOBcroLHSTqI/Wnhtg59VuXX/ES641XTgAbgZrqymiKHC3On0JwRXV02OeUFbkAgGIZ75O32pgXRUArFFHtndcn7k1mAyEnQSfLHSuVnOCd2z0Ir53k92Nj8VLKoUyjB2wuB9hQg6lsDJ9hmkcgqdUfQdRVgFzkEFutWrD4dST4m/+vSig6VznPvtWcc5XVGmARpbGd/P0ohlc76xnONPQb07VMOiSQtglvm1W1PkYyewpHmkMGCk46MladnfbgSNJn1FF5WHIESRuwIHnQzLKCcFhjfpWxFPHL8SI3uoqsllDLJJIvhMiqGwPLOPz+1XnFjGeaTUcJkg/wirwzOzLkL0OfDRbuA20mpmyC2oHGMmgKdK4Cg4zhiN96fKYM7GSYANt1HtirG4K9/lQXYyaicjUO3bepy4OcjaTV0q1GBhk1E79hUBgN2YjPzoURK4AYjYjxCpYF32fGcd/60acEyuQebkgeVEQbZzkdtgKAkUmc6vYnFEClRgsMnG+KrVgrZAGRn3FW5wOAxwfQYpdo87cxARuTioCt0Eu9WrDJmjyAcA+1c8gcZDAfWgNHKNxIvsV61KMQAHVcd9IO1GrxGDw58ZBY7dKjwHOg7Hrjeqtk4IAxtqHf1/SqllO2AO/QZrXkPETU4ct8WdjvXSIjKCFw3QUPBDjxnGfnjFUU7Z1sNs4I9afIWCzWiSMXTKsdzRrYiBeVkZ9e9LiWSM+HLfEO3ar6mPiCk46jNa8+WZrPhx3RZY9bKWTGO4YVLTjUVKE+tRHmUYjUZz071SVS3xLnScHvg1fJRPxxZiHGlSB6AA10ixquykk9zVA7hmOCF7EHOa5p2BKYBPv2rc/KzfxhqSyZ0hSM49aW1FmOSBTCTO5IcRKAR4ht51cukR0tHFKT0IRTj7Vvj+fizfw8oWERYbEVHJmxgIxHtWh+LjZSBCqHOxEAFAmkmaPEQXUepwN63PyxjwJy288aa3jIGcbkdfatDhbR3EZR/C67EDApK7nnyjThn0ncnpSkN6xmTQm5ft38qbbygyca9RFDAJDGw2K5wDt/WpVUMWlVwDkZ74rBnu7qNgxV4tsAnbNEj4k6Wys76Ao3PnXKy+3Tyno3cRm0kRuYWGMaWOetF5heMOQB715qfjks4kQHHh0qQfEPnWal7KEy80v+ldRrN5s7j1l1etZn9omAzYBx1+9G/zdOaYQEBGR4nx0rxTTTMS2v6tmg8+RrkjO4G+aPK1a+kAokHMWYMG3GE/UbVwEJ/aRyYA3JOAPua8VY8ams4ZLZJZAGycqxGjpuKVl4xe8toXuJHjkzqDNnOa15U7HuJ5YtLM08J0nPhlzgeoHSs2z47a3EvJaNtZbw5A8VePBkhDnAAYYxnqKZ4VeWttOk10pHKBKCMbsx8/lmq0a91zHiEgXQpO6ZG1fO2uLi542Z1TVO02vTnUNWfPyre4lxx5TEtkDzHTALKM4odlCImM0v7STVqcqM5PkB7/35ZvPxdPHyeourjmZ06EjIyQw9Pf1rz17LLcXClSiojHTpLjI7ZIGDvXSPPLky69JxiPGP1FSkgA0yK4U7BTpOPvXn5fl/TvPxhW1vdK6tGxZlQABpGAJByeq0LifCpeJ8Vs7y4uIYRaH4AM6gGznO2PvWpHzeiiTp1Kj7bGrOZQSrSM5x00j+VZ+Xkfin2btbmAoAbmAHIGnXv0o0rx8pHLJjOQS2x+vpWfbx/sy0n7MA5bPf70OS4SUeKaDBGVViB9d6fko8I1meLSAsi48w21DY5EgiGkZyCMnJrNlEaoXZRIMZZYwWPyGDQzFjSxtt1IKjYf/APNPy1eEbRLBhraRl9utCdjkADHfb/xWO2A4bEcRzkqHAJ/Kr27keNBJpxn/AJmRj61fL/F4D3stvaKsjxSuSf3FG21MxW66RINQRhtnrS7SSKQUWQKO+o7/AEzU20yYUM7Lk7llY7Y/6ap+ZX8athdwXcjrCWGkavEvWmGVXOAwJ9KDLcrFKdEwUA4zpG4+lBfiFzLIxiuYFUHfVpOR9c0z8k+xeNNtHpHjAfA3DGoiLxxppfGWJwCRjb+tJi+upI25gh+Igg2+rIHfY96G93cPlTBDhe4t3U/XNa+WDwpnS8hHNY4LMxBXOTV0hTClhgnoQorO/FOECPbIU6D9syn9aMshk14hK6vKcNk/QVfKfBeWxQttk/7RXUYXMagBtj5ZzXV0+b+sfF/GKobfLHOe9EXltKWc6QM4Zjv0oagE5Vt6MrL41YA+oXBrz664nLE6Rv8A6uoqXiVSusgA+uDVeTGPEgPTJyDsfOuidkJEzpo04wueuen9+damC6J+H1Rhg2ADs2Rn+vSoezmiUMXUhsEb7k/SuMgQqFWRQN8lsgn0GTQrgSsE5kqpGxwwQEHcdckmscueGcNNrug/4hMdt+n2q6RHORMC3UgDY1jmGCzTnLczMkcniVmXfJ6dM9617MxzKhjK42JCv+dWnGraRuijLBvWmlkYNuB8qWgDMMA48jnNNRQkr8W+KDRGdHTTKikHsRmsS6jWJiYYxoPUBsY+tbDKwI2BHmKzuIQDma98HrtRtlWaR5mnxKuD33HSoEpYjBcaTggAYPuKG4TOvWR71TUAhBIOeh61vWaZ1lcZIYEHbvU81hvhjtv/AGaT1LnVjxdCfP3q5D6jhWKHG5BzVVDPPLAeBjn1q2r3FKtrIGFjAO3cGrBZRvoz6Zo04PzVG2oZzjHnV1bXjpscfFmlRzc/AfXfFFU4BJDJ7AGnR4mY9jjURn3xR15ekktk53Go/wA6QWUnA1K2/Y4q34nT8WVGPKg4ZPLY7xpq9sVQpjwRyMhPTO4oXMZgrLkkjYbb+1V1NkamdfMjapGJp5YziSLB2wVPXeqm7BDExOpZdjj4Tvv+VCaQkZErHTnqCd/KrJKpyWBHoBnt5UgZLlTOQTpjAA8SirxyZjjJmAIzqBxvt/OlzEsn/LlTOd8rirLayoutWLZOxQ5BqWmJpY2xy7rluvUY610l6El1wTqsenGoLnB8sUkYX5urKhiPQEZrltnVCXUsp3Ix1qg2HlvI9WJPFkAeIfEPy/8ANWlnjnysUSqFz4lXfHYE1n4h8IXGEPYHUPSrheWwcKc+md6dXX0KY9IO2RgbEV2wj8MaeHJ261xad1GhMgDppJAo0EZcPrgwpB3IOfcY3+VZnHGvLQ1kRV1Nsc+R/lRouVMToljyMjBbv9K6RIBADpkjkCgeMEZOPX2+9DSyeYnS6qd8Mfl/OmWzoXjL2MLWYsoXQwYZyH2/Ks5ZLe4maKFoJHUeLScHY9c0UxXMSsVklCgnIBO+9IR2cUQYwLyyxwScnNanNnw+js9vcRDmyxu2kfCcn8+9YF1fXU8WmS0ZFBzq0EACtS35nMCMcqSNmzn5Vz2RuF2GnOR09v51v5L6rN/Fvp5XnkHOOp7bZqsk55mldjnGa1puEy5I5aSjO2BvQl4OzPl0lXqTpOa3OXFx+LkzYpCD13z9KuZ2jLNjBY4zTrcGKZcPIc9QyjYUq3DpZHK61UDuc71bxo+PlADcqXIO5IxUAytnlRs7DyXOK0oeEhiA+lsDfDH+VP2/DooVYaR4vXpsfPFXnxjfH8XK+2MkbPG73MciYIChvBnOe5B8qvJZRrzNLsQj6B+1Tfr7eX3raeGPOzafFk6TjO58veu/DK5x+IcEtrwzNg+nwn12rHyR0+GFLSNYXkLSeJCUDnG59wT5DrinIlSdP2kkJz0QyA439zV0t4mmUhkbDatTAjf06eZ6+dXksYJD40tcg4UatOfua48uctdePHxhi3hdAvLhGB0ZWO3zxXS7Ng60XGcs39etDNtK0g1WSZP7yt0/7RVXiYdVuY9PXlv/AFFc2zARzgo0uo74Gf50eGCQMxnJO+Tnv9qXSNJOrXAAAJEm+T96rNexvhbe75Srsy8psZz/ANNOM6ZdQ4LCWRV/h+EfU0FbZHbBnjLY2B3P2NUaR3b9pdxsCPh5hU/mKvboyKsUS22lDnSH1Eb5/iPeg64wDW0rIpAPxGPT+Y3oL2wlYKYYFJO2jqR9qZmBldXMatp+FNQCg+fwneo0XGwFuVXOSUb/AMUYdDEWiQMUk8Ix4Tt8/FQpn1KuqadFyeob9M0Y20zkqIpOndtx9ztQnglg3dymf3QikD6rTFcUeSPKIs66l6lo+/8AuWo5kwY6blNOfCBp6fI0eOP9sGdkYeuF/UUxJAz7BASeyn9cGnoUpF+1JDld9znWd/kcUSL9jIAGQ7EE6xt8sVNyk2sJyo9ON1ADj74pdXSPJyU9FUj8iaE7ktcSKxADMSfiB/QUM2ZIIaAaV2zox89jUyMhZNJEik4bVkYH+4daaggiEgJcR+SMBh//AKmnFoNpbTjxPiMqd8Oyhh260zK0MKYIbLdyucfPFBuribOIwUUkADxN9cGqfiLg6jJPF+zG4IIyfnWtZBmu4UfAiLD+LTFv9a6gyzrK2qYxhsdBMP8A+tTRsOUNXIGlcj1OBVlJ7jPuKNy/CcuQemStWFtq8ImQMDuCTmkALqlIDRjA6Y3oxRVdZOWwI6sV2qvIljDvGI5DjGAwHWgWIu41nWYOv7QkAODtgetXozvoc3UZjOrljxEY04PXal7uYGB42CmTTkeDI1dqaluWVY2KF1LA6tgVFFJklZdEUY7k53P0rny5/bpOG9Mqx4i1zGml11gDUAAN60EuJNa6kEpPbpt7gUODXpHhQEEg77bUyVcAlQuMVjy7dMmehoeKSxsOZaRqRts5yf8Atp6Pio1gSxiNSd/GWP2FZCMpbLHde+O9TL4pQ2k4IrXmx8c16mBlmQSRHKnvVZoDnO+PTvXmldo5dUTMGHQkn8q9BY8RSRI47iUc4joVwTXScpenO8bO2ZxO0lQgxR6u+Rnb3FZ3MCtjTpPkRk/WvWtCjHKuQfKkbnhKS5bALHyOKfTOMN2LRgE6SD1B6/KqtrYgksxyc5NFueE3sTkopIznPWqtG6AgKSe4UginRP6FoxnYepNVbfOcEehzRCXH/MU6iOuBQmjLEMpxgfCKNImTpI1ufINUDLEN1PcMMir/AIh8DVpJ6k5/SqvMXYNpXAGMVEUy6R4BpHfFV1hhgnOfM0DWuT3PmauihtRGdvvUN0Qxpkb/ACzRTO2RsDsNh/fSgKGZsZU9tzjH1qjAI3/NGegBxmpGtRwCybDqcVUs7EjEeO3lQvEN2Y5z6iieAjBBP/TtUVlMmcsqkZydtzRdbphgCp2+f0NDGMadx+tXDDALDP1FWo5Hdyxxq0qpJ1Ol4wSfn2+dSzW1ywdTyXI2x8NKLMwXAIJOwDKCMUxHMSBzYIcdyhC+5xQHcl7RjKi6tR30Lqz70VOMEZikC7nbwnam4oQozC+CegLbUvI6sdN5bI2+zbf2KpyWSnU4za5xImPVScf38qJ/nlqqhtICt0B8J+hrw/HuIJaz6bWRSAdkIzgdx75rGn4nJckSKdBHh69K15W+nHlyk6fWVvbZ0JCvpboWUgfesaO5k5+UVIiM7aRqPTfbv17CvNcDvJLnw3EmQcgA9zitqMyBl0lZB/rGSBg96LydeE2aO0w1EO7MNQOM+uTsPPpVrYQSSLzkL7HVnfuAKCmtlMkkDBF05K4O7dAB3ppDZZJe4aIltJ1DAz3B2qaoq8MSZebAmjcbHJx6Uq9nJGwjK5Xb4W6DIyftWrZiRP8A09xCVJ2AfVWhNFHKjDUUlYY1gYI9jTg8ni9DLIwfQCDvkjbv0xVywbSSDvnoMCvVyWNuzElmGeo23pU8Gt8BVkYddIz9dvnVTK8s0xSIeHTqbHvtRI3cXE+k407DOPOt244PDGmWY+HJUYOfXvWXxCSGw2lliSSTOnUcdz/Shqf0uZgSgLxrq7vgfniqMJWcBITIpOMq2313FAVndBzEsZSF2KS4z/3URYQG1f5cWPYo/wD+poG6YWxaGIkvcjceHWcH7gVy6ZCC8zKV7yICD896qpQHD291AR5kH+VFeaMDSt3MCOodSR+orKWmik14WW3KkZC9h8wBQlbUulvwshBwAGwfu3WqK5dvBeQYB3DxBPuVFXVHdcgWcg8lkz+TVLUPE2nIg1Ljch9h9v1qyRA7sJdJGMczAGfnRI7bWuJYWCkYPqfTbp65qjXccKgA3kRJwNGO3s1WVdK3Do2AZJEAOCeXnJ+QOaoJYB+zE6FvWI7j5gVzTftCv4xyepEsGfvpNCjhie5aa4FtzMfGrCPIB9CPvUKZVXfLKts6YOWz/wDttVjFrA5ccUm5zy2JP5moY3GH5cUMyuN9Dk9fbNLTRx4UXFi+E3yGH2BApXYzWSNGHe0dHzv7e5FQHWA6VSdWYY1Lg/qKArQAh4pbi2Q7Ywy//gTTBeUHEN+snYiQqf8A/YKqtWhuJ42GLhv+l2b+tEE88zHlm1k7AeAn7HNDlju9Kk28cinqyIw+6nFL3VvBIg5ySnzEZU4+RH61LDdxNdhdE9mGjOMsupcfmKVL2LyhHjmXuG0hgPyP2rrf8NCv7GWWD/rTAH/1zR0mjYahfQzu3hA1AgfWpaHzoHRUW5QAbAMjDH1H60uuLmWS1guYXlCZZAqnHbqBTq2kjNqkjjMYBzhSPpjahzQwKjA2y/tAQdlL/lSALWK54ekcFyhlnbUUYIwQIPPsCOm/WjXV1ZRkNcuIs/DqYDVSkNtHbMCkk8QG41ggD5LmmhruXGi8EihdwCR9iKWe4Xn5alWVXlDdCFXGM465ohvYIIsMkqFdlbQTg/LNHMNwJNMJjeMZxpjVvrgUrI91I6m4s7ckPhQyuhO3oafE7VWvLHIzfyLt0MkgqamTQ7EvYJkbbTH+VdRkXlQjPlNWhwg6nGMUSOaN1Zzk4GSe9LB7W30m3ZygcsCh07eVSb2AzrHodS4OWdh3osjctMB5F/eRhnYEEf0pafm6pJF0KSQCME52AqABEVjR2ABwQzA7YqxMZAUhixPh61y5Xt14TpQ3eVEBIMekY8OCSKmO+xGqqxVnGB3IohihjVTHEN2IOVJx9aBES0ojMYDLv07UbsazKZs8YXWSVJz070yADggeLv7UqSGJXVpIbB7ijmQx9ME1zrcVaP41EYAIwMAbV0YOlMgA9dzUNKCRq6k537VCMulMtv3Ap+l9iSjB17ZGcYroEE0saO+NTYyB61W5LRqHSNiADqG2aHdSzQR80RHGN/EMiqarj1YBGMtn3qysQfFnFBSSMxIzMBqA757UGeblOAYpMH95TtXfa8uQ8wZjs2R5UvPZRzD4QGHQjbFB/EBVVteNXw6ts0VZW7n71bFhGXhUoDBAuD3B3pKSzmjY5jkUDoRuK9EsvnkVf9k3XGadGPKaHDszFCmevf8AKrtG2rQEAQjZ8bZ/OvStbxMD4FYGk5eHW5+FSmOgBIFWrxeekj5a4OnfpjvVVk06dyCdwAK234Z4cF2Ge3WkJuHSrkqisAeit1+tMsHjfoJWTOZIzk9xv8sGrtOuNCOmk9jkCq/gnZ9ItwH75PQetFELiQL+HKlsjSDt/T501dqi5wuHkBOP3XU7bdvaujk1NpJTH+sEZ9Nth9qZt7GXlgSxQk9tQBNNvbog1nQmN9LbD7mrpdsC94kljKUdBqGNwxFZ9zx4sSIgsakZG9bfEXh5BVXt3bcMrxqayDNLEyrHIsauxC8mNQBjzIFE4y+2bOX1VLTipaXRMxLE9a0576O1bxu0w2PiOwpS54RJeRxXEt1OrKSo1Qs+c9852pSfgj4HI4hbTeSlXB/Ki8f1WL5zrB7/AIzLOirEwWNfhQnf3rY4HxiO61Jfyh40Bw4UZUeZrxDNLE2JYpIiw8IdCuR86rHdOGxjGsEbdxWvBic7K2P8SRQG9P4V2bDnUZcdD5Y2rFjR+fygNQJOCNuldczFm0/vdt6XllkaRI8fEfPrWuEv2xbt1q8Jv/wkgYsC3QeW9bD8UnfQULRqu7FT169PrXmLZRCmpipI6YBPeim6XVkEn1zWeXHb01Odkx9N4Tdm84bHIQQzTxKQT1wF3+1N2+l5bQsA2Z5mG2ema8h/h2S5ltnKSMkC7lwwAB9c1uxJxGFkZWLFASraQeo7D1rMr08bsaC28B4dK6xqJmnbSwHiHixsfatPkRQ3cfK1qOWcrnZugHWsWG6l/CcmWGRCJ9YIjI21ask+prUgliuL2Nw45Zj2WViMnPr8qdNOyYGBlVzsMtSV68MMsU80qjSGUMBjY489uwpe94xGUd7FVleE4GRhc9/U7elefuZ1vr0XF/b4wNKkFnXUfID0p0Yd4hxhJIuYsyrCZCqvqzqA6jYVlgNcSc03Nm4PwtLgHffGcg0aCMR/shdw8pfgQwBQp/3Jt9atELktpX8DMB0CNvn5OPyrNaFit5immRLVj5I5z/8AkaI8OiQRtYPo/jDYH3WqSwzlNNxw1+WxwShYbfMGoT8Pbvy4TdQDUB4dwfmCKIqK6po0wTTx+IHMZ2HXyNLq8xYk32sf/wCWEnH/ANkpkyeIY4h23Emf1GO/nUM+STHJZSDtpdev+1hSAMs5wv4GVfPbP/aw/KpNrzHQ/h1Qadyur7HBGKNDbEszvbxxgjBxq/Mg0MyQT4QG5tuWcZWNVH1Ug/aouxEyBVjeHSdtONvoRXGdIX0G9fUO8ysR9cEURn20pxEls7iXLD/uXH3qGSWRcxJbTsDuVwdt/wCA1ABOe75iuLSZSemYx8tsUTl3eorJaRPHvlk1j9SKDJFEkei5g5a43AJ2+TA1aKIrhLaea1PYYKA/NSfyq6XaGFpBKOdbTKB006T9tvzpuKW25f7K4aEnoJFKY+YyKiJ7x8o92lw2Nkdlc/Q4Jqkl3LFpFzw6Mati0ZMZH5ipA8u8m1cpra7A3OkK5/7SDQ5XSLIuuHOpIydEhH2YfrRHfh16rLmeJhjJkiDaSf8ApNGhS8RALO+MgO4QyZ28tL0hmyLAZNUck0TDqdBAHzU0zHHd6MG/Mx/d5jB/s1NPzFVvxVlGW89JjJ89xUL+0dmeExr2bmBx+hoJZJLhpDG9vbcsD4wjL9wcUROVDIFkjGphk8oh129Dijm2RSWtHt0cd1Yqc9O+1DkF8rlp4IivQlowf+5aQj/g3JlW7SJ1PxPGY8em21WVeIMuq2nSfPw6HWTb2NJtPCkgWS1cb51Qvq/7W/nQeXYvJI0U/JZj4hLEU0n3GRTBT13Lc2z+O3jYZJYyRMufmDj7UvHexsP2lk6g9OVNnH1FGSK+SBWs7ySTzYTcwH23NUmv7lDpntoJD/rQq31pAM0dhLhmfS2MkzREfdaajicIv4O81KB8MU3f2zVpBDLBqKyR5wNKjWQCftQoLWJSRazROT1D+E7+hqSWjvFPjgjdu5kthn8q6ua3u4sIpvFwP3JSR+ddUcAt4Le1XlramXJ3IUPnPoeg+VY3EbTlXjXCRsqMdlbO2MdM1sKbYgJK6pISFUPJ9MsBv9aXvkdJEtvxCTIYy2uNg3iGNjt3rNmTW5doOp8BhHlv4goyB70dSzJ4hnSfOlQTJCmlgD13FGQkbFjjPpivO9I+ktnTgAjBoDxrHLqLjJHUbZ/vNW1hdQDfD1GetAfU80MkaYC5BJ2yP7FMCs680yNDI5GQRo+/Su/Bh4yoLnsS7nNNxiSPVq5Y1DPmPpQ4m5sYkJAJ3bbbNOrFl1coIY8nSAckAVXTK+I05aHrq+LGD8ql3Ct4ph5AAihuA42R85GPH1+9CWnmljflkgqR1VfzokV1DNHi4yRnowJHX6Vfh1qJyzhysenGFXua66tZZWkiRTpUgqSOvQ0+PS2aNacRt7V3/EW6yvglGfrgdulanCv8Q2986x/h2jB2yxGBtWBe8LknALzBJl3XDHPbsMnt96YtuGw6ELBo2UHU4AAOe5BIrpx3HHlmvSu/Cx42jtzjfZRXl5eLXEB0CYln/wCWQgxt22pyOxtIyC88hYDYsynI9lqVHCiY0WQMwJKjTjB3zu3zrVY61a04swjVpkLHfVgiinis01sJLW1JZgCoYenQ470dBw6FDkDUdyqjJ9/L50E3TdUWNR6AAj09/lR1D7ES8vpETlrGh21r5ee9CSO8lbEt0qFhj9nkEnz3xQBKwdjzFix1xKsefuKx7Xibu4kfw6T+4uokg79WArUmi2R6iIi2jcSz6stksxyftmgLfxPMEjJIYnfl56fMUqt2t0oMZcKR0YDP2qsCtynLR9tmxtWems601dcRUEBVXZjs7Y+mMVWVi8X7MaSRvsD+eaxr3w8okZHM3x7UzdXCctFjLYAOcZq3pePeD2/EbmK9dURGUKOuwFdfz3Eo/aSdhsDkfYVlxPJ/mMDIcLJkEZ9P6VmRc2fjURmldjzHGMnbrRrXjlaUREjymYkkNgYJ6etLWbMC656OcEfOrWqkM4NAt5w166bZBbf61oeq0GuPxFo0LMMatsehqLb9hMhUsH17sDg9DSKOpDoB4g53B600jaJIiADhhsfar6H3raNy8jqJZS+emuNTiouoI7mMC6sbaXTvqVChz7iqqeZJG8luAF/gc7/am2kdJdo2CtggEDpVOTN4M5LHh8LDPDrYBegmjDn/AOzDNG4HYWYS5lhg5iXmkyRS4Cp12XA6b0W6kT8MzZ6HuCPzovDH5fDkMsZjJUEFqPKnw44xof8ADPCYnKS3M80inBTOnUft+dPpwX8N+0t+AoABs8zKT7jTqP3qUtDOjNJDG4LFgCSM/f8AShPbqiExWk9uRvzICHB+gX86pyt9i/j4z0rf/wCcEMpjhjV8YSOPJPvnJ+1bPC+JTW1msU2vWo0hZRjB+ZBI9hWfG93GjleKXgJPhEquwHp++KZseI37TrDHcWkwJwS0SZHyGljSvTTh4wkkbx6kLBCcbrge/c0nef4iiS21BCZfKMD77E1p3E0KxqbiDWQP/bJG/n4s/nScfEOGshLLPH1yGhVvyOaE8vd2t7fcM1Wdq6NISSj3KrkZ3yNW/St3hlssPD4GxkviXxdRnBx+lTLBwe6BIv1jztl3ePr2wVxVbfg7QHVZ3qyDOcalcHPnvn71T0q0G8ZKhRq2NBktoTpDRAkb9M4pOSPikUmZLSV1660BPt3pX/NLrLcyBl8J3OO3p9avLPaz9HJYiLnMLtHhSRpJTv6Yo5FzyNruTJH/ALgVx/3ZrPg4upfXLBKoUYOFOBue9Fh4nZuFYOmMZ2NUsSZOaRgwQTEZGNBTO/mD+lBSSCOVObYSoGHWORWHzDAfnTcksQXVCRrJ6Dqd99qBOCZNCgEaR4vlRrWBz3tu7pyr57Zj0DxND91yDTK3N4niM1pOh6a9D/kQaNBCsNmkUuD1JONuuaJy4uUw0p6YXenWcLSTgrE01pEA+NBjlKE7dgc/Ss2e64XG7Q3TRwHOpeY6df8AtrUiuUiuIkk0jQWAUnO59vY18/8A8Su1zdAsMkDt6mmcdNtj3lvBNMAbDihZSM6BMHGPLScj6UVhNbMxuLWM+TMnLz7kYFef4BbpDwG0h4vzY0fUY8RagoLEjON/Xetm1tbuGM/5TxHmqGzhJATjyKNVYzKI72lwv/EJLDjHbmr/ADomJyF/y+/V8ZJVXxnb+BvlSUvFLi31HiFhHMQdioML4/I/auE3DryPVHzIpU8eiaLVj5irFoj8yGQmextyW+Nli5TN/uGxoaywvkQ29wrMMFRh9I+21E/DXUkYaG4uOQRkcmXGPkRml5Lu3XX+JtWkA/8AcTCyD3HnUjFvFGMmzmEtwFI0rLh191zVGmvo4j+OgiuMDfMbRsfPfzpZIeGXzM0V7FzTjKTry3B9+mfajGHjFirKs7vFjwJKolX69fvSErecNuEJmFxbEncSJrXPuO3vV4rOZgW4Zdq8ec/8NNj6il0uUuFYXdiE7M9s+D/9T/OrR8Ksp35ljdRO5GyvmOQVQUxqvY2xeRJKuRkyw6T8iMVH/AzyaZIJYXJzqRtQPvnpRVbiFoAjSOFHVZBqU/Orme0l2niaNyP+ZEBpGadQEXDo2UtZzxuMHodLCgS3V9ajSUWRRsVmGoH1yKfWxxE0lnIsqkZUjYg0GW4ntFHiEuTsk+SPlVhCh4hayKGnhe20764/Eg+VS9obxTcWlxFOjd1GO3SqyXFhcREzQSWzlseAalP0/lS44RcQSc+2dmUkYkt2wwHkRtVEWkivoHMayT6R0w5xUU+nEeIxZSSeIkHYyxeIj7V1Wjx/hC2Z9TvqXJGMBdjXKYUUCOOJE7qFxQzDMPCoYNnHXFGgsnBCt3zkggmuUtx6M46UuEjMcqRgAsPAU2/KphVNEZSIgqR4SNwe/Wn0s1t1BdsEbAHbIqVt1eTCRq79tJLH6Cq8bVx5SF1lZXClGAxnJIxVRDdTskVvyw5GzMcDp3z2rUEEEEY/EyIJM7Ip8VEM0ekPG0gPkyg/rROGe1fyb6Z7WkrtiYjw7Y14H0olvw8xfEhKHJ8C5/SmDdnS5ZFXcZYqNTUvNFNIGcSYjIGkMxOPlWvGM+fJaVIo1Cy2uAxyOY+M/Tf7USOIOuUSGMA4LAliPtQLwiREy2MZziq2judaqT/EcDPnWs4rsZ5VtxnXNJp64RRqqUvzKhMcDIcbDmE/UDFAYImS/brntRLZXEZ3VVGdztn61bBisVxIwZWCxq+QyCMHUc+ooSSRw3jx8pPFk5Ix8qtNcoXUJKudXi3FZV7b3J4l+IVGaMqMnyrUvasyNRrwrcadaBdPh2pCSeMskisSxkIBAO++/wCtWEYfQ5OM5G1I3KRmJ0OchvDvUGzJcTq68uYhSP4V/lUR8a4bPJJFGx1oNzySPzpQAR20LAkllyxznfH9KS4WgXiMwx8Stj61nlmHjvkdupI5MODrA6nFYdpJoupQSPjcfc1rzJojAXuKwyCt/KPJ/wAxn9a6cL048/b1thIsdsD423xoRc7UC4LTqBc3CoeyK3T5ClnjJhiyGYMp2G49yKF+OsI48LIGI6hBnevNz216uGSbRxcGxQss0pLMAjJFgg+5PT5UyxLli27ncmlkaG6s4pUDLqYbFRnI7ddq0TFjSxwB3rX0J7JRvG11Y6E06WIJz160omlONg+Uz/rThVFmtzGQx5vQeW9KSwzLxlmKFYxcEknYYIJzmnBrrUgzzBRvv+dKWxH+aThSNQkfOO29P2aObyZCR3K7dRmszh0ZHH76NsqDIxBxt2rWe2bfRmAlZJgpGA56+9NM2OUwAB17UmG5d9LG38ZxqHUU4yLpjbIKlxhR70UymeLvNIIoAGCBcyMD1pZOIvbSKRcDAGNK+P8ALb70XjiIYTtttnHbHlWKspiOuMvqVshgdx5VnjIeXK/T2kN5dlEktoVETpq1SHDD0xiumuTJOwubON8fEcbb+xyfpQ+RO9namWZhI+ktkhznG4z/ACowgnTxRsrEddQ+fanWfHexYeJWIQry0RQSNKyacb46Gmrefh0tqI4JmWMjYbH8qyblLtXEk9pE+MaXjOcfIj9aYgR72+X9nIpC6mbZdI6bHPU1TsWY2PwmuJeTNGQNhqBpaNVtpH5uhZNs4XZvt60O9uzIn4WAaFTwqoI8IFUhuYbVOUL+O3mAwCVKY7+RU07+l/qDcxc8utxcR47AYU/IHf6VDEyza47iGYYwFcAEH/cP1qWmupJCFns7ruCGjarSIUBMvDl09zGWHz8qEC8VzqQPZwyx9W5Q8RH+0+3agym3UNrtZ4coQSr4P0I6/Oir+HeNGdpoW/gBDYyPlTNmkg2g4iXGfgZiOnUYORUi8FzGGEkM9xFkdGjx/wDixppbi9YHRcwzgfuuQ2P/ALb1DC4ZyTaW0g76QCce4OaUaW3yUmspYSdyUkx77EVIzLLIf/WcLhk/1ITHt+VKOnB5S5uLWeGNfibwuPlg5+1EgjgLBrW7kgY7KJAU+WRkUe5iuGiDPBDd77kANp9iN81Yr+isXBuHzS6+H8QRdvgMhVx/tNCm4RfWUYWJBpUkkths5ye3vXGK0lKxXFpJGzbZQ68fI4NMwC5twE4TdZcMMxE4OP8Apf8ASrBpNZOIQwOt2FLjfWTsRnoB6D1z+VMQXguWHLGSeijY7elNHiVyjMvErCNsDeSIGJz9Tg/Wgra8HuP/AEV8ba5K4CytofB7ZPX5Zqwyl7rlyyaJbl7djtgLjP160rb8Ds7KdrqWT8TIF1RhwMLg5Bx501xThHGI7VbWNn5C/vKNWoeo/pSltcNYnTOjqRjdQcVS4c05Mr3C27gAqRnGdwc111w8GUsY8f6hseh6fahxXyXPEkghkXSIuYzM+rvjGPnWldyS3C/8OutdIydQ23Hr5Uj7Ia+I2shh/EC5hVNRjuYw4PpnrTEktgl7pewltpEO1xb5dfmO1MXJVdcmkh3KqN8bZoXDAZ+YxBYGYsx9Kt6FhK74dfiZ7ywuXmLYGuFirgeRXvQjf86YR8SthPJgjH/LlUe3Q/atq7jT9kAfGz7FWw3rvWVcS3E0I1yTPts+kPTokSvDIpIzDbXgXm7mC4QBt/I/+aELW84bIwie4iRd/CS0Z9xR7MyT29rakapGkIkMo3KqM5x27V5ziMy8Ime6hQuYz8KSmPPsRVJqvp6uK+t5Yh+Otstj/nQY/KmI7BJRzeHyCXl9Qy7g+VCjm4fPFybyQWtz1wx3P+4DBpGfhtxayNI0hkJk1xOilSBt379KR/jQe5uLVxzY3yxw3MJxj07VEZsrqYLoNvId8gjS3pS0HG3jiWPicfPjYEPIF8Q9170U2MNxHz+GzKy94i2R9OoqiBu+HXVrciaMyxkf+5Gf0FXTibcvTf24ul6FlADfMedKx3t7ZTaVLLH/APBOMr8v6U1dXlg0Ye4jeOX/AEHp89q0P9GjsrK9iSSzkMZDajExHXHlVLmJrZgyK8c2Mcxfh9c/Sl24ejqsjxu8TDZhsy+4pnh8ltZSmMa3iKlmlZvL0qxaiZ+IuVMNvBKCoyzkZzXVocuKQB7a5RY23ARsCupxSvE8Ivbt3ZrmRZF7HQox9BWo1wGUrzHJI2HasiK3FvJIsbnBO+fKnIcNjVuRWb/HTjOkXeuWGRVABx1pZLt3mjkU6WBwRk53p66jUx+AjOMbHOKw4YXJ8PxISNx5U4Le3oBYa1LiTdt9QXf60VlgtkHPlCDzkkC1l3l7dHg7zKI44lGk+I7DOK81FNbmXzLDBJU71xy2um49rMIjCDC0WWwQQdyMedVMjmNVLEjG4BpDhFtEeHK2G5ituc9RWiEMqBdlI708fWaaG7FQTgae5qtjKy3LMXjWMJ4i2apxDTbW0ru+VGNQI7ViX8kawmQspxv4DkjPetyaxy5Y9CvErcl2jieY74bSdNJMdZY3U6gnqpbPy2qltY81RhmYDzOaLKlraoGnljjXqdRrjy2+nTjk9gvFCP8AlSTnv4TpH3zSs7XU8uhcLpGrWwOceQxirpxG1kmSKNmYtsG07U3cqguFdQQXTAwMD1/Onh1e1zmwS0WXlgDRnOQT7VFxbTs000mgKF+lCsm0xrrJOQMY7VaNCYZSD0BIHauvpz3pZSGto9Z2Gc4pax0rxbw9CDv55FRZTCaIDVnr0qgVoeIRy6WKDAyOnlRYd70zI3jA1ZIztWVLEW4jct7N/wBop/J/HurbFiSARjAzSt9G9vxJjsFkhB/MU8WOR+5jL8Ic5IKr2Ned4eo1TDB6k5Nes0AcIk31Bojhu3SvJr+yeQhiATRO5WuXVj2HCoFfhKaBhubsc+tXlaUStHy8kEgM3Q+1J8Ndl4GwRyrZyGXqKQea85BZLyTWpwRpzjf2oztq0zNbX0jo8IKhD1Ujf9K1b6GF7eMsnLCkFmLAZx2JrEM/EGCBbjWC5DlYxsBTCWrMk7TamdWJTU+cDG1VqnD7Vl42HvHaS3kUr4AQARjr50tNxBMNcJZ+PGdbNjauSymedpRExjZ1OrPToOtNLZRwoFlIOEKnJ67/ANadwTjpG2NxeBXblgHtp/rThsptWS66RggqD+WavbjQP2WCF6bEZp6A5HLZQV0k6jjr5YG9ZvKnx4sXiN1cpE0csqlSo20DPlWaJCIgMkMTgGti7tIBb6JrjGckSMQTgnPQdvpWLrRbqCJTqVXXxMMZGqtSMWvcwLy7SyWVg6oF3B8hVeM8csuHQiS4PLJBKxganP8AKmZ0Qw2+o6RqHQZzsdtq+d8dJueJXBkcuVY7n6VnjPKnncj1/Df8WWHFLmO0hlmWWRgsSyRHxN5ZGRXpb524fHodUd3+IjrnFeT/AMA8AisrZuN8QGmWRSLUMD4V7v8APoPT3reWKW+m1FFlxnSmoZ+jda1ynGXpnjtnYdnDOzs3hErHIV305+TDejSRX8fim4Zayb5yismT7gkVV4oPEl3wp0UdGV8Z/wBuMA/Ohww2KMORc3VrnsFYZ+aGs9NVFy9tKwW6sZY2U7Orhl+4zREe2aXMV5LEc5OQyg+5B9KYjN24Itr+G9PdCyuceWDg5oV25gA/EcIiYHqY9URH55+1WDTMklxKhMU1vOF20kq3b13qpYrlbizKA9GQMn8xSkZ4fN4hHdWxUZLkB1X6HP2q0YuI8nhd2bvPhIjnB0/7Sev8zUlpWtZGVpZpoyd8uNYHUdR7UdBctk2t8k6t+7rD/Y0G0lu7iWROI2kOn90nKM3oT0q/KtJdagvbunXmbqO2Qf1qSZGMbkT2SAdC8R0E/LoaGLS3LlrW7ML9TrbRv7janVS9t4cMBcR4J1EmT7daSie2uIVW7tpIpCi6mjGwY9Rp7fekDSSX0G1xHHcxZ2aQZyPQihRpa3kUumN7UnrrPMU/rVkhuEYy2FyJU7xq/T3WrxXEVwZFvLUROP3odie3Q+/nV2ltN3DA28dzEFxoxrX6HcUoy2V0P+Ltxbt/pPMUY9MZFPfgp1POtZdYXrjZx71T8RHNlOIxAP8A/JGpBHlkUgO3hu7GNZbCbmW+d9JLr9M7fKmF4lBdxyrf2YXHhDxAsWOPLG33oAt5Yph/l14WY/wHxEDtpPXrR01kyPfyiSJmA0rCUeLy2HUVSK0onB7K8gZ7KeVXORpkGkis+Xh99ZlnyJQBjxNgj5962blZhEk9pdXEijZXTfK+TAiiwcbgOYeIKFT4daqWQnyI6jsaPGHyseJikuDfTz3akqo8HMlxg5HTBr1NneQxO6WyDKNow8oHixkgZ3PxU1xngcN7b8y0CPJtpy2kEe9eUWGexvtUqyFBIzSFRltR77etV/q/x6YOWileeMo6ISAd8HB71kwss1kkYQmQLkjOM/2BWXf8Re4RrZLydZJpAELKcJ5/ypmF5+GxKOIvHMoBQsCFz5bU9LvdM20gt5Ocy6WUHHjB286zY+FQXlq0vFIpzbSsABFLpbHXIz1rcjhsZIBcqrMAR4dZxSV05uX1IxAU4C9PlimXBe23Lw6yn4cj8NDuIkCqo3JwNgfWsi24peWsn4Z0MkWMNDLsVx5f1qnDbm4trnKuUcjJf+LGwBFekuYIeKReNUEgGNePEPUb0ssWeLh96nMhu/w0w6g7Y9wdqC0VxZKswlCEnaeFsq49RU3NgvDXzLi5U9GYEYPrvWvw9rK6tClrHHGRs0APQ/y9ay0TSYuVS9vrYq4zypQBqHv51N5mwUOsgeA4yNiQP1rIvDHHKywxOAp0sjjdD6Vu2N9b3DLZzMGYAFGbdWGPPtTJvpm3PallxSNYg0iNLBI5CHPT13ot1w1ZIpJLIrpkGDgZBoXG+EyzW7/hZBFKwwGxkf360DhFxJZEJdyvy40AdQdtR/erbPohJbFJGEmuNic4XOPtXV6cxxXH7SOVSp7jpU1ZVvF4tbqyljaQwysW3LF8Yx7HFdbEzROIlJKtnp2rLgkadirs5bqSxODWnwhnQuNvGM9OmP8AzWM6dp7M2xlCEGLocgZ60vbrJ+LuFaMKWAYDP9+lOhlBKs5GTsCcUnMMXkWI2K7jUfb1olvpqybqVTm8OvrXPidWKbbA4yPuK8TEY2Ixuw9K9xZDl3sgYYV16f3715ZbdIOJXETpgRuwBPoaOF96eU7mPTcBOqymQKoyuVA7f3iic4RzEE752Gex3pX/AA64Wd1GSpHf+/WrvCxuSMHZe3pRJ7Nq3FZRcWFxGEyXjZc9N8Vk2FjJf2NxydH/ACttbADJ6da0bqPlR4mVgpGf7xSn+Hs/hiijZTg/Lb9K6S9OVk8hpjcQ8PbDBZFjwQhGMgHvv5V5uE823kBycg9sV68JzFlXOwcbfIV5mG2ulLNMAqYIxnJrHGSa3y246zKq0DhsHavSTK6mBgrNqkKgDyxXmEKpGhA8Sn9a9TNP+HsIrkRvIUwQAcbkYq5ce9PG9E7hpLZxHIpUDxYx27U9woc+F1JxryPFtWbJe84PrtJdRHixJk4pmy4rHBFpihlJUDYgjA981X0p7ZXBVulvUhuV0HBGGXTnf79K9LORZw84xa5IzrCqDk9RjOKz5eJFQ/Lt4o2BDZfc5J64/rRHSYKJZblnL9BjC+dVuqccmE0voJeJPO40O5CnmDYYHSmrq9t5xg2/O0AZXG2CfM1nXVuVfmN0LKSD9DT1hbIY7hYg7y8sqB29Kr0eMliy3EomW3ijEKLsFU5xsfOkZeCTy6mRxvv4tq20t3aUl9EK6Rh+pJI8v761NssyTPqcvjvt+tHG4uc0jZW0ltZ8hwzEHPhOR9asYG0Np5gVzljtWxbtlhzImGTsUP6GmJFiY6gwBG2Cu9LO2fTJgRWHh1nPZUO3vTIhfJdUQ5GDqYH7VqJaaVDgqfZun0ruXzGJKs7jsp1ZqsXyVlLBpTlaNtQIVen2oy2TP0GR3wB/OtIct+oZcde2DRFiTScMzqR3apm3WcliEA8Cgjs4zQ5oQWOlAPRV2rTjhXJCzlCTjSQaXae2hYmW4EhB+GEavqelIJOkejGJA3cMmVNICygVjLDZxh/4gMY9vKtIcXeaYw2sUceTuXYM33wKT4jxSZHCWbIqr8bqi6j7Heo9tCF3FvZCYKsgIDBdgDg9K8vwXgy8X45O0/hs4X1Tt/Fvso9/yp+xhe6vBcS3Y1qBnYucVtC9s7K0Fnw4Zd2LMzjRqbvk0ej7g10fxsv4eMu0SbEKuQAMbYFCn/CRRmGb8QFUgtyicDHmDv8ASrwQQlCjTW8Vwd1MwQlvUHO9PznicSYkt7e6Q5zrTJPsRj8qEz7djlWs+NlQx2imb17B801NDfqDLc2VtcJjIdV0Mf8AcP5Ug1xaPNi64ZPAynrEdQ+hxRLaz4fzc8P4lyJDvy21Qk/kDSA3hsJvBPBcwEjdhiVf5/arR2txGNPDOLZJ6Rs+n/sb+VaEo4nGDz44rhO2tAdvcYNZXEGsbiLlXEdzZM50Fwgkjzjy+IdPKidqjyTXsLAXljHIO7rHofHuDj7UukFhcO04Y2rasE3QBH/2B2698U7w2yuooQbLiH4uJdiofUB/tbOPtXXQgLsLu0kQYyZIG/NSfyJqSs8nEuHwGX8QskAGcyMJV+p3H1pWPjVjdIVubYK5/ftWzj10k5H3o0FloQzcGuST8TLGdDY8ynf5ihXVpDcHVxDh4LdprdRDIvqR0P2pBtbQkJcWN6WYqdGslSR7Hr9Ksk4OEvk1MD8Z2I9sVkpYXSsy8Ku/xmgZMLZjmQfr70ax4veS6rbiC6wnxR3ERWTHv0P0zUTy2Qkd5eH3A5oOMglWB96sb2XW0XEbbmDbDDAYb49j1q68NDhZ7CbQw3CN1B6VIvGaQWvELfmAjZyPFnt6H3qgrvwsgdrmxnMg0qAvRk7/AHB70O44hK+iK5topJWcICDoY59M7nr0q34SK5LFVk0r8Ub5Rseh8veihrbki3nEgjTHKmbBZPTpt705o9KyWj2lus1vH+LywVGbSrwLnffvjyNF/Hi5kMd1EVKjAmQ7H5dqBcC64bOZ4mOGXBbqpGO470XVa30gAzFdhScAYBHv+lLJaSW4spgykLFp+IISrj17UVfw15I4XTb3KDVjHhZf4j2xmhw3b2s4tn8URzmNv3vVfLvTb2kL2/NsCUjJ3QjpuM+3Sn2iitd8LcaNJJI1Ag6G+WdjWja3tpxKPVcwpE+oqFdvF/WlU4hbtItleOQSpKsxORjsfSqSWxs5UfSTGniXHVfajDpbjPBWCFrdi8Z30g5015yFrmw/4dIo0t3zqnIGvPbxZz9q97Y3xuNSOAGQnDqdnGdvnjGayOMWEL657YJoPxqGzv7VmzPTUusKS7urvibWy3CCGIAnV32wRn5ml+JSScKtvxKyK2mRem+fSgT26wXAPKXSXDMhOxwfbej8Tk4feo4k4ZaEdNSZQnHfKkUywXTcLu8/McpyyoIAG+e9anC7ho3XJyNR3z0O1ebtL+OaYQIqK4GkKG2z5DNb/D7ZY4WKBi8ja3yc7n+xVehO+mvxK3ju7clotQIIIBzivLcLu5eG8S5UikSA6f8AqXyr11nIhmFvrKsyk+5pDjXBI7t1dn0yIchgNx96Z32r6wW9tF4hEJ4SVJHSSLGawUsZrOcy7GNviB2ZD/KvT8FllLSxSZ8I3z2x/PIoPE7eRpS6Sry3/cZc1rPtnd6pmxklurfVMBqG2Qw3+VZXELaUTeGA58wwIYeu9J8J4nBF/iB+HPAzkR5D/wAG4wK3uIRsviDD2Lbim+tE94z7HiM8NuERYwudgw3HpXUjcQzCZjbXARDuQwzvXUa14POyWohBcBgOhYt5dtqNYyIJoyM6Tt6Uxcoz2wl1k58WAAB0rNtuY7YiXUQR9az3nbp1vTbMiaiVHzpTiM7pAZEAyjA70IiRrzkPNyUbfUgDY+9I8Ts7kSSRiVpI+qOc+Iew2q4wc+TRtnZ7uFlOvV1x2FRxjg8kl5z4B/zDlmJ74x+hpSxgvIJIpEjbRtr2PXzr0d08Elu8cbLrYbafP5UWZWpdjL4ZZyQXCgsjEKTpU7mqXsjpetGrOrNGWwvbf+lLwX9rZXjM91zJcFCI0JoUfGra6u31gppG5cbEfKqT7V2mI45ruJlEhDoxyX8j0ofA4GtJZA7h8eYHT379alOJ65dEEbytjodlxXG/u5bhLZFih1913xsf5U70PHvWlATHNLJt4/Mb1l3KNFrwRjfqetAs1kN9m5lkkAyME9DT9zZrNMXEnhYdCM49qzPbd3HlpAEAKOpUNpx0Oa9ZGsk/BlUjD6e+3eqJw+3/APcTVv8AvdDTMVkCpUTcmInKAdvMCtcqzxmE4wqLuGDEdSDVuVHynZWfJXoOvajtZctdNtPIwXr4S33o0Nu0UWUuFLt+5jdfnWOm4TXh5nDTRAFXUDU7dDitKFcW0cMhAaMAeHfptRLdGYqrRO7dyDqx7gVoSIxQxwjmp+8qxYI+dDV5RjHhV20rTltv3Y3xjHpTkURZ/ErKSMaVGM/Ida2ISiKAeZbED98ZU0OW1wxmjuY89uVgE+2KmNIx2QMpCuUkHZmx9qLFAkE2l7VZC/7xJzR0BP8A6kyBvN2P61SWE6t11Dz71aF7h9JELSypD3XvUIttE+SXIP8AqBP6VRbdy2tF6dzvTMNjJjmSKqjqHdtK486va2RaWXm4HMQqu4BQAipt3jydWr305qzXljaQc25uYnXpkdMj7/akn/xLbRjVZWj5J2YrgH5netYz7OfhWmbYOkfYkYB+tK3L2dgGM16iqOync1l3fF7jiXgW60BGHMEOPoTWVYo0/wCJaSLDCQhWKnJXfck9atM416JeO22lTYRySsy51suMfX9KQ4nczTLG8rmRyD8K9PpvVbaEpGobC7ECmIuGtclWlj06fhIyGHz7Ue/RySMye6a0tWSNxrkByQ2w+RGRSemZ1+E+I7EjFesg4RAuGEI1eZGSfmabEvDrfKSxlXA8RZgMfpWsz2zv6eU4HZXVvJIrRg6lGCSRsK0YLaZZpHEM3hPwxsDkeuxxWrbXPC7wEpKVOrABYHPsBvR5eGXGszcPvTG2Pg19fl/MVZtXl1hTncNudEM1nJBKw/cIIG3kcflUC0sopP8Ahr9Y5PJjoNNNd8QgGi9sop48fFpwfqNvtSklzweeQBra4gb+NRkZ+v6UVQxJHxHAJVZosZ1E68/rSssdtONN1amI5xlTj7GjQ8O0ePht2M9hnf6V0vELqBwl9arJHjc6f1rJCt7CWFscPvmUd4g+k/Tp9qk3M6IU4pZpJhjpdhg+mcbUVV4fenFu7wyZ+CTbf9flVpDxGx0oUSaHPi15Jx6VAM2llcur2twIrgdB8LD271cfjLUBLxBcoTvnwtjtgj9RXLFZ3pUR/sZSfhI2J8qktdWRYXKq8I7kZHv50onJZQX0uLO5NvPjIhlXDY/0kH8jQRx17O6NnfhmGBhbhdLH/pY9fn9aeNvZ8SyYsLN/A3f28+tAurmXhcKpdxyXEerbUmtsk9QTvSCqcKnurhpeGXyzLnU0NxlZofZl/wDFasE81kjR36NcJsFyRqHXO569utUkgtpGWe3nWKRjhQ7BXU+n9KuZp5JEttCyctcy804bT02J60xWicyNZljtJFEjDWIs4YD3/rUxwc+6Etxc81NwYCpBQnpnB96JLC1tJD+ySWDqS4DMh7HPcV1xyOIxu8TFJcHUp+IDp8xSz9h3lxNw05GuQAEKpJI9j6etdLy+JRHkDRMBurb/AEPcUOwZo1/CXTPKvZnJJHqCaJcW5s3VoHOjY5U1IlZXE9m5trkGRO0ZfOBnqvl16Ua6sEKieyYsp8tiO/yNNiWK/hPhHMA3AO59aVtLv8HO1tKA6P4sBtJ8s1T+oxFOvEI+VIwM3QMR8XofWkFW8srjDAcvOAM5D+hHY79aJxaJ7OUTxnAyGx8WR9OtOBo72w5ysrHT49sfaoFb3hMEzx39spikZMjy3HQ0xw+cSxfhpNQdScNnOPSqcJuFzJZv42JyCvcY7/Sl71WtJxNGDqU4IJwD5GlAziW3mYRMwOsMTsN/L2rcWNSBMoU8xd2BOD9qBxGImHTMBqZfEQuxNTw25eawQMAGQlcg96Mz2t1h8UsuUzBADG3Q9QD5V5O5soFblPDMG7snw58+v6V9AvnMtuyuWY426b+XSvLFys7Iy9dsafvmsXr0281JZSWcqTwBuYhypI2Fe84TxW2vIIHDLHOww0LbNqA7DyxvWHPkAjSwA70tHb4mivhcFSr5ZFOo4wRnAG2M96t8nO8fC7Hp55Hj4hHKmdSbrg9fSt95DKiuwKkjJBFYAImu449m8S4KnH0+1bTCSNfDpb06fetS5GrNpW2DNxQKhwrJhsYH501xK1PJZUuCDnYsAaDaRtPcpNLoTlP8HUnbrkdKcuuW2pSxxnfbpW56H2wOQq3MMkjuxXZgi6i/pj6VtXSh7YE6gMYw67ge1Z3423tZg8BiuGGxU7svt5UynEFvSYlj5UmNWdYIIqnoX2yriM80/tce611aQ4e82WBGM46ZqaMp8o8hwpzPwuPbPhK59tqz4GtbJHh/GqTqJYFckHuM1P8Ahu41WssWr4H1D5/+KVu4gt9PldWohunXNGfTpfenI5hK4ezljfIxqY6cfY08rvnmXc0eAMYU4++1eaW0UwEBQCM7ZxWzw3htsY1YwFmzkHH61GT9m5OLW9tGvIAZRsdiTn370eJnuohKzMquvTIBwaHfWwkg5ShUBYZJ3I9hVYAY8QKXdEGBt0xjrQ1Gc1pFDcadKghjgr5UkIlS/ZQNipG461vz2hLiXlsdv72oLwMSG0RhR+7neo13C4gkzZwPDgbVS7spJLqOSKJ5GTTk9tq0oCoAMcQUqNyepokkVxLgasZHQCsNWwq1kOfI7XCoW6Y8RFVjilQHMjMy/wAKYzTEEDpKusDPmBq+1akjIFAIaRv/AJGGkfIA1TpnldZEYlDF5F3B6EVpQCWZcnRpHdu38qYMKtHlSh2z4TuKXYlHChMjzaq8hIYcXvIOXt2Rv3kYA/nQY7Z88sCNi2+cgn60RJVRwygHHvTENxcysWAXp0AwMUL0HawMJwrIGx0G350eW1Ut4AAR3BqkWJMl28XZaPHBMSWRyQP3W6D51C0rcPNkAiRiB1kbaut45C4KrhiOoHStRLXnYLKMj4mB2+/8qHfcT4dw/KIpaVV1YG5Ip8f2PJMUNwToljeQHpqXC/WomjsrVWkuJOXgbhXwMfPf7V5xv8T8Ru3Jt1WJOhy2W+3Q/OsDid4Lq9mguGkklRNbcw+EdO3Tv5VqSB6yb/EnD4NYsUEjr0Yk7nyB8/pXm7//ABbPK0Ms/wCGeN2wCu+nfBPcEjP9a81xZpkvIJMkRk6VBG2aDIJLuSCJIQmW5cYAOASc5r0cfxyza5cvyZcke4fReC3mEnNUklGO/btQ7GzuEkuHnbUHkLKcnYb7b+mKt/hu0aPgdsEVjqBYsd8ZNblrwiWTDNIw3B3rjePdkdZzmS0hZ8OjiMzwxMec/MfqRq3/AJ081jIiAORGmOwxWylgiITKQVUZOSQB70O2uYJ0ils+VLFIMrLrypHpV4fdHn+geG2EQTIRz3EjD9aNDNbyXs1ojK1xEAWTO4yM/qPqKPLfgAaoETBIyk+vOMdtIxXyngkd8f8A+Sf+JdxKbmVmYPk4wSN/LGn5bV0nGftzvL7r6hcXsVrFm6khhzII18XUk4A96RvVEscuOWVKnqcHpXnP/wCULi9/A2sUMbtErmSWVF3BAOkEj/cfkK3ba0nbgVjNeRzm4a2QzPqGCxAzqxvWOfDeOtcOUlwhbcP12QULHKu5JUgj2q0EU0UkQiuJUwvwk6hn2OaFHw4RNHJazMukkqEbWBnz70VJeJW0kMc6RzRrnW5G+O22x8hXLwz1XXz/AGYu+OcQtJUgZeerDOVOPqDnPttTC8S4POEF5AsDP0LnRv79PoaQjZblS00Rifovljz3oV9YmeGNEZXKNqOdjiicruVXjPcbj8HiZddjOQ3UK3bP3obTcTtGxdRLJAB3Gr75/OsINc8Mi1wl0CR5EPUHHkO3uMVtQcXguLeI8QQhXQHOohcHzPb5/WmWUWcomBOHcUbSim3uCCeU2NxnqOx/OucXfDEKFWmjJ+Esdug9SKaXg9vr51qzq69M5IH1peOe74ewhu1MsOnAOcY9j/OmwSrCGz4tHqhDJKQNSkf2K5GubARQSDVADhixznr9KLLYw3UPPspdOdwVb57+RqsN6Y4mh4hEzaQcMAWZvceXapIksYrlOfZnSwbJwdwf0qPxN0ls0T2zXUo3K5wQPp4qXRYpAWiadIGJ1jOhkH8qdeHmWP7GZtajSswXxr2386oKVaOGK2hu5rR2jKAtAyHVGTj57U5FJb8QgU2jMDCo09yvlg9xVOH3YlUWd0WE4Jw7nZvSlbqCXhtwbi1BwDkqTjSf5GncBuxuJXna0uYwoAATyI7kD6UKW3/y6Yyw8wqzZKjJ3PceQpy4U3Nsl1EME7kfwmusX/FWYilA5kfhAz5fn/WnAtIkV1EZ4lK4J69du48xSsE/iNu4LHGRnPX8hTFu/IlEIK6W+EN09qU4iDayiaM4KnBzjYfOlBaza3YbLKrMNWB0+XlTHE4UkCvG2B8an1/lQeJRl4UaQYZlydP9KaiJueGRvMul8YIA2Iq/i/rrWRbuxIVkYx/LFB4WUgvJrdiNMg1D+/761PArZIFuoY2XTqDBQTsD71ETH/MYlVTl8qxIzgYz+lMvoZ0py47TiMMhfYOVZj5H+uKNxhAyMAOqkGleJqkMxkHiCkNpJODjzp3iXiZSNJQ7gg71fR+whPJd8PhknGmQgYwpGajgzlIrkCUeB9RjI6bdc/KjvC9vaBFbUuNu+/vnpUmJ7Xh7to8bjLVUSFUucweNEKgfvbV5a/ylxlFKRt3DevT1r0rcqOIlHDKRg7V5viUuJo4WUyM26RIFO/rmudb+gWZtWpcsCN8Cs69VGVyQQgIDaSdQB7gGtZoJYLUNJNGX6YXufIbUXg3B5eKXCyXH/pYSCc/vH+H+dHejn3Bf8GX0cFozuZpmzoLYGFxvjr5EVtzXsXEE5djN+2ZsAKCvvXNw2yhD8uJos7+B9vkDU8LsobGB20RyF9y7Nq+XSuuzGeMyFJOB30XMk5kczdVxIc/eosouLs7CSSW3iUgHWurPnjNPT5vfDGrqgO2j9adhha2iWMEFcZ1E7k1RUvJwu3VmaJcFxhwyhg1D4bY8q4klgRV1jSWCnGB+VNIrTk5OiPOC38Xt/OjYS2zy/ET11GtSfYtc6RBtzv3rqWkmfVkwy/JM11QfNbOM8PucyIQkg0qE3+3ajXr28lwkjtobofF2pzCMQuf2Y6kKM1WeKJmGhGI8261jXWZhMG3Z2AZhn6Vt8NjMNt+0lTQTkd6U/wAolEBlMbb9ATg1MDcoBFA0gY8e9Gta0HliU4Gpj61C8xMclVAbtQxBMcyMDo7nGKIsJJyrYHqaza1KoWYyHn6hjy3ooiEg1LsPXtRrWxeeUAAEL1HMx/WmjZ6JCsiFgOoVs1IBY0wBqJYjtTUY5KYiOM9d6HyFjl+GWPPZ6ICgODknzxRqwPlaiST4vMCiR6eXu757DFEVGB8JGPOpiimmb9mGP/SvSj2lXiYYLAr70FokbOpnz/DmtOOwck86YLjcj4j/AC+9Cub7h/C0LO6HVsCcE/Lt+dODyJ2luoc6YdQPfNPrYckc15GiUbnJ2rDn/wASXVw2mwtCFxtJJ4ceuCP0rNuOLT3kiWk9wGkZckK5BO2T8seZpsD0l5x7hdp4WxLJ2C7k/Ly+RrNvOO8RuEY2dssSKCRJLjI9l/8AFYl7a8vh5SyjVWYgeHYncZ3+tafD1MfD40fOoLgg7mnTOJaC/wCI3Qge4unwRk6dvSuMOZJWTU2R7nvRYI44oEV3HhJxp3705aRNOc28TEeeDg/Or3T1J2yuE8Nls4H57DxtnpimTYLLI0qQZlYY1nbb+wK3IeGSMcyHPoBTMsC2roDBK64OeWmTntWpxtrnecx4lLW0vZOI8M4pYSi7jTmWl3GzYBz5Zwe33z50fgnBZWukjnt7uBo15iOqjSG8S598bj36Vuw8EvHkE1xdOh04ITY1rLCkGFknfPQ+vua63n1kcfHvaX4Zw17WOK3jaUwRKETVscDatbeIeJQp7Amhi4iSMop5YPdaUaYoxCnmA96zuNF/8W/jD/hjiZtt5DAdPLPiA7/bNZf+AZ57v/Cto8rqNGqNNuqqcD507xW9NnY3E7FyqRsSq/vbdKV/wPataf4etINJ16SzANkEkk52p3eIszk2pYfDlGjGncrpxWIvCkTjLcUDPzTnqcgEhVP2UV6AIB8Q39RQpAVO2d6y0yeOBp7MRtHLKpYZCDIA75+RNPW0wmt4meJkJUE5Gk59qMyOEyBtQnd1G6LVb1gzvRmhikw2nxj95RhvrQDFk6ZG1r5SrqA+f881dLhxsF39BVo2DNqdcn/UaySd3Ei4SFmj8zr1J7b9PtQ24fcQxJLyDozkMp1D6VoSsET/AJQXPRiKU0NrHKlKvnbHSitSpN3EVIYF1O3iWl7uFJrSRYGyWjICsas8bGVm8QmPxa9w3vVJop4QksiuusZAxlT7f3msXh+m5z/ZS24jccFIA1yRNoUxsSSnbbyFerhnteI2yu2l9W+k76R/e1ecJjucNIpVxsM9aWtlkteILG88kUEjgyLGdm8utM5We1ykvptT2t1ZyF7OWSOF/iKrqC+uDTMVtJJa6pbhZnVjy7hWKsD5EVoKBJHhQyr0yTnNZ1qGs74wk5imPzz+VOfbO/QthLLcc6G4ePn5yAo7eXTcZpVZf8ruwszZt5mIPfGxJH6/Wi3qG1vYrvX4Y28WNsr3o/G4Rcw56xOuRt4g3UEdqgpe26LKky4LIdS77Ef+DTB03tmspTIYYII6j1oQuXuuHwzGNEkCjmICDpbuK6xMr2r6goVWOGB3PelO4YAv4i2YgjqoJ7Y2/Kl45UteICPYvMpGnvt3FdbQzNxpHdVEKwN4g++rI2x5YzTSMgvlWRSDvpYdqQT4hdCznV5MsqyLnT61fjALRkOSQQcZAos8Qe4AL7FwMjGam90SXCjUfepFL99dvbyL4VZAQo207eVFOlLKASmNm0AZ2qkyNPOsYOoNsSOoo94I1jWFFJA2y2+wpwJ4QI4xdlRsSNRBPXfaptow1wZMDCA79Tk1EdutpDy7dQrzEEjYb9Ks2m0tnGdUrHfBzvVi1wiS6ncumpF656Zq0kP4mc690UYOD3od1cfgOHDoZMbeHfJ8/aiWskDWzC0meaT98k4wfUUgvLqm4nBaxHCReOQDbYdv786NxGdgwjRnI6tqBxSc0c9rdLLbJ+0f4ycZx5b0xKzxxFppAzkb7bA+lH01PbO4rcJHAnM0oc5Gep9q8xcueYLs6ebsCABnA7b16S8s2vgs0LHnpsoY+Ajy2qOH8BDaZuJCPwnKwKTpz5k9/asZprM4Vw+84zc82Zvw/D1OQVG7/wDSD+demWCOECO1TRGowDnOPpTaQtqCAAL9Nvap0RRyAIpLtsHxsfc1vLWdAtrd0Y65tRIyFx/OkOJ2lxcOBAgI7lcoSffetl0AXxnweQP50RJXYjGlR01E/anxg2l4A1rEib504bG/1xUOOd49UfK6HLZz8qM7Inwk6ifET39u1C1ZHjfCjpgAf2a0ymTmSZCZC+QO2KDC7BCQMHoMmplcL8O5IwD5UBEuFuEIROVg6izEZ9h0q+1V2nYnInX/ALa6jMUJOknbrg966nKteQlV5XBcRjSNtC4FUMDuPhIz3zV4FdTpKM4H2pxFVA2MqT0BPT5VjI3oVpLPa+BSrAfuvuBRJEtnjMszO8zdQqKMH+VDNs+kurbHbHauRSFIPU9MNvXOx0lSIlkAPi9s1eW2bSGBGBtjVlqqrSBsYIZfM0aK5EY0zDqeves9t7EpbNNDqa4UOvRdO/zNVSWSA6SBr/iIyaYhQyYMSsQT+4M01Ja28WGu5woUbgdcUZq8sKMZZk3ce+MmrRQT6sA6cdSRQLr/ABHw+ywtnCZZD0YLqP16fesLjn+ILuUKJZRCjE4CrrbH2H1FanFnXpZLq2s1LXd0uB8QX9T/AOKSm4+LkHkXRaHJAit00nHqc7H1BFebexTDzSs0505QyNkj69Kb4SuhWQLnUgbA60/4pO+zj3U+jMUaxqzeNiSzHbr71n8VWV7EPBqafAGofEckVsGHXGQox6mgBY4VSPGorthuhrH23kwrwYSi3jE+rmbhtZydie9XXh1sLz8W+ed0GD204xitKKzmuSCMqn0FFHDGifCyIc9SK32xbCCo5fRGh8Ocbb1oQ2iOFW41mQ9EJwDT0NryYRiTr3wBVeVFryWVj1yRmnIzedqkfDo7ZxrQBQcheuK0k0SsAhcD+FiBSzlT2A7YxREaMZBK5xnB2+9OsjZcSYHgUHqWzRZnZyAGxjy70ksrE4j39BvV5TJgMVOkeXanRhknEZJUl/lQZMyRdKHziF8QDeXpUMQ2Csz58tNWrHIi6Dq7dPDtV31DHgXH8Q6VaKMrhnyfTHWiSgyJlvAo7Y61IIFCP2mlgPTpV1CsSVGn1BoUcGW8JYjyq3LYPlJML5YqSghKsSHYqT3Oc0UkhBoKrnuVqV1BCS2flQHEh2WU6T+7naoexAeadDDOO6rgColikj6jC9tqPHcvGoWMbAYwxyKDczzyDxMNP8KdKkoGjbwvk+oqi8lXwGyeuxzURqZXVAMFjiqvEEYgBSR3oaFMoA3UEeRqTPBKmg28aH+IZoB0sOuKaVrNIsBTKxHxquMVIrOqu20fT94Gpd2uojFd3LqvYKo3/rXKWPb50InSzBsaXGk7Zx60EoLdDI+bwRaejMCNQ9qHLEk/g5gcIcq6g9far3c8pURyOSkfwgAGg2/Mkf8AZIzAY1EDOKzY1K3eBSn8JiSQ5j8B1N0x/Qj6Vn8cneK+WRJCyrhgVJIWtHhMOFkkLsqu3wr5jFOXqiSFlBJyMbVrjNjPLqgcRhS4haN1LJIhDKfI9qJKFFjBEG16UADY67V19uqqoOFXGARXTaeXFFFvtgb0hWGER2B5YALHJGep8/SugcLYkMyA6jjO3/moucQwpGqg6RuQNq5WY21uFCHUN8SZ3/8ANZIttGIw076QrLhSW6D+xU2wVYHmPV+mPKodWaNbfKqT8TA7fehyqYljtow8hJ3bHStYNdFAGCzOxIU52HeqRJI0rXDDEe/XbNWuY5xpt4FydxI3QD50dWVwlvNKuQviKjb2qRSyyJZJd1HajW2syy3DLgYwpPl6VWfA/Y24LL5+dMhLicATqigdCrZLe/8A5pRSBVmuRNJKilSdKHYmum/EyvzIYQzIcqGO31plbeKGbXyw8mnBYjp/KrvPGqMW1jtvnarBoc1tzAGl1asbhT9cZpQzRIDHagpuTjpv369atJcSyMQSdIxv50rfW0k/LB5elTnJ6is8r+jIsbjkKQ51luu1QsMlyup00LjAZh1+VXtLFQFkXErDo7HK/SnkQOBzGDkHcdF/OqcVeWF4IkR9CFQcbsxpsqAAVw3rmp5qI7KFYtgbY2+tUZinQaVxg+HFdJJGLXchi2oaSq7gDKkfTrRGQhWIDFT64ApZ70xLgYJ9OlXSWeSEyTZRT0A2pSInEbnZSvnnIH6CiagC6ltJ+3zxQYmmLaBGFB3IGKINKv4tJYdMg4oiqdAyHUZztknNV0vnIfCDrjehySpEQyruf3s7ilTxC3kuDE5ZcHd2IAP/AE+dOxYaaQhdKDRv1zgH16VORGmqQ4QdyCatI2IjGS2+5xtkVmXJRGMbM+nH7nXr3H86txZp0Trk6CMZ/e611Y8pLuWRio+f6Cuo86vEjaSERsctr6fFRuYzqQBjzIpf8VBbssMk8STPsI2bBz+lNpBIVzJOsAPc9ay3gKDOQDgnrvuakRurjWCTnYdaFcS8MtZVM1yxJOPE2Meu29Db/ESRvjh8bO3QMBsfn/5oLZEatDm4Y265x4lGT7d6Sk4jwq0mCI/PkB2BOrf27fPFYV1xTiV/AXkk5UUnhZF64PUZP6YpGO3ENrKIMBhrG3ng4oOPSXPH72dCLcLEvTp0+Q/ma8/xm95P7S95kyg4VcjST7dBVeB2tzArxzImHBYFDn5e+9anIgfQ8wyVOVHcGrqXtvNnRCxlN1YwXAUhm2I8t8Yot9wxb2WMsWVEznfGemP1rR0oiYt4iATnfzPWixRSSggxu5x32H0o++l1nZeBFSNIixkZVCnA+LbFFiVkccqJAcYznenrXhcoXTKSO+kn+VMiwCjU+Ex3PSrxF5k7e2Lgm4n0j+FRWjHaWxQOoJYd2qiyQRDG7Hu2KLEyyykWy6j3z1+lMjFtMLGqpmRtQ8lNL/hzK5cBnA/dLU/FaYj1SFQB2J/sUqbrOqKOBTnq3WmiKxtlgCo1DoOtXixz/wBqkbf6Nf8AKrQW0znTDIkbe+Cf1pcxiF2UyoWX+Eg1RDX0qBgsUBQeedj8qVIULlUIbuNWaBLJzWwZNRzsN6vFyyNLs4FF7M6i8cinAzg96YEsjYQvle29JsivIVtwWU9MjeuaJ0OMMG7jyqTT5qhdCKGxsPT2q0Cy7lEwPXHWs5VnVSUVtPTONqbt3Jibmlg/8Q/KkJLvrPMD0YPzI2AUj3paZtWPG7fPpVoyVAIDkjyGasRmHSFwCVPUk0QRlE5omUr5Md6ReV0K6vi8nFckpfxHJx2qRoHXk4LduvSuXwEgrn0pYTyl/wBkukdyTRFlEbYOSD3HarRiX8ZOnwe5obIx2LasVM7KSdLH60IhynhZQB1yKisNceG1ADPzqHcEZz09a5VYr4sMT5VCqAcasDvUg1d+42opeNSA5ABHaucoNhmhI4ik5hUHHQMM1J0k6KRy8kebbVVmznV1oDa5HZtmY7ntXEsgAKDJ9elGnA5cEdB6jvQZ5Lq2gj/D28ygDdooydXvTQvuSnL5MbjP7w3NNcPLxaJJpwtvuFB6Z8/Sg7h2KNLKxt+doM4xnOMlj6/Wm9CTA8xfAB0B60vDcyXDnkRBoc7sTjbzqZnS1iaMFmXUWbSMk57DFbZXaGC4LzSqrEHCmoijVTzptgN1Xt70Xlq5GhWWIjLKx7+XnVI5IlbLYWIbjWxxmjFoiFOWZWzk9M71wKrHzJMFz8IG/wBKrJM5dXhi5mk4wvr61DwS3EhLKYyOmcGpCSFLePUV/bN8R/T2oAuoxE6q6tL1YY3NES1aMLzJJJSDg7jxelMxc0NvpVMdAOtawaShW71hVACEZYuOn9aJFYIzPzcsD5EgfXqaaJIJyRt5CgPMSAEAAByR3+2avGLaI+ewU47CqmZIyQg26kL1zVRzW2OB6t1obINWp2Df6cYFVuelgT3GsnlN41/d8veojEsjePO38O4P8vrURXNtNIUU4kBwUbGabgkKqUjUsM5J/maM32rQxBoy0YVR/qoiJHudOSBncZrr+ee1j53JaRAcnSNW3sKBbX8d6pMMnTGpQM9c4rWSDaZChMkEKinwjGPpQnbScOrMB3ZcY9tt66UO0elcgNkHDAHH0NJxWNxaxosMsskKrjRIQxB/6hVoNSMUw66c+Qz+YpdrqKU6XJC9GwpYj6fnTEEeljz2QEbAjr99qtIolUjrvg5O9NSiLbwxGaDDqBjJb9TQZpyy/so26Z1McKfPHc/KrLAFdSQNQGxUZNEmOthkM+RvkdflReRkKCO7NwrQ3GnONYIJXT2/81Ey3xwGRCP3njkGPoRn5UfSysdJO521b+3ejQoVUYkIB3KY8/WjfpYTW18S/iGLHGfhwKKLWLmCRImJx8RxnFMiKJRnWygnuaVkSaDmsrrPgZjUDHyJzVSsymTwsJAO4zj70rLaxq+Jll1ddKkYNHileeLVy5o2HZth8vOqvcadjkODgFgcewPTNZtMTHFEq/8AIBzvv2rqhZpFzoiXGe4rqNqyPMrfCTBuUV1B8IIDD71M89hcR6Hix2/Zu0ePp2rUNpbyOhuLVJNI+JR98dKq/BOHnVLGh0nquTj5eVWNaxTwyzmT/hsaz1DHIPzXemrSwsLK3TnMZpFXxdwp+33pwcBszERFPKsg6czBAHsBSkn+HJzImLxCh30vkAewq7UslI3n4W5OmziKEHovwjz/ALFCSOOAtpy7E52py+4bLagRzI8oJ8LQgkE56dNqf4dwBoFMpQasd2yamvKfTLEMsigKUSRvhQHc1p2PCp9JMyRFvIDxUXhkyx30kC2plicZDxqMjzDZ7VuxosMfLto44VAwAq9KmbyYjwco504PfI3okTxg5LtntgU7cC8VTqRZRjqowR7Dt96z5DcQbugUHrjf6mrBog/FGUOsjddi5x9qPdSuE5Z0Fv3vIVng3GTmYBH7AVaG0LyhWbSp6nFOrBFMOCsrj2Ap2wntIxqGpAP3Qv5mqPwiNhmGRs/6zsaAObAWj2Vh2wDij0jk/LZBLz9Sk/A25FQsKGIuso8wPOlk5i5YeIfWjLLGybo2e+alUh9Q3wwPeqLw9JI2l5scKL5n9K4sfhT4B2xioJA+MgL+VICtomM3h5LKO56H2FGuoWVPhBA7r1oSy2wBwSGz0piJxIByjlycaCakDbwgeM5x55o4IYZYgAd6pI8sRKSRFPlihOyOPDqUjzqXsyskvwwucL0AG9VEM+SxUAddzvWfrdshMt6imYVZASWLelGnHeIH0x3NEy6ghWCk9DU6S0LjkHB/f8qVMDjBIyKQbVfDqmm1jsFFVWVUPwagfM1GhY02jce7CoLoMADepCISzeIbehxUyuoGwOPQ5NLO7AZRCxo0cq6CHXfyoKkbA5yrfWmV5HL8LMX75pR2GNgd+hqIly/6ipGcrgqWAz3q2xUbBdtiKDO3QBvF5AVVc4O7OR2HahKvIUkxpOPXvXNIjAZwD60e1Q3h0GN9Q/fzsKrNaGB9LABj0JqIGrAOAAO1UDSEF9vIURrV5iqoGYe2KbThbvGEEgHltV7XohatDLMBduqIDtgHc+p6AVvExLHsY2jxsRjFZ6cEZZWa5lYoO0QJbP0rVsrOCBVEUaYBLa2GST50yXRbAbW4hmQpb41ZwdiMfpREjeOVhyhjs7N1Pp/Yposo6bZPYUMMJWUp4sD4sYFbZCexPN5rTsFK4CL0PvVWhjMY1wrKM9ZQDv54pl2IXJY9PMDNVhcsFKRkt+XvViQIgJSVXSc5bfA/rRAUk1BQQc4Y4xmiKihm/aYI6ipATBxnoer4BpAb4UEnPv0FVw5IDBiB0xmuic4V3hMLEDZyGohMgwskug9cs4APtVqxUQGMMTq0nqC1csKh9lOB10ioRmZFlibOcg5B2qF2zzB4c7EE4qSihwAsseN/Cy9D+eDRmCkhMA48I3z9aHLcQKoBDgN4dWTgf32rpDhGBdvDj4j5/P8ASrYsR+FhuodMkEEqZPiI/lUW8iQxxxJqSEbAMCc/M7mhc1lXTzcEeR61wCxHOUVF36bH696NhyjSyKvYvk4+LFUIjGoopMjbkAbEf33oRxOzaY2Yg/Cp6Gg3C6ZVVo5UdTqUhmUN6bUasNuF0rJoYlSDoC4xVUudS6iNKheoJ/PNCDTsATEPPPXAoyNIwOU0KPhJXOT7fyq8j4lyMatbEEnbfYfLFXXeNQ7uQfJh09etRLFISPEXJwcZ3FXiWCDQjSamXqGas6cSqx4I1Nlj09KoqxNlmLIR4cYAIPntVLu7htNJK5D919PWhPci4i1WjAxgb5G4puroyqgENzSVXbLMQDRXiTUWSYgY6HpWXDdMzBQASOwGKegVMF7gug6qNJzj1xVLKrMUmMaHBYH1zQBPEH0E7/6qaePEYCcpI86mzkHHfrUNGAB+xSdB+8O/9/OjItpdZJGORE7DqGIJyKj8UTIUdAradWDtt50Y3SLKEiL7AgdDg+5qRKX1AspKjfByrU6MBaR8+EnH/WKmqBkBOtkJzsSOo+dRRq7KvlFModQFGWTJ2qyvzcFSUf8AOiSRyfDINJPcLv8AWhiLxEZbA64HWlCAqrgTAF8bYbtUSvIgLcoMvkDuB7mrKkagnZVHfOaIEUKr6kI8welFIesqEzcImo40k4yfIUZAS3gbQMbhu5obFJDqGNQ6MBg1VFJyHcyZ2wdqkl3VA4jGZAeiMME0RZWU4b4sVSBpcYk0gb+Bt9verLHy2PKUKPXJ1GjVikFxdJcstyyNGR4SBjHypho0ulIVihP7woZDE6mClh0I3roZCMmUAMPKtSgjccK5LI7cx1/e0D9O1aiW8T2oQF49urdR9aq5lkXMMoRh5gGqWYnS3K3h5mG8O3UeoG31qivZKYFMxc/WvXIOQaqkPMcaAXwP4AKaCWdlOJZdOlzhVY7A/l96de+toUEmtQp2AHeqQsqO4CPo1aVOxzRVkhkwcacHsaLNc2l5pCwqZSdjIQoHue9Wk4bKkevXGRjcA4x8zVgBLQ4zj50KSWNtiBgUJtJGx3HbNAeJ3frjzK0bqzBOXEfEmQfSpgMsMoeKTBI8qJANI61zJnP6HFRCe4kZzzGHqSagKGVpNXhz0FQ0L9SPvRYo5NONHX70ENZFGSU7dRXRytt4jp99qOEbvEcD3ojbqBoA74FakGqGQ6NIdhtjrQjG3/yls+W9XMuBspz7VVRIvapJ0NjYlhnucVzSlG0sg9zUyOcDz9DSjS+PB2Ge+5oRxZFI3J+VUZ0AwQCPMmltQU+Bifep1DHiIqSS7DIBOn86L+IXbdiO4AxQkALDGCvTc1cWkssgEUMhz5D9akLlpWxCrFh0GMmrtbzwoJGVVx136Ua04dcW7B3Zo/ML1+dPNaKX1mBnO3x5I+nSrFpW1kuWjxEQNvIY+tFhstT6p3MrHr5fWmo4ViXdcAHcu3Q/OrtuqsfEMZbDDaqRW1IjGvAREyMeFvix6Y+4qcKGGAx2zkCokkdUXSD6YXc+mNs9qJjllULM2wbw7VrAqQxHhACjyOxqWyv/ADHCDpkA1UBde8ZJHQsDnNc0fMfQ0gZMbHGMflvUHHRoAU6hnchf60WLQsau2qMqwGltvaoUtpHLClQM4U7j9aFJcEgLCgZu6uxH09aiLzSWERkVC248yPz7irB2XI15wdie3tQuW7mNjENQABBz+tWNqQhCx6Cv74wDVqxZpUWTmPjQMLt5/LehPeLpVooS51YIUE4HnvRZllz4izd8kj9Ko6dP2snhPQtVq8anSBpMwL5Xqpzq28qFLIJt3bIBwCwA2/vapfxYQacnYAEEnbeuVOpbILea9KtOKF1kkOHG3YE71Q6UDFzKzN0yc4pgxxBPAzYwSdKZzVCildUbltW404P5UdrFNCuNaggHYhid/lV4ISoBZyyj4Aq4HzqvgVmDK5fIJB2+dSdRTw6UVPiLAnFBGl8tC4I2I2ofJVgF0hT2JHU0GJ8qRzFyHzqxhQPQZqyuWPLaQqckkk528/SrVi5jCJqMoAPXJwDXKCX8T4Vhs3X74oE6ALiKZQWO66hk+3rTMccHLELNgf6gN6lhGQPFdNIs0jpjBUqCPfpkH7VQzMcEOFA6YOMnvWkSiNlW0kjAK9hQpJZOXrWJdR6E7H8qKoWUydQSMjoCaryQ3iZt+uo+L601zlYAmTcbsgbofWqySI6DlkAnyOMD+9qDgcY3Oh8NjcY7etJLbI9wk1tI0LHZiN1I88VLAJKqRx4bGxIyRTtuFRc6Dq/eZGxgj9aZouCapIWAhOWI648JAqqXEkh1Ppz0L4PWumKiQmYtgDYp5etW0wyRrpLqM75bPzpAIjughSWUtGwxqDbr9RUR3Ey5juF3U7SdjRLjIyAXIHRQc5+dLzrzds69sa80eis6Cc4YRE/6jpP2qq2LRYZjjGMaGzj7b0GVkiT/AJTunnq6fyo8M8DfBMX0jY4Jx86ul3iQEPxqjn+IxjJ+9dUhhjPNGT11I36V1I7SoVdJQ6TnpqxmhzQvHmYbdyo71R00sNi2d9zuBUNpTwqWdu4BzWtZFROYAZIzkjqRn9akpgFBCQvTKrsR7VMcbDqfDnv3oukq3hKg1d/pEHSTZZcaBjSVTSRjzz1owEW2gEE989KZLsrds9qK0ngyQBkZ8IBJoxaUDovQjHckVIIBBycnpVZkJ0jmMgzlzjG1OwxKkIIOoY2ZjvRhJIpxliWOfPG1WMC6CyJjBzpAG9NGAE5Cg+woIjaQBlIA818qsQaxqV/eXfbS1EB/dXOfao0Mvx7nsDvVcZbVuc9AFG1FKTEjsSfGTthth9K5YwECaFC9AmARiuRV7RL86IJogMMFz2xUmdecNQ5aCJWfO4LFQB8gfyqP8udIVQTOqjfSd1zWyhRiwOBp6jTUEIDjSW9AoNOUMJrOUb+Ejr1xVYYJDkkbZ3wc4+VejhjilVtGjUNzq2x8qggLFqKnfocY3rWLWB402CMT/wBNWQF0ZnQaU6knAFbhWIE+HxeZJI7VWV9agLFEWHQYH1qxazkewe3/AGUbSvjGdDAfWlxHPpYiKU42ACHb7VshpFTxOiDGQNvy+VRHIzeEvqxuGGxG3apMxYrmSPdHyPIYxUixu9OpkfTnBORWqkLHZmZUG+7b4/lUzgIqcgpIxBJ0yL0+u1WJivYXTYMekZ/iYVC2F2Tl5Yh/qycflWpLKIIkkjLYbuR0GfPtQ/xJdHVVCHOc9vWhEpOFFsl7tNv4Fzmuj4Lb6SXkuH75wFArY4eI7pdWkHSMHTg/mNqYurVmCGJF8J8QLY2xVi1kx8HsljLvHKdP8TbfpTMPD7RVU8mFTj+EtvS8lpf/AI+JDNAbd4TqUOBhwR9dienTHrRoouX1kibBxhCd9981el7GjlhickCMJ1GkAYPlTKMsqsUXSFwGdxsfnSaSWySYd00g7qdsn37mrtejSqrCyqrDwsuMD23xR5HxGY+IBtIGc4K5+Q/s1y6iN3Kg+mc0rLxCE4WVCHUZPt+VRa3JbLsq7bKAcn+lY3lvt0zjh6FLZmdSR4fi2wfPyH60IKBK7BgSNgwHUdv1pNbuVpgIxnT8ZI0hR36UbnyOnKjwHz1LHPyzv3Fb8mPEVsRkLjZtiAM/38jVCkhkwjBUG57E+ef770nPLKqlJwowo8W4LfX51FqCyDTIqoNwM6tXtvn+zRunDrxAeIyqN8En++u1HRYUhCuVZiNRYnp8qSkjEkpUvHp09Bkny7Y/s1Ai0SPyosNkZJ3B27eVWnDaXMYGY1Vz0BBGKma+MerKOyZxtQGV2C5jLgeeNjRWUDIUHffGNs1asCu75YtDmN2y2GwNwMdakzs2gpONDDOobAA/nVgwBAwdQGdHasuOTlXa2wEf7SPXGo/iB8Y9MZU/WtShqqxKYzIxz8QGM1WWMzRmNRoGoHSzA9+1ShYnSC2AMEHGBVlVXbQuAT+9nqaktHGOUECrsM7uD+npUSIvhO2DjcE9auuYyQ7DpnIAGB3qTGpGNSlDuy9c0DAHh/aEEoqsPh7nbfftScI0suhnKhstqBAIxud+v9a0NCq4ZQoznUe+9TLy3XxoG/20YSommdgY0UggEAA5Hv0ohSYgOyguOmGz59tsV3K0tgRsFGw8ZG3nsaHJCSo0xgadyVY5PtVqwYkSAF5FJAyQD0PyoAjlST9gQ5+2P51AASIIY9WDuSmdI8z/AH3ooEjZjaI8plxlcfkavaBLxzRurRkqDupONz54oxBQLzYgzk7HGc/Pzq0qZQIAMfxFv0+VdyYIFEiR5yNyoHvmrEsuGCgBVK9Qdzj8/wDxVZY1I7k52HlQ7edjCXlgYEHbemC6noN8dKjCk0WqRSWYON89vnU6ANyB6kUWR1UZBP1ApT8RAuS0kZcd85oIc8UcpfxMrgDSVPT5Ui/EZbJuXcQuUQ6ctjIHmPMfftTjX0WvGskAbBVO/wBaDeaL2I2zQTacbSHbr+Y86tZsOpG0jBpG6bbAbVDwxZ1MxWI7HD4/KsBFvLGQRRySlWbdC2rG37oI6dO9NK96Q0bShvPB/lTcEaMkTIrBmUxgZXUc6f7FLz3iRKQ2Ch3Oltx8qTe3uDOGaYtg9OxqTYHSC6czDZAJz96P8IaXkzDmRRsq9m0ncjt6UX8a6ohS0BmwMnfHrTUPhjGiHIHULsfrUp+8xUqP9SDP1qirPa9lz4sJ5BdQGPlXU9+xXYlye5NTUh+arFW5YGTsQCdqKDGAegOwJPlSqcmxtW2kZYos4LZP1rP/AM0mSYJJDGyhOazgkFU7ADufpXb04tkrG7FiPHj48dPYVEphbEQIMjAsVIG/95ofD5Ir9GnWERupwM+Kjw3MYkwwdm75O1UOUGVmVEY6hp6edU/FZGcNkbHw96vaTJcc24aPYSlEydwBsfnnPehyOI5HSIHSu+nOM5/OjkuIgvV/dicjzxVDNctJEYoiIs5ZdJOfShh2DtB0fSGJB2GcEYzRUkeWQ5lkXQdOxGx2rLRsXU0Ss5gIz0Gy5PpUIbqEM8yglzk62XbPYVxtpjchWdAd9wM5x7+9BiW4nmki1IZEUksSQNmpAt1Ass0bTTlFUZCDo59aIjIFLErgDOSMfmaVhuFdV5qamUEkZwK64mTkiERggt4g3TzothmmZgkwaINpLDAbSCAfOmI4lR8qoAOxIxvScFwLjHhZUCasq25HQe1CiuudIRHqUFtJJOT0p1Y0ZS+dOR4cHLSafrVAhbBMpdT/AAsSD9Dj5UujyrGz8w7ZO+9TksOWxA0tqOF2Pp96rRIINTuXXAXHfrkenvXKrEnD53ySU3PzoVsoBwo8IzkHsfT61GpNYQIDjz2/KrVhk24Iw7Ab5APaq3R53JZZUxGx15G5GCMfU1SZXk0xggBhnJ37+VRHGI8MCW2ONQ6Z8qrf0pBV/DyJ4couRkhdzt2zVSULYVp1Cbocgb+mRSkkhZ+SFBBbGCcDbvsPWrQSSO4DkBVIAA33JrF5NYbkSO4CylcjTuyvknr5VaC1gETPHGCQSQOmfY1EKlIQXbUAux0jp/eaFcSvEEYSMQdsHei37ayDSywNCQ3L1dMnJIPfO+9AAIQyaosAfDp2xS3M5jAKoDEY1Hr7586hjgOQzEdgcf32q8ljRjuNMGqSRGJOF88+1I2tzLcW0ckmsu8ak+YyPtRInkzEpOQzAEHofeotMcmAlQNz8JrU7jNdcKAAwjIdQR4jnFB5rsqY18sD4EG35ZonEJUigkDKdOR0x8qBHzAECFU1g9N+mP51i1qTpdbhRIIli8WovgAde29XttQTCgBhu3izkjYAmugkD3EkR+LX1AxmrZFs+hmd1I7nOKGnCOWXmGXWAw8K5yvrsR86MEykaag7DDFVwu2fT02oVtNFMCY49PLOMEfeiJqjZuc3MZmBXAwF/WqHC/N5z5kdNL6gFxj55Pt+VHWJziYSMR8Wk5G/qPL2pcwW4EpEWF2VlyRn6UbVI4VxIQrYCpjbPr6e1QF5jSOkUkbMySZOkHS6+eO25x510a5EJjjUDVy2K9VHr2xkVAL6RJP+7/Ax6Dsc9arJMzKnKbQCwzsOnU1IXTJyyJ923+Hv9ahHAG/hJ223OfLNTrDsUIz59qDzEgkKHVk/DgDb5mlDMAHBD/HtpY439K6RnA7A53xvVC7SDBAwD3qCmVZXC4UbDGQO1GpxLK51MD07j6Ch3qLeW7pAUW6jOuAkYxIOmT5HcH3NHiXmZwfh23oi+Dt8xWp0L2Qsb2O8gSRS0YZsPEx3RxswI8wa0EZRpAB36YG1Y3EpjYcYguCNUF8ORIvcSKMqw+WQfZa0xI8nXAz02zt0rVZ0zFKr5bw7bas7VYMp3x4htnHSlZGCgZ1dMY7UCXiUduCNDnG+BRpaY0qx7E79OtDbKkuzgf8AUM4H1pA8Tl5bFIkBHTJ/pQpJrhmV3ZcDsu399qtgrTLo74DBiN8VWM6Cx0gb5yx61mNzdbZnk2ONu+Ku1ttqLFiMHc+lWk6bmBXJMiBj2zvUNf2/8TNgdFFKLaxBhgHJXO+9HiVCSukZFGpEvEUTCLHITnC1UTzMcCNB7ttVhECp1bEdCvlUyycgKxG2d8bValV50gIMif7QKq8bndpn2+IZxUzOsBMxGc9h60RTkZ6Z8qCAYYSRrbOOuWzj3qVtYtWdG42GfKiqV1ldPTfHaqTTBELHOFHb0FCCIEIOhQSDkgDofOikZUaPiI6r1pcB9RL4YfunOD9MVKTAjKjGDuCc1JaaHnbNpVh0YdQKz251lIyFxk/C2nKkbVolySUGzAA9KE0fNTlyBXDfxf3tTKCtvPFIpBw7kjwhdttzn+fpTbSlcazmMnI8vtWCUmjvJDI+WgIUMCSTt1zTZkuUiD4hZFOMHOScU2fpa0XYN48kEbZVtyP1qGdWfqxc9sEj7VlLxJUws0Pi2wyHA+laKSc+KNkyC2dj0oSRACM6yPnXVDkhsADb1xXVdDK//9k="/>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23560" name="AutoShape 8" descr="data:image/jpeg;base64,/9j/4AAQSkZJRgABAQAAAQABAAD/2wCEAAkGBwgHBgkIBwgKCgkLDRYPDQwMDRsUFRAWIB0iIiAdHx8kKDQsJCYxJx8fLT0tMTU3Ojo6Iys/RD84QzQ5OjcBCgoKDQwNGg8PGjclHyU3Nzc3Nzc3Nzc3Nzc3Nzc3Nzc3Nzc3Nzc3Nzc3Nzc3Nzc3Nzc3Nzc3Nzc3Nzc3Nzc3N//AABEIAT4CJAMBIgACEQEDEQH/xAAbAAACAwEBAQAAAAAAAAAAAAADBAECBQAGB//EAEQQAAIBAwIEBAQDBgQFBAICAwECAwAEERIhBRMxQSJRYXEygZGhFLHBI0JS0eHwBhVigiQzcqLxNENTkrLiB9Jjs8L/xAAZAQEBAQEBAQAAAAAAAAAAAAABAAIDBAX/xAAhEQEBAQACAgIDAQEAAAAAAAAAARECIRIxE0EDUWFxIv/aAAwDAQACEQMRAD8A9yGqwNLhqsGrqwYDVcEUsGqwepGQ1WBpYPVw9SMhqsGpYPVg9GIyDVgaWElWElSMg1YGlhLRFlFDRgGrCghx51dWoIoNWBoYNSDQhgakNQganNCGDVOqhA1INSG1VOaCDVgakJmraqEDU5qQua4Gh5qc1IUNUhqEGqdVSF1VOqg6vWp1DzqQma7ND1Cu11ITNSDQtVTq9akJU5oeoeddqqQma7NDBq1SWzXGorqNTq6uNQTSk1FRmozUlq6q5rs1JNQa7NRmnU6orq6rU6oxU12atSMV2K7NdmrU4mqk1NRVqdmozXV1WpFVNXqpo1KGqmrmqmnUoaqRVzVTVqUIqDViaqakqaoRViaoTSkGuqM1FWjGADVg1Z63IMeFYnbGSwBFCtrwwlhNK0mTgZHSteUGNcNVg1JLexFNZdQvTOaMs6t8JDUy6Mw0Gqwas6W/iifQ5wQMn0qVv7dulxH/APYCrYmiGq4akRco0bvG4kCjJ0kGl5+JJCTqVmICnCnzGaLyhkrYBqcik4iJUR84DAEZqzaFONe/ljrVqw4GFWDL5ikRJGOuatzUHahHg486sJQO9IGZGx4R8qkTKAPD96k0efjvVvxPqKyzPk9CPnUrNjoKsWtT8T/qFcLr1+1Zyzb9BRQ4qwnfxR8qt+KbG2KRD+VQJAcjUPUZoxNAXZ7rVhdf6T9ay1uYzkBum1EW7XTscgelWDWiLr/SasLofwmstbrU5AVgc4yRsah7mRWAETHbrirDrW/Er5Gp/EoOpNZQuHZQ2k4qv4wkY3B9ulWLWx+JjxkuKn8TGP3xWEXAJyWb5V3MXyNPiNbn4yH/AOQVBvI9tB1GsVWTJIFV5x1DAOegxV4rW3+Oj1Y8QNT+MGrGnPzrKV8eIklvU1dLjX8CkgHrRhaRu99gKj8YfJazvxB1Y07elAnv1SASRjX2wpzVi1tLd+a/SpF15gfI15gcZ2VZ4iHzhu2KOnE42fEahh015IH5VYtegN4B+6a78cqjcH5CsNeJRNKEIUFthhs7/SmGuAmzDt70dJprxGNuqsKuL6PbBrFkm0kbZJONjioMiooZunvV0u24L8e9SL5D1zWM00ekYA+lcZEz0PTNXR7bRvE9fpUG8THU1h/jFibGgAnoTVRfAHfTnzUDarBrda9RQOv0qpv17An2FYiXQUai4bPcHapFyjHUdW423/rVkTaN8NOV69we1VPEo1+LH1rIkuVU4Zuu2wrhOGjyhU+53NWRNU8UjDdPD6dc1f8AzCLurjbuOtY3OjIxjT9KhZF3KsCewJ61dLtsycSijXJVt+nrUHiCDqACBv4qxJDca1xpbG+nriokk1MNahD3AHWrIm03E48bAemTVf8AMyu5i1j/AEHesZXy+ERSRvljg4q5d9PUKOmBVhPDjjEH/hiT6NSsvHrk/BEiDvkE0rrcucLlfvVHkCnBKAep3rUz9Ds5F/iCVdAkjVgAdR6Fj29qMP8AEIESloMyE7gHAxWX+zdsyFWU9dOM1xjtiAwU4zsM1f8AI7al1x/RHCYYgWddTZPw+lGteOW04VZA0chIGOoz71gyTxxthCp+VVSdnJ8StjsRRnHD29ixAGScCq5B6EGvMCVHVVPxYzgk4FUaRCwGrbrsx6/WsyHXqDVTXmhcyKCkcsmCMnfHy3oQv5XIJYkDpliKcT1Bqpryi8YuQ5VGPLbvnJFETidwR4Z2IHnVg16Q1Q1gnjMi5BuI8gb5xXW/H9QKvoZs7GrKdjcrqwZuOtG+liinGcYrqsq2PJhiBkNVg5/jzS3POMd/apikZiC2Pp1rjrtDqk+h+lW58gGGbboDnp/Kl1k7oATR0hkcZMZwe5/rR5YvHQnRpHL4LE460Iq520ke9PcoA+KVEX0aiK9pFGSr8yTtknFPmvGEozImHiZlYjt5UfmtIPGjDwhc4642/KqTNNKT+0Gk9QuRVf22fiJH/V/Ojy041bbiAURwyKFVVC68Z3po3tvkBbhDnuM1g6mRMHOrzzVUmk/ecYPUDG1an5KxeEeia6iySpXAbGdYxmiSXEQHVQw+Lx15xbjxgA5wMGpWV/Dk9OuD2p+Sj4280wJwGAwCT6Yq8c2obYO/WvPLI5GkbEHqG7UUmRf48E9qflXxt7mqpww3+tWWQEbsF8/SvOfiLjChXcL0Ix+VSJronxTHGeh+1Pyj469F+I1Y0sAMkeI7bGpJ0uVyGbr4WyKwobmdSc9/Xai/ipo3DiRcjYAjp96vki8K1Xulit3ldV8OdteN6U4LxP8AzBpQUAxuDucelZl1m4iaJ8FmPxLmrcOVuHRvHHpdX38S4Ofcdfanz4jw5PQRzq6nB3HUV0lzGkTOXGAMluwFZP4twTzEHLK6WC7ZpaURSWzoqSI7LjVnK5/ltWfOHxuPQ2l7Z3CNyZGldNyF7Z6dRQw7CSRkWZdfYV5rgaCzvWklmUoVxpUE5NejkvreMgRDLEbt/DWvJnKZgjbDF+Yc74IqUEZzzJJFJHQdvSkhxVliIJUyAAeXzpOW8hePmvlX1ZVQRg1S6L02RKkasul27Ehjg1UXWhQrKMdDnGRWEnEV5q5GcZzqanZLmOQCNZAQudlGfvSmi0xDaWixlsDNCYhGZ9TDz7/asyS4CsG1Fn75ODj6UQXJaUskICjzJJ+po7XTQUCUrMurIOAd8VSWZweXucbAjfFITXMhGFZFUjc53FT+KQDSSp233o7PRiSUsGA5mw2wSKrEERiQqoxHhBOTml2eJEaRJVHmuPKgw8RiRneVS752GOm9a7wbNOm6hD6Zk1oN8bbUzDcghArrl1yFz1rNn40hiRUhVsbMJB1HpScnESrLpAO2646elXjR5Rti41OAsijHVmU0KW6dS2xkG2NOazDxOMIp5fi7gdB9etW/GkRakQ7jzFWVbGlFc3H72OWPI1dpZSPCSR188Vk2128h/arudiRt+taUhSKNQsqMWx4VyT/Si+2pV1lm0gRl1A8lqyXFwwI269B1B9qTWUEMjKVJOfiNVOlVyMaid8jNGpofiZirK7Np6YbO9BMhbJVsDON96WMhjGS2nHQDarQrNcAyQlCgOPEd/pVEZWWEnRMM4G2M7H5UeU+JUjcYK92JxQY5dC4YRuy9SBv96FNdCRtEa7HY+IU6jrpk7EeHbrVQDnA37YpCR44FwG36ZJzk0a0ueVKJHBOAcYHU4p0G2kVYwHXA8yuD/WhpMsjaowB2OKXkuGkIRoyydFGnO1ed4pxqWx41Z2cCeEjEiN4SS+BvnyGfrUrXqmkJOzgNXSTbIHdcFhkjbpvShnhVD4tR80FIXt9BBpJdt+i+ZrNsMjZ50eSqtp1bDB61zTFH0AE+WTXkuGccF3eKk9ogLAskiyB9ga0rrjfDbOSGC6nVJJvgRlJLb42/Kryi7bE86RIdLkkEZ3oM1wqsyhRrH+oGlvxShVZMgkDSQu4oF9cEQM0jM2oY3HSmWLKKbwAfCDnsDQPxU7uUjGe+PIe9UgAZdXNCg9NVBZjrkLah2BjOSRWpYLKb51w0QaN4hjq5YZqsBnWfVK+EYb6SKSMXh3fHmCN6blkW2hCmbVJoyoyMU2z6El+1pFLMA8rEj5gU1aSrASRIX9MDY1mcMvCgk5jEs5z1pyO9WUtDjx4otvozPZj8eAv7PUN84UD8qXeeWTExl0qoPgK4yfejyPGQVidC3qDtSTETq0QdgMjUO1EqsHMq8vELa3P7vkao6iMs84ION8kEfahzi3RFJTRg/EqgE/Q0GGKW4GqON5AG0kDO4PT9areujJ+xZ7u1SFtE0OvG0Ybc1aK7tmX9nHEwU41HGQcetZ8wliuLqZ4yn7gBA7b4+4rOBcroLHSTqI/Wnhtg59VuXX/ES641XTgAbgZrqymiKHC3On0JwRXV02OeUFbkAgGIZ75O32pgXRUArFFHtndcn7k1mAyEnQSfLHSuVnOCd2z0Ir53k92Nj8VLKoUyjB2wuB9hQg6lsDJ9hmkcgqdUfQdRVgFzkEFutWrD4dST4m/+vSig6VznPvtWcc5XVGmARpbGd/P0ohlc76xnONPQb07VMOiSQtglvm1W1PkYyewpHmkMGCk46MladnfbgSNJn1FF5WHIESRuwIHnQzLKCcFhjfpWxFPHL8SI3uoqsllDLJJIvhMiqGwPLOPz+1XnFjGeaTUcJkg/wirwzOzLkL0OfDRbuA20mpmyC2oHGMmgKdK4Cg4zhiN96fKYM7GSYANt1HtirG4K9/lQXYyaicjUO3bepy4OcjaTV0q1GBhk1E79hUBgN2YjPzoURK4AYjYjxCpYF32fGcd/60acEyuQebkgeVEQbZzkdtgKAkUmc6vYnFEClRgsMnG+KrVgrZAGRn3FW5wOAxwfQYpdo87cxARuTioCt0Eu9WrDJmjyAcA+1c8gcZDAfWgNHKNxIvsV61KMQAHVcd9IO1GrxGDw58ZBY7dKjwHOg7Hrjeqtk4IAxtqHf1/SqllO2AO/QZrXkPETU4ct8WdjvXSIjKCFw3QUPBDjxnGfnjFUU7Z1sNs4I9afIWCzWiSMXTKsdzRrYiBeVkZ9e9LiWSM+HLfEO3ar6mPiCk46jNa8+WZrPhx3RZY9bKWTGO4YVLTjUVKE+tRHmUYjUZz071SVS3xLnScHvg1fJRPxxZiHGlSB6AA10ixquykk9zVA7hmOCF7EHOa5p2BKYBPv2rc/KzfxhqSyZ0hSM49aW1FmOSBTCTO5IcRKAR4ht51cukR0tHFKT0IRTj7Vvj+fizfw8oWERYbEVHJmxgIxHtWh+LjZSBCqHOxEAFAmkmaPEQXUepwN63PyxjwJy288aa3jIGcbkdfatDhbR3EZR/C67EDApK7nnyjThn0ncnpSkN6xmTQm5ft38qbbygyca9RFDAJDGw2K5wDt/WpVUMWlVwDkZ74rBnu7qNgxV4tsAnbNEj4k6Wys76Ao3PnXKy+3Tyno3cRm0kRuYWGMaWOetF5heMOQB715qfjks4kQHHh0qQfEPnWal7KEy80v+ldRrN5s7j1l1etZn9omAzYBx1+9G/zdOaYQEBGR4nx0rxTTTMS2v6tmg8+RrkjO4G+aPK1a+kAokHMWYMG3GE/UbVwEJ/aRyYA3JOAPua8VY8ams4ZLZJZAGycqxGjpuKVl4xe8toXuJHjkzqDNnOa15U7HuJ5YtLM08J0nPhlzgeoHSs2z47a3EvJaNtZbw5A8VePBkhDnAAYYxnqKZ4VeWttOk10pHKBKCMbsx8/lmq0a91zHiEgXQpO6ZG1fO2uLi542Z1TVO02vTnUNWfPyre4lxx5TEtkDzHTALKM4odlCImM0v7STVqcqM5PkB7/35ZvPxdPHyeourjmZ06EjIyQw9Pf1rz17LLcXClSiojHTpLjI7ZIGDvXSPPLky69JxiPGP1FSkgA0yK4U7BTpOPvXn5fl/TvPxhW1vdK6tGxZlQABpGAJByeq0LifCpeJ8Vs7y4uIYRaH4AM6gGznO2PvWpHzeiiTp1Kj7bGrOZQSrSM5x00j+VZ+Xkfin2btbmAoAbmAHIGnXv0o0rx8pHLJjOQS2x+vpWfbx/sy0n7MA5bPf70OS4SUeKaDBGVViB9d6fko8I1meLSAsi48w21DY5EgiGkZyCMnJrNlEaoXZRIMZZYwWPyGDQzFjSxtt1IKjYf/APNPy1eEbRLBhraRl9utCdjkADHfb/xWO2A4bEcRzkqHAJ/Kr27keNBJpxn/AJmRj61fL/F4D3stvaKsjxSuSf3FG21MxW66RINQRhtnrS7SSKQUWQKO+o7/AEzU20yYUM7Lk7llY7Y/6ap+ZX8athdwXcjrCWGkavEvWmGVXOAwJ9KDLcrFKdEwUA4zpG4+lBfiFzLIxiuYFUHfVpOR9c0z8k+xeNNtHpHjAfA3DGoiLxxppfGWJwCRjb+tJi+upI25gh+Igg2+rIHfY96G93cPlTBDhe4t3U/XNa+WDwpnS8hHNY4LMxBXOTV0hTClhgnoQorO/FOECPbIU6D9syn9aMshk14hK6vKcNk/QVfKfBeWxQttk/7RXUYXMagBtj5ZzXV0+b+sfF/GKobfLHOe9EXltKWc6QM4Zjv0oagE5Vt6MrL41YA+oXBrz664nLE6Rv8A6uoqXiVSusgA+uDVeTGPEgPTJyDsfOuidkJEzpo04wueuen9+damC6J+H1Rhg2ADs2Rn+vSoezmiUMXUhsEb7k/SuMgQqFWRQN8lsgn0GTQrgSsE5kqpGxwwQEHcdckmscueGcNNrug/4hMdt+n2q6RHORMC3UgDY1jmGCzTnLczMkcniVmXfJ6dM9617MxzKhjK42JCv+dWnGraRuijLBvWmlkYNuB8qWgDMMA48jnNNRQkr8W+KDRGdHTTKikHsRmsS6jWJiYYxoPUBsY+tbDKwI2BHmKzuIQDma98HrtRtlWaR5mnxKuD33HSoEpYjBcaTggAYPuKG4TOvWR71TUAhBIOeh61vWaZ1lcZIYEHbvU81hvhjtv/AGaT1LnVjxdCfP3q5D6jhWKHG5BzVVDPPLAeBjn1q2r3FKtrIGFjAO3cGrBZRvoz6Zo04PzVG2oZzjHnV1bXjpscfFmlRzc/AfXfFFU4BJDJ7AGnR4mY9jjURn3xR15ekktk53Go/wA6QWUnA1K2/Y4q34nT8WVGPKg4ZPLY7xpq9sVQpjwRyMhPTO4oXMZgrLkkjYbb+1V1NkamdfMjapGJp5YziSLB2wVPXeqm7BDExOpZdjj4Tvv+VCaQkZErHTnqCd/KrJKpyWBHoBnt5UgZLlTOQTpjAA8SirxyZjjJmAIzqBxvt/OlzEsn/LlTOd8rirLayoutWLZOxQ5BqWmJpY2xy7rluvUY610l6El1wTqsenGoLnB8sUkYX5urKhiPQEZrltnVCXUsp3Ix1qg2HlvI9WJPFkAeIfEPy/8ANWlnjnysUSqFz4lXfHYE1n4h8IXGEPYHUPSrheWwcKc+md6dXX0KY9IO2RgbEV2wj8MaeHJ261xad1GhMgDppJAo0EZcPrgwpB3IOfcY3+VZnHGvLQ1kRV1Nsc+R/lRouVMToljyMjBbv9K6RIBADpkjkCgeMEZOPX2+9DSyeYnS6qd8Mfl/OmWzoXjL2MLWYsoXQwYZyH2/Ks5ZLe4maKFoJHUeLScHY9c0UxXMSsVklCgnIBO+9IR2cUQYwLyyxwScnNanNnw+js9vcRDmyxu2kfCcn8+9YF1fXU8WmS0ZFBzq0EACtS35nMCMcqSNmzn5Vz2RuF2GnOR09v51v5L6rN/Fvp5XnkHOOp7bZqsk55mldjnGa1puEy5I5aSjO2BvQl4OzPl0lXqTpOa3OXFx+LkzYpCD13z9KuZ2jLNjBY4zTrcGKZcPIc9QyjYUq3DpZHK61UDuc71bxo+PlADcqXIO5IxUAytnlRs7DyXOK0oeEhiA+lsDfDH+VP2/DooVYaR4vXpsfPFXnxjfH8XK+2MkbPG73MciYIChvBnOe5B8qvJZRrzNLsQj6B+1Tfr7eX3raeGPOzafFk6TjO58veu/DK5x+IcEtrwzNg+nwn12rHyR0+GFLSNYXkLSeJCUDnG59wT5DrinIlSdP2kkJz0QyA439zV0t4mmUhkbDatTAjf06eZ6+dXksYJD40tcg4UatOfua48uctdePHxhi3hdAvLhGB0ZWO3zxXS7Ng60XGcs39etDNtK0g1WSZP7yt0/7RVXiYdVuY9PXlv/AFFc2zARzgo0uo74Gf50eGCQMxnJO+Tnv9qXSNJOrXAAAJEm+T96rNexvhbe75Srsy8psZz/ANNOM6ZdQ4LCWRV/h+EfU0FbZHbBnjLY2B3P2NUaR3b9pdxsCPh5hU/mKvboyKsUS22lDnSH1Eb5/iPeg64wDW0rIpAPxGPT+Y3oL2wlYKYYFJO2jqR9qZmBldXMatp+FNQCg+fwneo0XGwFuVXOSUb/AMUYdDEWiQMUk8Ix4Tt8/FQpn1KuqadFyeob9M0Y20zkqIpOndtx9ztQnglg3dymf3QikD6rTFcUeSPKIs66l6lo+/8AuWo5kwY6blNOfCBp6fI0eOP9sGdkYeuF/UUxJAz7BASeyn9cGnoUpF+1JDld9znWd/kcUSL9jIAGQ7EE6xt8sVNyk2sJyo9ON1ADj74pdXSPJyU9FUj8iaE7ktcSKxADMSfiB/QUM2ZIIaAaV2zox89jUyMhZNJEik4bVkYH+4daaggiEgJcR+SMBh//AKmnFoNpbTjxPiMqd8Oyhh260zK0MKYIbLdyucfPFBuribOIwUUkADxN9cGqfiLg6jJPF+zG4IIyfnWtZBmu4UfAiLD+LTFv9a6gyzrK2qYxhsdBMP8A+tTRsOUNXIGlcj1OBVlJ7jPuKNy/CcuQemStWFtq8ImQMDuCTmkALqlIDRjA6Y3oxRVdZOWwI6sV2qvIljDvGI5DjGAwHWgWIu41nWYOv7QkAODtgetXozvoc3UZjOrljxEY04PXal7uYGB42CmTTkeDI1dqaluWVY2KF1LA6tgVFFJklZdEUY7k53P0rny5/bpOG9Mqx4i1zGml11gDUAAN60EuJNa6kEpPbpt7gUODXpHhQEEg77bUyVcAlQuMVjy7dMmehoeKSxsOZaRqRts5yf8Atp6Pio1gSxiNSd/GWP2FZCMpbLHde+O9TL4pQ2k4IrXmx8c16mBlmQSRHKnvVZoDnO+PTvXmldo5dUTMGHQkn8q9BY8RSRI47iUc4joVwTXScpenO8bO2ZxO0lQgxR6u+Rnb3FZ3MCtjTpPkRk/WvWtCjHKuQfKkbnhKS5bALHyOKfTOMN2LRgE6SD1B6/KqtrYgksxyc5NFueE3sTkopIznPWqtG6AgKSe4UginRP6FoxnYepNVbfOcEehzRCXH/MU6iOuBQmjLEMpxgfCKNImTpI1ufINUDLEN1PcMMir/AIh8DVpJ6k5/SqvMXYNpXAGMVEUy6R4BpHfFV1hhgnOfM0DWuT3PmauihtRGdvvUN0Qxpkb/ACzRTO2RsDsNh/fSgKGZsZU9tzjH1qjAI3/NGegBxmpGtRwCybDqcVUs7EjEeO3lQvEN2Y5z6iieAjBBP/TtUVlMmcsqkZydtzRdbphgCp2+f0NDGMadx+tXDDALDP1FWo5Hdyxxq0qpJ1Ol4wSfn2+dSzW1ywdTyXI2x8NKLMwXAIJOwDKCMUxHMSBzYIcdyhC+5xQHcl7RjKi6tR30Lqz70VOMEZikC7nbwnam4oQozC+CegLbUvI6sdN5bI2+zbf2KpyWSnU4za5xImPVScf38qJ/nlqqhtICt0B8J+hrw/HuIJaz6bWRSAdkIzgdx75rGn4nJckSKdBHh69K15W+nHlyk6fWVvbZ0JCvpboWUgfesaO5k5+UVIiM7aRqPTfbv17CvNcDvJLnw3EmQcgA9zitqMyBl0lZB/rGSBg96LydeE2aO0w1EO7MNQOM+uTsPPpVrYQSSLzkL7HVnfuAKCmtlMkkDBF05K4O7dAB3ppDZZJe4aIltJ1DAz3B2qaoq8MSZebAmjcbHJx6Uq9nJGwjK5Xb4W6DIyftWrZiRP8A09xCVJ2AfVWhNFHKjDUUlYY1gYI9jTg8ni9DLIwfQCDvkjbv0xVywbSSDvnoMCvVyWNuzElmGeo23pU8Gt8BVkYddIz9dvnVTK8s0xSIeHTqbHvtRI3cXE+k407DOPOt244PDGmWY+HJUYOfXvWXxCSGw2lliSSTOnUcdz/Shqf0uZgSgLxrq7vgfniqMJWcBITIpOMq2313FAVndBzEsZSF2KS4z/3URYQG1f5cWPYo/wD+poG6YWxaGIkvcjceHWcH7gVy6ZCC8zKV7yICD896qpQHD291AR5kH+VFeaMDSt3MCOodSR+orKWmik14WW3KkZC9h8wBQlbUulvwshBwAGwfu3WqK5dvBeQYB3DxBPuVFXVHdcgWcg8lkz+TVLUPE2nIg1Ljch9h9v1qyRA7sJdJGMczAGfnRI7bWuJYWCkYPqfTbp65qjXccKgA3kRJwNGO3s1WVdK3Do2AZJEAOCeXnJ+QOaoJYB+zE6FvWI7j5gVzTftCv4xyepEsGfvpNCjhie5aa4FtzMfGrCPIB9CPvUKZVXfLKts6YOWz/wDttVjFrA5ccUm5zy2JP5moY3GH5cUMyuN9Dk9fbNLTRx4UXFi+E3yGH2BApXYzWSNGHe0dHzv7e5FQHWA6VSdWYY1Lg/qKArQAh4pbi2Q7Ywy//gTTBeUHEN+snYiQqf8A/YKqtWhuJ42GLhv+l2b+tEE88zHlm1k7AeAn7HNDlju9Kk28cinqyIw+6nFL3VvBIg5ySnzEZU4+RH61LDdxNdhdE9mGjOMsupcfmKVL2LyhHjmXuG0hgPyP2rrf8NCv7GWWD/rTAH/1zR0mjYahfQzu3hA1AgfWpaHzoHRUW5QAbAMjDH1H60uuLmWS1guYXlCZZAqnHbqBTq2kjNqkjjMYBzhSPpjahzQwKjA2y/tAQdlL/lSALWK54ekcFyhlnbUUYIwQIPPsCOm/WjXV1ZRkNcuIs/DqYDVSkNtHbMCkk8QG41ggD5LmmhruXGi8EihdwCR9iKWe4Xn5alWVXlDdCFXGM465ohvYIIsMkqFdlbQTg/LNHMNwJNMJjeMZxpjVvrgUrI91I6m4s7ckPhQyuhO3oafE7VWvLHIzfyLt0MkgqamTQ7EvYJkbbTH+VdRkXlQjPlNWhwg6nGMUSOaN1Zzk4GSe9LB7W30m3ZygcsCh07eVSb2AzrHodS4OWdh3osjctMB5F/eRhnYEEf0pafm6pJF0KSQCME52AqABEVjR2ABwQzA7YqxMZAUhixPh61y5Xt14TpQ3eVEBIMekY8OCSKmO+xGqqxVnGB3IohihjVTHEN2IOVJx9aBES0ojMYDLv07UbsazKZs8YXWSVJz070yADggeLv7UqSGJXVpIbB7ijmQx9ME1zrcVaP41EYAIwMAbV0YOlMgA9dzUNKCRq6k537VCMulMtv3Ap+l9iSjB17ZGcYroEE0saO+NTYyB61W5LRqHSNiADqG2aHdSzQR80RHGN/EMiqarj1YBGMtn3qysQfFnFBSSMxIzMBqA757UGeblOAYpMH95TtXfa8uQ8wZjs2R5UvPZRzD4QGHQjbFB/EBVVteNXw6ts0VZW7n71bFhGXhUoDBAuD3B3pKSzmjY5jkUDoRuK9EsvnkVf9k3XGadGPKaHDszFCmevf8AKrtG2rQEAQjZ8bZ/OvStbxMD4FYGk5eHW5+FSmOgBIFWrxeekj5a4OnfpjvVVk06dyCdwAK234Z4cF2Ge3WkJuHSrkqisAeit1+tMsHjfoJWTOZIzk9xv8sGrtOuNCOmk9jkCq/gnZ9ItwH75PQetFELiQL+HKlsjSDt/T501dqi5wuHkBOP3XU7bdvaujk1NpJTH+sEZ9Nth9qZt7GXlgSxQk9tQBNNvbog1nQmN9LbD7mrpdsC94kljKUdBqGNwxFZ9zx4sSIgsakZG9bfEXh5BVXt3bcMrxqayDNLEyrHIsauxC8mNQBjzIFE4y+2bOX1VLTipaXRMxLE9a0576O1bxu0w2PiOwpS54RJeRxXEt1OrKSo1Qs+c9852pSfgj4HI4hbTeSlXB/Ki8f1WL5zrB7/AIzLOirEwWNfhQnf3rY4HxiO61Jfyh40Bw4UZUeZrxDNLE2JYpIiw8IdCuR86rHdOGxjGsEbdxWvBic7K2P8SRQG9P4V2bDnUZcdD5Y2rFjR+fygNQJOCNuldczFm0/vdt6XllkaRI8fEfPrWuEv2xbt1q8Jv/wkgYsC3QeW9bD8UnfQULRqu7FT169PrXmLZRCmpipI6YBPeim6XVkEn1zWeXHb01Odkx9N4Tdm84bHIQQzTxKQT1wF3+1N2+l5bQsA2Z5mG2ema8h/h2S5ltnKSMkC7lwwAB9c1uxJxGFkZWLFASraQeo7D1rMr08bsaC28B4dK6xqJmnbSwHiHixsfatPkRQ3cfK1qOWcrnZugHWsWG6l/CcmWGRCJ9YIjI21ask+prUgliuL2Nw45Zj2WViMnPr8qdNOyYGBlVzsMtSV68MMsU80qjSGUMBjY489uwpe94xGUd7FVleE4GRhc9/U7elefuZ1vr0XF/b4wNKkFnXUfID0p0Yd4hxhJIuYsyrCZCqvqzqA6jYVlgNcSc03Nm4PwtLgHffGcg0aCMR/shdw8pfgQwBQp/3Jt9atELktpX8DMB0CNvn5OPyrNaFit5immRLVj5I5z/8AkaI8OiQRtYPo/jDYH3WqSwzlNNxw1+WxwShYbfMGoT8Pbvy4TdQDUB4dwfmCKIqK6po0wTTx+IHMZ2HXyNLq8xYk32sf/wCWEnH/ANkpkyeIY4h23Emf1GO/nUM+STHJZSDtpdev+1hSAMs5wv4GVfPbP/aw/KpNrzHQ/h1Qadyur7HBGKNDbEszvbxxgjBxq/Mg0MyQT4QG5tuWcZWNVH1Ug/aouxEyBVjeHSdtONvoRXGdIX0G9fUO8ysR9cEURn20pxEls7iXLD/uXH3qGSWRcxJbTsDuVwdt/wCA1ABOe75iuLSZSemYx8tsUTl3eorJaRPHvlk1j9SKDJFEkei5g5a43AJ2+TA1aKIrhLaea1PYYKA/NSfyq6XaGFpBKOdbTKB006T9tvzpuKW25f7K4aEnoJFKY+YyKiJ7x8o92lw2Nkdlc/Q4Jqkl3LFpFzw6Mati0ZMZH5ipA8u8m1cpra7A3OkK5/7SDQ5XSLIuuHOpIydEhH2YfrRHfh16rLmeJhjJkiDaSf8ApNGhS8RALO+MgO4QyZ28tL0hmyLAZNUck0TDqdBAHzU0zHHd6MG/Mx/d5jB/s1NPzFVvxVlGW89JjJ89xUL+0dmeExr2bmBx+hoJZJLhpDG9vbcsD4wjL9wcUROVDIFkjGphk8oh129Dijm2RSWtHt0cd1Yqc9O+1DkF8rlp4IivQlowf+5aQj/g3JlW7SJ1PxPGY8em21WVeIMuq2nSfPw6HWTb2NJtPCkgWS1cb51Qvq/7W/nQeXYvJI0U/JZj4hLEU0n3GRTBT13Lc2z+O3jYZJYyRMufmDj7UvHexsP2lk6g9OVNnH1FGSK+SBWs7ySTzYTcwH23NUmv7lDpntoJD/rQq31pAM0dhLhmfS2MkzREfdaajicIv4O81KB8MU3f2zVpBDLBqKyR5wNKjWQCftQoLWJSRazROT1D+E7+hqSWjvFPjgjdu5kthn8q6ua3u4sIpvFwP3JSR+ddUcAt4Le1XlramXJ3IUPnPoeg+VY3EbTlXjXCRsqMdlbO2MdM1sKbYgJK6pISFUPJ9MsBv9aXvkdJEtvxCTIYy2uNg3iGNjt3rNmTW5doOp8BhHlv4goyB70dSzJ4hnSfOlQTJCmlgD13FGQkbFjjPpivO9I+ktnTgAjBoDxrHLqLjJHUbZ/vNW1hdQDfD1GetAfU80MkaYC5BJ2yP7FMCs680yNDI5GQRo+/Su/Bh4yoLnsS7nNNxiSPVq5Y1DPmPpQ4m5sYkJAJ3bbbNOrFl1coIY8nSAckAVXTK+I05aHrq+LGD8ql3Ct4ph5AAihuA42R85GPH1+9CWnmljflkgqR1VfzokV1DNHi4yRnowJHX6Vfh1qJyzhysenGFXua66tZZWkiRTpUgqSOvQ0+PS2aNacRt7V3/EW6yvglGfrgdulanCv8Q2986x/h2jB2yxGBtWBe8LknALzBJl3XDHPbsMnt96YtuGw6ELBo2UHU4AAOe5BIrpx3HHlmvSu/Cx42jtzjfZRXl5eLXEB0CYln/wCWQgxt22pyOxtIyC88hYDYsynI9lqVHCiY0WQMwJKjTjB3zu3zrVY61a04swjVpkLHfVgiinis01sJLW1JZgCoYenQ470dBw6FDkDUdyqjJ9/L50E3TdUWNR6AAj09/lR1D7ES8vpETlrGh21r5ee9CSO8lbEt0qFhj9nkEnz3xQBKwdjzFix1xKsefuKx7Xibu4kfw6T+4uokg79WArUmi2R6iIi2jcSz6stksxyftmgLfxPMEjJIYnfl56fMUqt2t0oMZcKR0YDP2qsCtynLR9tmxtWems601dcRUEBVXZjs7Y+mMVWVi8X7MaSRvsD+eaxr3w8okZHM3x7UzdXCctFjLYAOcZq3pePeD2/EbmK9dURGUKOuwFdfz3Eo/aSdhsDkfYVlxPJ/mMDIcLJkEZ9P6VmRc2fjURmldjzHGMnbrRrXjlaUREjymYkkNgYJ6etLWbMC656OcEfOrWqkM4NAt5w166bZBbf61oeq0GuPxFo0LMMatsehqLb9hMhUsH17sDg9DSKOpDoB4g53B600jaJIiADhhsfar6H3raNy8jqJZS+emuNTiouoI7mMC6sbaXTvqVChz7iqqeZJG8luAF/gc7/am2kdJdo2CtggEDpVOTN4M5LHh8LDPDrYBegmjDn/AOzDNG4HYWYS5lhg5iXmkyRS4Cp12XA6b0W6kT8MzZ6HuCPzovDH5fDkMsZjJUEFqPKnw44xof8ADPCYnKS3M80inBTOnUft+dPpwX8N+0t+AoABs8zKT7jTqP3qUtDOjNJDG4LFgCSM/f8AShPbqiExWk9uRvzICHB+gX86pyt9i/j4z0rf/wCcEMpjhjV8YSOPJPvnJ+1bPC+JTW1msU2vWo0hZRjB+ZBI9hWfG93GjleKXgJPhEquwHp++KZseI37TrDHcWkwJwS0SZHyGljSvTTh4wkkbx6kLBCcbrge/c0nef4iiS21BCZfKMD77E1p3E0KxqbiDWQP/bJG/n4s/nScfEOGshLLPH1yGhVvyOaE8vd2t7fcM1Wdq6NISSj3KrkZ3yNW/St3hlssPD4GxkviXxdRnBx+lTLBwe6BIv1jztl3ePr2wVxVbfg7QHVZ3qyDOcalcHPnvn71T0q0G8ZKhRq2NBktoTpDRAkb9M4pOSPikUmZLSV1660BPt3pX/NLrLcyBl8J3OO3p9avLPaz9HJYiLnMLtHhSRpJTv6Yo5FzyNruTJH/ALgVx/3ZrPg4upfXLBKoUYOFOBue9Fh4nZuFYOmMZ2NUsSZOaRgwQTEZGNBTO/mD+lBSSCOVObYSoGHWORWHzDAfnTcksQXVCRrJ6Dqd99qBOCZNCgEaR4vlRrWBz3tu7pyr57Zj0DxND91yDTK3N4niM1pOh6a9D/kQaNBCsNmkUuD1JONuuaJy4uUw0p6YXenWcLSTgrE01pEA+NBjlKE7dgc/Ss2e64XG7Q3TRwHOpeY6df8AtrUiuUiuIkk0jQWAUnO59vY18/8A8Su1zdAsMkDt6mmcdNtj3lvBNMAbDihZSM6BMHGPLScj6UVhNbMxuLWM+TMnLz7kYFef4BbpDwG0h4vzY0fUY8RagoLEjON/Xetm1tbuGM/5TxHmqGzhJATjyKNVYzKI72lwv/EJLDjHbmr/ADomJyF/y+/V8ZJVXxnb+BvlSUvFLi31HiFhHMQdioML4/I/auE3DryPVHzIpU8eiaLVj5irFoj8yGQmextyW+Nli5TN/uGxoaywvkQ29wrMMFRh9I+21E/DXUkYaG4uOQRkcmXGPkRml5Lu3XX+JtWkA/8AcTCyD3HnUjFvFGMmzmEtwFI0rLh191zVGmvo4j+OgiuMDfMbRsfPfzpZIeGXzM0V7FzTjKTry3B9+mfajGHjFirKs7vFjwJKolX69fvSErecNuEJmFxbEncSJrXPuO3vV4rOZgW4Zdq8ec/8NNj6il0uUuFYXdiE7M9s+D/9T/OrR8Ksp35ljdRO5GyvmOQVQUxqvY2xeRJKuRkyw6T8iMVH/AzyaZIJYXJzqRtQPvnpRVbiFoAjSOFHVZBqU/Orme0l2niaNyP+ZEBpGadQEXDo2UtZzxuMHodLCgS3V9ajSUWRRsVmGoH1yKfWxxE0lnIsqkZUjYg0GW4ntFHiEuTsk+SPlVhCh4hayKGnhe20764/Eg+VS9obxTcWlxFOjd1GO3SqyXFhcREzQSWzlseAalP0/lS44RcQSc+2dmUkYkt2wwHkRtVEWkivoHMayT6R0w5xUU+nEeIxZSSeIkHYyxeIj7V1Wjx/hC2Z9TvqXJGMBdjXKYUUCOOJE7qFxQzDMPCoYNnHXFGgsnBCt3zkggmuUtx6M46UuEjMcqRgAsPAU2/KphVNEZSIgqR4SNwe/Wn0s1t1BdsEbAHbIqVt1eTCRq79tJLH6Cq8bVx5SF1lZXClGAxnJIxVRDdTskVvyw5GzMcDp3z2rUEEEEY/EyIJM7Ip8VEM0ekPG0gPkyg/rROGe1fyb6Z7WkrtiYjw7Y14H0olvw8xfEhKHJ8C5/SmDdnS5ZFXcZYqNTUvNFNIGcSYjIGkMxOPlWvGM+fJaVIo1Cy2uAxyOY+M/Tf7USOIOuUSGMA4LAliPtQLwiREy2MZziq2judaqT/EcDPnWs4rsZ5VtxnXNJp64RRqqUvzKhMcDIcbDmE/UDFAYImS/brntRLZXEZ3VVGdztn61bBisVxIwZWCxq+QyCMHUc+ooSSRw3jx8pPFk5Ix8qtNcoXUJKudXi3FZV7b3J4l+IVGaMqMnyrUvasyNRrwrcadaBdPh2pCSeMskisSxkIBAO++/wCtWEYfQ5OM5G1I3KRmJ0OchvDvUGzJcTq68uYhSP4V/lUR8a4bPJJFGx1oNzySPzpQAR20LAkllyxznfH9KS4WgXiMwx8Stj61nlmHjvkdupI5MODrA6nFYdpJoupQSPjcfc1rzJojAXuKwyCt/KPJ/wAxn9a6cL048/b1thIsdsD423xoRc7UC4LTqBc3CoeyK3T5ClnjJhiyGYMp2G49yKF+OsI48LIGI6hBnevNz216uGSbRxcGxQss0pLMAjJFgg+5PT5UyxLli27ncmlkaG6s4pUDLqYbFRnI7ddq0TFjSxwB3rX0J7JRvG11Y6E06WIJz160omlONg+Uz/rThVFmtzGQx5vQeW9KSwzLxlmKFYxcEknYYIJzmnBrrUgzzBRvv+dKWxH+aThSNQkfOO29P2aObyZCR3K7dRmszh0ZHH76NsqDIxBxt2rWe2bfRmAlZJgpGA56+9NM2OUwAB17UmG5d9LG38ZxqHUU4yLpjbIKlxhR70UymeLvNIIoAGCBcyMD1pZOIvbSKRcDAGNK+P8ALb70XjiIYTtttnHbHlWKspiOuMvqVshgdx5VnjIeXK/T2kN5dlEktoVETpq1SHDD0xiumuTJOwubON8fEcbb+xyfpQ+RO9namWZhI+ktkhznG4z/ACowgnTxRsrEddQ+fanWfHexYeJWIQry0RQSNKyacb46Gmrefh0tqI4JmWMjYbH8qyblLtXEk9pE+MaXjOcfIj9aYgR72+X9nIpC6mbZdI6bHPU1TsWY2PwmuJeTNGQNhqBpaNVtpH5uhZNs4XZvt60O9uzIn4WAaFTwqoI8IFUhuYbVOUL+O3mAwCVKY7+RU07+l/qDcxc8utxcR47AYU/IHf6VDEyza47iGYYwFcAEH/cP1qWmupJCFns7ruCGjarSIUBMvDl09zGWHz8qEC8VzqQPZwyx9W5Q8RH+0+3agym3UNrtZ4coQSr4P0I6/Oir+HeNGdpoW/gBDYyPlTNmkg2g4iXGfgZiOnUYORUi8FzGGEkM9xFkdGjx/wDixppbi9YHRcwzgfuuQ2P/ALb1DC4ZyTaW0g76QCce4OaUaW3yUmspYSdyUkx77EVIzLLIf/WcLhk/1ITHt+VKOnB5S5uLWeGNfibwuPlg5+1EgjgLBrW7kgY7KJAU+WRkUe5iuGiDPBDd77kANp9iN81Yr+isXBuHzS6+H8QRdvgMhVx/tNCm4RfWUYWJBpUkkths5ye3vXGK0lKxXFpJGzbZQ68fI4NMwC5twE4TdZcMMxE4OP8Apf8ASrBpNZOIQwOt2FLjfWTsRnoB6D1z+VMQXguWHLGSeijY7elNHiVyjMvErCNsDeSIGJz9Tg/Wgra8HuP/AEV8ba5K4CytofB7ZPX5Zqwyl7rlyyaJbl7djtgLjP160rb8Ds7KdrqWT8TIF1RhwMLg5Bx501xThHGI7VbWNn5C/vKNWoeo/pSltcNYnTOjqRjdQcVS4c05Mr3C27gAqRnGdwc111w8GUsY8f6hseh6fahxXyXPEkghkXSIuYzM+rvjGPnWldyS3C/8OutdIydQ23Hr5Uj7Ia+I2shh/EC5hVNRjuYw4PpnrTEktgl7pewltpEO1xb5dfmO1MXJVdcmkh3KqN8bZoXDAZ+YxBYGYsx9Kt6FhK74dfiZ7ywuXmLYGuFirgeRXvQjf86YR8SthPJgjH/LlUe3Q/atq7jT9kAfGz7FWw3rvWVcS3E0I1yTPts+kPTokSvDIpIzDbXgXm7mC4QBt/I/+aELW84bIwie4iRd/CS0Z9xR7MyT29rakapGkIkMo3KqM5x27V5ziMy8Ime6hQuYz8KSmPPsRVJqvp6uK+t5Yh+Otstj/nQY/KmI7BJRzeHyCXl9Qy7g+VCjm4fPFybyQWtz1wx3P+4DBpGfhtxayNI0hkJk1xOilSBt379KR/jQe5uLVxzY3yxw3MJxj07VEZsrqYLoNvId8gjS3pS0HG3jiWPicfPjYEPIF8Q9170U2MNxHz+GzKy94i2R9OoqiBu+HXVrciaMyxkf+5Gf0FXTibcvTf24ul6FlADfMedKx3t7ZTaVLLH/APBOMr8v6U1dXlg0Ye4jeOX/AEHp89q0P9GjsrK9iSSzkMZDajExHXHlVLmJrZgyK8c2Mcxfh9c/Sl24ejqsjxu8TDZhsy+4pnh8ltZSmMa3iKlmlZvL0qxaiZ+IuVMNvBKCoyzkZzXVocuKQB7a5RY23ARsCupxSvE8Ivbt3ZrmRZF7HQox9BWo1wGUrzHJI2HasiK3FvJIsbnBO+fKnIcNjVuRWb/HTjOkXeuWGRVABx1pZLt3mjkU6WBwRk53p66jUx+AjOMbHOKw4YXJ8PxISNx5U4Le3oBYa1LiTdt9QXf60VlgtkHPlCDzkkC1l3l7dHg7zKI44lGk+I7DOK81FNbmXzLDBJU71xy2um49rMIjCDC0WWwQQdyMedVMjmNVLEjG4BpDhFtEeHK2G5ituc9RWiEMqBdlI708fWaaG7FQTgae5qtjKy3LMXjWMJ4i2apxDTbW0ru+VGNQI7ViX8kawmQspxv4DkjPetyaxy5Y9CvErcl2jieY74bSdNJMdZY3U6gnqpbPy2qltY81RhmYDzOaLKlraoGnljjXqdRrjy2+nTjk9gvFCP8AlSTnv4TpH3zSs7XU8uhcLpGrWwOceQxirpxG1kmSKNmYtsG07U3cqguFdQQXTAwMD1/Onh1e1zmwS0WXlgDRnOQT7VFxbTs000mgKF+lCsm0xrrJOQMY7VaNCYZSD0BIHauvpz3pZSGto9Z2Gc4pax0rxbw9CDv55FRZTCaIDVnr0qgVoeIRy6WKDAyOnlRYd70zI3jA1ZIztWVLEW4jct7N/wBop/J/HurbFiSARjAzSt9G9vxJjsFkhB/MU8WOR+5jL8Ic5IKr2Ned4eo1TDB6k5Nes0AcIk31Bojhu3SvJr+yeQhiATRO5WuXVj2HCoFfhKaBhubsc+tXlaUStHy8kEgM3Q+1J8Ndl4GwRyrZyGXqKQea85BZLyTWpwRpzjf2oztq0zNbX0jo8IKhD1Ujf9K1b6GF7eMsnLCkFmLAZx2JrEM/EGCBbjWC5DlYxsBTCWrMk7TamdWJTU+cDG1VqnD7Vl42HvHaS3kUr4AQARjr50tNxBMNcJZ+PGdbNjauSymedpRExjZ1OrPToOtNLZRwoFlIOEKnJ67/ANadwTjpG2NxeBXblgHtp/rThsptWS66RggqD+WavbjQP2WCF6bEZp6A5HLZQV0k6jjr5YG9ZvKnx4sXiN1cpE0csqlSo20DPlWaJCIgMkMTgGti7tIBb6JrjGckSMQTgnPQdvpWLrRbqCJTqVXXxMMZGqtSMWvcwLy7SyWVg6oF3B8hVeM8csuHQiS4PLJBKxganP8AKmZ0Qw2+o6RqHQZzsdtq+d8dJueJXBkcuVY7n6VnjPKnncj1/Df8WWHFLmO0hlmWWRgsSyRHxN5ZGRXpb524fHodUd3+IjrnFeT/AMA8AisrZuN8QGmWRSLUMD4V7v8APoPT3reWKW+m1FFlxnSmoZ+jda1ynGXpnjtnYdnDOzs3hErHIV305+TDejSRX8fim4Zayb5yismT7gkVV4oPEl3wp0UdGV8Z/wBuMA/Ohww2KMORc3VrnsFYZ+aGs9NVFy9tKwW6sZY2U7Orhl+4zREe2aXMV5LEc5OQyg+5B9KYjN24Itr+G9PdCyuceWDg5oV25gA/EcIiYHqY9URH55+1WDTMklxKhMU1vOF20kq3b13qpYrlbizKA9GQMn8xSkZ4fN4hHdWxUZLkB1X6HP2q0YuI8nhd2bvPhIjnB0/7Sev8zUlpWtZGVpZpoyd8uNYHUdR7UdBctk2t8k6t+7rD/Y0G0lu7iWROI2kOn90nKM3oT0q/KtJdagvbunXmbqO2Qf1qSZGMbkT2SAdC8R0E/LoaGLS3LlrW7ML9TrbRv7janVS9t4cMBcR4J1EmT7daSie2uIVW7tpIpCi6mjGwY9Rp7fekDSSX0G1xHHcxZ2aQZyPQihRpa3kUumN7UnrrPMU/rVkhuEYy2FyJU7xq/T3WrxXEVwZFvLUROP3odie3Q+/nV2ltN3DA28dzEFxoxrX6HcUoy2V0P+Ltxbt/pPMUY9MZFPfgp1POtZdYXrjZx71T8RHNlOIxAP8A/JGpBHlkUgO3hu7GNZbCbmW+d9JLr9M7fKmF4lBdxyrf2YXHhDxAsWOPLG33oAt5Yph/l14WY/wHxEDtpPXrR01kyPfyiSJmA0rCUeLy2HUVSK0onB7K8gZ7KeVXORpkGkis+Xh99ZlnyJQBjxNgj5962blZhEk9pdXEijZXTfK+TAiiwcbgOYeIKFT4daqWQnyI6jsaPGHyseJikuDfTz3akqo8HMlxg5HTBr1NneQxO6WyDKNow8oHixkgZ3PxU1xngcN7b8y0CPJtpy2kEe9eUWGexvtUqyFBIzSFRltR77etV/q/x6YOWileeMo6ISAd8HB71kwss1kkYQmQLkjOM/2BWXf8Re4RrZLydZJpAELKcJ5/ypmF5+GxKOIvHMoBQsCFz5bU9LvdM20gt5Ocy6WUHHjB286zY+FQXlq0vFIpzbSsABFLpbHXIz1rcjhsZIBcqrMAR4dZxSV05uX1IxAU4C9PlimXBe23Lw6yn4cj8NDuIkCqo3JwNgfWsi24peWsn4Z0MkWMNDLsVx5f1qnDbm4trnKuUcjJf+LGwBFekuYIeKReNUEgGNePEPUb0ssWeLh96nMhu/w0w6g7Y9wdqC0VxZKswlCEnaeFsq49RU3NgvDXzLi5U9GYEYPrvWvw9rK6tClrHHGRs0APQ/y9ay0TSYuVS9vrYq4zypQBqHv51N5mwUOsgeA4yNiQP1rIvDHHKywxOAp0sjjdD6Vu2N9b3DLZzMGYAFGbdWGPPtTJvpm3PallxSNYg0iNLBI5CHPT13ot1w1ZIpJLIrpkGDgZBoXG+EyzW7/hZBFKwwGxkf360DhFxJZEJdyvy40AdQdtR/erbPohJbFJGEmuNic4XOPtXV6cxxXH7SOVSp7jpU1ZVvF4tbqyljaQwysW3LF8Yx7HFdbEzROIlJKtnp2rLgkadirs5bqSxODWnwhnQuNvGM9OmP8AzWM6dp7M2xlCEGLocgZ60vbrJ+LuFaMKWAYDP9+lOhlBKs5GTsCcUnMMXkWI2K7jUfb1olvpqybqVTm8OvrXPidWKbbA4yPuK8TEY2Ixuw9K9xZDl3sgYYV16f3715ZbdIOJXETpgRuwBPoaOF96eU7mPTcBOqymQKoyuVA7f3iic4RzEE752Gex3pX/AA64Wd1GSpHf+/WrvCxuSMHZe3pRJ7Nq3FZRcWFxGEyXjZc9N8Vk2FjJf2NxydH/ACttbADJ6da0bqPlR4mVgpGf7xSn+Hs/hiijZTg/Lb9K6S9OVk8hpjcQ8PbDBZFjwQhGMgHvv5V5uE823kBycg9sV68JzFlXOwcbfIV5mG2ulLNMAqYIxnJrHGSa3y246zKq0DhsHavSTK6mBgrNqkKgDyxXmEKpGhA8Sn9a9TNP+HsIrkRvIUwQAcbkYq5ce9PG9E7hpLZxHIpUDxYx27U9woc+F1JxryPFtWbJe84PrtJdRHixJk4pmy4rHBFpihlJUDYgjA981X0p7ZXBVulvUhuV0HBGGXTnf79K9LORZw84xa5IzrCqDk9RjOKz5eJFQ/Lt4o2BDZfc5J64/rRHSYKJZblnL9BjC+dVuqccmE0voJeJPO40O5CnmDYYHSmrq9t5xg2/O0AZXG2CfM1nXVuVfmN0LKSD9DT1hbIY7hYg7y8sqB29Kr0eMliy3EomW3ijEKLsFU5xsfOkZeCTy6mRxvv4tq20t3aUl9EK6Rh+pJI8v761NssyTPqcvjvt+tHG4uc0jZW0ltZ8hwzEHPhOR9asYG0Np5gVzljtWxbtlhzImGTsUP6GmJFiY6gwBG2Cu9LO2fTJgRWHh1nPZUO3vTIhfJdUQ5GDqYH7VqJaaVDgqfZun0ruXzGJKs7jsp1ZqsXyVlLBpTlaNtQIVen2oy2TP0GR3wB/OtIct+oZcde2DRFiTScMzqR3apm3WcliEA8Cgjs4zQ5oQWOlAPRV2rTjhXJCzlCTjSQaXae2hYmW4EhB+GEavqelIJOkejGJA3cMmVNICygVjLDZxh/4gMY9vKtIcXeaYw2sUceTuXYM33wKT4jxSZHCWbIqr8bqi6j7Heo9tCF3FvZCYKsgIDBdgDg9K8vwXgy8X45O0/hs4X1Tt/Fvso9/yp+xhe6vBcS3Y1qBnYucVtC9s7K0Fnw4Zd2LMzjRqbvk0ej7g10fxsv4eMu0SbEKuQAMbYFCn/CRRmGb8QFUgtyicDHmDv8ASrwQQlCjTW8Vwd1MwQlvUHO9PznicSYkt7e6Q5zrTJPsRj8qEz7djlWs+NlQx2imb17B801NDfqDLc2VtcJjIdV0Mf8AcP5Ug1xaPNi64ZPAynrEdQ+hxRLaz4fzc8P4lyJDvy21Qk/kDSA3hsJvBPBcwEjdhiVf5/arR2txGNPDOLZJ6Rs+n/sb+VaEo4nGDz44rhO2tAdvcYNZXEGsbiLlXEdzZM50Fwgkjzjy+IdPKidqjyTXsLAXljHIO7rHofHuDj7UukFhcO04Y2rasE3QBH/2B2698U7w2yuooQbLiH4uJdiofUB/tbOPtXXQgLsLu0kQYyZIG/NSfyJqSs8nEuHwGX8QskAGcyMJV+p3H1pWPjVjdIVubYK5/ftWzj10k5H3o0FloQzcGuST8TLGdDY8ynf5ihXVpDcHVxDh4LdprdRDIvqR0P2pBtbQkJcWN6WYqdGslSR7Hr9Ksk4OEvk1MD8Z2I9sVkpYXSsy8Ku/xmgZMLZjmQfr70ax4veS6rbiC6wnxR3ERWTHv0P0zUTy2Qkd5eH3A5oOMglWB96sb2XW0XEbbmDbDDAYb49j1q68NDhZ7CbQw3CN1B6VIvGaQWvELfmAjZyPFnt6H3qgrvwsgdrmxnMg0qAvRk7/AHB70O44hK+iK5topJWcICDoY59M7nr0q34SK5LFVk0r8Ub5Rseh8veihrbki3nEgjTHKmbBZPTpt705o9KyWj2lus1vH+LywVGbSrwLnffvjyNF/Hi5kMd1EVKjAmQ7H5dqBcC64bOZ4mOGXBbqpGO470XVa30gAzFdhScAYBHv+lLJaSW4spgykLFp+IISrj17UVfw15I4XTb3KDVjHhZf4j2xmhw3b2s4tn8URzmNv3vVfLvTb2kL2/NsCUjJ3QjpuM+3Sn2iitd8LcaNJJI1Ag6G+WdjWja3tpxKPVcwpE+oqFdvF/WlU4hbtItleOQSpKsxORjsfSqSWxs5UfSTGniXHVfajDpbjPBWCFrdi8Z30g5015yFrmw/4dIo0t3zqnIGvPbxZz9q97Y3xuNSOAGQnDqdnGdvnjGayOMWEL657YJoPxqGzv7VmzPTUusKS7urvibWy3CCGIAnV32wRn5ml+JSScKtvxKyK2mRem+fSgT26wXAPKXSXDMhOxwfbej8Tk4feo4k4ZaEdNSZQnHfKkUywXTcLu8/McpyyoIAG+e9anC7ho3XJyNR3z0O1ebtL+OaYQIqK4GkKG2z5DNb/D7ZY4WKBi8ja3yc7n+xVehO+mvxK3ju7clotQIIIBzivLcLu5eG8S5UikSA6f8AqXyr11nIhmFvrKsyk+5pDjXBI7t1dn0yIchgNx96Z32r6wW9tF4hEJ4SVJHSSLGawUsZrOcy7GNviB2ZD/KvT8FllLSxSZ8I3z2x/PIoPE7eRpS6Sry3/cZc1rPtnd6pmxklurfVMBqG2Qw3+VZXELaUTeGA58wwIYeu9J8J4nBF/iB+HPAzkR5D/wAG4wK3uIRsviDD2Lbim+tE94z7HiM8NuERYwudgw3HpXUjcQzCZjbXARDuQwzvXUa14POyWohBcBgOhYt5dtqNYyIJoyM6Tt6Uxcoz2wl1k58WAAB0rNtuY7YiXUQR9az3nbp1vTbMiaiVHzpTiM7pAZEAyjA70IiRrzkPNyUbfUgDY+9I8Ts7kSSRiVpI+qOc+Iew2q4wc+TRtnZ7uFlOvV1x2FRxjg8kl5z4B/zDlmJ74x+hpSxgvIJIpEjbRtr2PXzr0d08Elu8cbLrYbafP5UWZWpdjL4ZZyQXCgsjEKTpU7mqXsjpetGrOrNGWwvbf+lLwX9rZXjM91zJcFCI0JoUfGra6u31gppG5cbEfKqT7V2mI45ruJlEhDoxyX8j0ofA4GtJZA7h8eYHT379alOJ65dEEbytjodlxXG/u5bhLZFih1913xsf5U70PHvWlATHNLJt4/Mb1l3KNFrwRjfqetAs1kN9m5lkkAyME9DT9zZrNMXEnhYdCM49qzPbd3HlpAEAKOpUNpx0Oa9ZGsk/BlUjD6e+3eqJw+3/APcTVv8AvdDTMVkCpUTcmInKAdvMCtcqzxmE4wqLuGDEdSDVuVHynZWfJXoOvajtZctdNtPIwXr4S33o0Nu0UWUuFLt+5jdfnWOm4TXh5nDTRAFXUDU7dDitKFcW0cMhAaMAeHfptRLdGYqrRO7dyDqx7gVoSIxQxwjmp+8qxYI+dDV5RjHhV20rTltv3Y3xjHpTkURZ/ErKSMaVGM/Ida2ISiKAeZbED98ZU0OW1wxmjuY89uVgE+2KmNIx2QMpCuUkHZmx9qLFAkE2l7VZC/7xJzR0BP8A6kyBvN2P61SWE6t11Dz71aF7h9JELSypD3XvUIttE+SXIP8AqBP6VRbdy2tF6dzvTMNjJjmSKqjqHdtK486va2RaWXm4HMQqu4BQAipt3jydWr305qzXljaQc25uYnXpkdMj7/akn/xLbRjVZWj5J2YrgH5netYz7OfhWmbYOkfYkYB+tK3L2dgGM16iqOync1l3fF7jiXgW60BGHMEOPoTWVYo0/wCJaSLDCQhWKnJXfck9atM416JeO22lTYRySsy51suMfX9KQ4nczTLG8rmRyD8K9PpvVbaEpGobC7ECmIuGtclWlj06fhIyGHz7Ue/RySMye6a0tWSNxrkByQ2w+RGRSemZ1+E+I7EjFesg4RAuGEI1eZGSfmabEvDrfKSxlXA8RZgMfpWsz2zv6eU4HZXVvJIrRg6lGCSRsK0YLaZZpHEM3hPwxsDkeuxxWrbXPC7wEpKVOrABYHPsBvR5eGXGszcPvTG2Pg19fl/MVZtXl1hTncNudEM1nJBKw/cIIG3kcflUC0sopP8Ahr9Y5PJjoNNNd8QgGi9sop48fFpwfqNvtSklzweeQBra4gb+NRkZ+v6UVQxJHxHAJVZosZ1E68/rSssdtONN1amI5xlTj7GjQ8O0ePht2M9hnf6V0vELqBwl9arJHjc6f1rJCt7CWFscPvmUd4g+k/Tp9qk3M6IU4pZpJhjpdhg+mcbUVV4fenFu7wyZ+CTbf9flVpDxGx0oUSaHPi15Jx6VAM2llcur2twIrgdB8LD271cfjLUBLxBcoTvnwtjtgj9RXLFZ3pUR/sZSfhI2J8qktdWRYXKq8I7kZHv50onJZQX0uLO5NvPjIhlXDY/0kH8jQRx17O6NnfhmGBhbhdLH/pY9fn9aeNvZ8SyYsLN/A3f28+tAurmXhcKpdxyXEerbUmtsk9QTvSCqcKnurhpeGXyzLnU0NxlZofZl/wDFasE81kjR36NcJsFyRqHXO569utUkgtpGWe3nWKRjhQ7BXU+n9KuZp5JEttCyctcy804bT02J60xWicyNZljtJFEjDWIs4YD3/rUxwc+6Etxc81NwYCpBQnpnB96JLC1tJD+ySWDqS4DMh7HPcV1xyOIxu8TFJcHUp+IDp8xSz9h3lxNw05GuQAEKpJI9j6etdLy+JRHkDRMBurb/AEPcUOwZo1/CXTPKvZnJJHqCaJcW5s3VoHOjY5U1IlZXE9m5trkGRO0ZfOBnqvl16Ua6sEKieyYsp8tiO/yNNiWK/hPhHMA3AO59aVtLv8HO1tKA6P4sBtJ8s1T+oxFOvEI+VIwM3QMR8XofWkFW8srjDAcvOAM5D+hHY79aJxaJ7OUTxnAyGx8WR9OtOBo72w5ysrHT49sfaoFb3hMEzx39spikZMjy3HQ0xw+cSxfhpNQdScNnOPSqcJuFzJZv42JyCvcY7/Sl71WtJxNGDqU4IJwD5GlAziW3mYRMwOsMTsN/L2rcWNSBMoU8xd2BOD9qBxGImHTMBqZfEQuxNTw25eawQMAGQlcg96Mz2t1h8UsuUzBADG3Q9QD5V5O5soFblPDMG7snw58+v6V9AvnMtuyuWY426b+XSvLFys7Iy9dsafvmsXr0281JZSWcqTwBuYhypI2Fe84TxW2vIIHDLHOww0LbNqA7DyxvWHPkAjSwA70tHb4mivhcFSr5ZFOo4wRnAG2M96t8nO8fC7Hp55Hj4hHKmdSbrg9fSt95DKiuwKkjJBFYAImu449m8S4KnH0+1bTCSNfDpb06fetS5GrNpW2DNxQKhwrJhsYH501xK1PJZUuCDnYsAaDaRtPcpNLoTlP8HUnbrkdKcuuW2pSxxnfbpW56H2wOQq3MMkjuxXZgi6i/pj6VtXSh7YE6gMYw67ge1Z3423tZg8BiuGGxU7svt5UynEFvSYlj5UmNWdYIIqnoX2yriM80/tce611aQ4e82WBGM46ZqaMp8o8hwpzPwuPbPhK59tqz4GtbJHh/GqTqJYFckHuM1P8Ahu41WssWr4H1D5/+KVu4gt9PldWohunXNGfTpfenI5hK4ezljfIxqY6cfY08rvnmXc0eAMYU4++1eaW0UwEBQCM7ZxWzw3htsY1YwFmzkHH61GT9m5OLW9tGvIAZRsdiTn370eJnuohKzMquvTIBwaHfWwkg5ShUBYZJ3I9hVYAY8QKXdEGBt0xjrQ1Gc1pFDcadKghjgr5UkIlS/ZQNipG461vz2hLiXlsdv72oLwMSG0RhR+7neo13C4gkzZwPDgbVS7spJLqOSKJ5GTTk9tq0oCoAMcQUqNyepokkVxLgasZHQCsNWwq1kOfI7XCoW6Y8RFVjilQHMjMy/wAKYzTEEDpKusDPmBq+1akjIFAIaRv/AJGGkfIA1TpnldZEYlDF5F3B6EVpQCWZcnRpHdu38qYMKtHlSh2z4TuKXYlHChMjzaq8hIYcXvIOXt2Rv3kYA/nQY7Z88sCNi2+cgn60RJVRwygHHvTENxcysWAXp0AwMUL0HawMJwrIGx0G350eW1Ut4AAR3BqkWJMl28XZaPHBMSWRyQP3W6D51C0rcPNkAiRiB1kbaut45C4KrhiOoHStRLXnYLKMj4mB2+/8qHfcT4dw/KIpaVV1YG5Ip8f2PJMUNwToljeQHpqXC/WomjsrVWkuJOXgbhXwMfPf7V5xv8T8Ru3Jt1WJOhy2W+3Q/OsDid4Lq9mguGkklRNbcw+EdO3Tv5VqSB6yb/EnD4NYsUEjr0Yk7nyB8/pXm7//ABbPK0Ms/wCGeN2wCu+nfBPcEjP9a81xZpkvIJMkRk6VBG2aDIJLuSCJIQmW5cYAOASc5r0cfxyza5cvyZcke4fReC3mEnNUklGO/btQ7GzuEkuHnbUHkLKcnYb7b+mKt/hu0aPgdsEVjqBYsd8ZNblrwiWTDNIw3B3rjePdkdZzmS0hZ8OjiMzwxMec/MfqRq3/AJ081jIiAORGmOwxWylgiITKQVUZOSQB70O2uYJ0ils+VLFIMrLrypHpV4fdHn+geG2EQTIRz3EjD9aNDNbyXs1ojK1xEAWTO4yM/qPqKPLfgAaoETBIyk+vOMdtIxXyngkd8f8A+Sf+JdxKbmVmYPk4wSN/LGn5bV0nGftzvL7r6hcXsVrFm6khhzII18XUk4A96RvVEscuOWVKnqcHpXnP/wCULi9/A2sUMbtErmSWVF3BAOkEj/cfkK3ba0nbgVjNeRzm4a2QzPqGCxAzqxvWOfDeOtcOUlwhbcP12QULHKu5JUgj2q0EU0UkQiuJUwvwk6hn2OaFHw4RNHJazMukkqEbWBnz70VJeJW0kMc6RzRrnW5G+O22x8hXLwz1XXz/AGYu+OcQtJUgZeerDOVOPqDnPttTC8S4POEF5AsDP0LnRv79PoaQjZblS00Rifovljz3oV9YmeGNEZXKNqOdjiicruVXjPcbj8HiZddjOQ3UK3bP3obTcTtGxdRLJAB3Gr75/OsINc8Mi1wl0CR5EPUHHkO3uMVtQcXguLeI8QQhXQHOohcHzPb5/WmWUWcomBOHcUbSim3uCCeU2NxnqOx/OucXfDEKFWmjJ+Esdug9SKaXg9vr51qzq69M5IH1peOe74ewhu1MsOnAOcY9j/OmwSrCGz4tHqhDJKQNSkf2K5GubARQSDVADhixznr9KLLYw3UPPspdOdwVb57+RqsN6Y4mh4hEzaQcMAWZvceXapIksYrlOfZnSwbJwdwf0qPxN0ls0T2zXUo3K5wQPp4qXRYpAWiadIGJ1jOhkH8qdeHmWP7GZtajSswXxr2386oKVaOGK2hu5rR2jKAtAyHVGTj57U5FJb8QgU2jMDCo09yvlg9xVOH3YlUWd0WE4Jw7nZvSlbqCXhtwbi1BwDkqTjSf5GncBuxuJXna0uYwoAATyI7kD6UKW3/y6Yyw8wqzZKjJ3PceQpy4U3Nsl1EME7kfwmusX/FWYilA5kfhAz5fn/WnAtIkV1EZ4lK4J69du48xSsE/iNu4LHGRnPX8hTFu/IlEIK6W+EN09qU4iDayiaM4KnBzjYfOlBaza3YbLKrMNWB0+XlTHE4UkCvG2B8an1/lQeJRl4UaQYZlydP9KaiJueGRvMul8YIA2Iq/i/rrWRbuxIVkYx/LFB4WUgvJrdiNMg1D+/761PArZIFuoY2XTqDBQTsD71ETH/MYlVTl8qxIzgYz+lMvoZ0py47TiMMhfYOVZj5H+uKNxhAyMAOqkGleJqkMxkHiCkNpJODjzp3iXiZSNJQ7gg71fR+whPJd8PhknGmQgYwpGajgzlIrkCUeB9RjI6bdc/KjvC9vaBFbUuNu+/vnpUmJ7Xh7to8bjLVUSFUucweNEKgfvbV5a/ylxlFKRt3DevT1r0rcqOIlHDKRg7V5viUuJo4WUyM26RIFO/rmudb+gWZtWpcsCN8Cs69VGVyQQgIDaSdQB7gGtZoJYLUNJNGX6YXufIbUXg3B5eKXCyXH/pYSCc/vH+H+dHejn3Bf8GX0cFozuZpmzoLYGFxvjr5EVtzXsXEE5djN+2ZsAKCvvXNw2yhD8uJos7+B9vkDU8LsobGB20RyF9y7Nq+XSuuzGeMyFJOB30XMk5kczdVxIc/eosouLs7CSSW3iUgHWurPnjNPT5vfDGrqgO2j9adhha2iWMEFcZ1E7k1RUvJwu3VmaJcFxhwyhg1D4bY8q4klgRV1jSWCnGB+VNIrTk5OiPOC38Xt/OjYS2zy/ET11GtSfYtc6RBtzv3rqWkmfVkwy/JM11QfNbOM8PucyIQkg0qE3+3ajXr28lwkjtobofF2pzCMQuf2Y6kKM1WeKJmGhGI8261jXWZhMG3Z2AZhn6Vt8NjMNt+0lTQTkd6U/wAolEBlMbb9ATg1MDcoBFA0gY8e9Gta0HliU4Gpj61C8xMclVAbtQxBMcyMDo7nGKIsJJyrYHqaza1KoWYyHn6hjy3ooiEg1LsPXtRrWxeeUAAEL1HMx/WmjZ6JCsiFgOoVs1IBY0wBqJYjtTUY5KYiOM9d6HyFjl+GWPPZ6ICgODknzxRqwPlaiST4vMCiR6eXu757DFEVGB8JGPOpiimmb9mGP/SvSj2lXiYYLAr70FokbOpnz/DmtOOwck86YLjcj4j/AC+9Cub7h/C0LO6HVsCcE/Lt+dODyJ2luoc6YdQPfNPrYckc15GiUbnJ2rDn/wASXVw2mwtCFxtJJ4ceuCP0rNuOLT3kiWk9wGkZckK5BO2T8seZpsD0l5x7hdp4WxLJ2C7k/Ly+RrNvOO8RuEY2dssSKCRJLjI9l/8AFYl7a8vh5SyjVWYgeHYncZ3+tafD1MfD40fOoLgg7mnTOJaC/wCI3Qge4unwRk6dvSuMOZJWTU2R7nvRYI44oEV3HhJxp3705aRNOc28TEeeDg/Or3T1J2yuE8Nls4H57DxtnpimTYLLI0qQZlYY1nbb+wK3IeGSMcyHPoBTMsC2roDBK64OeWmTntWpxtrnecx4lLW0vZOI8M4pYSi7jTmWl3GzYBz5Zwe33z50fgnBZWukjnt7uBo15iOqjSG8S598bj36Vuw8EvHkE1xdOh04ITY1rLCkGFknfPQ+vua63n1kcfHvaX4Zw17WOK3jaUwRKETVscDatbeIeJQp7Amhi4iSMop5YPdaUaYoxCnmA96zuNF/8W/jD/hjiZtt5DAdPLPiA7/bNZf+AZ57v/Cto8rqNGqNNuqqcD507xW9NnY3E7FyqRsSq/vbdKV/wPataf4etINJ16SzANkEkk52p3eIszk2pYfDlGjGncrpxWIvCkTjLcUDPzTnqcgEhVP2UV6AIB8Q39RQpAVO2d6y0yeOBp7MRtHLKpYZCDIA75+RNPW0wmt4meJkJUE5Gk59qMyOEyBtQnd1G6LVb1gzvRmhikw2nxj95RhvrQDFk6ZG1r5SrqA+f881dLhxsF39BVo2DNqdcn/UaySd3Ei4SFmj8zr1J7b9PtQ24fcQxJLyDozkMp1D6VoSsET/AJQXPRiKU0NrHKlKvnbHSitSpN3EVIYF1O3iWl7uFJrSRYGyWjICsas8bGVm8QmPxa9w3vVJop4QksiuusZAxlT7f3msXh+m5z/ZS24jccFIA1yRNoUxsSSnbbyFerhnteI2yu2l9W+k76R/e1ecJjucNIpVxsM9aWtlkteILG88kUEjgyLGdm8utM5We1ykvptT2t1ZyF7OWSOF/iKrqC+uDTMVtJJa6pbhZnVjy7hWKsD5EVoKBJHhQyr0yTnNZ1qGs74wk5imPzz+VOfbO/QthLLcc6G4ePn5yAo7eXTcZpVZf8ruwszZt5mIPfGxJH6/Wi3qG1vYrvX4Y28WNsr3o/G4Rcw56xOuRt4g3UEdqgpe26LKky4LIdS77Ef+DTB03tmspTIYYII6j1oQuXuuHwzGNEkCjmICDpbuK6xMr2r6goVWOGB3PelO4YAv4i2YgjqoJ7Y2/Kl45UteICPYvMpGnvt3FdbQzNxpHdVEKwN4g++rI2x5YzTSMgvlWRSDvpYdqQT4hdCznV5MsqyLnT61fjALRkOSQQcZAos8Qe4AL7FwMjGam90SXCjUfepFL99dvbyL4VZAQo207eVFOlLKASmNm0AZ2qkyNPOsYOoNsSOoo94I1jWFFJA2y2+wpwJ4QI4xdlRsSNRBPXfaptow1wZMDCA79Tk1EdutpDy7dQrzEEjYb9Ks2m0tnGdUrHfBzvVi1wiS6ncumpF656Zq0kP4mc690UYOD3od1cfgOHDoZMbeHfJ8/aiWskDWzC0meaT98k4wfUUgvLqm4nBaxHCReOQDbYdv786NxGdgwjRnI6tqBxSc0c9rdLLbJ+0f4ycZx5b0xKzxxFppAzkb7bA+lH01PbO4rcJHAnM0oc5Gep9q8xcueYLs6ebsCABnA7b16S8s2vgs0LHnpsoY+Ajy2qOH8BDaZuJCPwnKwKTpz5k9/asZprM4Vw+84zc82Zvw/D1OQVG7/wDSD+demWCOECO1TRGowDnOPpTaQtqCAAL9Nvap0RRyAIpLtsHxsfc1vLWdAtrd0Y65tRIyFx/OkOJ2lxcOBAgI7lcoSffetl0AXxnweQP50RJXYjGlR01E/anxg2l4A1rEib504bG/1xUOOd49UfK6HLZz8qM7Inwk6ifET39u1C1ZHjfCjpgAf2a0ymTmSZCZC+QO2KDC7BCQMHoMmplcL8O5IwD5UBEuFuEIROVg6izEZ9h0q+1V2nYnInX/ALa6jMUJOknbrg966nKteQlV5XBcRjSNtC4FUMDuPhIz3zV4FdTpKM4H2pxFVA2MqT0BPT5VjI3oVpLPa+BSrAfuvuBRJEtnjMszO8zdQqKMH+VDNs+kurbHbHauRSFIPU9MNvXOx0lSIlkAPi9s1eW2bSGBGBtjVlqqrSBsYIZfM0aK5EY0zDqeves9t7EpbNNDqa4UOvRdO/zNVSWSA6SBr/iIyaYhQyYMSsQT+4M01Ja28WGu5woUbgdcUZq8sKMZZk3ce+MmrRQT6sA6cdSRQLr/ABHw+ywtnCZZD0YLqP16fesLjn+ILuUKJZRCjE4CrrbH2H1FanFnXpZLq2s1LXd0uB8QX9T/AOKSm4+LkHkXRaHJAit00nHqc7H1BFebexTDzSs0505QyNkj69Kb4SuhWQLnUgbA60/4pO+zj3U+jMUaxqzeNiSzHbr71n8VWV7EPBqafAGofEckVsGHXGQox6mgBY4VSPGorthuhrH23kwrwYSi3jE+rmbhtZydie9XXh1sLz8W+ed0GD204xitKKzmuSCMqn0FFHDGifCyIc9SK32xbCCo5fRGh8Ocbb1oQ2iOFW41mQ9EJwDT0NryYRiTr3wBVeVFryWVj1yRmnIzedqkfDo7ZxrQBQcheuK0k0SsAhcD+FiBSzlT2A7YxREaMZBK5xnB2+9OsjZcSYHgUHqWzRZnZyAGxjy70ksrE4j39BvV5TJgMVOkeXanRhknEZJUl/lQZMyRdKHziF8QDeXpUMQ2Csz58tNWrHIi6Dq7dPDtV31DHgXH8Q6VaKMrhnyfTHWiSgyJlvAo7Y61IIFCP2mlgPTpV1CsSVGn1BoUcGW8JYjyq3LYPlJML5YqSghKsSHYqT3Oc0UkhBoKrnuVqV1BCS2flQHEh2WU6T+7naoexAeadDDOO6rgColikj6jC9tqPHcvGoWMbAYwxyKDczzyDxMNP8KdKkoGjbwvk+oqi8lXwGyeuxzURqZXVAMFjiqvEEYgBSR3oaFMoA3UEeRqTPBKmg28aH+IZoB0sOuKaVrNIsBTKxHxquMVIrOqu20fT94Gpd2uojFd3LqvYKo3/rXKWPb50InSzBsaXGk7Zx60EoLdDI+bwRaejMCNQ9qHLEk/g5gcIcq6g9far3c8pURyOSkfwgAGg2/Mkf8AZIzAY1EDOKzY1K3eBSn8JiSQ5j8B1N0x/Qj6Vn8cneK+WRJCyrhgVJIWtHhMOFkkLsqu3wr5jFOXqiSFlBJyMbVrjNjPLqgcRhS4haN1LJIhDKfI9qJKFFjBEG16UADY67V19uqqoOFXGARXTaeXFFFvtgb0hWGER2B5YALHJGep8/SugcLYkMyA6jjO3/moucQwpGqg6RuQNq5WY21uFCHUN8SZ3/8ANZIttGIw076QrLhSW6D+xU2wVYHmPV+mPKodWaNbfKqT8TA7fehyqYljtow8hJ3bHStYNdFAGCzOxIU52HeqRJI0rXDDEe/XbNWuY5xpt4FydxI3QD50dWVwlvNKuQviKjb2qRSyyJZJd1HajW2syy3DLgYwpPl6VWfA/Y24LL5+dMhLicATqigdCrZLe/8A5pRSBVmuRNJKilSdKHYmum/EyvzIYQzIcqGO31plbeKGbXyw8mnBYjp/KrvPGqMW1jtvnarBoc1tzAGl1asbhT9cZpQzRIDHagpuTjpv369atJcSyMQSdIxv50rfW0k/LB5elTnJ6is8r+jIsbjkKQ51luu1QsMlyup00LjAZh1+VXtLFQFkXErDo7HK/SnkQOBzGDkHcdF/OqcVeWF4IkR9CFQcbsxpsqAAVw3rmp5qI7KFYtgbY2+tUZinQaVxg+HFdJJGLXchi2oaSq7gDKkfTrRGQhWIDFT64ApZ70xLgYJ9OlXSWeSEyTZRT0A2pSInEbnZSvnnIH6CiagC6ltJ+3zxQYmmLaBGFB3IGKINKv4tJYdMg4oiqdAyHUZztknNV0vnIfCDrjehySpEQyruf3s7ilTxC3kuDE5ZcHd2IAP/AE+dOxYaaQhdKDRv1zgH16VORGmqQ4QdyCatI2IjGS2+5xtkVmXJRGMbM+nH7nXr3H86txZp0Trk6CMZ/e611Y8pLuWRio+f6Cuo86vEjaSERsctr6fFRuYzqQBjzIpf8VBbssMk8STPsI2bBz+lNpBIVzJOsAPc9ay3gKDOQDgnrvuakRurjWCTnYdaFcS8MtZVM1yxJOPE2Meu29Db/ESRvjh8bO3QMBsfn/5oLZEatDm4Y265x4lGT7d6Sk4jwq0mCI/PkB2BOrf27fPFYV1xTiV/AXkk5UUnhZF64PUZP6YpGO3ENrKIMBhrG3ng4oOPSXPH72dCLcLEvTp0+Q/ma8/xm95P7S95kyg4VcjST7dBVeB2tzArxzImHBYFDn5e+9anIgfQ8wyVOVHcGrqXtvNnRCxlN1YwXAUhm2I8t8Yot9wxb2WMsWVEznfGemP1rR0oiYt4iATnfzPWixRSSggxu5x32H0o++l1nZeBFSNIixkZVCnA+LbFFiVkccqJAcYznenrXhcoXTKSO+kn+VMiwCjU+Ex3PSrxF5k7e2Lgm4n0j+FRWjHaWxQOoJYd2qiyQRDG7Hu2KLEyyykWy6j3z1+lMjFtMLGqpmRtQ8lNL/hzK5cBnA/dLU/FaYj1SFQB2J/sUqbrOqKOBTnq3WmiKxtlgCo1DoOtXixz/wBqkbf6Nf8AKrQW0znTDIkbe+Cf1pcxiF2UyoWX+Eg1RDX0qBgsUBQeedj8qVIULlUIbuNWaBLJzWwZNRzsN6vFyyNLs4FF7M6i8cinAzg96YEsjYQvle29JsivIVtwWU9MjeuaJ0OMMG7jyqTT5qhdCKGxsPT2q0Cy7lEwPXHWs5VnVSUVtPTONqbt3Jibmlg/8Q/KkJLvrPMD0YPzI2AUj3paZtWPG7fPpVoyVAIDkjyGasRmHSFwCVPUk0QRlE5omUr5Md6ReV0K6vi8nFckpfxHJx2qRoHXk4LduvSuXwEgrn0pYTyl/wBkukdyTRFlEbYOSD3HarRiX8ZOnwe5obIx2LasVM7KSdLH60IhynhZQB1yKisNceG1ADPzqHcEZz09a5VYr4sMT5VCqAcasDvUg1d+42opeNSA5ABHaucoNhmhI4ik5hUHHQMM1J0k6KRy8kebbVVmznV1oDa5HZtmY7ntXEsgAKDJ9elGnA5cEdB6jvQZ5Lq2gj/D28ygDdooydXvTQvuSnL5MbjP7w3NNcPLxaJJpwtvuFB6Z8/Sg7h2KNLKxt+doM4xnOMlj6/Wm9CTA8xfAB0B60vDcyXDnkRBoc7sTjbzqZnS1iaMFmXUWbSMk57DFbZXaGC4LzSqrEHCmoijVTzptgN1Xt70Xlq5GhWWIjLKx7+XnVI5IlbLYWIbjWxxmjFoiFOWZWzk9M71wKrHzJMFz8IG/wBKrJM5dXhi5mk4wvr61DwS3EhLKYyOmcGpCSFLePUV/bN8R/T2oAuoxE6q6tL1YY3NES1aMLzJJJSDg7jxelMxc0NvpVMdAOtawaShW71hVACEZYuOn9aJFYIzPzcsD5EgfXqaaJIJyRt5CgPMSAEAAByR3+2avGLaI+ewU47CqmZIyQg26kL1zVRzW2OB6t1obINWp2Df6cYFVuelgT3GsnlN41/d8veojEsjePO38O4P8vrURXNtNIUU4kBwUbGabgkKqUjUsM5J/maM32rQxBoy0YVR/qoiJHudOSBncZrr+ee1j53JaRAcnSNW3sKBbX8d6pMMnTGpQM9c4rWSDaZChMkEKinwjGPpQnbScOrMB3ZcY9tt66UO0elcgNkHDAHH0NJxWNxaxosMsskKrjRIQxB/6hVoNSMUw66c+Qz+YpdrqKU6XJC9GwpYj6fnTEEeljz2QEbAjr99qtIolUjrvg5O9NSiLbwxGaDDqBjJb9TQZpyy/so26Z1McKfPHc/KrLAFdSQNQGxUZNEmOthkM+RvkdflReRkKCO7NwrQ3GnONYIJXT2/81Ey3xwGRCP3njkGPoRn5UfSysdJO521b+3ejQoVUYkIB3KY8/WjfpYTW18S/iGLHGfhwKKLWLmCRImJx8RxnFMiKJRnWygnuaVkSaDmsrrPgZjUDHyJzVSsymTwsJAO4zj70rLaxq+Jll1ddKkYNHileeLVy5o2HZth8vOqvcadjkODgFgcewPTNZtMTHFEq/8AIBzvv2rqhZpFzoiXGe4rqNqyPMrfCTBuUV1B8IIDD71M89hcR6Hix2/Zu0ePp2rUNpbyOhuLVJNI+JR98dKq/BOHnVLGh0nquTj5eVWNaxTwyzmT/hsaz1DHIPzXemrSwsLK3TnMZpFXxdwp+33pwcBszERFPKsg6czBAHsBSkn+HJzImLxCh30vkAewq7UslI3n4W5OmziKEHovwjz/ALFCSOOAtpy7E52py+4bLagRzI8oJ8LQgkE56dNqf4dwBoFMpQasd2yamvKfTLEMsigKUSRvhQHc1p2PCp9JMyRFvIDxUXhkyx30kC2plicZDxqMjzDZ7VuxosMfLto44VAwAq9KmbyYjwco504PfI3okTxg5LtntgU7cC8VTqRZRjqowR7Dt96z5DcQbugUHrjf6mrBog/FGUOsjddi5x9qPdSuE5Z0Fv3vIVng3GTmYBH7AVaG0LyhWbSp6nFOrBFMOCsrj2Ap2wntIxqGpAP3Qv5mqPwiNhmGRs/6zsaAObAWj2Vh2wDij0jk/LZBLz9Sk/A25FQsKGIuso8wPOlk5i5YeIfWjLLGybo2e+alUh9Q3wwPeqLw9JI2l5scKL5n9K4sfhT4B2xioJA+MgL+VICtomM3h5LKO56H2FGuoWVPhBA7r1oSy2wBwSGz0piJxIByjlycaCakDbwgeM5x55o4IYZYgAd6pI8sRKSRFPlihOyOPDqUjzqXsyskvwwucL0AG9VEM+SxUAddzvWfrdshMt6imYVZASWLelGnHeIH0x3NEy6ghWCk9DU6S0LjkHB/f8qVMDjBIyKQbVfDqmm1jsFFVWVUPwagfM1GhY02jce7CoLoMADepCISzeIbehxUyuoGwOPQ5NLO7AZRCxo0cq6CHXfyoKkbA5yrfWmV5HL8LMX75pR2GNgd+hqIly/6ipGcrgqWAz3q2xUbBdtiKDO3QBvF5AVVc4O7OR2HahKvIUkxpOPXvXNIjAZwD60e1Q3h0GN9Q/fzsKrNaGB9LABj0JqIGrAOAAO1UDSEF9vIURrV5iqoGYe2KbThbvGEEgHltV7XohatDLMBduqIDtgHc+p6AVvExLHsY2jxsRjFZ6cEZZWa5lYoO0QJbP0rVsrOCBVEUaYBLa2GST50yXRbAbW4hmQpb41ZwdiMfpREjeOVhyhjs7N1Pp/Yposo6bZPYUMMJWUp4sD4sYFbZCexPN5rTsFK4CL0PvVWhjMY1wrKM9ZQDv54pl2IXJY9PMDNVhcsFKRkt+XvViQIgJSVXSc5bfA/rRAUk1BQQc4Y4xmiKihm/aYI6ipATBxnoer4BpAb4UEnPv0FVw5IDBiB0xmuic4V3hMLEDZyGohMgwskug9cs4APtVqxUQGMMTq0nqC1csKh9lOB10ioRmZFlibOcg5B2qF2zzB4c7EE4qSihwAsseN/Cy9D+eDRmCkhMA48I3z9aHLcQKoBDgN4dWTgf32rpDhGBdvDj4j5/P8ASrYsR+FhuodMkEEqZPiI/lUW8iQxxxJqSEbAMCc/M7mhc1lXTzcEeR61wCxHOUVF36bH696NhyjSyKvYvk4+LFUIjGoopMjbkAbEf33oRxOzaY2Yg/Cp6Gg3C6ZVVo5UdTqUhmUN6bUasNuF0rJoYlSDoC4xVUudS6iNKheoJ/PNCDTsATEPPPXAoyNIwOU0KPhJXOT7fyq8j4lyMatbEEnbfYfLFXXeNQ7uQfJh09etRLFISPEXJwcZ3FXiWCDQjSamXqGas6cSqx4I1Nlj09KoqxNlmLIR4cYAIPntVLu7htNJK5D919PWhPci4i1WjAxgb5G4puroyqgENzSVXbLMQDRXiTUWSYgY6HpWXDdMzBQASOwGKegVMF7gug6qNJzj1xVLKrMUmMaHBYH1zQBPEH0E7/6qaePEYCcpI86mzkHHfrUNGAB+xSdB+8O/9/OjItpdZJGORE7DqGIJyKj8UTIUdAradWDtt50Y3SLKEiL7AgdDg+5qRKX1AspKjfByrU6MBaR8+EnH/WKmqBkBOtkJzsSOo+dRRq7KvlFModQFGWTJ2qyvzcFSUf8AOiSRyfDINJPcLv8AWhiLxEZbA64HWlCAqrgTAF8bYbtUSvIgLcoMvkDuB7mrKkagnZVHfOaIEUKr6kI8welFIesqEzcImo40k4yfIUZAS3gbQMbhu5obFJDqGNQ6MBg1VFJyHcyZ2wdqkl3VA4jGZAeiMME0RZWU4b4sVSBpcYk0gb+Bt9verLHy2PKUKPXJ1GjVikFxdJcstyyNGR4SBjHypho0ulIVihP7woZDE6mClh0I3roZCMmUAMPKtSgjccK5LI7cx1/e0D9O1aiW8T2oQF49urdR9aq5lkXMMoRh5gGqWYnS3K3h5mG8O3UeoG31qivZKYFMxc/WvXIOQaqkPMcaAXwP4AKaCWdlOJZdOlzhVY7A/l96de+toUEmtQp2AHeqQsqO4CPo1aVOxzRVkhkwcacHsaLNc2l5pCwqZSdjIQoHue9Wk4bKkevXGRjcA4x8zVgBLQ4zj50KSWNtiBgUJtJGx3HbNAeJ3frjzK0bqzBOXEfEmQfSpgMsMoeKTBI8qJANI61zJnP6HFRCe4kZzzGHqSagKGVpNXhz0FQ0L9SPvRYo5NONHX70ENZFGSU7dRXRytt4jp99qOEbvEcD3ojbqBoA74FakGqGQ6NIdhtjrQjG3/yls+W9XMuBspz7VVRIvapJ0NjYlhnucVzSlG0sg9zUyOcDz9DSjS+PB2Ge+5oRxZFI3J+VUZ0AwQCPMmltQU+Bifep1DHiIqSS7DIBOn86L+IXbdiO4AxQkALDGCvTc1cWkssgEUMhz5D9akLlpWxCrFh0GMmrtbzwoJGVVx136Ua04dcW7B3Zo/ML1+dPNaKX1mBnO3x5I+nSrFpW1kuWjxEQNvIY+tFhstT6p3MrHr5fWmo4ViXdcAHcu3Q/OrtuqsfEMZbDDaqRW1IjGvAREyMeFvix6Y+4qcKGGAx2zkCokkdUXSD6YXc+mNs9qJjllULM2wbw7VrAqQxHhACjyOxqWyv/ADHCDpkA1UBde8ZJHQsDnNc0fMfQ0gZMbHGMflvUHHRoAU6hnchf60WLQsau2qMqwGltvaoUtpHLClQM4U7j9aFJcEgLCgZu6uxH09aiLzSWERkVC248yPz7irB2XI15wdie3tQuW7mNjENQABBz+tWNqQhCx6Cv74wDVqxZpUWTmPjQMLt5/LehPeLpVooS51YIUE4HnvRZllz4izd8kj9Ko6dP2snhPQtVq8anSBpMwL5Xqpzq28qFLIJt3bIBwCwA2/vapfxYQacnYAEEnbeuVOpbILea9KtOKF1kkOHG3YE71Q6UDFzKzN0yc4pgxxBPAzYwSdKZzVCildUbltW404P5UdrFNCuNaggHYhid/lV4ISoBZyyj4Aq4HzqvgVmDK5fIJB2+dSdRTw6UVPiLAnFBGl8tC4I2I2ofJVgF0hT2JHU0GJ8qRzFyHzqxhQPQZqyuWPLaQqckkk528/SrVi5jCJqMoAPXJwDXKCX8T4Vhs3X74oE6ALiKZQWO66hk+3rTMccHLELNgf6gN6lhGQPFdNIs0jpjBUqCPfpkH7VQzMcEOFA6YOMnvWkSiNlW0kjAK9hQpJZOXrWJdR6E7H8qKoWUydQSMjoCaryQ3iZt+uo+L601zlYAmTcbsgbofWqySI6DlkAnyOMD+9qDgcY3Oh8NjcY7etJLbI9wk1tI0LHZiN1I88VLAJKqRx4bGxIyRTtuFRc6Dq/eZGxgj9aZouCapIWAhOWI648JAqqXEkh1Ppz0L4PWumKiQmYtgDYp5etW0wyRrpLqM75bPzpAIjughSWUtGwxqDbr9RUR3Ey5juF3U7SdjRLjIyAXIHRQc5+dLzrzds69sa80eis6Cc4YRE/6jpP2qq2LRYZjjGMaGzj7b0GVkiT/AJTunnq6fyo8M8DfBMX0jY4Jx86ul3iQEPxqjn+IxjJ+9dUhhjPNGT11I36V1I7SoVdJQ6TnpqxmhzQvHmYbdyo71R00sNi2d9zuBUNpTwqWdu4BzWtZFROYAZIzkjqRn9akpgFBCQvTKrsR7VMcbDqfDnv3oukq3hKg1d/pEHSTZZcaBjSVTSRjzz1owEW2gEE989KZLsrds9qK0ngyQBkZ8IBJoxaUDovQjHckVIIBBycnpVZkJ0jmMgzlzjG1OwxKkIIOoY2ZjvRhJIpxliWOfPG1WMC6CyJjBzpAG9NGAE5Cg+woIjaQBlIA818qsQaxqV/eXfbS1EB/dXOfao0Mvx7nsDvVcZbVuc9AFG1FKTEjsSfGTthth9K5YwECaFC9AmARiuRV7RL86IJogMMFz2xUmdecNQ5aCJWfO4LFQB8gfyqP8udIVQTOqjfSd1zWyhRiwOBp6jTUEIDjSW9AoNOUMJrOUb+Ejr1xVYYJDkkbZ3wc4+VejhjilVtGjUNzq2x8qggLFqKnfocY3rWLWB402CMT/wBNWQF0ZnQaU6knAFbhWIE+HxeZJI7VWV9agLFEWHQYH1qxazkewe3/AGUbSvjGdDAfWlxHPpYiKU42ACHb7VshpFTxOiDGQNvy+VRHIzeEvqxuGGxG3apMxYrmSPdHyPIYxUixu9OpkfTnBORWqkLHZmZUG+7b4/lUzgIqcgpIxBJ0yL0+u1WJivYXTYMekZ/iYVC2F2Tl5Yh/qycflWpLKIIkkjLYbuR0GfPtQ/xJdHVVCHOc9vWhEpOFFsl7tNv4Fzmuj4Lb6SXkuH75wFArY4eI7pdWkHSMHTg/mNqYurVmCGJF8J8QLY2xVi1kx8HsljLvHKdP8TbfpTMPD7RVU8mFTj+EtvS8lpf/AI+JDNAbd4TqUOBhwR9dienTHrRoouX1kibBxhCd9981el7GjlhickCMJ1GkAYPlTKMsqsUXSFwGdxsfnSaSWySYd00g7qdsn37mrtejSqrCyqrDwsuMD23xR5HxGY+IBtIGc4K5+Q/s1y6iN3Kg+mc0rLxCE4WVCHUZPt+VRa3JbLsq7bKAcn+lY3lvt0zjh6FLZmdSR4fi2wfPyH60IKBK7BgSNgwHUdv1pNbuVpgIxnT8ZI0hR36UbnyOnKjwHz1LHPyzv3Fb8mPEVsRkLjZtiAM/38jVCkhkwjBUG57E+ef770nPLKqlJwowo8W4LfX51FqCyDTIqoNwM6tXtvn+zRunDrxAeIyqN8En++u1HRYUhCuVZiNRYnp8qSkjEkpUvHp09Bkny7Y/s1Ai0SPyosNkZJ3B27eVWnDaXMYGY1Vz0BBGKma+MerKOyZxtQGV2C5jLgeeNjRWUDIUHffGNs1asCu75YtDmN2y2GwNwMdakzs2gpONDDOobAA/nVgwBAwdQGdHasuOTlXa2wEf7SPXGo/iB8Y9MZU/WtShqqxKYzIxz8QGM1WWMzRmNRoGoHSzA9+1ShYnSC2AMEHGBVlVXbQuAT+9nqaktHGOUECrsM7uD+npUSIvhO2DjcE9auuYyQ7DpnIAGB3qTGpGNSlDuy9c0DAHh/aEEoqsPh7nbfftScI0suhnKhstqBAIxud+v9a0NCq4ZQoznUe+9TLy3XxoG/20YSommdgY0UggEAA5Hv0ohSYgOyguOmGz59tsV3K0tgRsFGw8ZG3nsaHJCSo0xgadyVY5PtVqwYkSAF5FJAyQD0PyoAjlST9gQ5+2P51AASIIY9WDuSmdI8z/AH3ooEjZjaI8plxlcfkavaBLxzRurRkqDupONz54oxBQLzYgzk7HGc/Pzq0qZQIAMfxFv0+VdyYIFEiR5yNyoHvmrEsuGCgBVK9Qdzj8/wDxVZY1I7k52HlQ7edjCXlgYEHbemC6noN8dKjCk0WqRSWYON89vnU6ANyB6kUWR1UZBP1ApT8RAuS0kZcd85oIc8UcpfxMrgDSVPT5Ui/EZbJuXcQuUQ6ctjIHmPMfftTjX0WvGskAbBVO/wBaDeaL2I2zQTacbSHbr+Y86tZsOpG0jBpG6bbAbVDwxZ1MxWI7HD4/KsBFvLGQRRySlWbdC2rG37oI6dO9NK96Q0bShvPB/lTcEaMkTIrBmUxgZXUc6f7FLz3iRKQ2Ch3Oltx8qTe3uDOGaYtg9OxqTYHSC6czDZAJz96P8IaXkzDmRRsq9m0ncjt6UX8a6ohS0BmwMnfHrTUPhjGiHIHULsfrUp+8xUqP9SDP1qirPa9lz4sJ5BdQGPlXU9+xXYlye5NTUh+arFW5YGTsQCdqKDGAegOwJPlSqcmxtW2kZYos4LZP1rP/AM0mSYJJDGyhOazgkFU7ADufpXb04tkrG7FiPHj48dPYVEphbEQIMjAsVIG/95ofD5Ir9GnWERupwM+Kjw3MYkwwdm75O1UOUGVmVEY6hp6edU/FZGcNkbHw96vaTJcc24aPYSlEydwBsfnnPehyOI5HSIHSu+nOM5/OjkuIgvV/dicjzxVDNctJEYoiIs5ZdJOfShh2DtB0fSGJB2GcEYzRUkeWQ5lkXQdOxGx2rLRsXU0Ss5gIz0Gy5PpUIbqEM8yglzk62XbPYVxtpjchWdAd9wM5x7+9BiW4nmki1IZEUksSQNmpAt1Ass0bTTlFUZCDo59aIjIFLErgDOSMfmaVhuFdV5qamUEkZwK64mTkiERggt4g3TzothmmZgkwaINpLDAbSCAfOmI4lR8qoAOxIxvScFwLjHhZUCasq25HQe1CiuudIRHqUFtJJOT0p1Y0ZS+dOR4cHLSafrVAhbBMpdT/AAsSD9Dj5UujyrGz8w7ZO+9TksOWxA0tqOF2Pp96rRIINTuXXAXHfrkenvXKrEnD53ySU3PzoVsoBwo8IzkHsfT61GpNYQIDjz2/KrVhk24Iw7Ab5APaq3R53JZZUxGx15G5GCMfU1SZXk0xggBhnJ37+VRHGI8MCW2ONQ6Z8qrf0pBV/DyJ4couRkhdzt2zVSULYVp1Cbocgb+mRSkkhZ+SFBBbGCcDbvsPWrQSSO4DkBVIAA33JrF5NYbkSO4CylcjTuyvknr5VaC1gETPHGCQSQOmfY1EKlIQXbUAux0jp/eaFcSvEEYSMQdsHei37ayDSywNCQ3L1dMnJIPfO+9AAIQyaosAfDp2xS3M5jAKoDEY1Hr7586hjgOQzEdgcf32q8ljRjuNMGqSRGJOF88+1I2tzLcW0ckmsu8ak+YyPtRInkzEpOQzAEHofeotMcmAlQNz8JrU7jNdcKAAwjIdQR4jnFB5rsqY18sD4EG35ZonEJUigkDKdOR0x8qBHzAECFU1g9N+mP51i1qTpdbhRIIli8WovgAde29XttQTCgBhu3izkjYAmugkD3EkR+LX1AxmrZFs+hmd1I7nOKGnCOWXmGXWAw8K5yvrsR86MEykaag7DDFVwu2fT02oVtNFMCY49PLOMEfeiJqjZuc3MZmBXAwF/WqHC/N5z5kdNL6gFxj55Pt+VHWJziYSMR8Wk5G/qPL2pcwW4EpEWF2VlyRn6UbVI4VxIQrYCpjbPr6e1QF5jSOkUkbMySZOkHS6+eO25x510a5EJjjUDVy2K9VHr2xkVAL6RJP+7/Ax6Dsc9arJMzKnKbQCwzsOnU1IXTJyyJ923+Hv9ahHAG/hJ223OfLNTrDsUIz59qDzEgkKHVk/DgDb5mlDMAHBD/HtpY439K6RnA7A53xvVC7SDBAwD3qCmVZXC4UbDGQO1GpxLK51MD07j6Ch3qLeW7pAUW6jOuAkYxIOmT5HcH3NHiXmZwfh23oi+Dt8xWp0L2Qsb2O8gSRS0YZsPEx3RxswI8wa0EZRpAB36YG1Y3EpjYcYguCNUF8ORIvcSKMqw+WQfZa0xI8nXAz02zt0rVZ0zFKr5bw7bas7VYMp3x4htnHSlZGCgZ1dMY7UCXiUduCNDnG+BRpaY0qx7E79OtDbKkuzgf8AUM4H1pA8Tl5bFIkBHTJ/pQpJrhmV3ZcDsu399qtgrTLo74DBiN8VWM6Cx0gb5yx61mNzdbZnk2ONu+Ku1ttqLFiMHc+lWk6bmBXJMiBj2zvUNf2/8TNgdFFKLaxBhgHJXO+9HiVCSukZFGpEvEUTCLHITnC1UTzMcCNB7ttVhECp1bEdCvlUyycgKxG2d8bValV50gIMif7QKq8bndpn2+IZxUzOsBMxGc9h60RTkZ6Z8qCAYYSRrbOOuWzj3qVtYtWdG42GfKiqV1ldPTfHaqTTBELHOFHb0FCCIEIOhQSDkgDofOikZUaPiI6r1pcB9RL4YfunOD9MVKTAjKjGDuCc1JaaHnbNpVh0YdQKz251lIyFxk/C2nKkbVolySUGzAA9KE0fNTlyBXDfxf3tTKCtvPFIpBw7kjwhdttzn+fpTbSlcazmMnI8vtWCUmjvJDI+WgIUMCSTt1zTZkuUiD4hZFOMHOScU2fpa0XYN48kEbZVtyP1qGdWfqxc9sEj7VlLxJUws0Pi2wyHA+laKSc+KNkyC2dj0oSRACM6yPnXVDkhsADb1xXVdDK//9k="/>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23562" name="AutoShape 10" descr="data:image/jpeg;base64,/9j/4AAQSkZJRgABAQAAAQABAAD/2wCEAAkGBwgHBgkIBwgKCgkLDRYPDQwMDRsUFRAWIB0iIiAdHx8kKDQsJCYxJx8fLT0tMTU3Ojo6Iys/RD84QzQ5OjcBCgoKDQwNGg8PGjclHyU3Nzc3Nzc3Nzc3Nzc3Nzc3Nzc3Nzc3Nzc3Nzc3Nzc3Nzc3Nzc3Nzc3Nzc3Nzc3Nzc3N//AABEIAT4CJAMBIgACEQEDEQH/xAAbAAACAwEBAQAAAAAAAAAAAAADBAECBQAGB//EAEQQAAIBAwIEBAQDBgQFBAICAwECAwAEERIhBRMxQSJRYXEygZGhFLHBI0JS0eHwBhVigiQzcqLxNENTkrLiB9Jjs8L/xAAZAQEBAQEBAQAAAAAAAAAAAAABAAIDBAX/xAAhEQEBAQACAgIDAQEAAAAAAAAAARECIRIxE0EDUWFxIv/aAAwDAQACEQMRAD8A9yGqwNLhqsGrqwYDVcEUsGqwepGQ1WBpYPVw9SMhqsGpYPVg9GIyDVgaWElWElSMg1YGlhLRFlFDRgGrCghx51dWoIoNWBoYNSDQhgakNQganNCGDVOqhA1INSG1VOaCDVgakJmraqEDU5qQua4Gh5qc1IUNUhqEGqdVSF1VOqg6vWp1DzqQma7ND1Cu11ITNSDQtVTq9akJU5oeoeddqqQma7NDBq1SWzXGorqNTq6uNQTSk1FRmozUlq6q5rs1JNQa7NRmnU6orq6rU6oxU12atSMV2K7NdmrU4mqk1NRVqdmozXV1WpFVNXqpo1KGqmrmqmnUoaqRVzVTVqUIqDViaqakqaoRViaoTSkGuqM1FWjGADVg1Z63IMeFYnbGSwBFCtrwwlhNK0mTgZHSteUGNcNVg1JLexFNZdQvTOaMs6t8JDUy6Mw0Gqwas6W/iifQ5wQMn0qVv7dulxH/APYCrYmiGq4akRco0bvG4kCjJ0kGl5+JJCTqVmICnCnzGaLyhkrYBqcik4iJUR84DAEZqzaFONe/ljrVqw4GFWDL5ikRJGOuatzUHahHg486sJQO9IGZGx4R8qkTKAPD96k0efjvVvxPqKyzPk9CPnUrNjoKsWtT8T/qFcLr1+1Zyzb9BRQ4qwnfxR8qt+KbG2KRD+VQJAcjUPUZoxNAXZ7rVhdf6T9ay1uYzkBum1EW7XTscgelWDWiLr/SasLofwmstbrU5AVgc4yRsah7mRWAETHbrirDrW/Er5Gp/EoOpNZQuHZQ2k4qv4wkY3B9ulWLWx+JjxkuKn8TGP3xWEXAJyWb5V3MXyNPiNbn4yH/AOQVBvI9tB1GsVWTJIFV5x1DAOegxV4rW3+Oj1Y8QNT+MGrGnPzrKV8eIklvU1dLjX8CkgHrRhaRu99gKj8YfJazvxB1Y07elAnv1SASRjX2wpzVi1tLd+a/SpF15gfI15gcZ2VZ4iHzhu2KOnE42fEahh015IH5VYtegN4B+6a78cqjcH5CsNeJRNKEIUFthhs7/SmGuAmzDt70dJprxGNuqsKuL6PbBrFkm0kbZJONjioMiooZunvV0u24L8e9SL5D1zWM00ekYA+lcZEz0PTNXR7bRvE9fpUG8THU1h/jFibGgAnoTVRfAHfTnzUDarBrda9RQOv0qpv17An2FYiXQUai4bPcHapFyjHUdW423/rVkTaN8NOV69we1VPEo1+LH1rIkuVU4Zuu2wrhOGjyhU+53NWRNU8UjDdPD6dc1f8AzCLurjbuOtY3OjIxjT9KhZF3KsCewJ61dLtsycSijXJVt+nrUHiCDqACBv4qxJDca1xpbG+nriokk1MNahD3AHWrIm03E48bAemTVf8AMyu5i1j/AEHesZXy+ERSRvljg4q5d9PUKOmBVhPDjjEH/hiT6NSsvHrk/BEiDvkE0rrcucLlfvVHkCnBKAep3rUz9Ds5F/iCVdAkjVgAdR6Fj29qMP8AEIESloMyE7gHAxWX+zdsyFWU9dOM1xjtiAwU4zsM1f8AI7al1x/RHCYYgWddTZPw+lGteOW04VZA0chIGOoz71gyTxxthCp+VVSdnJ8StjsRRnHD29ixAGScCq5B6EGvMCVHVVPxYzgk4FUaRCwGrbrsx6/WsyHXqDVTXmhcyKCkcsmCMnfHy3oQv5XIJYkDpliKcT1Bqpryi8YuQ5VGPLbvnJFETidwR4Z2IHnVg16Q1Q1gnjMi5BuI8gb5xXW/H9QKvoZs7GrKdjcrqwZuOtG+liinGcYrqsq2PJhiBkNVg5/jzS3POMd/apikZiC2Pp1rjrtDqk+h+lW58gGGbboDnp/Kl1k7oATR0hkcZMZwe5/rR5YvHQnRpHL4LE460Iq520ke9PcoA+KVEX0aiK9pFGSr8yTtknFPmvGEozImHiZlYjt5UfmtIPGjDwhc4642/KqTNNKT+0Gk9QuRVf22fiJH/V/Ojy041bbiAURwyKFVVC68Z3po3tvkBbhDnuM1g6mRMHOrzzVUmk/ecYPUDG1an5KxeEeia6iySpXAbGdYxmiSXEQHVQw+Lx15xbjxgA5wMGpWV/Dk9OuD2p+Sj4280wJwGAwCT6Yq8c2obYO/WvPLI5GkbEHqG7UUmRf48E9qflXxt7mqpww3+tWWQEbsF8/SvOfiLjChXcL0Ix+VSJronxTHGeh+1Pyj469F+I1Y0sAMkeI7bGpJ0uVyGbr4WyKwobmdSc9/Xai/ipo3DiRcjYAjp96vki8K1Xulit3ldV8OdteN6U4LxP8AzBpQUAxuDucelZl1m4iaJ8FmPxLmrcOVuHRvHHpdX38S4Ofcdfanz4jw5PQRzq6nB3HUV0lzGkTOXGAMluwFZP4twTzEHLK6WC7ZpaURSWzoqSI7LjVnK5/ltWfOHxuPQ2l7Z3CNyZGldNyF7Z6dRQw7CSRkWZdfYV5rgaCzvWklmUoVxpUE5NejkvreMgRDLEbt/DWvJnKZgjbDF+Yc74IqUEZzzJJFJHQdvSkhxVliIJUyAAeXzpOW8hePmvlX1ZVQRg1S6L02RKkasul27Ehjg1UXWhQrKMdDnGRWEnEV5q5GcZzqanZLmOQCNZAQudlGfvSmi0xDaWixlsDNCYhGZ9TDz7/asyS4CsG1Fn75ODj6UQXJaUskICjzJJ+po7XTQUCUrMurIOAd8VSWZweXucbAjfFITXMhGFZFUjc53FT+KQDSSp233o7PRiSUsGA5mw2wSKrEERiQqoxHhBOTml2eJEaRJVHmuPKgw8RiRneVS752GOm9a7wbNOm6hD6Zk1oN8bbUzDcghArrl1yFz1rNn40hiRUhVsbMJB1HpScnESrLpAO2646elXjR5Rti41OAsijHVmU0KW6dS2xkG2NOazDxOMIp5fi7gdB9etW/GkRakQ7jzFWVbGlFc3H72OWPI1dpZSPCSR188Vk2128h/arudiRt+taUhSKNQsqMWx4VyT/Si+2pV1lm0gRl1A8lqyXFwwI269B1B9qTWUEMjKVJOfiNVOlVyMaid8jNGpofiZirK7Np6YbO9BMhbJVsDON96WMhjGS2nHQDarQrNcAyQlCgOPEd/pVEZWWEnRMM4G2M7H5UeU+JUjcYK92JxQY5dC4YRuy9SBv96FNdCRtEa7HY+IU6jrpk7EeHbrVQDnA37YpCR44FwG36ZJzk0a0ueVKJHBOAcYHU4p0G2kVYwHXA8yuD/WhpMsjaowB2OKXkuGkIRoyydFGnO1ed4pxqWx41Z2cCeEjEiN4SS+BvnyGfrUrXqmkJOzgNXSTbIHdcFhkjbpvShnhVD4tR80FIXt9BBpJdt+i+ZrNsMjZ50eSqtp1bDB61zTFH0AE+WTXkuGccF3eKk9ogLAskiyB9ga0rrjfDbOSGC6nVJJvgRlJLb42/Kryi7bE86RIdLkkEZ3oM1wqsyhRrH+oGlvxShVZMgkDSQu4oF9cEQM0jM2oY3HSmWLKKbwAfCDnsDQPxU7uUjGe+PIe9UgAZdXNCg9NVBZjrkLah2BjOSRWpYLKb51w0QaN4hjq5YZqsBnWfVK+EYb6SKSMXh3fHmCN6blkW2hCmbVJoyoyMU2z6El+1pFLMA8rEj5gU1aSrASRIX9MDY1mcMvCgk5jEs5z1pyO9WUtDjx4otvozPZj8eAv7PUN84UD8qXeeWTExl0qoPgK4yfejyPGQVidC3qDtSTETq0QdgMjUO1EqsHMq8vELa3P7vkao6iMs84ION8kEfahzi3RFJTRg/EqgE/Q0GGKW4GqON5AG0kDO4PT9areujJ+xZ7u1SFtE0OvG0Ybc1aK7tmX9nHEwU41HGQcetZ8wliuLqZ4yn7gBA7b4+4rOBcroLHSTqI/Wnhtg59VuXX/ES641XTgAbgZrqymiKHC3On0JwRXV02OeUFbkAgGIZ75O32pgXRUArFFHtndcn7k1mAyEnQSfLHSuVnOCd2z0Ir53k92Nj8VLKoUyjB2wuB9hQg6lsDJ9hmkcgqdUfQdRVgFzkEFutWrD4dST4m/+vSig6VznPvtWcc5XVGmARpbGd/P0ohlc76xnONPQb07VMOiSQtglvm1W1PkYyewpHmkMGCk46MladnfbgSNJn1FF5WHIESRuwIHnQzLKCcFhjfpWxFPHL8SI3uoqsllDLJJIvhMiqGwPLOPz+1XnFjGeaTUcJkg/wirwzOzLkL0OfDRbuA20mpmyC2oHGMmgKdK4Cg4zhiN96fKYM7GSYANt1HtirG4K9/lQXYyaicjUO3bepy4OcjaTV0q1GBhk1E79hUBgN2YjPzoURK4AYjYjxCpYF32fGcd/60acEyuQebkgeVEQbZzkdtgKAkUmc6vYnFEClRgsMnG+KrVgrZAGRn3FW5wOAxwfQYpdo87cxARuTioCt0Eu9WrDJmjyAcA+1c8gcZDAfWgNHKNxIvsV61KMQAHVcd9IO1GrxGDw58ZBY7dKjwHOg7Hrjeqtk4IAxtqHf1/SqllO2AO/QZrXkPETU4ct8WdjvXSIjKCFw3QUPBDjxnGfnjFUU7Z1sNs4I9afIWCzWiSMXTKsdzRrYiBeVkZ9e9LiWSM+HLfEO3ar6mPiCk46jNa8+WZrPhx3RZY9bKWTGO4YVLTjUVKE+tRHmUYjUZz071SVS3xLnScHvg1fJRPxxZiHGlSB6AA10ixquykk9zVA7hmOCF7EHOa5p2BKYBPv2rc/KzfxhqSyZ0hSM49aW1FmOSBTCTO5IcRKAR4ht51cukR0tHFKT0IRTj7Vvj+fizfw8oWERYbEVHJmxgIxHtWh+LjZSBCqHOxEAFAmkmaPEQXUepwN63PyxjwJy288aa3jIGcbkdfatDhbR3EZR/C67EDApK7nnyjThn0ncnpSkN6xmTQm5ft38qbbygyca9RFDAJDGw2K5wDt/WpVUMWlVwDkZ74rBnu7qNgxV4tsAnbNEj4k6Wys76Ao3PnXKy+3Tyno3cRm0kRuYWGMaWOetF5heMOQB715qfjks4kQHHh0qQfEPnWal7KEy80v+ldRrN5s7j1l1etZn9omAzYBx1+9G/zdOaYQEBGR4nx0rxTTTMS2v6tmg8+RrkjO4G+aPK1a+kAokHMWYMG3GE/UbVwEJ/aRyYA3JOAPua8VY8ams4ZLZJZAGycqxGjpuKVl4xe8toXuJHjkzqDNnOa15U7HuJ5YtLM08J0nPhlzgeoHSs2z47a3EvJaNtZbw5A8VePBkhDnAAYYxnqKZ4VeWttOk10pHKBKCMbsx8/lmq0a91zHiEgXQpO6ZG1fO2uLi542Z1TVO02vTnUNWfPyre4lxx5TEtkDzHTALKM4odlCImM0v7STVqcqM5PkB7/35ZvPxdPHyeourjmZ06EjIyQw9Pf1rz17LLcXClSiojHTpLjI7ZIGDvXSPPLky69JxiPGP1FSkgA0yK4U7BTpOPvXn5fl/TvPxhW1vdK6tGxZlQABpGAJByeq0LifCpeJ8Vs7y4uIYRaH4AM6gGznO2PvWpHzeiiTp1Kj7bGrOZQSrSM5x00j+VZ+Xkfin2btbmAoAbmAHIGnXv0o0rx8pHLJjOQS2x+vpWfbx/sy0n7MA5bPf70OS4SUeKaDBGVViB9d6fko8I1meLSAsi48w21DY5EgiGkZyCMnJrNlEaoXZRIMZZYwWPyGDQzFjSxtt1IKjYf/APNPy1eEbRLBhraRl9utCdjkADHfb/xWO2A4bEcRzkqHAJ/Kr27keNBJpxn/AJmRj61fL/F4D3stvaKsjxSuSf3FG21MxW66RINQRhtnrS7SSKQUWQKO+o7/AEzU20yYUM7Lk7llY7Y/6ap+ZX8athdwXcjrCWGkavEvWmGVXOAwJ9KDLcrFKdEwUA4zpG4+lBfiFzLIxiuYFUHfVpOR9c0z8k+xeNNtHpHjAfA3DGoiLxxppfGWJwCRjb+tJi+upI25gh+Igg2+rIHfY96G93cPlTBDhe4t3U/XNa+WDwpnS8hHNY4LMxBXOTV0hTClhgnoQorO/FOECPbIU6D9syn9aMshk14hK6vKcNk/QVfKfBeWxQttk/7RXUYXMagBtj5ZzXV0+b+sfF/GKobfLHOe9EXltKWc6QM4Zjv0oagE5Vt6MrL41YA+oXBrz664nLE6Rv8A6uoqXiVSusgA+uDVeTGPEgPTJyDsfOuidkJEzpo04wueuen9+damC6J+H1Rhg2ADs2Rn+vSoezmiUMXUhsEb7k/SuMgQqFWRQN8lsgn0GTQrgSsE5kqpGxwwQEHcdckmscueGcNNrug/4hMdt+n2q6RHORMC3UgDY1jmGCzTnLczMkcniVmXfJ6dM9617MxzKhjK42JCv+dWnGraRuijLBvWmlkYNuB8qWgDMMA48jnNNRQkr8W+KDRGdHTTKikHsRmsS6jWJiYYxoPUBsY+tbDKwI2BHmKzuIQDma98HrtRtlWaR5mnxKuD33HSoEpYjBcaTggAYPuKG4TOvWR71TUAhBIOeh61vWaZ1lcZIYEHbvU81hvhjtv/AGaT1LnVjxdCfP3q5D6jhWKHG5BzVVDPPLAeBjn1q2r3FKtrIGFjAO3cGrBZRvoz6Zo04PzVG2oZzjHnV1bXjpscfFmlRzc/AfXfFFU4BJDJ7AGnR4mY9jjURn3xR15ekktk53Go/wA6QWUnA1K2/Y4q34nT8WVGPKg4ZPLY7xpq9sVQpjwRyMhPTO4oXMZgrLkkjYbb+1V1NkamdfMjapGJp5YziSLB2wVPXeqm7BDExOpZdjj4Tvv+VCaQkZErHTnqCd/KrJKpyWBHoBnt5UgZLlTOQTpjAA8SirxyZjjJmAIzqBxvt/OlzEsn/LlTOd8rirLayoutWLZOxQ5BqWmJpY2xy7rluvUY610l6El1wTqsenGoLnB8sUkYX5urKhiPQEZrltnVCXUsp3Ix1qg2HlvI9WJPFkAeIfEPy/8ANWlnjnysUSqFz4lXfHYE1n4h8IXGEPYHUPSrheWwcKc+md6dXX0KY9IO2RgbEV2wj8MaeHJ261xad1GhMgDppJAo0EZcPrgwpB3IOfcY3+VZnHGvLQ1kRV1Nsc+R/lRouVMToljyMjBbv9K6RIBADpkjkCgeMEZOPX2+9DSyeYnS6qd8Mfl/OmWzoXjL2MLWYsoXQwYZyH2/Ks5ZLe4maKFoJHUeLScHY9c0UxXMSsVklCgnIBO+9IR2cUQYwLyyxwScnNanNnw+js9vcRDmyxu2kfCcn8+9YF1fXU8WmS0ZFBzq0EACtS35nMCMcqSNmzn5Vz2RuF2GnOR09v51v5L6rN/Fvp5XnkHOOp7bZqsk55mldjnGa1puEy5I5aSjO2BvQl4OzPl0lXqTpOa3OXFx+LkzYpCD13z9KuZ2jLNjBY4zTrcGKZcPIc9QyjYUq3DpZHK61UDuc71bxo+PlADcqXIO5IxUAytnlRs7DyXOK0oeEhiA+lsDfDH+VP2/DooVYaR4vXpsfPFXnxjfH8XK+2MkbPG73MciYIChvBnOe5B8qvJZRrzNLsQj6B+1Tfr7eX3raeGPOzafFk6TjO58veu/DK5x+IcEtrwzNg+nwn12rHyR0+GFLSNYXkLSeJCUDnG59wT5DrinIlSdP2kkJz0QyA439zV0t4mmUhkbDatTAjf06eZ6+dXksYJD40tcg4UatOfua48uctdePHxhi3hdAvLhGB0ZWO3zxXS7Ng60XGcs39etDNtK0g1WSZP7yt0/7RVXiYdVuY9PXlv/AFFc2zARzgo0uo74Gf50eGCQMxnJO+Tnv9qXSNJOrXAAAJEm+T96rNexvhbe75Srsy8psZz/ANNOM6ZdQ4LCWRV/h+EfU0FbZHbBnjLY2B3P2NUaR3b9pdxsCPh5hU/mKvboyKsUS22lDnSH1Eb5/iPeg64wDW0rIpAPxGPT+Y3oL2wlYKYYFJO2jqR9qZmBldXMatp+FNQCg+fwneo0XGwFuVXOSUb/AMUYdDEWiQMUk8Ix4Tt8/FQpn1KuqadFyeob9M0Y20zkqIpOndtx9ztQnglg3dymf3QikD6rTFcUeSPKIs66l6lo+/8AuWo5kwY6blNOfCBp6fI0eOP9sGdkYeuF/UUxJAz7BASeyn9cGnoUpF+1JDld9znWd/kcUSL9jIAGQ7EE6xt8sVNyk2sJyo9ON1ADj74pdXSPJyU9FUj8iaE7ktcSKxADMSfiB/QUM2ZIIaAaV2zox89jUyMhZNJEik4bVkYH+4daaggiEgJcR+SMBh//AKmnFoNpbTjxPiMqd8Oyhh260zK0MKYIbLdyucfPFBuribOIwUUkADxN9cGqfiLg6jJPF+zG4IIyfnWtZBmu4UfAiLD+LTFv9a6gyzrK2qYxhsdBMP8A+tTRsOUNXIGlcj1OBVlJ7jPuKNy/CcuQemStWFtq8ImQMDuCTmkALqlIDRjA6Y3oxRVdZOWwI6sV2qvIljDvGI5DjGAwHWgWIu41nWYOv7QkAODtgetXozvoc3UZjOrljxEY04PXal7uYGB42CmTTkeDI1dqaluWVY2KF1LA6tgVFFJklZdEUY7k53P0rny5/bpOG9Mqx4i1zGml11gDUAAN60EuJNa6kEpPbpt7gUODXpHhQEEg77bUyVcAlQuMVjy7dMmehoeKSxsOZaRqRts5yf8Atp6Pio1gSxiNSd/GWP2FZCMpbLHde+O9TL4pQ2k4IrXmx8c16mBlmQSRHKnvVZoDnO+PTvXmldo5dUTMGHQkn8q9BY8RSRI47iUc4joVwTXScpenO8bO2ZxO0lQgxR6u+Rnb3FZ3MCtjTpPkRk/WvWtCjHKuQfKkbnhKS5bALHyOKfTOMN2LRgE6SD1B6/KqtrYgksxyc5NFueE3sTkopIznPWqtG6AgKSe4UginRP6FoxnYepNVbfOcEehzRCXH/MU6iOuBQmjLEMpxgfCKNImTpI1ufINUDLEN1PcMMir/AIh8DVpJ6k5/SqvMXYNpXAGMVEUy6R4BpHfFV1hhgnOfM0DWuT3PmauihtRGdvvUN0Qxpkb/ACzRTO2RsDsNh/fSgKGZsZU9tzjH1qjAI3/NGegBxmpGtRwCybDqcVUs7EjEeO3lQvEN2Y5z6iieAjBBP/TtUVlMmcsqkZydtzRdbphgCp2+f0NDGMadx+tXDDALDP1FWo5Hdyxxq0qpJ1Ol4wSfn2+dSzW1ywdTyXI2x8NKLMwXAIJOwDKCMUxHMSBzYIcdyhC+5xQHcl7RjKi6tR30Lqz70VOMEZikC7nbwnam4oQozC+CegLbUvI6sdN5bI2+zbf2KpyWSnU4za5xImPVScf38qJ/nlqqhtICt0B8J+hrw/HuIJaz6bWRSAdkIzgdx75rGn4nJckSKdBHh69K15W+nHlyk6fWVvbZ0JCvpboWUgfesaO5k5+UVIiM7aRqPTfbv17CvNcDvJLnw3EmQcgA9zitqMyBl0lZB/rGSBg96LydeE2aO0w1EO7MNQOM+uTsPPpVrYQSSLzkL7HVnfuAKCmtlMkkDBF05K4O7dAB3ppDZZJe4aIltJ1DAz3B2qaoq8MSZebAmjcbHJx6Uq9nJGwjK5Xb4W6DIyftWrZiRP8A09xCVJ2AfVWhNFHKjDUUlYY1gYI9jTg8ni9DLIwfQCDvkjbv0xVywbSSDvnoMCvVyWNuzElmGeo23pU8Gt8BVkYddIz9dvnVTK8s0xSIeHTqbHvtRI3cXE+k407DOPOt244PDGmWY+HJUYOfXvWXxCSGw2lliSSTOnUcdz/Shqf0uZgSgLxrq7vgfniqMJWcBITIpOMq2313FAVndBzEsZSF2KS4z/3URYQG1f5cWPYo/wD+poG6YWxaGIkvcjceHWcH7gVy6ZCC8zKV7yICD896qpQHD291AR5kH+VFeaMDSt3MCOodSR+orKWmik14WW3KkZC9h8wBQlbUulvwshBwAGwfu3WqK5dvBeQYB3DxBPuVFXVHdcgWcg8lkz+TVLUPE2nIg1Ljch9h9v1qyRA7sJdJGMczAGfnRI7bWuJYWCkYPqfTbp65qjXccKgA3kRJwNGO3s1WVdK3Do2AZJEAOCeXnJ+QOaoJYB+zE6FvWI7j5gVzTftCv4xyepEsGfvpNCjhie5aa4FtzMfGrCPIB9CPvUKZVXfLKts6YOWz/wDttVjFrA5ccUm5zy2JP5moY3GH5cUMyuN9Dk9fbNLTRx4UXFi+E3yGH2BApXYzWSNGHe0dHzv7e5FQHWA6VSdWYY1Lg/qKArQAh4pbi2Q7Ywy//gTTBeUHEN+snYiQqf8A/YKqtWhuJ42GLhv+l2b+tEE88zHlm1k7AeAn7HNDlju9Kk28cinqyIw+6nFL3VvBIg5ySnzEZU4+RH61LDdxNdhdE9mGjOMsupcfmKVL2LyhHjmXuG0hgPyP2rrf8NCv7GWWD/rTAH/1zR0mjYahfQzu3hA1AgfWpaHzoHRUW5QAbAMjDH1H60uuLmWS1guYXlCZZAqnHbqBTq2kjNqkjjMYBzhSPpjahzQwKjA2y/tAQdlL/lSALWK54ekcFyhlnbUUYIwQIPPsCOm/WjXV1ZRkNcuIs/DqYDVSkNtHbMCkk8QG41ggD5LmmhruXGi8EihdwCR9iKWe4Xn5alWVXlDdCFXGM465ohvYIIsMkqFdlbQTg/LNHMNwJNMJjeMZxpjVvrgUrI91I6m4s7ckPhQyuhO3oafE7VWvLHIzfyLt0MkgqamTQ7EvYJkbbTH+VdRkXlQjPlNWhwg6nGMUSOaN1Zzk4GSe9LB7W30m3ZygcsCh07eVSb2AzrHodS4OWdh3osjctMB5F/eRhnYEEf0pafm6pJF0KSQCME52AqABEVjR2ABwQzA7YqxMZAUhixPh61y5Xt14TpQ3eVEBIMekY8OCSKmO+xGqqxVnGB3IohihjVTHEN2IOVJx9aBES0ojMYDLv07UbsazKZs8YXWSVJz070yADggeLv7UqSGJXVpIbB7ijmQx9ME1zrcVaP41EYAIwMAbV0YOlMgA9dzUNKCRq6k537VCMulMtv3Ap+l9iSjB17ZGcYroEE0saO+NTYyB61W5LRqHSNiADqG2aHdSzQR80RHGN/EMiqarj1YBGMtn3qysQfFnFBSSMxIzMBqA757UGeblOAYpMH95TtXfa8uQ8wZjs2R5UvPZRzD4QGHQjbFB/EBVVteNXw6ts0VZW7n71bFhGXhUoDBAuD3B3pKSzmjY5jkUDoRuK9EsvnkVf9k3XGadGPKaHDszFCmevf8AKrtG2rQEAQjZ8bZ/OvStbxMD4FYGk5eHW5+FSmOgBIFWrxeekj5a4OnfpjvVVk06dyCdwAK234Z4cF2Ge3WkJuHSrkqisAeit1+tMsHjfoJWTOZIzk9xv8sGrtOuNCOmk9jkCq/gnZ9ItwH75PQetFELiQL+HKlsjSDt/T501dqi5wuHkBOP3XU7bdvaujk1NpJTH+sEZ9Nth9qZt7GXlgSxQk9tQBNNvbog1nQmN9LbD7mrpdsC94kljKUdBqGNwxFZ9zx4sSIgsakZG9bfEXh5BVXt3bcMrxqayDNLEyrHIsauxC8mNQBjzIFE4y+2bOX1VLTipaXRMxLE9a0576O1bxu0w2PiOwpS54RJeRxXEt1OrKSo1Qs+c9852pSfgj4HI4hbTeSlXB/Ki8f1WL5zrB7/AIzLOirEwWNfhQnf3rY4HxiO61Jfyh40Bw4UZUeZrxDNLE2JYpIiw8IdCuR86rHdOGxjGsEbdxWvBic7K2P8SRQG9P4V2bDnUZcdD5Y2rFjR+fygNQJOCNuldczFm0/vdt6XllkaRI8fEfPrWuEv2xbt1q8Jv/wkgYsC3QeW9bD8UnfQULRqu7FT169PrXmLZRCmpipI6YBPeim6XVkEn1zWeXHb01Odkx9N4Tdm84bHIQQzTxKQT1wF3+1N2+l5bQsA2Z5mG2ema8h/h2S5ltnKSMkC7lwwAB9c1uxJxGFkZWLFASraQeo7D1rMr08bsaC28B4dK6xqJmnbSwHiHixsfatPkRQ3cfK1qOWcrnZugHWsWG6l/CcmWGRCJ9YIjI21ask+prUgliuL2Nw45Zj2WViMnPr8qdNOyYGBlVzsMtSV68MMsU80qjSGUMBjY489uwpe94xGUd7FVleE4GRhc9/U7elefuZ1vr0XF/b4wNKkFnXUfID0p0Yd4hxhJIuYsyrCZCqvqzqA6jYVlgNcSc03Nm4PwtLgHffGcg0aCMR/shdw8pfgQwBQp/3Jt9atELktpX8DMB0CNvn5OPyrNaFit5immRLVj5I5z/8AkaI8OiQRtYPo/jDYH3WqSwzlNNxw1+WxwShYbfMGoT8Pbvy4TdQDUB4dwfmCKIqK6po0wTTx+IHMZ2HXyNLq8xYk32sf/wCWEnH/ANkpkyeIY4h23Emf1GO/nUM+STHJZSDtpdev+1hSAMs5wv4GVfPbP/aw/KpNrzHQ/h1Qadyur7HBGKNDbEszvbxxgjBxq/Mg0MyQT4QG5tuWcZWNVH1Ug/aouxEyBVjeHSdtONvoRXGdIX0G9fUO8ysR9cEURn20pxEls7iXLD/uXH3qGSWRcxJbTsDuVwdt/wCA1ABOe75iuLSZSemYx8tsUTl3eorJaRPHvlk1j9SKDJFEkei5g5a43AJ2+TA1aKIrhLaea1PYYKA/NSfyq6XaGFpBKOdbTKB006T9tvzpuKW25f7K4aEnoJFKY+YyKiJ7x8o92lw2Nkdlc/Q4Jqkl3LFpFzw6Mati0ZMZH5ipA8u8m1cpra7A3OkK5/7SDQ5XSLIuuHOpIydEhH2YfrRHfh16rLmeJhjJkiDaSf8ApNGhS8RALO+MgO4QyZ28tL0hmyLAZNUck0TDqdBAHzU0zHHd6MG/Mx/d5jB/s1NPzFVvxVlGW89JjJ89xUL+0dmeExr2bmBx+hoJZJLhpDG9vbcsD4wjL9wcUROVDIFkjGphk8oh129Dijm2RSWtHt0cd1Yqc9O+1DkF8rlp4IivQlowf+5aQj/g3JlW7SJ1PxPGY8em21WVeIMuq2nSfPw6HWTb2NJtPCkgWS1cb51Qvq/7W/nQeXYvJI0U/JZj4hLEU0n3GRTBT13Lc2z+O3jYZJYyRMufmDj7UvHexsP2lk6g9OVNnH1FGSK+SBWs7ySTzYTcwH23NUmv7lDpntoJD/rQq31pAM0dhLhmfS2MkzREfdaajicIv4O81KB8MU3f2zVpBDLBqKyR5wNKjWQCftQoLWJSRazROT1D+E7+hqSWjvFPjgjdu5kthn8q6ua3u4sIpvFwP3JSR+ddUcAt4Le1XlramXJ3IUPnPoeg+VY3EbTlXjXCRsqMdlbO2MdM1sKbYgJK6pISFUPJ9MsBv9aXvkdJEtvxCTIYy2uNg3iGNjt3rNmTW5doOp8BhHlv4goyB70dSzJ4hnSfOlQTJCmlgD13FGQkbFjjPpivO9I+ktnTgAjBoDxrHLqLjJHUbZ/vNW1hdQDfD1GetAfU80MkaYC5BJ2yP7FMCs680yNDI5GQRo+/Su/Bh4yoLnsS7nNNxiSPVq5Y1DPmPpQ4m5sYkJAJ3bbbNOrFl1coIY8nSAckAVXTK+I05aHrq+LGD8ql3Ct4ph5AAihuA42R85GPH1+9CWnmljflkgqR1VfzokV1DNHi4yRnowJHX6Vfh1qJyzhysenGFXua66tZZWkiRTpUgqSOvQ0+PS2aNacRt7V3/EW6yvglGfrgdulanCv8Q2986x/h2jB2yxGBtWBe8LknALzBJl3XDHPbsMnt96YtuGw6ELBo2UHU4AAOe5BIrpx3HHlmvSu/Cx42jtzjfZRXl5eLXEB0CYln/wCWQgxt22pyOxtIyC88hYDYsynI9lqVHCiY0WQMwJKjTjB3zu3zrVY61a04swjVpkLHfVgiinis01sJLW1JZgCoYenQ470dBw6FDkDUdyqjJ9/L50E3TdUWNR6AAj09/lR1D7ES8vpETlrGh21r5ee9CSO8lbEt0qFhj9nkEnz3xQBKwdjzFix1xKsefuKx7Xibu4kfw6T+4uokg79WArUmi2R6iIi2jcSz6stksxyftmgLfxPMEjJIYnfl56fMUqt2t0oMZcKR0YDP2qsCtynLR9tmxtWems601dcRUEBVXZjs7Y+mMVWVi8X7MaSRvsD+eaxr3w8okZHM3x7UzdXCctFjLYAOcZq3pePeD2/EbmK9dURGUKOuwFdfz3Eo/aSdhsDkfYVlxPJ/mMDIcLJkEZ9P6VmRc2fjURmldjzHGMnbrRrXjlaUREjymYkkNgYJ6etLWbMC656OcEfOrWqkM4NAt5w166bZBbf61oeq0GuPxFo0LMMatsehqLb9hMhUsH17sDg9DSKOpDoB4g53B600jaJIiADhhsfar6H3raNy8jqJZS+emuNTiouoI7mMC6sbaXTvqVChz7iqqeZJG8luAF/gc7/am2kdJdo2CtggEDpVOTN4M5LHh8LDPDrYBegmjDn/AOzDNG4HYWYS5lhg5iXmkyRS4Cp12XA6b0W6kT8MzZ6HuCPzovDH5fDkMsZjJUEFqPKnw44xof8ADPCYnKS3M80inBTOnUft+dPpwX8N+0t+AoABs8zKT7jTqP3qUtDOjNJDG4LFgCSM/f8AShPbqiExWk9uRvzICHB+gX86pyt9i/j4z0rf/wCcEMpjhjV8YSOPJPvnJ+1bPC+JTW1msU2vWo0hZRjB+ZBI9hWfG93GjleKXgJPhEquwHp++KZseI37TrDHcWkwJwS0SZHyGljSvTTh4wkkbx6kLBCcbrge/c0nef4iiS21BCZfKMD77E1p3E0KxqbiDWQP/bJG/n4s/nScfEOGshLLPH1yGhVvyOaE8vd2t7fcM1Wdq6NISSj3KrkZ3yNW/St3hlssPD4GxkviXxdRnBx+lTLBwe6BIv1jztl3ePr2wVxVbfg7QHVZ3qyDOcalcHPnvn71T0q0G8ZKhRq2NBktoTpDRAkb9M4pOSPikUmZLSV1660BPt3pX/NLrLcyBl8J3OO3p9avLPaz9HJYiLnMLtHhSRpJTv6Yo5FzyNruTJH/ALgVx/3ZrPg4upfXLBKoUYOFOBue9Fh4nZuFYOmMZ2NUsSZOaRgwQTEZGNBTO/mD+lBSSCOVObYSoGHWORWHzDAfnTcksQXVCRrJ6Dqd99qBOCZNCgEaR4vlRrWBz3tu7pyr57Zj0DxND91yDTK3N4niM1pOh6a9D/kQaNBCsNmkUuD1JONuuaJy4uUw0p6YXenWcLSTgrE01pEA+NBjlKE7dgc/Ss2e64XG7Q3TRwHOpeY6df8AtrUiuUiuIkk0jQWAUnO59vY18/8A8Su1zdAsMkDt6mmcdNtj3lvBNMAbDihZSM6BMHGPLScj6UVhNbMxuLWM+TMnLz7kYFef4BbpDwG0h4vzY0fUY8RagoLEjON/Xetm1tbuGM/5TxHmqGzhJATjyKNVYzKI72lwv/EJLDjHbmr/ADomJyF/y+/V8ZJVXxnb+BvlSUvFLi31HiFhHMQdioML4/I/auE3DryPVHzIpU8eiaLVj5irFoj8yGQmextyW+Nli5TN/uGxoaywvkQ29wrMMFRh9I+21E/DXUkYaG4uOQRkcmXGPkRml5Lu3XX+JtWkA/8AcTCyD3HnUjFvFGMmzmEtwFI0rLh191zVGmvo4j+OgiuMDfMbRsfPfzpZIeGXzM0V7FzTjKTry3B9+mfajGHjFirKs7vFjwJKolX69fvSErecNuEJmFxbEncSJrXPuO3vV4rOZgW4Zdq8ec/8NNj6il0uUuFYXdiE7M9s+D/9T/OrR8Ksp35ljdRO5GyvmOQVQUxqvY2xeRJKuRkyw6T8iMVH/AzyaZIJYXJzqRtQPvnpRVbiFoAjSOFHVZBqU/Orme0l2niaNyP+ZEBpGadQEXDo2UtZzxuMHodLCgS3V9ajSUWRRsVmGoH1yKfWxxE0lnIsqkZUjYg0GW4ntFHiEuTsk+SPlVhCh4hayKGnhe20764/Eg+VS9obxTcWlxFOjd1GO3SqyXFhcREzQSWzlseAalP0/lS44RcQSc+2dmUkYkt2wwHkRtVEWkivoHMayT6R0w5xUU+nEeIxZSSeIkHYyxeIj7V1Wjx/hC2Z9TvqXJGMBdjXKYUUCOOJE7qFxQzDMPCoYNnHXFGgsnBCt3zkggmuUtx6M46UuEjMcqRgAsPAU2/KphVNEZSIgqR4SNwe/Wn0s1t1BdsEbAHbIqVt1eTCRq79tJLH6Cq8bVx5SF1lZXClGAxnJIxVRDdTskVvyw5GzMcDp3z2rUEEEEY/EyIJM7Ip8VEM0ekPG0gPkyg/rROGe1fyb6Z7WkrtiYjw7Y14H0olvw8xfEhKHJ8C5/SmDdnS5ZFXcZYqNTUvNFNIGcSYjIGkMxOPlWvGM+fJaVIo1Cy2uAxyOY+M/Tf7USOIOuUSGMA4LAliPtQLwiREy2MZziq2judaqT/EcDPnWs4rsZ5VtxnXNJp64RRqqUvzKhMcDIcbDmE/UDFAYImS/brntRLZXEZ3VVGdztn61bBisVxIwZWCxq+QyCMHUc+ooSSRw3jx8pPFk5Ix8qtNcoXUJKudXi3FZV7b3J4l+IVGaMqMnyrUvasyNRrwrcadaBdPh2pCSeMskisSxkIBAO++/wCtWEYfQ5OM5G1I3KRmJ0OchvDvUGzJcTq68uYhSP4V/lUR8a4bPJJFGx1oNzySPzpQAR20LAkllyxznfH9KS4WgXiMwx8Stj61nlmHjvkdupI5MODrA6nFYdpJoupQSPjcfc1rzJojAXuKwyCt/KPJ/wAxn9a6cL048/b1thIsdsD423xoRc7UC4LTqBc3CoeyK3T5ClnjJhiyGYMp2G49yKF+OsI48LIGI6hBnevNz216uGSbRxcGxQss0pLMAjJFgg+5PT5UyxLli27ncmlkaG6s4pUDLqYbFRnI7ddq0TFjSxwB3rX0J7JRvG11Y6E06WIJz160omlONg+Uz/rThVFmtzGQx5vQeW9KSwzLxlmKFYxcEknYYIJzmnBrrUgzzBRvv+dKWxH+aThSNQkfOO29P2aObyZCR3K7dRmszh0ZHH76NsqDIxBxt2rWe2bfRmAlZJgpGA56+9NM2OUwAB17UmG5d9LG38ZxqHUU4yLpjbIKlxhR70UymeLvNIIoAGCBcyMD1pZOIvbSKRcDAGNK+P8ALb70XjiIYTtttnHbHlWKspiOuMvqVshgdx5VnjIeXK/T2kN5dlEktoVETpq1SHDD0xiumuTJOwubON8fEcbb+xyfpQ+RO9namWZhI+ktkhznG4z/ACowgnTxRsrEddQ+fanWfHexYeJWIQry0RQSNKyacb46Gmrefh0tqI4JmWMjYbH8qyblLtXEk9pE+MaXjOcfIj9aYgR72+X9nIpC6mbZdI6bHPU1TsWY2PwmuJeTNGQNhqBpaNVtpH5uhZNs4XZvt60O9uzIn4WAaFTwqoI8IFUhuYbVOUL+O3mAwCVKY7+RU07+l/qDcxc8utxcR47AYU/IHf6VDEyza47iGYYwFcAEH/cP1qWmupJCFns7ruCGjarSIUBMvDl09zGWHz8qEC8VzqQPZwyx9W5Q8RH+0+3agym3UNrtZ4coQSr4P0I6/Oir+HeNGdpoW/gBDYyPlTNmkg2g4iXGfgZiOnUYORUi8FzGGEkM9xFkdGjx/wDixppbi9YHRcwzgfuuQ2P/ALb1DC4ZyTaW0g76QCce4OaUaW3yUmspYSdyUkx77EVIzLLIf/WcLhk/1ITHt+VKOnB5S5uLWeGNfibwuPlg5+1EgjgLBrW7kgY7KJAU+WRkUe5iuGiDPBDd77kANp9iN81Yr+isXBuHzS6+H8QRdvgMhVx/tNCm4RfWUYWJBpUkkths5ye3vXGK0lKxXFpJGzbZQ68fI4NMwC5twE4TdZcMMxE4OP8Apf8ASrBpNZOIQwOt2FLjfWTsRnoB6D1z+VMQXguWHLGSeijY7elNHiVyjMvErCNsDeSIGJz9Tg/Wgra8HuP/AEV8ba5K4CytofB7ZPX5Zqwyl7rlyyaJbl7djtgLjP160rb8Ds7KdrqWT8TIF1RhwMLg5Bx501xThHGI7VbWNn5C/vKNWoeo/pSltcNYnTOjqRjdQcVS4c05Mr3C27gAqRnGdwc111w8GUsY8f6hseh6fahxXyXPEkghkXSIuYzM+rvjGPnWldyS3C/8OutdIydQ23Hr5Uj7Ia+I2shh/EC5hVNRjuYw4PpnrTEktgl7pewltpEO1xb5dfmO1MXJVdcmkh3KqN8bZoXDAZ+YxBYGYsx9Kt6FhK74dfiZ7ywuXmLYGuFirgeRXvQjf86YR8SthPJgjH/LlUe3Q/atq7jT9kAfGz7FWw3rvWVcS3E0I1yTPts+kPTokSvDIpIzDbXgXm7mC4QBt/I/+aELW84bIwie4iRd/CS0Z9xR7MyT29rakapGkIkMo3KqM5x27V5ziMy8Ime6hQuYz8KSmPPsRVJqvp6uK+t5Yh+Otstj/nQY/KmI7BJRzeHyCXl9Qy7g+VCjm4fPFybyQWtz1wx3P+4DBpGfhtxayNI0hkJk1xOilSBt379KR/jQe5uLVxzY3yxw3MJxj07VEZsrqYLoNvId8gjS3pS0HG3jiWPicfPjYEPIF8Q9170U2MNxHz+GzKy94i2R9OoqiBu+HXVrciaMyxkf+5Gf0FXTibcvTf24ul6FlADfMedKx3t7ZTaVLLH/APBOMr8v6U1dXlg0Ye4jeOX/AEHp89q0P9GjsrK9iSSzkMZDajExHXHlVLmJrZgyK8c2Mcxfh9c/Sl24ejqsjxu8TDZhsy+4pnh8ltZSmMa3iKlmlZvL0qxaiZ+IuVMNvBKCoyzkZzXVocuKQB7a5RY23ARsCupxSvE8Ivbt3ZrmRZF7HQox9BWo1wGUrzHJI2HasiK3FvJIsbnBO+fKnIcNjVuRWb/HTjOkXeuWGRVABx1pZLt3mjkU6WBwRk53p66jUx+AjOMbHOKw4YXJ8PxISNx5U4Le3oBYa1LiTdt9QXf60VlgtkHPlCDzkkC1l3l7dHg7zKI44lGk+I7DOK81FNbmXzLDBJU71xy2um49rMIjCDC0WWwQQdyMedVMjmNVLEjG4BpDhFtEeHK2G5ituc9RWiEMqBdlI708fWaaG7FQTgae5qtjKy3LMXjWMJ4i2apxDTbW0ru+VGNQI7ViX8kawmQspxv4DkjPetyaxy5Y9CvErcl2jieY74bSdNJMdZY3U6gnqpbPy2qltY81RhmYDzOaLKlraoGnljjXqdRrjy2+nTjk9gvFCP8AlSTnv4TpH3zSs7XU8uhcLpGrWwOceQxirpxG1kmSKNmYtsG07U3cqguFdQQXTAwMD1/Onh1e1zmwS0WXlgDRnOQT7VFxbTs000mgKF+lCsm0xrrJOQMY7VaNCYZSD0BIHauvpz3pZSGto9Z2Gc4pax0rxbw9CDv55FRZTCaIDVnr0qgVoeIRy6WKDAyOnlRYd70zI3jA1ZIztWVLEW4jct7N/wBop/J/HurbFiSARjAzSt9G9vxJjsFkhB/MU8WOR+5jL8Ic5IKr2Ned4eo1TDB6k5Nes0AcIk31Bojhu3SvJr+yeQhiATRO5WuXVj2HCoFfhKaBhubsc+tXlaUStHy8kEgM3Q+1J8Ndl4GwRyrZyGXqKQea85BZLyTWpwRpzjf2oztq0zNbX0jo8IKhD1Ujf9K1b6GF7eMsnLCkFmLAZx2JrEM/EGCBbjWC5DlYxsBTCWrMk7TamdWJTU+cDG1VqnD7Vl42HvHaS3kUr4AQARjr50tNxBMNcJZ+PGdbNjauSymedpRExjZ1OrPToOtNLZRwoFlIOEKnJ67/ANadwTjpG2NxeBXblgHtp/rThsptWS66RggqD+WavbjQP2WCF6bEZp6A5HLZQV0k6jjr5YG9ZvKnx4sXiN1cpE0csqlSo20DPlWaJCIgMkMTgGti7tIBb6JrjGckSMQTgnPQdvpWLrRbqCJTqVXXxMMZGqtSMWvcwLy7SyWVg6oF3B8hVeM8csuHQiS4PLJBKxganP8AKmZ0Qw2+o6RqHQZzsdtq+d8dJueJXBkcuVY7n6VnjPKnncj1/Df8WWHFLmO0hlmWWRgsSyRHxN5ZGRXpb524fHodUd3+IjrnFeT/AMA8AisrZuN8QGmWRSLUMD4V7v8APoPT3reWKW+m1FFlxnSmoZ+jda1ynGXpnjtnYdnDOzs3hErHIV305+TDejSRX8fim4Zayb5yismT7gkVV4oPEl3wp0UdGV8Z/wBuMA/Ohww2KMORc3VrnsFYZ+aGs9NVFy9tKwW6sZY2U7Orhl+4zREe2aXMV5LEc5OQyg+5B9KYjN24Itr+G9PdCyuceWDg5oV25gA/EcIiYHqY9URH55+1WDTMklxKhMU1vOF20kq3b13qpYrlbizKA9GQMn8xSkZ4fN4hHdWxUZLkB1X6HP2q0YuI8nhd2bvPhIjnB0/7Sev8zUlpWtZGVpZpoyd8uNYHUdR7UdBctk2t8k6t+7rD/Y0G0lu7iWROI2kOn90nKM3oT0q/KtJdagvbunXmbqO2Qf1qSZGMbkT2SAdC8R0E/LoaGLS3LlrW7ML9TrbRv7janVS9t4cMBcR4J1EmT7daSie2uIVW7tpIpCi6mjGwY9Rp7fekDSSX0G1xHHcxZ2aQZyPQihRpa3kUumN7UnrrPMU/rVkhuEYy2FyJU7xq/T3WrxXEVwZFvLUROP3odie3Q+/nV2ltN3DA28dzEFxoxrX6HcUoy2V0P+Ltxbt/pPMUY9MZFPfgp1POtZdYXrjZx71T8RHNlOIxAP8A/JGpBHlkUgO3hu7GNZbCbmW+d9JLr9M7fKmF4lBdxyrf2YXHhDxAsWOPLG33oAt5Yph/l14WY/wHxEDtpPXrR01kyPfyiSJmA0rCUeLy2HUVSK0onB7K8gZ7KeVXORpkGkis+Xh99ZlnyJQBjxNgj5962blZhEk9pdXEijZXTfK+TAiiwcbgOYeIKFT4daqWQnyI6jsaPGHyseJikuDfTz3akqo8HMlxg5HTBr1NneQxO6WyDKNow8oHixkgZ3PxU1xngcN7b8y0CPJtpy2kEe9eUWGexvtUqyFBIzSFRltR77etV/q/x6YOWileeMo6ISAd8HB71kwss1kkYQmQLkjOM/2BWXf8Re4RrZLydZJpAELKcJ5/ypmF5+GxKOIvHMoBQsCFz5bU9LvdM20gt5Ocy6WUHHjB286zY+FQXlq0vFIpzbSsABFLpbHXIz1rcjhsZIBcqrMAR4dZxSV05uX1IxAU4C9PlimXBe23Lw6yn4cj8NDuIkCqo3JwNgfWsi24peWsn4Z0MkWMNDLsVx5f1qnDbm4trnKuUcjJf+LGwBFekuYIeKReNUEgGNePEPUb0ssWeLh96nMhu/w0w6g7Y9wdqC0VxZKswlCEnaeFsq49RU3NgvDXzLi5U9GYEYPrvWvw9rK6tClrHHGRs0APQ/y9ay0TSYuVS9vrYq4zypQBqHv51N5mwUOsgeA4yNiQP1rIvDHHKywxOAp0sjjdD6Vu2N9b3DLZzMGYAFGbdWGPPtTJvpm3PallxSNYg0iNLBI5CHPT13ot1w1ZIpJLIrpkGDgZBoXG+EyzW7/hZBFKwwGxkf360DhFxJZEJdyvy40AdQdtR/erbPohJbFJGEmuNic4XOPtXV6cxxXH7SOVSp7jpU1ZVvF4tbqyljaQwysW3LF8Yx7HFdbEzROIlJKtnp2rLgkadirs5bqSxODWnwhnQuNvGM9OmP8AzWM6dp7M2xlCEGLocgZ60vbrJ+LuFaMKWAYDP9+lOhlBKs5GTsCcUnMMXkWI2K7jUfb1olvpqybqVTm8OvrXPidWKbbA4yPuK8TEY2Ixuw9K9xZDl3sgYYV16f3715ZbdIOJXETpgRuwBPoaOF96eU7mPTcBOqymQKoyuVA7f3iic4RzEE752Gex3pX/AA64Wd1GSpHf+/WrvCxuSMHZe3pRJ7Nq3FZRcWFxGEyXjZc9N8Vk2FjJf2NxydH/ACttbADJ6da0bqPlR4mVgpGf7xSn+Hs/hiijZTg/Lb9K6S9OVk8hpjcQ8PbDBZFjwQhGMgHvv5V5uE823kBycg9sV68JzFlXOwcbfIV5mG2ulLNMAqYIxnJrHGSa3y246zKq0DhsHavSTK6mBgrNqkKgDyxXmEKpGhA8Sn9a9TNP+HsIrkRvIUwQAcbkYq5ce9PG9E7hpLZxHIpUDxYx27U9woc+F1JxryPFtWbJe84PrtJdRHixJk4pmy4rHBFpihlJUDYgjA981X0p7ZXBVulvUhuV0HBGGXTnf79K9LORZw84xa5IzrCqDk9RjOKz5eJFQ/Lt4o2BDZfc5J64/rRHSYKJZblnL9BjC+dVuqccmE0voJeJPO40O5CnmDYYHSmrq9t5xg2/O0AZXG2CfM1nXVuVfmN0LKSD9DT1hbIY7hYg7y8sqB29Kr0eMliy3EomW3ijEKLsFU5xsfOkZeCTy6mRxvv4tq20t3aUl9EK6Rh+pJI8v761NssyTPqcvjvt+tHG4uc0jZW0ltZ8hwzEHPhOR9asYG0Np5gVzljtWxbtlhzImGTsUP6GmJFiY6gwBG2Cu9LO2fTJgRWHh1nPZUO3vTIhfJdUQ5GDqYH7VqJaaVDgqfZun0ruXzGJKs7jsp1ZqsXyVlLBpTlaNtQIVen2oy2TP0GR3wB/OtIct+oZcde2DRFiTScMzqR3apm3WcliEA8Cgjs4zQ5oQWOlAPRV2rTjhXJCzlCTjSQaXae2hYmW4EhB+GEavqelIJOkejGJA3cMmVNICygVjLDZxh/4gMY9vKtIcXeaYw2sUceTuXYM33wKT4jxSZHCWbIqr8bqi6j7Heo9tCF3FvZCYKsgIDBdgDg9K8vwXgy8X45O0/hs4X1Tt/Fvso9/yp+xhe6vBcS3Y1qBnYucVtC9s7K0Fnw4Zd2LMzjRqbvk0ej7g10fxsv4eMu0SbEKuQAMbYFCn/CRRmGb8QFUgtyicDHmDv8ASrwQQlCjTW8Vwd1MwQlvUHO9PznicSYkt7e6Q5zrTJPsRj8qEz7djlWs+NlQx2imb17B801NDfqDLc2VtcJjIdV0Mf8AcP5Ug1xaPNi64ZPAynrEdQ+hxRLaz4fzc8P4lyJDvy21Qk/kDSA3hsJvBPBcwEjdhiVf5/arR2txGNPDOLZJ6Rs+n/sb+VaEo4nGDz44rhO2tAdvcYNZXEGsbiLlXEdzZM50Fwgkjzjy+IdPKidqjyTXsLAXljHIO7rHofHuDj7UukFhcO04Y2rasE3QBH/2B2698U7w2yuooQbLiH4uJdiofUB/tbOPtXXQgLsLu0kQYyZIG/NSfyJqSs8nEuHwGX8QskAGcyMJV+p3H1pWPjVjdIVubYK5/ftWzj10k5H3o0FloQzcGuST8TLGdDY8ynf5ihXVpDcHVxDh4LdprdRDIvqR0P2pBtbQkJcWN6WYqdGslSR7Hr9Ksk4OEvk1MD8Z2I9sVkpYXSsy8Ku/xmgZMLZjmQfr70ax4veS6rbiC6wnxR3ERWTHv0P0zUTy2Qkd5eH3A5oOMglWB96sb2XW0XEbbmDbDDAYb49j1q68NDhZ7CbQw3CN1B6VIvGaQWvELfmAjZyPFnt6H3qgrvwsgdrmxnMg0qAvRk7/AHB70O44hK+iK5topJWcICDoY59M7nr0q34SK5LFVk0r8Ub5Rseh8veihrbki3nEgjTHKmbBZPTpt705o9KyWj2lus1vH+LywVGbSrwLnffvjyNF/Hi5kMd1EVKjAmQ7H5dqBcC64bOZ4mOGXBbqpGO470XVa30gAzFdhScAYBHv+lLJaSW4spgykLFp+IISrj17UVfw15I4XTb3KDVjHhZf4j2xmhw3b2s4tn8URzmNv3vVfLvTb2kL2/NsCUjJ3QjpuM+3Sn2iitd8LcaNJJI1Ag6G+WdjWja3tpxKPVcwpE+oqFdvF/WlU4hbtItleOQSpKsxORjsfSqSWxs5UfSTGniXHVfajDpbjPBWCFrdi8Z30g5015yFrmw/4dIo0t3zqnIGvPbxZz9q97Y3xuNSOAGQnDqdnGdvnjGayOMWEL657YJoPxqGzv7VmzPTUusKS7urvibWy3CCGIAnV32wRn5ml+JSScKtvxKyK2mRem+fSgT26wXAPKXSXDMhOxwfbej8Tk4feo4k4ZaEdNSZQnHfKkUywXTcLu8/McpyyoIAG+e9anC7ho3XJyNR3z0O1ebtL+OaYQIqK4GkKG2z5DNb/D7ZY4WKBi8ja3yc7n+xVehO+mvxK3ju7clotQIIIBzivLcLu5eG8S5UikSA6f8AqXyr11nIhmFvrKsyk+5pDjXBI7t1dn0yIchgNx96Z32r6wW9tF4hEJ4SVJHSSLGawUsZrOcy7GNviB2ZD/KvT8FllLSxSZ8I3z2x/PIoPE7eRpS6Sry3/cZc1rPtnd6pmxklurfVMBqG2Qw3+VZXELaUTeGA58wwIYeu9J8J4nBF/iB+HPAzkR5D/wAG4wK3uIRsviDD2Lbim+tE94z7HiM8NuERYwudgw3HpXUjcQzCZjbXARDuQwzvXUa14POyWohBcBgOhYt5dtqNYyIJoyM6Tt6Uxcoz2wl1k58WAAB0rNtuY7YiXUQR9az3nbp1vTbMiaiVHzpTiM7pAZEAyjA70IiRrzkPNyUbfUgDY+9I8Ts7kSSRiVpI+qOc+Iew2q4wc+TRtnZ7uFlOvV1x2FRxjg8kl5z4B/zDlmJ74x+hpSxgvIJIpEjbRtr2PXzr0d08Elu8cbLrYbafP5UWZWpdjL4ZZyQXCgsjEKTpU7mqXsjpetGrOrNGWwvbf+lLwX9rZXjM91zJcFCI0JoUfGra6u31gppG5cbEfKqT7V2mI45ruJlEhDoxyX8j0ofA4GtJZA7h8eYHT379alOJ65dEEbytjodlxXG/u5bhLZFih1913xsf5U70PHvWlATHNLJt4/Mb1l3KNFrwRjfqetAs1kN9m5lkkAyME9DT9zZrNMXEnhYdCM49qzPbd3HlpAEAKOpUNpx0Oa9ZGsk/BlUjD6e+3eqJw+3/APcTVv8AvdDTMVkCpUTcmInKAdvMCtcqzxmE4wqLuGDEdSDVuVHynZWfJXoOvajtZctdNtPIwXr4S33o0Nu0UWUuFLt+5jdfnWOm4TXh5nDTRAFXUDU7dDitKFcW0cMhAaMAeHfptRLdGYqrRO7dyDqx7gVoSIxQxwjmp+8qxYI+dDV5RjHhV20rTltv3Y3xjHpTkURZ/ErKSMaVGM/Ida2ISiKAeZbED98ZU0OW1wxmjuY89uVgE+2KmNIx2QMpCuUkHZmx9qLFAkE2l7VZC/7xJzR0BP8A6kyBvN2P61SWE6t11Dz71aF7h9JELSypD3XvUIttE+SXIP8AqBP6VRbdy2tF6dzvTMNjJjmSKqjqHdtK486va2RaWXm4HMQqu4BQAipt3jydWr305qzXljaQc25uYnXpkdMj7/akn/xLbRjVZWj5J2YrgH5netYz7OfhWmbYOkfYkYB+tK3L2dgGM16iqOync1l3fF7jiXgW60BGHMEOPoTWVYo0/wCJaSLDCQhWKnJXfck9atM416JeO22lTYRySsy51suMfX9KQ4nczTLG8rmRyD8K9PpvVbaEpGobC7ECmIuGtclWlj06fhIyGHz7Ue/RySMye6a0tWSNxrkByQ2w+RGRSemZ1+E+I7EjFesg4RAuGEI1eZGSfmabEvDrfKSxlXA8RZgMfpWsz2zv6eU4HZXVvJIrRg6lGCSRsK0YLaZZpHEM3hPwxsDkeuxxWrbXPC7wEpKVOrABYHPsBvR5eGXGszcPvTG2Pg19fl/MVZtXl1hTncNudEM1nJBKw/cIIG3kcflUC0sopP8Ahr9Y5PJjoNNNd8QgGi9sop48fFpwfqNvtSklzweeQBra4gb+NRkZ+v6UVQxJHxHAJVZosZ1E68/rSssdtONN1amI5xlTj7GjQ8O0ePht2M9hnf6V0vELqBwl9arJHjc6f1rJCt7CWFscPvmUd4g+k/Tp9qk3M6IU4pZpJhjpdhg+mcbUVV4fenFu7wyZ+CTbf9flVpDxGx0oUSaHPi15Jx6VAM2llcur2twIrgdB8LD271cfjLUBLxBcoTvnwtjtgj9RXLFZ3pUR/sZSfhI2J8qktdWRYXKq8I7kZHv50onJZQX0uLO5NvPjIhlXDY/0kH8jQRx17O6NnfhmGBhbhdLH/pY9fn9aeNvZ8SyYsLN/A3f28+tAurmXhcKpdxyXEerbUmtsk9QTvSCqcKnurhpeGXyzLnU0NxlZofZl/wDFasE81kjR36NcJsFyRqHXO569utUkgtpGWe3nWKRjhQ7BXU+n9KuZp5JEttCyctcy804bT02J60xWicyNZljtJFEjDWIs4YD3/rUxwc+6Etxc81NwYCpBQnpnB96JLC1tJD+ySWDqS4DMh7HPcV1xyOIxu8TFJcHUp+IDp8xSz9h3lxNw05GuQAEKpJI9j6etdLy+JRHkDRMBurb/AEPcUOwZo1/CXTPKvZnJJHqCaJcW5s3VoHOjY5U1IlZXE9m5trkGRO0ZfOBnqvl16Ua6sEKieyYsp8tiO/yNNiWK/hPhHMA3AO59aVtLv8HO1tKA6P4sBtJ8s1T+oxFOvEI+VIwM3QMR8XofWkFW8srjDAcvOAM5D+hHY79aJxaJ7OUTxnAyGx8WR9OtOBo72w5ysrHT49sfaoFb3hMEzx39spikZMjy3HQ0xw+cSxfhpNQdScNnOPSqcJuFzJZv42JyCvcY7/Sl71WtJxNGDqU4IJwD5GlAziW3mYRMwOsMTsN/L2rcWNSBMoU8xd2BOD9qBxGImHTMBqZfEQuxNTw25eawQMAGQlcg96Mz2t1h8UsuUzBADG3Q9QD5V5O5soFblPDMG7snw58+v6V9AvnMtuyuWY426b+XSvLFys7Iy9dsafvmsXr0281JZSWcqTwBuYhypI2Fe84TxW2vIIHDLHOww0LbNqA7DyxvWHPkAjSwA70tHb4mivhcFSr5ZFOo4wRnAG2M96t8nO8fC7Hp55Hj4hHKmdSbrg9fSt95DKiuwKkjJBFYAImu449m8S4KnH0+1bTCSNfDpb06fetS5GrNpW2DNxQKhwrJhsYH501xK1PJZUuCDnYsAaDaRtPcpNLoTlP8HUnbrkdKcuuW2pSxxnfbpW56H2wOQq3MMkjuxXZgi6i/pj6VtXSh7YE6gMYw67ge1Z3423tZg8BiuGGxU7svt5UynEFvSYlj5UmNWdYIIqnoX2yriM80/tce611aQ4e82WBGM46ZqaMp8o8hwpzPwuPbPhK59tqz4GtbJHh/GqTqJYFckHuM1P8Ahu41WssWr4H1D5/+KVu4gt9PldWohunXNGfTpfenI5hK4ezljfIxqY6cfY08rvnmXc0eAMYU4++1eaW0UwEBQCM7ZxWzw3htsY1YwFmzkHH61GT9m5OLW9tGvIAZRsdiTn370eJnuohKzMquvTIBwaHfWwkg5ShUBYZJ3I9hVYAY8QKXdEGBt0xjrQ1Gc1pFDcadKghjgr5UkIlS/ZQNipG461vz2hLiXlsdv72oLwMSG0RhR+7neo13C4gkzZwPDgbVS7spJLqOSKJ5GTTk9tq0oCoAMcQUqNyepokkVxLgasZHQCsNWwq1kOfI7XCoW6Y8RFVjilQHMjMy/wAKYzTEEDpKusDPmBq+1akjIFAIaRv/AJGGkfIA1TpnldZEYlDF5F3B6EVpQCWZcnRpHdu38qYMKtHlSh2z4TuKXYlHChMjzaq8hIYcXvIOXt2Rv3kYA/nQY7Z88sCNi2+cgn60RJVRwygHHvTENxcysWAXp0AwMUL0HawMJwrIGx0G350eW1Ut4AAR3BqkWJMl28XZaPHBMSWRyQP3W6D51C0rcPNkAiRiB1kbaut45C4KrhiOoHStRLXnYLKMj4mB2+/8qHfcT4dw/KIpaVV1YG5Ip8f2PJMUNwToljeQHpqXC/WomjsrVWkuJOXgbhXwMfPf7V5xv8T8Ru3Jt1WJOhy2W+3Q/OsDid4Lq9mguGkklRNbcw+EdO3Tv5VqSB6yb/EnD4NYsUEjr0Yk7nyB8/pXm7//ABbPK0Ms/wCGeN2wCu+nfBPcEjP9a81xZpkvIJMkRk6VBG2aDIJLuSCJIQmW5cYAOASc5r0cfxyza5cvyZcke4fReC3mEnNUklGO/btQ7GzuEkuHnbUHkLKcnYb7b+mKt/hu0aPgdsEVjqBYsd8ZNblrwiWTDNIw3B3rjePdkdZzmS0hZ8OjiMzwxMec/MfqRq3/AJ081jIiAORGmOwxWylgiITKQVUZOSQB70O2uYJ0ils+VLFIMrLrypHpV4fdHn+geG2EQTIRz3EjD9aNDNbyXs1ojK1xEAWTO4yM/qPqKPLfgAaoETBIyk+vOMdtIxXyngkd8f8A+Sf+JdxKbmVmYPk4wSN/LGn5bV0nGftzvL7r6hcXsVrFm6khhzII18XUk4A96RvVEscuOWVKnqcHpXnP/wCULi9/A2sUMbtErmSWVF3BAOkEj/cfkK3ba0nbgVjNeRzm4a2QzPqGCxAzqxvWOfDeOtcOUlwhbcP12QULHKu5JUgj2q0EU0UkQiuJUwvwk6hn2OaFHw4RNHJazMukkqEbWBnz70VJeJW0kMc6RzRrnW5G+O22x8hXLwz1XXz/AGYu+OcQtJUgZeerDOVOPqDnPttTC8S4POEF5AsDP0LnRv79PoaQjZblS00Rifovljz3oV9YmeGNEZXKNqOdjiicruVXjPcbj8HiZddjOQ3UK3bP3obTcTtGxdRLJAB3Gr75/OsINc8Mi1wl0CR5EPUHHkO3uMVtQcXguLeI8QQhXQHOohcHzPb5/WmWUWcomBOHcUbSim3uCCeU2NxnqOx/OucXfDEKFWmjJ+Esdug9SKaXg9vr51qzq69M5IH1peOe74ewhu1MsOnAOcY9j/OmwSrCGz4tHqhDJKQNSkf2K5GubARQSDVADhixznr9KLLYw3UPPspdOdwVb57+RqsN6Y4mh4hEzaQcMAWZvceXapIksYrlOfZnSwbJwdwf0qPxN0ls0T2zXUo3K5wQPp4qXRYpAWiadIGJ1jOhkH8qdeHmWP7GZtajSswXxr2386oKVaOGK2hu5rR2jKAtAyHVGTj57U5FJb8QgU2jMDCo09yvlg9xVOH3YlUWd0WE4Jw7nZvSlbqCXhtwbi1BwDkqTjSf5GncBuxuJXna0uYwoAATyI7kD6UKW3/y6Yyw8wqzZKjJ3PceQpy4U3Nsl1EME7kfwmusX/FWYilA5kfhAz5fn/WnAtIkV1EZ4lK4J69du48xSsE/iNu4LHGRnPX8hTFu/IlEIK6W+EN09qU4iDayiaM4KnBzjYfOlBaza3YbLKrMNWB0+XlTHE4UkCvG2B8an1/lQeJRl4UaQYZlydP9KaiJueGRvMul8YIA2Iq/i/rrWRbuxIVkYx/LFB4WUgvJrdiNMg1D+/761PArZIFuoY2XTqDBQTsD71ETH/MYlVTl8qxIzgYz+lMvoZ0py47TiMMhfYOVZj5H+uKNxhAyMAOqkGleJqkMxkHiCkNpJODjzp3iXiZSNJQ7gg71fR+whPJd8PhknGmQgYwpGajgzlIrkCUeB9RjI6bdc/KjvC9vaBFbUuNu+/vnpUmJ7Xh7to8bjLVUSFUucweNEKgfvbV5a/ylxlFKRt3DevT1r0rcqOIlHDKRg7V5viUuJo4WUyM26RIFO/rmudb+gWZtWpcsCN8Cs69VGVyQQgIDaSdQB7gGtZoJYLUNJNGX6YXufIbUXg3B5eKXCyXH/pYSCc/vH+H+dHejn3Bf8GX0cFozuZpmzoLYGFxvjr5EVtzXsXEE5djN+2ZsAKCvvXNw2yhD8uJos7+B9vkDU8LsobGB20RyF9y7Nq+XSuuzGeMyFJOB30XMk5kczdVxIc/eosouLs7CSSW3iUgHWurPnjNPT5vfDGrqgO2j9adhha2iWMEFcZ1E7k1RUvJwu3VmaJcFxhwyhg1D4bY8q4klgRV1jSWCnGB+VNIrTk5OiPOC38Xt/OjYS2zy/ET11GtSfYtc6RBtzv3rqWkmfVkwy/JM11QfNbOM8PucyIQkg0qE3+3ajXr28lwkjtobofF2pzCMQuf2Y6kKM1WeKJmGhGI8261jXWZhMG3Z2AZhn6Vt8NjMNt+0lTQTkd6U/wAolEBlMbb9ATg1MDcoBFA0gY8e9Gta0HliU4Gpj61C8xMclVAbtQxBMcyMDo7nGKIsJJyrYHqaza1KoWYyHn6hjy3ooiEg1LsPXtRrWxeeUAAEL1HMx/WmjZ6JCsiFgOoVs1IBY0wBqJYjtTUY5KYiOM9d6HyFjl+GWPPZ6ICgODknzxRqwPlaiST4vMCiR6eXu757DFEVGB8JGPOpiimmb9mGP/SvSj2lXiYYLAr70FokbOpnz/DmtOOwck86YLjcj4j/AC+9Cub7h/C0LO6HVsCcE/Lt+dODyJ2luoc6YdQPfNPrYckc15GiUbnJ2rDn/wASXVw2mwtCFxtJJ4ceuCP0rNuOLT3kiWk9wGkZckK5BO2T8seZpsD0l5x7hdp4WxLJ2C7k/Ly+RrNvOO8RuEY2dssSKCRJLjI9l/8AFYl7a8vh5SyjVWYgeHYncZ3+tafD1MfD40fOoLgg7mnTOJaC/wCI3Qge4unwRk6dvSuMOZJWTU2R7nvRYI44oEV3HhJxp3705aRNOc28TEeeDg/Or3T1J2yuE8Nls4H57DxtnpimTYLLI0qQZlYY1nbb+wK3IeGSMcyHPoBTMsC2roDBK64OeWmTntWpxtrnecx4lLW0vZOI8M4pYSi7jTmWl3GzYBz5Zwe33z50fgnBZWukjnt7uBo15iOqjSG8S598bj36Vuw8EvHkE1xdOh04ITY1rLCkGFknfPQ+vua63n1kcfHvaX4Zw17WOK3jaUwRKETVscDatbeIeJQp7Amhi4iSMop5YPdaUaYoxCnmA96zuNF/8W/jD/hjiZtt5DAdPLPiA7/bNZf+AZ57v/Cto8rqNGqNNuqqcD507xW9NnY3E7FyqRsSq/vbdKV/wPataf4etINJ16SzANkEkk52p3eIszk2pYfDlGjGncrpxWIvCkTjLcUDPzTnqcgEhVP2UV6AIB8Q39RQpAVO2d6y0yeOBp7MRtHLKpYZCDIA75+RNPW0wmt4meJkJUE5Gk59qMyOEyBtQnd1G6LVb1gzvRmhikw2nxj95RhvrQDFk6ZG1r5SrqA+f881dLhxsF39BVo2DNqdcn/UaySd3Ei4SFmj8zr1J7b9PtQ24fcQxJLyDozkMp1D6VoSsET/AJQXPRiKU0NrHKlKvnbHSitSpN3EVIYF1O3iWl7uFJrSRYGyWjICsas8bGVm8QmPxa9w3vVJop4QksiuusZAxlT7f3msXh+m5z/ZS24jccFIA1yRNoUxsSSnbbyFerhnteI2yu2l9W+k76R/e1ecJjucNIpVxsM9aWtlkteILG88kUEjgyLGdm8utM5We1ykvptT2t1ZyF7OWSOF/iKrqC+uDTMVtJJa6pbhZnVjy7hWKsD5EVoKBJHhQyr0yTnNZ1qGs74wk5imPzz+VOfbO/QthLLcc6G4ePn5yAo7eXTcZpVZf8ruwszZt5mIPfGxJH6/Wi3qG1vYrvX4Y28WNsr3o/G4Rcw56xOuRt4g3UEdqgpe26LKky4LIdS77Ef+DTB03tmspTIYYII6j1oQuXuuHwzGNEkCjmICDpbuK6xMr2r6goVWOGB3PelO4YAv4i2YgjqoJ7Y2/Kl45UteICPYvMpGnvt3FdbQzNxpHdVEKwN4g++rI2x5YzTSMgvlWRSDvpYdqQT4hdCznV5MsqyLnT61fjALRkOSQQcZAos8Qe4AL7FwMjGam90SXCjUfepFL99dvbyL4VZAQo207eVFOlLKASmNm0AZ2qkyNPOsYOoNsSOoo94I1jWFFJA2y2+wpwJ4QI4xdlRsSNRBPXfaptow1wZMDCA79Tk1EdutpDy7dQrzEEjYb9Ks2m0tnGdUrHfBzvVi1wiS6ncumpF656Zq0kP4mc690UYOD3od1cfgOHDoZMbeHfJ8/aiWskDWzC0meaT98k4wfUUgvLqm4nBaxHCReOQDbYdv786NxGdgwjRnI6tqBxSc0c9rdLLbJ+0f4ycZx5b0xKzxxFppAzkb7bA+lH01PbO4rcJHAnM0oc5Gep9q8xcueYLs6ebsCABnA7b16S8s2vgs0LHnpsoY+Ajy2qOH8BDaZuJCPwnKwKTpz5k9/asZprM4Vw+84zc82Zvw/D1OQVG7/wDSD+demWCOECO1TRGowDnOPpTaQtqCAAL9Nvap0RRyAIpLtsHxsfc1vLWdAtrd0Y65tRIyFx/OkOJ2lxcOBAgI7lcoSffetl0AXxnweQP50RJXYjGlR01E/anxg2l4A1rEib504bG/1xUOOd49UfK6HLZz8qM7Inwk6ifET39u1C1ZHjfCjpgAf2a0ymTmSZCZC+QO2KDC7BCQMHoMmplcL8O5IwD5UBEuFuEIROVg6izEZ9h0q+1V2nYnInX/ALa6jMUJOknbrg966nKteQlV5XBcRjSNtC4FUMDuPhIz3zV4FdTpKM4H2pxFVA2MqT0BPT5VjI3oVpLPa+BSrAfuvuBRJEtnjMszO8zdQqKMH+VDNs+kurbHbHauRSFIPU9MNvXOx0lSIlkAPi9s1eW2bSGBGBtjVlqqrSBsYIZfM0aK5EY0zDqeves9t7EpbNNDqa4UOvRdO/zNVSWSA6SBr/iIyaYhQyYMSsQT+4M01Ja28WGu5woUbgdcUZq8sKMZZk3ce+MmrRQT6sA6cdSRQLr/ABHw+ywtnCZZD0YLqP16fesLjn+ILuUKJZRCjE4CrrbH2H1FanFnXpZLq2s1LXd0uB8QX9T/AOKSm4+LkHkXRaHJAit00nHqc7H1BFebexTDzSs0505QyNkj69Kb4SuhWQLnUgbA60/4pO+zj3U+jMUaxqzeNiSzHbr71n8VWV7EPBqafAGofEckVsGHXGQox6mgBY4VSPGorthuhrH23kwrwYSi3jE+rmbhtZydie9XXh1sLz8W+ed0GD204xitKKzmuSCMqn0FFHDGifCyIc9SK32xbCCo5fRGh8Ocbb1oQ2iOFW41mQ9EJwDT0NryYRiTr3wBVeVFryWVj1yRmnIzedqkfDo7ZxrQBQcheuK0k0SsAhcD+FiBSzlT2A7YxREaMZBK5xnB2+9OsjZcSYHgUHqWzRZnZyAGxjy70ksrE4j39BvV5TJgMVOkeXanRhknEZJUl/lQZMyRdKHziF8QDeXpUMQ2Csz58tNWrHIi6Dq7dPDtV31DHgXH8Q6VaKMrhnyfTHWiSgyJlvAo7Y61IIFCP2mlgPTpV1CsSVGn1BoUcGW8JYjyq3LYPlJML5YqSghKsSHYqT3Oc0UkhBoKrnuVqV1BCS2flQHEh2WU6T+7naoexAeadDDOO6rgColikj6jC9tqPHcvGoWMbAYwxyKDczzyDxMNP8KdKkoGjbwvk+oqi8lXwGyeuxzURqZXVAMFjiqvEEYgBSR3oaFMoA3UEeRqTPBKmg28aH+IZoB0sOuKaVrNIsBTKxHxquMVIrOqu20fT94Gpd2uojFd3LqvYKo3/rXKWPb50InSzBsaXGk7Zx60EoLdDI+bwRaejMCNQ9qHLEk/g5gcIcq6g9far3c8pURyOSkfwgAGg2/Mkf8AZIzAY1EDOKzY1K3eBSn8JiSQ5j8B1N0x/Qj6Vn8cneK+WRJCyrhgVJIWtHhMOFkkLsqu3wr5jFOXqiSFlBJyMbVrjNjPLqgcRhS4haN1LJIhDKfI9qJKFFjBEG16UADY67V19uqqoOFXGARXTaeXFFFvtgb0hWGER2B5YALHJGep8/SugcLYkMyA6jjO3/moucQwpGqg6RuQNq5WY21uFCHUN8SZ3/8ANZIttGIw076QrLhSW6D+xU2wVYHmPV+mPKodWaNbfKqT8TA7fehyqYljtow8hJ3bHStYNdFAGCzOxIU52HeqRJI0rXDDEe/XbNWuY5xpt4FydxI3QD50dWVwlvNKuQviKjb2qRSyyJZJd1HajW2syy3DLgYwpPl6VWfA/Y24LL5+dMhLicATqigdCrZLe/8A5pRSBVmuRNJKilSdKHYmum/EyvzIYQzIcqGO31plbeKGbXyw8mnBYjp/KrvPGqMW1jtvnarBoc1tzAGl1asbhT9cZpQzRIDHagpuTjpv369atJcSyMQSdIxv50rfW0k/LB5elTnJ6is8r+jIsbjkKQ51luu1QsMlyup00LjAZh1+VXtLFQFkXErDo7HK/SnkQOBzGDkHcdF/OqcVeWF4IkR9CFQcbsxpsqAAVw3rmp5qI7KFYtgbY2+tUZinQaVxg+HFdJJGLXchi2oaSq7gDKkfTrRGQhWIDFT64ApZ70xLgYJ9OlXSWeSEyTZRT0A2pSInEbnZSvnnIH6CiagC6ltJ+3zxQYmmLaBGFB3IGKINKv4tJYdMg4oiqdAyHUZztknNV0vnIfCDrjehySpEQyruf3s7ilTxC3kuDE5ZcHd2IAP/AE+dOxYaaQhdKDRv1zgH16VORGmqQ4QdyCatI2IjGS2+5xtkVmXJRGMbM+nH7nXr3H86txZp0Trk6CMZ/e611Y8pLuWRio+f6Cuo86vEjaSERsctr6fFRuYzqQBjzIpf8VBbssMk8STPsI2bBz+lNpBIVzJOsAPc9ay3gKDOQDgnrvuakRurjWCTnYdaFcS8MtZVM1yxJOPE2Meu29Db/ESRvjh8bO3QMBsfn/5oLZEatDm4Y265x4lGT7d6Sk4jwq0mCI/PkB2BOrf27fPFYV1xTiV/AXkk5UUnhZF64PUZP6YpGO3ENrKIMBhrG3ng4oOPSXPH72dCLcLEvTp0+Q/ma8/xm95P7S95kyg4VcjST7dBVeB2tzArxzImHBYFDn5e+9anIgfQ8wyVOVHcGrqXtvNnRCxlN1YwXAUhm2I8t8Yot9wxb2WMsWVEznfGemP1rR0oiYt4iATnfzPWixRSSggxu5x32H0o++l1nZeBFSNIixkZVCnA+LbFFiVkccqJAcYznenrXhcoXTKSO+kn+VMiwCjU+Ex3PSrxF5k7e2Lgm4n0j+FRWjHaWxQOoJYd2qiyQRDG7Hu2KLEyyykWy6j3z1+lMjFtMLGqpmRtQ8lNL/hzK5cBnA/dLU/FaYj1SFQB2J/sUqbrOqKOBTnq3WmiKxtlgCo1DoOtXixz/wBqkbf6Nf8AKrQW0znTDIkbe+Cf1pcxiF2UyoWX+Eg1RDX0qBgsUBQeedj8qVIULlUIbuNWaBLJzWwZNRzsN6vFyyNLs4FF7M6i8cinAzg96YEsjYQvle29JsivIVtwWU9MjeuaJ0OMMG7jyqTT5qhdCKGxsPT2q0Cy7lEwPXHWs5VnVSUVtPTONqbt3Jibmlg/8Q/KkJLvrPMD0YPzI2AUj3paZtWPG7fPpVoyVAIDkjyGasRmHSFwCVPUk0QRlE5omUr5Md6ReV0K6vi8nFckpfxHJx2qRoHXk4LduvSuXwEgrn0pYTyl/wBkukdyTRFlEbYOSD3HarRiX8ZOnwe5obIx2LasVM7KSdLH60IhynhZQB1yKisNceG1ADPzqHcEZz09a5VYr4sMT5VCqAcasDvUg1d+42opeNSA5ABHaucoNhmhI4ik5hUHHQMM1J0k6KRy8kebbVVmznV1oDa5HZtmY7ntXEsgAKDJ9elGnA5cEdB6jvQZ5Lq2gj/D28ygDdooydXvTQvuSnL5MbjP7w3NNcPLxaJJpwtvuFB6Z8/Sg7h2KNLKxt+doM4xnOMlj6/Wm9CTA8xfAB0B60vDcyXDnkRBoc7sTjbzqZnS1iaMFmXUWbSMk57DFbZXaGC4LzSqrEHCmoijVTzptgN1Xt70Xlq5GhWWIjLKx7+XnVI5IlbLYWIbjWxxmjFoiFOWZWzk9M71wKrHzJMFz8IG/wBKrJM5dXhi5mk4wvr61DwS3EhLKYyOmcGpCSFLePUV/bN8R/T2oAuoxE6q6tL1YY3NES1aMLzJJJSDg7jxelMxc0NvpVMdAOtawaShW71hVACEZYuOn9aJFYIzPzcsD5EgfXqaaJIJyRt5CgPMSAEAAByR3+2avGLaI+ewU47CqmZIyQg26kL1zVRzW2OB6t1obINWp2Df6cYFVuelgT3GsnlN41/d8veojEsjePO38O4P8vrURXNtNIUU4kBwUbGabgkKqUjUsM5J/maM32rQxBoy0YVR/qoiJHudOSBncZrr+ee1j53JaRAcnSNW3sKBbX8d6pMMnTGpQM9c4rWSDaZChMkEKinwjGPpQnbScOrMB3ZcY9tt66UO0elcgNkHDAHH0NJxWNxaxosMsskKrjRIQxB/6hVoNSMUw66c+Qz+YpdrqKU6XJC9GwpYj6fnTEEeljz2QEbAjr99qtIolUjrvg5O9NSiLbwxGaDDqBjJb9TQZpyy/so26Z1McKfPHc/KrLAFdSQNQGxUZNEmOthkM+RvkdflReRkKCO7NwrQ3GnONYIJXT2/81Ey3xwGRCP3njkGPoRn5UfSysdJO521b+3ejQoVUYkIB3KY8/WjfpYTW18S/iGLHGfhwKKLWLmCRImJx8RxnFMiKJRnWygnuaVkSaDmsrrPgZjUDHyJzVSsymTwsJAO4zj70rLaxq+Jll1ddKkYNHileeLVy5o2HZth8vOqvcadjkODgFgcewPTNZtMTHFEq/8AIBzvv2rqhZpFzoiXGe4rqNqyPMrfCTBuUV1B8IIDD71M89hcR6Hix2/Zu0ePp2rUNpbyOhuLVJNI+JR98dKq/BOHnVLGh0nquTj5eVWNaxTwyzmT/hsaz1DHIPzXemrSwsLK3TnMZpFXxdwp+33pwcBszERFPKsg6czBAHsBSkn+HJzImLxCh30vkAewq7UslI3n4W5OmziKEHovwjz/ALFCSOOAtpy7E52py+4bLagRzI8oJ8LQgkE56dNqf4dwBoFMpQasd2yamvKfTLEMsigKUSRvhQHc1p2PCp9JMyRFvIDxUXhkyx30kC2plicZDxqMjzDZ7VuxosMfLto44VAwAq9KmbyYjwco504PfI3okTxg5LtntgU7cC8VTqRZRjqowR7Dt96z5DcQbugUHrjf6mrBog/FGUOsjddi5x9qPdSuE5Z0Fv3vIVng3GTmYBH7AVaG0LyhWbSp6nFOrBFMOCsrj2Ap2wntIxqGpAP3Qv5mqPwiNhmGRs/6zsaAObAWj2Vh2wDij0jk/LZBLz9Sk/A25FQsKGIuso8wPOlk5i5YeIfWjLLGybo2e+alUh9Q3wwPeqLw9JI2l5scKL5n9K4sfhT4B2xioJA+MgL+VICtomM3h5LKO56H2FGuoWVPhBA7r1oSy2wBwSGz0piJxIByjlycaCakDbwgeM5x55o4IYZYgAd6pI8sRKSRFPlihOyOPDqUjzqXsyskvwwucL0AG9VEM+SxUAddzvWfrdshMt6imYVZASWLelGnHeIH0x3NEy6ghWCk9DU6S0LjkHB/f8qVMDjBIyKQbVfDqmm1jsFFVWVUPwagfM1GhY02jce7CoLoMADepCISzeIbehxUyuoGwOPQ5NLO7AZRCxo0cq6CHXfyoKkbA5yrfWmV5HL8LMX75pR2GNgd+hqIly/6ipGcrgqWAz3q2xUbBdtiKDO3QBvF5AVVc4O7OR2HahKvIUkxpOPXvXNIjAZwD60e1Q3h0GN9Q/fzsKrNaGB9LABj0JqIGrAOAAO1UDSEF9vIURrV5iqoGYe2KbThbvGEEgHltV7XohatDLMBduqIDtgHc+p6AVvExLHsY2jxsRjFZ6cEZZWa5lYoO0QJbP0rVsrOCBVEUaYBLa2GST50yXRbAbW4hmQpb41ZwdiMfpREjeOVhyhjs7N1Pp/Yposo6bZPYUMMJWUp4sD4sYFbZCexPN5rTsFK4CL0PvVWhjMY1wrKM9ZQDv54pl2IXJY9PMDNVhcsFKRkt+XvViQIgJSVXSc5bfA/rRAUk1BQQc4Y4xmiKihm/aYI6ipATBxnoer4BpAb4UEnPv0FVw5IDBiB0xmuic4V3hMLEDZyGohMgwskug9cs4APtVqxUQGMMTq0nqC1csKh9lOB10ioRmZFlibOcg5B2qF2zzB4c7EE4qSihwAsseN/Cy9D+eDRmCkhMA48I3z9aHLcQKoBDgN4dWTgf32rpDhGBdvDj4j5/P8ASrYsR+FhuodMkEEqZPiI/lUW8iQxxxJqSEbAMCc/M7mhc1lXTzcEeR61wCxHOUVF36bH696NhyjSyKvYvk4+LFUIjGoopMjbkAbEf33oRxOzaY2Yg/Cp6Gg3C6ZVVo5UdTqUhmUN6bUasNuF0rJoYlSDoC4xVUudS6iNKheoJ/PNCDTsATEPPPXAoyNIwOU0KPhJXOT7fyq8j4lyMatbEEnbfYfLFXXeNQ7uQfJh09etRLFISPEXJwcZ3FXiWCDQjSamXqGas6cSqx4I1Nlj09KoqxNlmLIR4cYAIPntVLu7htNJK5D919PWhPci4i1WjAxgb5G4puroyqgENzSVXbLMQDRXiTUWSYgY6HpWXDdMzBQASOwGKegVMF7gug6qNJzj1xVLKrMUmMaHBYH1zQBPEH0E7/6qaePEYCcpI86mzkHHfrUNGAB+xSdB+8O/9/OjItpdZJGORE7DqGIJyKj8UTIUdAradWDtt50Y3SLKEiL7AgdDg+5qRKX1AspKjfByrU6MBaR8+EnH/WKmqBkBOtkJzsSOo+dRRq7KvlFModQFGWTJ2qyvzcFSUf8AOiSRyfDINJPcLv8AWhiLxEZbA64HWlCAqrgTAF8bYbtUSvIgLcoMvkDuB7mrKkagnZVHfOaIEUKr6kI8welFIesqEzcImo40k4yfIUZAS3gbQMbhu5obFJDqGNQ6MBg1VFJyHcyZ2wdqkl3VA4jGZAeiMME0RZWU4b4sVSBpcYk0gb+Bt9verLHy2PKUKPXJ1GjVikFxdJcstyyNGR4SBjHypho0ulIVihP7woZDE6mClh0I3roZCMmUAMPKtSgjccK5LI7cx1/e0D9O1aiW8T2oQF49urdR9aq5lkXMMoRh5gGqWYnS3K3h5mG8O3UeoG31qivZKYFMxc/WvXIOQaqkPMcaAXwP4AKaCWdlOJZdOlzhVY7A/l96de+toUEmtQp2AHeqQsqO4CPo1aVOxzRVkhkwcacHsaLNc2l5pCwqZSdjIQoHue9Wk4bKkevXGRjcA4x8zVgBLQ4zj50KSWNtiBgUJtJGx3HbNAeJ3frjzK0bqzBOXEfEmQfSpgMsMoeKTBI8qJANI61zJnP6HFRCe4kZzzGHqSagKGVpNXhz0FQ0L9SPvRYo5NONHX70ENZFGSU7dRXRytt4jp99qOEbvEcD3ojbqBoA74FakGqGQ6NIdhtjrQjG3/yls+W9XMuBspz7VVRIvapJ0NjYlhnucVzSlG0sg9zUyOcDz9DSjS+PB2Ge+5oRxZFI3J+VUZ0AwQCPMmltQU+Bifep1DHiIqSS7DIBOn86L+IXbdiO4AxQkALDGCvTc1cWkssgEUMhz5D9akLlpWxCrFh0GMmrtbzwoJGVVx136Ua04dcW7B3Zo/ML1+dPNaKX1mBnO3x5I+nSrFpW1kuWjxEQNvIY+tFhstT6p3MrHr5fWmo4ViXdcAHcu3Q/OrtuqsfEMZbDDaqRW1IjGvAREyMeFvix6Y+4qcKGGAx2zkCokkdUXSD6YXc+mNs9qJjllULM2wbw7VrAqQxHhACjyOxqWyv/ADHCDpkA1UBde8ZJHQsDnNc0fMfQ0gZMbHGMflvUHHRoAU6hnchf60WLQsau2qMqwGltvaoUtpHLClQM4U7j9aFJcEgLCgZu6uxH09aiLzSWERkVC248yPz7irB2XI15wdie3tQuW7mNjENQABBz+tWNqQhCx6Cv74wDVqxZpUWTmPjQMLt5/LehPeLpVooS51YIUE4HnvRZllz4izd8kj9Ko6dP2snhPQtVq8anSBpMwL5Xqpzq28qFLIJt3bIBwCwA2/vapfxYQacnYAEEnbeuVOpbILea9KtOKF1kkOHG3YE71Q6UDFzKzN0yc4pgxxBPAzYwSdKZzVCildUbltW404P5UdrFNCuNaggHYhid/lV4ISoBZyyj4Aq4HzqvgVmDK5fIJB2+dSdRTw6UVPiLAnFBGl8tC4I2I2ofJVgF0hT2JHU0GJ8qRzFyHzqxhQPQZqyuWPLaQqckkk528/SrVi5jCJqMoAPXJwDXKCX8T4Vhs3X74oE6ALiKZQWO66hk+3rTMccHLELNgf6gN6lhGQPFdNIs0jpjBUqCPfpkH7VQzMcEOFA6YOMnvWkSiNlW0kjAK9hQpJZOXrWJdR6E7H8qKoWUydQSMjoCaryQ3iZt+uo+L601zlYAmTcbsgbofWqySI6DlkAnyOMD+9qDgcY3Oh8NjcY7etJLbI9wk1tI0LHZiN1I88VLAJKqRx4bGxIyRTtuFRc6Dq/eZGxgj9aZouCapIWAhOWI648JAqqXEkh1Ppz0L4PWumKiQmYtgDYp5etW0wyRrpLqM75bPzpAIjughSWUtGwxqDbr9RUR3Ey5juF3U7SdjRLjIyAXIHRQc5+dLzrzds69sa80eis6Cc4YRE/6jpP2qq2LRYZjjGMaGzj7b0GVkiT/AJTunnq6fyo8M8DfBMX0jY4Jx86ul3iQEPxqjn+IxjJ+9dUhhjPNGT11I36V1I7SoVdJQ6TnpqxmhzQvHmYbdyo71R00sNi2d9zuBUNpTwqWdu4BzWtZFROYAZIzkjqRn9akpgFBCQvTKrsR7VMcbDqfDnv3oukq3hKg1d/pEHSTZZcaBjSVTSRjzz1owEW2gEE989KZLsrds9qK0ngyQBkZ8IBJoxaUDovQjHckVIIBBycnpVZkJ0jmMgzlzjG1OwxKkIIOoY2ZjvRhJIpxliWOfPG1WMC6CyJjBzpAG9NGAE5Cg+woIjaQBlIA818qsQaxqV/eXfbS1EB/dXOfao0Mvx7nsDvVcZbVuc9AFG1FKTEjsSfGTthth9K5YwECaFC9AmARiuRV7RL86IJogMMFz2xUmdecNQ5aCJWfO4LFQB8gfyqP8udIVQTOqjfSd1zWyhRiwOBp6jTUEIDjSW9AoNOUMJrOUb+Ejr1xVYYJDkkbZ3wc4+VejhjilVtGjUNzq2x8qggLFqKnfocY3rWLWB402CMT/wBNWQF0ZnQaU6knAFbhWIE+HxeZJI7VWV9agLFEWHQYH1qxazkewe3/AGUbSvjGdDAfWlxHPpYiKU42ACHb7VshpFTxOiDGQNvy+VRHIzeEvqxuGGxG3apMxYrmSPdHyPIYxUixu9OpkfTnBORWqkLHZmZUG+7b4/lUzgIqcgpIxBJ0yL0+u1WJivYXTYMekZ/iYVC2F2Tl5Yh/qycflWpLKIIkkjLYbuR0GfPtQ/xJdHVVCHOc9vWhEpOFFsl7tNv4Fzmuj4Lb6SXkuH75wFArY4eI7pdWkHSMHTg/mNqYurVmCGJF8J8QLY2xVi1kx8HsljLvHKdP8TbfpTMPD7RVU8mFTj+EtvS8lpf/AI+JDNAbd4TqUOBhwR9dienTHrRoouX1kibBxhCd9981el7GjlhickCMJ1GkAYPlTKMsqsUXSFwGdxsfnSaSWySYd00g7qdsn37mrtejSqrCyqrDwsuMD23xR5HxGY+IBtIGc4K5+Q/s1y6iN3Kg+mc0rLxCE4WVCHUZPt+VRa3JbLsq7bKAcn+lY3lvt0zjh6FLZmdSR4fi2wfPyH60IKBK7BgSNgwHUdv1pNbuVpgIxnT8ZI0hR36UbnyOnKjwHz1LHPyzv3Fb8mPEVsRkLjZtiAM/38jVCkhkwjBUG57E+ef770nPLKqlJwowo8W4LfX51FqCyDTIqoNwM6tXtvn+zRunDrxAeIyqN8En++u1HRYUhCuVZiNRYnp8qSkjEkpUvHp09Bkny7Y/s1Ai0SPyosNkZJ3B27eVWnDaXMYGY1Vz0BBGKma+MerKOyZxtQGV2C5jLgeeNjRWUDIUHffGNs1asCu75YtDmN2y2GwNwMdakzs2gpONDDOobAA/nVgwBAwdQGdHasuOTlXa2wEf7SPXGo/iB8Y9MZU/WtShqqxKYzIxz8QGM1WWMzRmNRoGoHSzA9+1ShYnSC2AMEHGBVlVXbQuAT+9nqaktHGOUECrsM7uD+npUSIvhO2DjcE9auuYyQ7DpnIAGB3qTGpGNSlDuy9c0DAHh/aEEoqsPh7nbfftScI0suhnKhstqBAIxud+v9a0NCq4ZQoznUe+9TLy3XxoG/20YSommdgY0UggEAA5Hv0ohSYgOyguOmGz59tsV3K0tgRsFGw8ZG3nsaHJCSo0xgadyVY5PtVqwYkSAF5FJAyQD0PyoAjlST9gQ5+2P51AASIIY9WDuSmdI8z/AH3ooEjZjaI8plxlcfkavaBLxzRurRkqDupONz54oxBQLzYgzk7HGc/Pzq0qZQIAMfxFv0+VdyYIFEiR5yNyoHvmrEsuGCgBVK9Qdzj8/wDxVZY1I7k52HlQ7edjCXlgYEHbemC6noN8dKjCk0WqRSWYON89vnU6ANyB6kUWR1UZBP1ApT8RAuS0kZcd85oIc8UcpfxMrgDSVPT5Ui/EZbJuXcQuUQ6ctjIHmPMfftTjX0WvGskAbBVO/wBaDeaL2I2zQTacbSHbr+Y86tZsOpG0jBpG6bbAbVDwxZ1MxWI7HD4/KsBFvLGQRRySlWbdC2rG37oI6dO9NK96Q0bShvPB/lTcEaMkTIrBmUxgZXUc6f7FLz3iRKQ2Ch3Oltx8qTe3uDOGaYtg9OxqTYHSC6czDZAJz96P8IaXkzDmRRsq9m0ncjt6UX8a6ohS0BmwMnfHrTUPhjGiHIHULsfrUp+8xUqP9SDP1qirPa9lz4sJ5BdQGPlXU9+xXYlye5NTUh+arFW5YGTsQCdqKDGAegOwJPlSqcmxtW2kZYos4LZP1rP/AM0mSYJJDGyhOazgkFU7ADufpXb04tkrG7FiPHj48dPYVEphbEQIMjAsVIG/95ofD5Ir9GnWERupwM+Kjw3MYkwwdm75O1UOUGVmVEY6hp6edU/FZGcNkbHw96vaTJcc24aPYSlEydwBsfnnPehyOI5HSIHSu+nOM5/OjkuIgvV/dicjzxVDNctJEYoiIs5ZdJOfShh2DtB0fSGJB2GcEYzRUkeWQ5lkXQdOxGx2rLRsXU0Ss5gIz0Gy5PpUIbqEM8yglzk62XbPYVxtpjchWdAd9wM5x7+9BiW4nmki1IZEUksSQNmpAt1Ass0bTTlFUZCDo59aIjIFLErgDOSMfmaVhuFdV5qamUEkZwK64mTkiERggt4g3TzothmmZgkwaINpLDAbSCAfOmI4lR8qoAOxIxvScFwLjHhZUCasq25HQe1CiuudIRHqUFtJJOT0p1Y0ZS+dOR4cHLSafrVAhbBMpdT/AAsSD9Dj5UujyrGz8w7ZO+9TksOWxA0tqOF2Pp96rRIINTuXXAXHfrkenvXKrEnD53ySU3PzoVsoBwo8IzkHsfT61GpNYQIDjz2/KrVhk24Iw7Ab5APaq3R53JZZUxGx15G5GCMfU1SZXk0xggBhnJ37+VRHGI8MCW2ONQ6Z8qrf0pBV/DyJ4couRkhdzt2zVSULYVp1Cbocgb+mRSkkhZ+SFBBbGCcDbvsPWrQSSO4DkBVIAA33JrF5NYbkSO4CylcjTuyvknr5VaC1gETPHGCQSQOmfY1EKlIQXbUAux0jp/eaFcSvEEYSMQdsHei37ayDSywNCQ3L1dMnJIPfO+9AAIQyaosAfDp2xS3M5jAKoDEY1Hr7586hjgOQzEdgcf32q8ljRjuNMGqSRGJOF88+1I2tzLcW0ckmsu8ak+YyPtRInkzEpOQzAEHofeotMcmAlQNz8JrU7jNdcKAAwjIdQR4jnFB5rsqY18sD4EG35ZonEJUigkDKdOR0x8qBHzAECFU1g9N+mP51i1qTpdbhRIIli8WovgAde29XttQTCgBhu3izkjYAmugkD3EkR+LX1AxmrZFs+hmd1I7nOKGnCOWXmGXWAw8K5yvrsR86MEykaag7DDFVwu2fT02oVtNFMCY49PLOMEfeiJqjZuc3MZmBXAwF/WqHC/N5z5kdNL6gFxj55Pt+VHWJziYSMR8Wk5G/qPL2pcwW4EpEWF2VlyRn6UbVI4VxIQrYCpjbPr6e1QF5jSOkUkbMySZOkHS6+eO25x510a5EJjjUDVy2K9VHr2xkVAL6RJP+7/Ax6Dsc9arJMzKnKbQCwzsOnU1IXTJyyJ923+Hv9ahHAG/hJ223OfLNTrDsUIz59qDzEgkKHVk/DgDb5mlDMAHBD/HtpY439K6RnA7A53xvVC7SDBAwD3qCmVZXC4UbDGQO1GpxLK51MD07j6Ch3qLeW7pAUW6jOuAkYxIOmT5HcH3NHiXmZwfh23oi+Dt8xWp0L2Qsb2O8gSRS0YZsPEx3RxswI8wa0EZRpAB36YG1Y3EpjYcYguCNUF8ORIvcSKMqw+WQfZa0xI8nXAz02zt0rVZ0zFKr5bw7bas7VYMp3x4htnHSlZGCgZ1dMY7UCXiUduCNDnG+BRpaY0qx7E79OtDbKkuzgf8AUM4H1pA8Tl5bFIkBHTJ/pQpJrhmV3ZcDsu399qtgrTLo74DBiN8VWM6Cx0gb5yx61mNzdbZnk2ONu+Ku1ttqLFiMHc+lWk6bmBXJMiBj2zvUNf2/8TNgdFFKLaxBhgHJXO+9HiVCSukZFGpEvEUTCLHITnC1UTzMcCNB7ttVhECp1bEdCvlUyycgKxG2d8bValV50gIMif7QKq8bndpn2+IZxUzOsBMxGc9h60RTkZ6Z8qCAYYSRrbOOuWzj3qVtYtWdG42GfKiqV1ldPTfHaqTTBELHOFHb0FCCIEIOhQSDkgDofOikZUaPiI6r1pcB9RL4YfunOD9MVKTAjKjGDuCc1JaaHnbNpVh0YdQKz251lIyFxk/C2nKkbVolySUGzAA9KE0fNTlyBXDfxf3tTKCtvPFIpBw7kjwhdttzn+fpTbSlcazmMnI8vtWCUmjvJDI+WgIUMCSTt1zTZkuUiD4hZFOMHOScU2fpa0XYN48kEbZVtyP1qGdWfqxc9sEj7VlLxJUws0Pi2wyHA+laKSc+KNkyC2dj0oSRACM6yPnXVDkhsADb1xXVdDK//9k="/>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23564" name="Picture 12" descr="Jerash 01.jpg"/>
          <p:cNvPicPr>
            <a:picLocks noChangeAspect="1" noChangeArrowheads="1"/>
          </p:cNvPicPr>
          <p:nvPr/>
        </p:nvPicPr>
        <p:blipFill>
          <a:blip r:embed="rId2" cstate="print"/>
          <a:srcRect/>
          <a:stretch>
            <a:fillRect/>
          </a:stretch>
        </p:blipFill>
        <p:spPr bwMode="auto">
          <a:xfrm>
            <a:off x="0" y="-168600"/>
            <a:ext cx="12501349" cy="7026600"/>
          </a:xfrm>
          <a:prstGeom prst="rect">
            <a:avLst/>
          </a:prstGeom>
          <a:noFill/>
        </p:spPr>
      </p:pic>
      <p:sp>
        <p:nvSpPr>
          <p:cNvPr id="8" name="Rectangle 7"/>
          <p:cNvSpPr/>
          <p:nvPr/>
        </p:nvSpPr>
        <p:spPr>
          <a:xfrm>
            <a:off x="5322627" y="847201"/>
            <a:ext cx="6869373" cy="4031873"/>
          </a:xfrm>
          <a:prstGeom prst="rect">
            <a:avLst/>
          </a:prstGeom>
        </p:spPr>
        <p:txBody>
          <a:bodyPr wrap="square">
            <a:spAutoFit/>
          </a:bodyPr>
          <a:lstStyle/>
          <a:p>
            <a:pPr algn="r"/>
            <a:r>
              <a:rPr lang="ar-JO" sz="3200" i="1" dirty="0" smtClean="0">
                <a:solidFill>
                  <a:schemeClr val="accent1"/>
                </a:solidFill>
                <a:effectLst>
                  <a:outerShdw blurRad="38100" dist="38100" dir="2700000" algn="tl">
                    <a:srgbClr val="000000">
                      <a:alpha val="43137"/>
                    </a:srgbClr>
                  </a:outerShdw>
                </a:effectLst>
              </a:rPr>
              <a:t>تعتبر جرش واحدة من أكثر مواقع العمارة الرومانية المحافظ عليها في العالم خارج </a:t>
            </a:r>
            <a:r>
              <a:rPr lang="ar-JO" sz="3200" i="1" dirty="0" err="1" smtClean="0">
                <a:solidFill>
                  <a:schemeClr val="accent1"/>
                </a:solidFill>
                <a:effectLst>
                  <a:outerShdw blurRad="38100" dist="38100" dir="2700000" algn="tl">
                    <a:srgbClr val="000000">
                      <a:alpha val="43137"/>
                    </a:srgbClr>
                  </a:outerShdw>
                </a:effectLst>
              </a:rPr>
              <a:t>إيطاليا.</a:t>
            </a:r>
            <a:r>
              <a:rPr lang="ar-JO" sz="3200" i="1" dirty="0" smtClean="0">
                <a:solidFill>
                  <a:schemeClr val="accent1"/>
                </a:solidFill>
                <a:effectLst>
                  <a:outerShdw blurRad="38100" dist="38100" dir="2700000" algn="tl">
                    <a:srgbClr val="000000">
                      <a:alpha val="43137"/>
                    </a:srgbClr>
                  </a:outerShdw>
                </a:effectLst>
              </a:rPr>
              <a:t> وحتى يومنا هذا، لا تزال الشوارع معمدة، والحمامات والمسارح والساحات العامة والأقواس في حالة </a:t>
            </a:r>
            <a:r>
              <a:rPr lang="ar-JO" sz="3200" i="1" dirty="0" err="1" smtClean="0">
                <a:solidFill>
                  <a:schemeClr val="accent1"/>
                </a:solidFill>
                <a:effectLst>
                  <a:outerShdw blurRad="38100" dist="38100" dir="2700000" algn="tl">
                    <a:srgbClr val="000000">
                      <a:alpha val="43137"/>
                    </a:srgbClr>
                  </a:outerShdw>
                </a:effectLst>
              </a:rPr>
              <a:t>استثنائية.</a:t>
            </a:r>
            <a:r>
              <a:rPr lang="ar-JO" sz="3200" i="1" dirty="0" smtClean="0">
                <a:solidFill>
                  <a:schemeClr val="accent1"/>
                </a:solidFill>
                <a:effectLst>
                  <a:outerShdw blurRad="38100" dist="38100" dir="2700000" algn="tl">
                    <a:srgbClr val="000000">
                      <a:alpha val="43137"/>
                    </a:srgbClr>
                  </a:outerShdw>
                </a:effectLst>
              </a:rPr>
              <a:t> داخل أسوار المدينة الباقية، عثر علماء الآثار على أنقاض لمستوطنات يعود تاريخها إلى العصر الحجري الحديث، مما يدل على الاستيطان البشري في هذا الموقع لأكثر من 7500 سنة</a:t>
            </a:r>
            <a:r>
              <a:rPr lang="ar-JO" dirty="0" smtClean="0"/>
              <a:t>.</a:t>
            </a:r>
            <a:endParaRPr lang="ar-JO" dirty="0"/>
          </a:p>
        </p:txBody>
      </p:sp>
    </p:spTree>
  </p:cSld>
  <p:clrMapOvr>
    <a:masterClrMapping/>
  </p:clrMapOvr>
  <p:transition spd="slow">
    <p:zoom dir="in"/>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Foundry</Template>
  <TotalTime>347</TotalTime>
  <Words>1099</Words>
  <Application>Microsoft Office PowerPoint</Application>
  <PresentationFormat>Custom</PresentationFormat>
  <Paragraphs>41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Retrospect</vt:lpstr>
      <vt:lpstr>الأردن                         </vt:lpstr>
      <vt:lpstr>مواقع في الاردن</vt:lpstr>
      <vt:lpstr>موقع الاردن مع الخريطه</vt:lpstr>
      <vt:lpstr>Slide 4</vt:lpstr>
      <vt:lpstr>بحار الاردن                    </vt:lpstr>
      <vt:lpstr>Slide 6</vt:lpstr>
      <vt:lpstr>Slide 7</vt:lpstr>
      <vt:lpstr>Slide 8</vt:lpstr>
      <vt:lpstr>Slide 9</vt:lpstr>
      <vt:lpstr>Slide 10</vt:lpstr>
      <vt:lpstr>Slide 11</vt:lpstr>
      <vt:lpstr>Slide 12</vt:lpstr>
      <vt:lpstr>Slide 13</vt:lpstr>
      <vt:lpstr>Slide 14</vt:lpstr>
      <vt:lpstr>Slide 15</vt:lpstr>
      <vt:lpstr>عمل الطالبة :مريانا سلكاوي   باشراف المعلم :وسيم خليفات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بحار الاردن</dc:title>
  <dc:creator>lab2</dc:creator>
  <cp:lastModifiedBy>User</cp:lastModifiedBy>
  <cp:revision>39</cp:revision>
  <dcterms:created xsi:type="dcterms:W3CDTF">2023-04-05T09:37:05Z</dcterms:created>
  <dcterms:modified xsi:type="dcterms:W3CDTF">2023-05-09T14:46:42Z</dcterms:modified>
</cp:coreProperties>
</file>