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5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5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3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F4C3-0110-6C2C-24BC-A59CC82DE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19" y="373565"/>
            <a:ext cx="8652024" cy="3012186"/>
          </a:xfrm>
        </p:spPr>
        <p:txBody>
          <a:bodyPr/>
          <a:lstStyle/>
          <a:p>
            <a:r>
              <a:rPr lang="en-US" b="1" dirty="0"/>
              <a:t>Basketball </a:t>
            </a:r>
            <a:endParaRPr lang="en-JO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60F1C-C3F9-BE78-DCE7-439BF795CD45}"/>
              </a:ext>
            </a:extLst>
          </p:cNvPr>
          <p:cNvSpPr txBox="1"/>
          <p:nvPr/>
        </p:nvSpPr>
        <p:spPr>
          <a:xfrm>
            <a:off x="3563309" y="3215339"/>
            <a:ext cx="2358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350" dirty="0"/>
          </a:p>
          <a:p>
            <a:pPr algn="l"/>
            <a:endParaRPr lang="en-JO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32AEA-11CB-9E9E-B821-FF9B7138425C}"/>
              </a:ext>
            </a:extLst>
          </p:cNvPr>
          <p:cNvSpPr txBox="1"/>
          <p:nvPr/>
        </p:nvSpPr>
        <p:spPr>
          <a:xfrm flipH="1">
            <a:off x="2933387" y="3355916"/>
            <a:ext cx="3233487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350" b="1" i="1" u="sng" dirty="0"/>
              <a:t>Made  by </a:t>
            </a:r>
            <a:r>
              <a:rPr lang="en-US" sz="1350" b="1" i="1" u="sng" dirty="0" err="1"/>
              <a:t>miraldababneh</a:t>
            </a:r>
            <a:endParaRPr lang="en-JO" sz="1350" b="1" i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024C0-9283-81B8-1C2E-6F1102DA6C53}"/>
              </a:ext>
            </a:extLst>
          </p:cNvPr>
          <p:cNvSpPr txBox="1"/>
          <p:nvPr/>
        </p:nvSpPr>
        <p:spPr>
          <a:xfrm flipV="1">
            <a:off x="2405529" y="3940498"/>
            <a:ext cx="433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endParaRPr lang="en-US" i="1" dirty="0"/>
          </a:p>
          <a:p>
            <a:pPr marL="342900" indent="-342900" algn="l">
              <a:buFont typeface="+mj-lt"/>
              <a:buAutoNum type="arabicPeriod"/>
            </a:pPr>
            <a:endParaRPr lang="en-US" i="1" dirty="0"/>
          </a:p>
          <a:p>
            <a:pPr marL="342900" indent="-342900" algn="l">
              <a:buFont typeface="+mj-lt"/>
              <a:buAutoNum type="arabicPeriod"/>
            </a:pPr>
            <a:endParaRPr lang="en-US" i="1" dirty="0"/>
          </a:p>
          <a:p>
            <a:pPr marL="342900" indent="-342900" algn="l">
              <a:buFont typeface="+mj-lt"/>
              <a:buAutoNum type="arabicPeriod"/>
            </a:pPr>
            <a:endParaRPr lang="en-JO" i="1" dirty="0"/>
          </a:p>
        </p:txBody>
      </p:sp>
    </p:spTree>
    <p:extLst>
      <p:ext uri="{BB962C8B-B14F-4D97-AF65-F5344CB8AC3E}">
        <p14:creationId xmlns:p14="http://schemas.microsoft.com/office/powerpoint/2010/main" val="23948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FFBE-E46D-81EA-9F87-74A2C717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Basketball health benefits:</a:t>
            </a:r>
            <a:endParaRPr lang="en-JO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13A7-4718-9839-ED0F-99D03A8F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31" y="1690689"/>
            <a:ext cx="7789426" cy="5941762"/>
          </a:xfrm>
        </p:spPr>
        <p:txBody>
          <a:bodyPr/>
          <a:lstStyle/>
          <a:p>
            <a:r>
              <a:rPr lang="en-US" dirty="0"/>
              <a:t>It teaches you to about being a good team player and can be a great social sport.</a:t>
            </a:r>
          </a:p>
          <a:p>
            <a:r>
              <a:rPr lang="en-US" dirty="0"/>
              <a:t>an hour of basketball can burn 630-750 calories </a:t>
            </a:r>
          </a:p>
          <a:p>
            <a:r>
              <a:rPr lang="en-US" dirty="0"/>
              <a:t>Improve balance and coordination </a:t>
            </a:r>
          </a:p>
          <a:p>
            <a:r>
              <a:rPr lang="en-US" dirty="0"/>
              <a:t>Build up muscles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7B2D65-E5C7-1CAE-5463-0AE930A5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87" y="3429000"/>
            <a:ext cx="2748663" cy="310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3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3121-7165-52FB-2FD7-A797C56B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Why should I play basketball?</a:t>
            </a:r>
            <a:endParaRPr lang="en-JO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510D-B284-30BB-0B2A-9C246C63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Playing basketball allows me to make new friends and have fun while being active.</a:t>
            </a:r>
          </a:p>
          <a:p>
            <a:r>
              <a:rPr lang="en-US" dirty="0"/>
              <a:t>Playing basketball helps keep my muscles and joints flexible and strong.</a:t>
            </a:r>
          </a:p>
          <a:p>
            <a:r>
              <a:rPr lang="en-US" dirty="0"/>
              <a:t>Playing basketball stimulates my brain.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D69DD5-FD81-E8C9-E100-17A810B89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69" y="4263526"/>
            <a:ext cx="2229348" cy="222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6FB5B4A-E234-CFC5-98EC-070701ED5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2609" y="4167047"/>
            <a:ext cx="2229349" cy="232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557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F48F-D478-468D-5D97-BDCFC84F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26" y="0"/>
            <a:ext cx="7886700" cy="1690689"/>
          </a:xfrm>
        </p:spPr>
        <p:txBody>
          <a:bodyPr/>
          <a:lstStyle/>
          <a:p>
            <a:r>
              <a:rPr lang="en-US" b="1" i="1" dirty="0"/>
              <a:t>Basketball history</a:t>
            </a:r>
            <a:br>
              <a:rPr lang="en-US" b="1" i="1" dirty="0"/>
            </a:br>
            <a:endParaRPr lang="en-JO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DC0E-2F9B-F70F-BE73-8FDC0C28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23" y="1001945"/>
            <a:ext cx="8515351" cy="4698184"/>
          </a:xfrm>
        </p:spPr>
        <p:txBody>
          <a:bodyPr/>
          <a:lstStyle/>
          <a:p>
            <a:r>
              <a:rPr lang="en-US" dirty="0"/>
              <a:t>Basketball was invented at a YMCA in spring field,MA in 1891 by James Naismith.</a:t>
            </a:r>
          </a:p>
          <a:p>
            <a:r>
              <a:rPr lang="en-US" dirty="0"/>
              <a:t>When James first invented the game he used a soccer ball and peach basket as the hoop to create the sport</a:t>
            </a:r>
          </a:p>
          <a:p>
            <a:r>
              <a:rPr lang="en-US" dirty="0"/>
              <a:t>In 1893, he replaced the speech of basket with iron hoops and a hammock-style basket.eventually the net was made with a hole in </a:t>
            </a:r>
            <a:r>
              <a:rPr lang="en-US" dirty="0" err="1"/>
              <a:t>it,so</a:t>
            </a:r>
            <a:r>
              <a:rPr lang="en-US" dirty="0"/>
              <a:t> no longer had to </a:t>
            </a:r>
            <a:r>
              <a:rPr lang="en-US" dirty="0" err="1"/>
              <a:t>recive</a:t>
            </a:r>
            <a:r>
              <a:rPr lang="en-US" dirty="0"/>
              <a:t> the ball.</a:t>
            </a:r>
          </a:p>
          <a:p>
            <a:endParaRPr lang="en-JO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95B05D-A621-8819-C803-757FCBBF3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32" y="4247388"/>
            <a:ext cx="2517701" cy="2459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A3FBEE-6FB5-11BD-503B-D2EF62B1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10" y="4601017"/>
            <a:ext cx="2716918" cy="205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118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A132-D8B0-940C-D579-9BCBC5F0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66" y="-597646"/>
            <a:ext cx="11871286" cy="2390588"/>
          </a:xfrm>
        </p:spPr>
        <p:txBody>
          <a:bodyPr/>
          <a:lstStyle/>
          <a:p>
            <a:r>
              <a:rPr lang="en-US" b="1" i="1" dirty="0"/>
              <a:t>Basketball rules:</a:t>
            </a:r>
            <a:endParaRPr lang="en-JO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AB03-2811-2B38-EF29-2925353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27" y="1014813"/>
            <a:ext cx="9041975" cy="5843187"/>
          </a:xfrm>
        </p:spPr>
        <p:txBody>
          <a:bodyPr>
            <a:normAutofit/>
          </a:bodyPr>
          <a:lstStyle/>
          <a:p>
            <a:r>
              <a:rPr lang="en-US" dirty="0"/>
              <a:t>Each team should has 5 players on the court at a time with substitutes waiting on the bench.</a:t>
            </a:r>
          </a:p>
          <a:p>
            <a:r>
              <a:rPr lang="en-US" dirty="0"/>
              <a:t>The object of the the game is to shoot the ball through the basket and outscore the opposing team.</a:t>
            </a:r>
          </a:p>
          <a:p>
            <a:r>
              <a:rPr lang="en-US" dirty="0"/>
              <a:t>Goals can be worth 1-2 or 3  of points</a:t>
            </a:r>
          </a:p>
          <a:p>
            <a:r>
              <a:rPr lang="en-US" dirty="0"/>
              <a:t>Basketball is a non-contact sport so opposing players must defend their basket without making contact with a opposition player.</a:t>
            </a:r>
          </a:p>
          <a:p>
            <a:r>
              <a:rPr lang="en-US" dirty="0"/>
              <a:t>Defenders must steal the ball or </a:t>
            </a:r>
            <a:r>
              <a:rPr lang="en-US" dirty="0" err="1"/>
              <a:t>presure</a:t>
            </a:r>
            <a:r>
              <a:rPr lang="en-US" dirty="0"/>
              <a:t> opponents into missing their field goal attempt so as to rebound the ball and gain possession.</a:t>
            </a:r>
          </a:p>
        </p:txBody>
      </p:sp>
    </p:spTree>
    <p:extLst>
      <p:ext uri="{BB962C8B-B14F-4D97-AF65-F5344CB8AC3E}">
        <p14:creationId xmlns:p14="http://schemas.microsoft.com/office/powerpoint/2010/main" val="244596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C568-B270-481F-FB9F-374A1C4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At the end of the lesson you must be able to know:</a:t>
            </a:r>
            <a:br>
              <a:rPr lang="en-US" b="1" i="1" dirty="0"/>
            </a:br>
            <a:endParaRPr lang="en-JO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D10EE-38F3-95C9-829A-FC4B0689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7469"/>
            <a:ext cx="8046478" cy="4439493"/>
          </a:xfrm>
        </p:spPr>
        <p:txBody>
          <a:bodyPr/>
          <a:lstStyle/>
          <a:p>
            <a:r>
              <a:rPr lang="en-US" dirty="0"/>
              <a:t>1:Basketball health benefits.</a:t>
            </a:r>
          </a:p>
          <a:p>
            <a:r>
              <a:rPr lang="en-US" dirty="0"/>
              <a:t>2: why should you play basketball </a:t>
            </a:r>
          </a:p>
          <a:p>
            <a:r>
              <a:rPr lang="en-US" dirty="0"/>
              <a:t>3:basketball history</a:t>
            </a:r>
          </a:p>
          <a:p>
            <a:r>
              <a:rPr lang="en-US" dirty="0"/>
              <a:t>4:basketball rules </a:t>
            </a:r>
          </a:p>
          <a:p>
            <a:endParaRPr lang="en-US" dirty="0"/>
          </a:p>
          <a:p>
            <a:endParaRPr lang="en-JO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47686F9-FA01-764D-DDA3-CBDB71CF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64466"/>
            <a:ext cx="2803574" cy="193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7FFAC3B-4DF9-A820-AE24-7310E820E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54" y="4192245"/>
            <a:ext cx="2803574" cy="208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63C693E-9CAD-0775-F818-0302E527D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49" y="1444606"/>
            <a:ext cx="2210228" cy="221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983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Basketball </vt:lpstr>
      <vt:lpstr>Basketball health benefits:</vt:lpstr>
      <vt:lpstr>Why should I play basketball?</vt:lpstr>
      <vt:lpstr>Basketball history </vt:lpstr>
      <vt:lpstr>Basketball rules:</vt:lpstr>
      <vt:lpstr>At the end of the lesson you must be able to know: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</dc:title>
  <dc:creator>miraldababneh7@gmail.com</dc:creator>
  <cp:lastModifiedBy>962799043684</cp:lastModifiedBy>
  <cp:revision>3</cp:revision>
  <dcterms:created xsi:type="dcterms:W3CDTF">2023-05-09T16:47:43Z</dcterms:created>
  <dcterms:modified xsi:type="dcterms:W3CDTF">2023-05-09T18:39:24Z</dcterms:modified>
</cp:coreProperties>
</file>