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831B4A-FD9B-4D62-886C-DFACDC7CED3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9CA9506-001E-49C7-84AE-75A250190B70}">
      <dgm:prSet/>
      <dgm:spPr/>
      <dgm:t>
        <a:bodyPr/>
        <a:lstStyle/>
        <a:p>
          <a:r>
            <a:rPr lang="en-US" dirty="0"/>
            <a:t>Fema.gov </a:t>
          </a:r>
        </a:p>
      </dgm:t>
    </dgm:pt>
    <dgm:pt modelId="{C8DC164A-C5C1-47FA-B423-D630004569D5}" type="parTrans" cxnId="{906EB78E-C091-4360-8D3C-76178693F824}">
      <dgm:prSet/>
      <dgm:spPr/>
      <dgm:t>
        <a:bodyPr/>
        <a:lstStyle/>
        <a:p>
          <a:endParaRPr lang="en-US"/>
        </a:p>
      </dgm:t>
    </dgm:pt>
    <dgm:pt modelId="{8A894CAD-0EBA-49E6-9CC8-4C32DF32A904}" type="sibTrans" cxnId="{906EB78E-C091-4360-8D3C-76178693F824}">
      <dgm:prSet/>
      <dgm:spPr/>
      <dgm:t>
        <a:bodyPr/>
        <a:lstStyle/>
        <a:p>
          <a:endParaRPr lang="en-US"/>
        </a:p>
      </dgm:t>
    </dgm:pt>
    <dgm:pt modelId="{67969E65-48DD-4D3C-902D-0C4324B1139D}">
      <dgm:prSet/>
      <dgm:spPr/>
      <dgm:t>
        <a:bodyPr/>
        <a:lstStyle/>
        <a:p>
          <a:r>
            <a:rPr lang="en-US"/>
            <a:t>Usgs.gov</a:t>
          </a:r>
        </a:p>
      </dgm:t>
    </dgm:pt>
    <dgm:pt modelId="{6BBE7EBA-2CE6-41FC-A6FB-44A5CA73922E}" type="parTrans" cxnId="{F6A21EDC-7D86-42B9-8E85-9F406E57CA74}">
      <dgm:prSet/>
      <dgm:spPr/>
      <dgm:t>
        <a:bodyPr/>
        <a:lstStyle/>
        <a:p>
          <a:endParaRPr lang="en-US"/>
        </a:p>
      </dgm:t>
    </dgm:pt>
    <dgm:pt modelId="{B492ABF8-DC32-4213-8238-5C70D550E9DE}" type="sibTrans" cxnId="{F6A21EDC-7D86-42B9-8E85-9F406E57CA74}">
      <dgm:prSet/>
      <dgm:spPr/>
      <dgm:t>
        <a:bodyPr/>
        <a:lstStyle/>
        <a:p>
          <a:endParaRPr lang="en-US"/>
        </a:p>
      </dgm:t>
    </dgm:pt>
    <dgm:pt modelId="{44C64DB9-A7B6-4C2A-A6AB-5D246DC26C66}">
      <dgm:prSet/>
      <dgm:spPr/>
      <dgm:t>
        <a:bodyPr/>
        <a:lstStyle/>
        <a:p>
          <a:r>
            <a:rPr lang="en-US"/>
            <a:t>Who.int</a:t>
          </a:r>
        </a:p>
      </dgm:t>
    </dgm:pt>
    <dgm:pt modelId="{BAEE901D-73CB-42A1-BA1C-00DB3C133962}" type="parTrans" cxnId="{4B74F029-9EE1-4DBF-9244-03E2F9EFE3C1}">
      <dgm:prSet/>
      <dgm:spPr/>
      <dgm:t>
        <a:bodyPr/>
        <a:lstStyle/>
        <a:p>
          <a:endParaRPr lang="en-US"/>
        </a:p>
      </dgm:t>
    </dgm:pt>
    <dgm:pt modelId="{DCFBA8AA-68A6-4851-B39E-C2F6D565F384}" type="sibTrans" cxnId="{4B74F029-9EE1-4DBF-9244-03E2F9EFE3C1}">
      <dgm:prSet/>
      <dgm:spPr/>
      <dgm:t>
        <a:bodyPr/>
        <a:lstStyle/>
        <a:p>
          <a:endParaRPr lang="en-US"/>
        </a:p>
      </dgm:t>
    </dgm:pt>
    <dgm:pt modelId="{3FDF2528-3139-4541-AA76-43C14E62100D}">
      <dgm:prSet/>
      <dgm:spPr/>
      <dgm:t>
        <a:bodyPr/>
        <a:lstStyle/>
        <a:p>
          <a:r>
            <a:rPr lang="en-US"/>
            <a:t>Mtu.edu</a:t>
          </a:r>
        </a:p>
      </dgm:t>
    </dgm:pt>
    <dgm:pt modelId="{DB8DB26D-E955-42BB-BA32-6E49E8976F41}" type="parTrans" cxnId="{41D99B5B-E9A4-4BF5-A3EE-D6FD5A8BFD41}">
      <dgm:prSet/>
      <dgm:spPr/>
      <dgm:t>
        <a:bodyPr/>
        <a:lstStyle/>
        <a:p>
          <a:endParaRPr lang="en-US"/>
        </a:p>
      </dgm:t>
    </dgm:pt>
    <dgm:pt modelId="{24034360-317D-4BAD-A407-8A45D21F86B2}" type="sibTrans" cxnId="{41D99B5B-E9A4-4BF5-A3EE-D6FD5A8BFD41}">
      <dgm:prSet/>
      <dgm:spPr/>
      <dgm:t>
        <a:bodyPr/>
        <a:lstStyle/>
        <a:p>
          <a:endParaRPr lang="en-US"/>
        </a:p>
      </dgm:t>
    </dgm:pt>
    <dgm:pt modelId="{9187B6E8-8E73-4113-86EA-B2E0AF56C36A}" type="pres">
      <dgm:prSet presAssocID="{38831B4A-FD9B-4D62-886C-DFACDC7CED35}" presName="linear" presStyleCnt="0">
        <dgm:presLayoutVars>
          <dgm:dir/>
          <dgm:animLvl val="lvl"/>
          <dgm:resizeHandles val="exact"/>
        </dgm:presLayoutVars>
      </dgm:prSet>
      <dgm:spPr/>
    </dgm:pt>
    <dgm:pt modelId="{E74BE730-6018-48B2-8B52-4639F7C1CB8F}" type="pres">
      <dgm:prSet presAssocID="{39CA9506-001E-49C7-84AE-75A250190B70}" presName="parentLin" presStyleCnt="0"/>
      <dgm:spPr/>
    </dgm:pt>
    <dgm:pt modelId="{3FFFFC07-B199-4648-858A-4273C45D0D07}" type="pres">
      <dgm:prSet presAssocID="{39CA9506-001E-49C7-84AE-75A250190B70}" presName="parentLeftMargin" presStyleLbl="node1" presStyleIdx="0" presStyleCnt="4"/>
      <dgm:spPr/>
    </dgm:pt>
    <dgm:pt modelId="{2AFF7A46-A0D4-41CB-9B3E-C2632ACA7803}" type="pres">
      <dgm:prSet presAssocID="{39CA9506-001E-49C7-84AE-75A250190B7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5623427-46B5-4F81-9B0F-63F74BC66BB1}" type="pres">
      <dgm:prSet presAssocID="{39CA9506-001E-49C7-84AE-75A250190B70}" presName="negativeSpace" presStyleCnt="0"/>
      <dgm:spPr/>
    </dgm:pt>
    <dgm:pt modelId="{4BF7FC43-E15B-4564-ACD3-10BC4530019D}" type="pres">
      <dgm:prSet presAssocID="{39CA9506-001E-49C7-84AE-75A250190B70}" presName="childText" presStyleLbl="conFgAcc1" presStyleIdx="0" presStyleCnt="4">
        <dgm:presLayoutVars>
          <dgm:bulletEnabled val="1"/>
        </dgm:presLayoutVars>
      </dgm:prSet>
      <dgm:spPr/>
    </dgm:pt>
    <dgm:pt modelId="{2D32CD52-95FB-481B-B53C-A42FDDA4788C}" type="pres">
      <dgm:prSet presAssocID="{8A894CAD-0EBA-49E6-9CC8-4C32DF32A904}" presName="spaceBetweenRectangles" presStyleCnt="0"/>
      <dgm:spPr/>
    </dgm:pt>
    <dgm:pt modelId="{7F0D8304-EB6D-4F1A-AD40-FB6900A72285}" type="pres">
      <dgm:prSet presAssocID="{67969E65-48DD-4D3C-902D-0C4324B1139D}" presName="parentLin" presStyleCnt="0"/>
      <dgm:spPr/>
    </dgm:pt>
    <dgm:pt modelId="{1DD8660A-D3A3-4F12-AADA-783436F7E7EF}" type="pres">
      <dgm:prSet presAssocID="{67969E65-48DD-4D3C-902D-0C4324B1139D}" presName="parentLeftMargin" presStyleLbl="node1" presStyleIdx="0" presStyleCnt="4"/>
      <dgm:spPr/>
    </dgm:pt>
    <dgm:pt modelId="{1CC3F88B-DAE8-4A16-82F4-F590322B1C26}" type="pres">
      <dgm:prSet presAssocID="{67969E65-48DD-4D3C-902D-0C4324B1139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E215E03-BAEC-4644-BAEA-5D2AE5A2C53C}" type="pres">
      <dgm:prSet presAssocID="{67969E65-48DD-4D3C-902D-0C4324B1139D}" presName="negativeSpace" presStyleCnt="0"/>
      <dgm:spPr/>
    </dgm:pt>
    <dgm:pt modelId="{306F595E-26B8-4204-9588-1403A360A658}" type="pres">
      <dgm:prSet presAssocID="{67969E65-48DD-4D3C-902D-0C4324B1139D}" presName="childText" presStyleLbl="conFgAcc1" presStyleIdx="1" presStyleCnt="4">
        <dgm:presLayoutVars>
          <dgm:bulletEnabled val="1"/>
        </dgm:presLayoutVars>
      </dgm:prSet>
      <dgm:spPr/>
    </dgm:pt>
    <dgm:pt modelId="{DEFF4EE9-5A99-415F-B9A9-AB9B6907F886}" type="pres">
      <dgm:prSet presAssocID="{B492ABF8-DC32-4213-8238-5C70D550E9DE}" presName="spaceBetweenRectangles" presStyleCnt="0"/>
      <dgm:spPr/>
    </dgm:pt>
    <dgm:pt modelId="{698363F3-577E-44D2-808D-5ADBC1E4DE6F}" type="pres">
      <dgm:prSet presAssocID="{44C64DB9-A7B6-4C2A-A6AB-5D246DC26C66}" presName="parentLin" presStyleCnt="0"/>
      <dgm:spPr/>
    </dgm:pt>
    <dgm:pt modelId="{AD2B7EDF-3574-4098-8B82-1E987331A0DC}" type="pres">
      <dgm:prSet presAssocID="{44C64DB9-A7B6-4C2A-A6AB-5D246DC26C66}" presName="parentLeftMargin" presStyleLbl="node1" presStyleIdx="1" presStyleCnt="4"/>
      <dgm:spPr/>
    </dgm:pt>
    <dgm:pt modelId="{CB7C8E01-65D0-4D29-A652-C35E5F0B8DCB}" type="pres">
      <dgm:prSet presAssocID="{44C64DB9-A7B6-4C2A-A6AB-5D246DC26C6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9810D16-F8A5-494C-8013-0F0A79687E6A}" type="pres">
      <dgm:prSet presAssocID="{44C64DB9-A7B6-4C2A-A6AB-5D246DC26C66}" presName="negativeSpace" presStyleCnt="0"/>
      <dgm:spPr/>
    </dgm:pt>
    <dgm:pt modelId="{E04946B3-2276-4745-AA23-D51B91FED988}" type="pres">
      <dgm:prSet presAssocID="{44C64DB9-A7B6-4C2A-A6AB-5D246DC26C66}" presName="childText" presStyleLbl="conFgAcc1" presStyleIdx="2" presStyleCnt="4">
        <dgm:presLayoutVars>
          <dgm:bulletEnabled val="1"/>
        </dgm:presLayoutVars>
      </dgm:prSet>
      <dgm:spPr/>
    </dgm:pt>
    <dgm:pt modelId="{53D503A3-AE4F-4532-BDC9-8E3236F4A572}" type="pres">
      <dgm:prSet presAssocID="{DCFBA8AA-68A6-4851-B39E-C2F6D565F384}" presName="spaceBetweenRectangles" presStyleCnt="0"/>
      <dgm:spPr/>
    </dgm:pt>
    <dgm:pt modelId="{0D22F869-C0F0-4FCA-8619-F1EFC87E6AF2}" type="pres">
      <dgm:prSet presAssocID="{3FDF2528-3139-4541-AA76-43C14E62100D}" presName="parentLin" presStyleCnt="0"/>
      <dgm:spPr/>
    </dgm:pt>
    <dgm:pt modelId="{1F0DDAD3-F0E1-477D-9948-CF6BF823068F}" type="pres">
      <dgm:prSet presAssocID="{3FDF2528-3139-4541-AA76-43C14E62100D}" presName="parentLeftMargin" presStyleLbl="node1" presStyleIdx="2" presStyleCnt="4"/>
      <dgm:spPr/>
    </dgm:pt>
    <dgm:pt modelId="{AF1F08FC-9206-4A65-82A9-96415D70AC1A}" type="pres">
      <dgm:prSet presAssocID="{3FDF2528-3139-4541-AA76-43C14E62100D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1748C119-6017-4BCD-A286-030B34FF1C0A}" type="pres">
      <dgm:prSet presAssocID="{3FDF2528-3139-4541-AA76-43C14E62100D}" presName="negativeSpace" presStyleCnt="0"/>
      <dgm:spPr/>
    </dgm:pt>
    <dgm:pt modelId="{3BBF233D-D444-488A-99F2-7661115C3690}" type="pres">
      <dgm:prSet presAssocID="{3FDF2528-3139-4541-AA76-43C14E62100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D2F6ED00-2291-4600-B6CF-F4F7B153A719}" type="presOf" srcId="{38831B4A-FD9B-4D62-886C-DFACDC7CED35}" destId="{9187B6E8-8E73-4113-86EA-B2E0AF56C36A}" srcOrd="0" destOrd="0" presId="urn:microsoft.com/office/officeart/2005/8/layout/list1"/>
    <dgm:cxn modelId="{4B74F029-9EE1-4DBF-9244-03E2F9EFE3C1}" srcId="{38831B4A-FD9B-4D62-886C-DFACDC7CED35}" destId="{44C64DB9-A7B6-4C2A-A6AB-5D246DC26C66}" srcOrd="2" destOrd="0" parTransId="{BAEE901D-73CB-42A1-BA1C-00DB3C133962}" sibTransId="{DCFBA8AA-68A6-4851-B39E-C2F6D565F384}"/>
    <dgm:cxn modelId="{CAFB202B-05D1-4237-AACC-BCB8FFD45446}" type="presOf" srcId="{39CA9506-001E-49C7-84AE-75A250190B70}" destId="{2AFF7A46-A0D4-41CB-9B3E-C2632ACA7803}" srcOrd="1" destOrd="0" presId="urn:microsoft.com/office/officeart/2005/8/layout/list1"/>
    <dgm:cxn modelId="{7DB6163A-5BE2-46EA-83CC-BF652A9E7523}" type="presOf" srcId="{67969E65-48DD-4D3C-902D-0C4324B1139D}" destId="{1DD8660A-D3A3-4F12-AADA-783436F7E7EF}" srcOrd="0" destOrd="0" presId="urn:microsoft.com/office/officeart/2005/8/layout/list1"/>
    <dgm:cxn modelId="{153BA83D-5AA3-44BD-BB46-289CCF7A0F61}" type="presOf" srcId="{44C64DB9-A7B6-4C2A-A6AB-5D246DC26C66}" destId="{CB7C8E01-65D0-4D29-A652-C35E5F0B8DCB}" srcOrd="1" destOrd="0" presId="urn:microsoft.com/office/officeart/2005/8/layout/list1"/>
    <dgm:cxn modelId="{41D99B5B-E9A4-4BF5-A3EE-D6FD5A8BFD41}" srcId="{38831B4A-FD9B-4D62-886C-DFACDC7CED35}" destId="{3FDF2528-3139-4541-AA76-43C14E62100D}" srcOrd="3" destOrd="0" parTransId="{DB8DB26D-E955-42BB-BA32-6E49E8976F41}" sibTransId="{24034360-317D-4BAD-A407-8A45D21F86B2}"/>
    <dgm:cxn modelId="{4152155E-DD42-43E4-B603-75AC1281E4CD}" type="presOf" srcId="{67969E65-48DD-4D3C-902D-0C4324B1139D}" destId="{1CC3F88B-DAE8-4A16-82F4-F590322B1C26}" srcOrd="1" destOrd="0" presId="urn:microsoft.com/office/officeart/2005/8/layout/list1"/>
    <dgm:cxn modelId="{2928D064-03F9-44E1-9938-551296C9A814}" type="presOf" srcId="{39CA9506-001E-49C7-84AE-75A250190B70}" destId="{3FFFFC07-B199-4648-858A-4273C45D0D07}" srcOrd="0" destOrd="0" presId="urn:microsoft.com/office/officeart/2005/8/layout/list1"/>
    <dgm:cxn modelId="{FBA2CB52-BA86-44C3-9B5D-E028E06736CE}" type="presOf" srcId="{3FDF2528-3139-4541-AA76-43C14E62100D}" destId="{1F0DDAD3-F0E1-477D-9948-CF6BF823068F}" srcOrd="0" destOrd="0" presId="urn:microsoft.com/office/officeart/2005/8/layout/list1"/>
    <dgm:cxn modelId="{906EB78E-C091-4360-8D3C-76178693F824}" srcId="{38831B4A-FD9B-4D62-886C-DFACDC7CED35}" destId="{39CA9506-001E-49C7-84AE-75A250190B70}" srcOrd="0" destOrd="0" parTransId="{C8DC164A-C5C1-47FA-B423-D630004569D5}" sibTransId="{8A894CAD-0EBA-49E6-9CC8-4C32DF32A904}"/>
    <dgm:cxn modelId="{487719C7-4E5F-4A0A-B8B8-50A01D590C21}" type="presOf" srcId="{44C64DB9-A7B6-4C2A-A6AB-5D246DC26C66}" destId="{AD2B7EDF-3574-4098-8B82-1E987331A0DC}" srcOrd="0" destOrd="0" presId="urn:microsoft.com/office/officeart/2005/8/layout/list1"/>
    <dgm:cxn modelId="{F6A21EDC-7D86-42B9-8E85-9F406E57CA74}" srcId="{38831B4A-FD9B-4D62-886C-DFACDC7CED35}" destId="{67969E65-48DD-4D3C-902D-0C4324B1139D}" srcOrd="1" destOrd="0" parTransId="{6BBE7EBA-2CE6-41FC-A6FB-44A5CA73922E}" sibTransId="{B492ABF8-DC32-4213-8238-5C70D550E9DE}"/>
    <dgm:cxn modelId="{6295D8E6-CB53-48ED-BBFB-E2D485884FD3}" type="presOf" srcId="{3FDF2528-3139-4541-AA76-43C14E62100D}" destId="{AF1F08FC-9206-4A65-82A9-96415D70AC1A}" srcOrd="1" destOrd="0" presId="urn:microsoft.com/office/officeart/2005/8/layout/list1"/>
    <dgm:cxn modelId="{B4CD6204-D43C-444D-A433-68D976E2AF13}" type="presParOf" srcId="{9187B6E8-8E73-4113-86EA-B2E0AF56C36A}" destId="{E74BE730-6018-48B2-8B52-4639F7C1CB8F}" srcOrd="0" destOrd="0" presId="urn:microsoft.com/office/officeart/2005/8/layout/list1"/>
    <dgm:cxn modelId="{2CC8CDAA-24BD-4456-B463-4213521D4FD2}" type="presParOf" srcId="{E74BE730-6018-48B2-8B52-4639F7C1CB8F}" destId="{3FFFFC07-B199-4648-858A-4273C45D0D07}" srcOrd="0" destOrd="0" presId="urn:microsoft.com/office/officeart/2005/8/layout/list1"/>
    <dgm:cxn modelId="{34D902A0-F424-455F-BAA2-3BA7CF282565}" type="presParOf" srcId="{E74BE730-6018-48B2-8B52-4639F7C1CB8F}" destId="{2AFF7A46-A0D4-41CB-9B3E-C2632ACA7803}" srcOrd="1" destOrd="0" presId="urn:microsoft.com/office/officeart/2005/8/layout/list1"/>
    <dgm:cxn modelId="{C56F565B-7690-406D-A616-5E2AF89AD722}" type="presParOf" srcId="{9187B6E8-8E73-4113-86EA-B2E0AF56C36A}" destId="{A5623427-46B5-4F81-9B0F-63F74BC66BB1}" srcOrd="1" destOrd="0" presId="urn:microsoft.com/office/officeart/2005/8/layout/list1"/>
    <dgm:cxn modelId="{AA3AC537-5CDD-40A9-ABF0-BCD16347AC59}" type="presParOf" srcId="{9187B6E8-8E73-4113-86EA-B2E0AF56C36A}" destId="{4BF7FC43-E15B-4564-ACD3-10BC4530019D}" srcOrd="2" destOrd="0" presId="urn:microsoft.com/office/officeart/2005/8/layout/list1"/>
    <dgm:cxn modelId="{FFC21F8D-66AE-49A5-BDAE-7D5F010F4F34}" type="presParOf" srcId="{9187B6E8-8E73-4113-86EA-B2E0AF56C36A}" destId="{2D32CD52-95FB-481B-B53C-A42FDDA4788C}" srcOrd="3" destOrd="0" presId="urn:microsoft.com/office/officeart/2005/8/layout/list1"/>
    <dgm:cxn modelId="{C4EC9702-186D-4F2C-BABA-C380D9F0451E}" type="presParOf" srcId="{9187B6E8-8E73-4113-86EA-B2E0AF56C36A}" destId="{7F0D8304-EB6D-4F1A-AD40-FB6900A72285}" srcOrd="4" destOrd="0" presId="urn:microsoft.com/office/officeart/2005/8/layout/list1"/>
    <dgm:cxn modelId="{FD6F3CE1-2E8A-436C-86DC-88C49DD70615}" type="presParOf" srcId="{7F0D8304-EB6D-4F1A-AD40-FB6900A72285}" destId="{1DD8660A-D3A3-4F12-AADA-783436F7E7EF}" srcOrd="0" destOrd="0" presId="urn:microsoft.com/office/officeart/2005/8/layout/list1"/>
    <dgm:cxn modelId="{515EEFB7-2F9B-4803-88E4-A7D0E6F343AD}" type="presParOf" srcId="{7F0D8304-EB6D-4F1A-AD40-FB6900A72285}" destId="{1CC3F88B-DAE8-4A16-82F4-F590322B1C26}" srcOrd="1" destOrd="0" presId="urn:microsoft.com/office/officeart/2005/8/layout/list1"/>
    <dgm:cxn modelId="{6F3F17DC-5BB5-4645-89A1-682EC679B440}" type="presParOf" srcId="{9187B6E8-8E73-4113-86EA-B2E0AF56C36A}" destId="{0E215E03-BAEC-4644-BAEA-5D2AE5A2C53C}" srcOrd="5" destOrd="0" presId="urn:microsoft.com/office/officeart/2005/8/layout/list1"/>
    <dgm:cxn modelId="{7E39FAD6-124E-4535-8FE7-369186D5B15C}" type="presParOf" srcId="{9187B6E8-8E73-4113-86EA-B2E0AF56C36A}" destId="{306F595E-26B8-4204-9588-1403A360A658}" srcOrd="6" destOrd="0" presId="urn:microsoft.com/office/officeart/2005/8/layout/list1"/>
    <dgm:cxn modelId="{8662D3DB-F0E7-443D-9571-A0024C05BADD}" type="presParOf" srcId="{9187B6E8-8E73-4113-86EA-B2E0AF56C36A}" destId="{DEFF4EE9-5A99-415F-B9A9-AB9B6907F886}" srcOrd="7" destOrd="0" presId="urn:microsoft.com/office/officeart/2005/8/layout/list1"/>
    <dgm:cxn modelId="{8E682532-FBE9-4F66-AA4F-555A368325BC}" type="presParOf" srcId="{9187B6E8-8E73-4113-86EA-B2E0AF56C36A}" destId="{698363F3-577E-44D2-808D-5ADBC1E4DE6F}" srcOrd="8" destOrd="0" presId="urn:microsoft.com/office/officeart/2005/8/layout/list1"/>
    <dgm:cxn modelId="{5F437892-D41C-4151-BF73-B6256595B318}" type="presParOf" srcId="{698363F3-577E-44D2-808D-5ADBC1E4DE6F}" destId="{AD2B7EDF-3574-4098-8B82-1E987331A0DC}" srcOrd="0" destOrd="0" presId="urn:microsoft.com/office/officeart/2005/8/layout/list1"/>
    <dgm:cxn modelId="{B87FE993-B230-49C3-B481-84371916D048}" type="presParOf" srcId="{698363F3-577E-44D2-808D-5ADBC1E4DE6F}" destId="{CB7C8E01-65D0-4D29-A652-C35E5F0B8DCB}" srcOrd="1" destOrd="0" presId="urn:microsoft.com/office/officeart/2005/8/layout/list1"/>
    <dgm:cxn modelId="{DE7517D3-F7DC-4162-9268-F36ED893ED88}" type="presParOf" srcId="{9187B6E8-8E73-4113-86EA-B2E0AF56C36A}" destId="{F9810D16-F8A5-494C-8013-0F0A79687E6A}" srcOrd="9" destOrd="0" presId="urn:microsoft.com/office/officeart/2005/8/layout/list1"/>
    <dgm:cxn modelId="{F3011137-1EAF-4800-BB34-6C412F8FAB83}" type="presParOf" srcId="{9187B6E8-8E73-4113-86EA-B2E0AF56C36A}" destId="{E04946B3-2276-4745-AA23-D51B91FED988}" srcOrd="10" destOrd="0" presId="urn:microsoft.com/office/officeart/2005/8/layout/list1"/>
    <dgm:cxn modelId="{9FF48940-491F-4F86-B6F6-187577886277}" type="presParOf" srcId="{9187B6E8-8E73-4113-86EA-B2E0AF56C36A}" destId="{53D503A3-AE4F-4532-BDC9-8E3236F4A572}" srcOrd="11" destOrd="0" presId="urn:microsoft.com/office/officeart/2005/8/layout/list1"/>
    <dgm:cxn modelId="{80A83B0E-CCB8-4F39-8C69-9FF1936B5092}" type="presParOf" srcId="{9187B6E8-8E73-4113-86EA-B2E0AF56C36A}" destId="{0D22F869-C0F0-4FCA-8619-F1EFC87E6AF2}" srcOrd="12" destOrd="0" presId="urn:microsoft.com/office/officeart/2005/8/layout/list1"/>
    <dgm:cxn modelId="{DA153161-D57F-484B-875A-FD18EDA8A884}" type="presParOf" srcId="{0D22F869-C0F0-4FCA-8619-F1EFC87E6AF2}" destId="{1F0DDAD3-F0E1-477D-9948-CF6BF823068F}" srcOrd="0" destOrd="0" presId="urn:microsoft.com/office/officeart/2005/8/layout/list1"/>
    <dgm:cxn modelId="{F1F72F42-5AE8-440C-8C40-D8753E3027A1}" type="presParOf" srcId="{0D22F869-C0F0-4FCA-8619-F1EFC87E6AF2}" destId="{AF1F08FC-9206-4A65-82A9-96415D70AC1A}" srcOrd="1" destOrd="0" presId="urn:microsoft.com/office/officeart/2005/8/layout/list1"/>
    <dgm:cxn modelId="{0474AC14-82F1-44E3-BE5C-21BCB621551A}" type="presParOf" srcId="{9187B6E8-8E73-4113-86EA-B2E0AF56C36A}" destId="{1748C119-6017-4BCD-A286-030B34FF1C0A}" srcOrd="13" destOrd="0" presId="urn:microsoft.com/office/officeart/2005/8/layout/list1"/>
    <dgm:cxn modelId="{2275E8FF-A7A0-4EA1-A00D-2FC0AF8606B6}" type="presParOf" srcId="{9187B6E8-8E73-4113-86EA-B2E0AF56C36A}" destId="{3BBF233D-D444-488A-99F2-7661115C3690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F7FC43-E15B-4564-ACD3-10BC4530019D}">
      <dsp:nvSpPr>
        <dsp:cNvPr id="0" name=""/>
        <dsp:cNvSpPr/>
      </dsp:nvSpPr>
      <dsp:spPr>
        <a:xfrm>
          <a:off x="0" y="372950"/>
          <a:ext cx="10134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FF7A46-A0D4-41CB-9B3E-C2632ACA7803}">
      <dsp:nvSpPr>
        <dsp:cNvPr id="0" name=""/>
        <dsp:cNvSpPr/>
      </dsp:nvSpPr>
      <dsp:spPr>
        <a:xfrm>
          <a:off x="506730" y="48230"/>
          <a:ext cx="709422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145" tIns="0" rIns="268145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Fema.gov </a:t>
          </a:r>
        </a:p>
      </dsp:txBody>
      <dsp:txXfrm>
        <a:off x="538433" y="79933"/>
        <a:ext cx="7030814" cy="586034"/>
      </dsp:txXfrm>
    </dsp:sp>
    <dsp:sp modelId="{306F595E-26B8-4204-9588-1403A360A658}">
      <dsp:nvSpPr>
        <dsp:cNvPr id="0" name=""/>
        <dsp:cNvSpPr/>
      </dsp:nvSpPr>
      <dsp:spPr>
        <a:xfrm>
          <a:off x="0" y="1370870"/>
          <a:ext cx="10134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C3F88B-DAE8-4A16-82F4-F590322B1C26}">
      <dsp:nvSpPr>
        <dsp:cNvPr id="0" name=""/>
        <dsp:cNvSpPr/>
      </dsp:nvSpPr>
      <dsp:spPr>
        <a:xfrm>
          <a:off x="506730" y="1046150"/>
          <a:ext cx="709422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145" tIns="0" rIns="268145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Usgs.gov</a:t>
          </a:r>
        </a:p>
      </dsp:txBody>
      <dsp:txXfrm>
        <a:off x="538433" y="1077853"/>
        <a:ext cx="7030814" cy="586034"/>
      </dsp:txXfrm>
    </dsp:sp>
    <dsp:sp modelId="{E04946B3-2276-4745-AA23-D51B91FED988}">
      <dsp:nvSpPr>
        <dsp:cNvPr id="0" name=""/>
        <dsp:cNvSpPr/>
      </dsp:nvSpPr>
      <dsp:spPr>
        <a:xfrm>
          <a:off x="0" y="2368790"/>
          <a:ext cx="10134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7C8E01-65D0-4D29-A652-C35E5F0B8DCB}">
      <dsp:nvSpPr>
        <dsp:cNvPr id="0" name=""/>
        <dsp:cNvSpPr/>
      </dsp:nvSpPr>
      <dsp:spPr>
        <a:xfrm>
          <a:off x="506730" y="2044070"/>
          <a:ext cx="709422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145" tIns="0" rIns="268145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Who.int</a:t>
          </a:r>
        </a:p>
      </dsp:txBody>
      <dsp:txXfrm>
        <a:off x="538433" y="2075773"/>
        <a:ext cx="7030814" cy="586034"/>
      </dsp:txXfrm>
    </dsp:sp>
    <dsp:sp modelId="{3BBF233D-D444-488A-99F2-7661115C3690}">
      <dsp:nvSpPr>
        <dsp:cNvPr id="0" name=""/>
        <dsp:cNvSpPr/>
      </dsp:nvSpPr>
      <dsp:spPr>
        <a:xfrm>
          <a:off x="0" y="3366711"/>
          <a:ext cx="101346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1F08FC-9206-4A65-82A9-96415D70AC1A}">
      <dsp:nvSpPr>
        <dsp:cNvPr id="0" name=""/>
        <dsp:cNvSpPr/>
      </dsp:nvSpPr>
      <dsp:spPr>
        <a:xfrm>
          <a:off x="506730" y="3041991"/>
          <a:ext cx="709422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8145" tIns="0" rIns="268145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Mtu.edu</a:t>
          </a:r>
        </a:p>
      </dsp:txBody>
      <dsp:txXfrm>
        <a:off x="538433" y="3073694"/>
        <a:ext cx="7030814" cy="5860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D3B3C7E-BC2D-4436-8B03-AC421FA66787}"/>
              </a:ext>
            </a:extLst>
          </p:cNvPr>
          <p:cNvSpPr/>
          <p:nvPr/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6887E-4265-46F7-9DE0-605FFFC907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5130" y="1066800"/>
            <a:ext cx="8112369" cy="2073119"/>
          </a:xfrm>
        </p:spPr>
        <p:txBody>
          <a:bodyPr anchor="b">
            <a:normAutofit/>
          </a:bodyPr>
          <a:lstStyle>
            <a:lvl1pPr algn="ctr">
              <a:lnSpc>
                <a:spcPct val="113000"/>
              </a:lnSpc>
              <a:defRPr sz="2800" cap="all" spc="39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B1A74-54F5-45CA-8922-87FFD5751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5804" y="4876802"/>
            <a:ext cx="7821637" cy="102869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BE6EF-9D0F-4ABF-B92C-E967FE3F1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B150-954C-4F02-89AC-DA7163D7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79965" y="6245352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16270-CBD7-4ACC-BFC5-9CADE7226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9B5D0C1-066E-4C02-A6B8-59FAE4A19724}"/>
              </a:ext>
            </a:extLst>
          </p:cNvPr>
          <p:cNvGrpSpPr/>
          <p:nvPr/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81287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B1126-542A-43AD-8078-EE356516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5F98B-5F32-4561-BFBC-9F6E5DA0A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28700" y="2161903"/>
            <a:ext cx="10134600" cy="3743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3D0DD-B04E-4E48-8EE1-51E46131A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1352D-F9C0-4442-9601-A09A7655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C0801-9C45-40AE-AB33-5742CDA4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616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946561-59BF-4566-AD2C-9B05C4771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6250" y="723899"/>
            <a:ext cx="2271849" cy="5410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F7870-6CBD-47E2-854C-68141BAA1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23900" y="723899"/>
            <a:ext cx="8302534" cy="5410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2FAF3-C106-49CB-A845-1FC7F7313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D5CCC-00E8-48FA-91A6-921E7B644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E1751-E7AA-406D-A977-1ACEF1FB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37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DC87-4B97-4A7C-BC4C-6E772456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59FD9-57FD-4ABA-9FCD-795405253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BD40E-B0AA-47B8-900F-488A8AEC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E623C-1E35-4485-A5B4-A71969BE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C6BB9-EF4F-465E-985B-34521F68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46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F5577-D71B-4279-B07A-62F703E5D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8367D-C35C-4023-BEBE-F834D033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FCF8A-B8C6-496A-98A5-BBB52DB7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DE45C10-227D-42DF-A888-EEFD3784FA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3900" y="750338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A214944-8898-48BC-AE6F-065DA7BBB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80478" y="4714704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4B3AAB-30C4-441D-B481-D253F8325953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DCB6176-5585-40BC-BC9C-CA625F989F1B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7C4F1D9-97D8-43DD-A319-C56367F97FCE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25E64ED-B373-4866-B5A2-E805D3168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291" y="1274475"/>
            <a:ext cx="3761832" cy="2823913"/>
          </a:xfrm>
        </p:spPr>
        <p:txBody>
          <a:bodyPr anchor="b">
            <a:normAutofit/>
          </a:bodyPr>
          <a:lstStyle>
            <a:lvl1pPr algn="ctr">
              <a:defRPr sz="3200" cap="all" spc="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D6168-DDAE-41B2-A0D5-42185A2D0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6756" y="2730304"/>
            <a:ext cx="4383030" cy="13973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2777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25EB-71EE-41B3-89D2-47A0C7C35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62F7D-C4AD-4BD4-AAC8-F0223EE4A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7305" y="2155369"/>
            <a:ext cx="4953000" cy="39983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FB088-28C6-4667-8DF2-0DE32AE3E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55369"/>
            <a:ext cx="4953000" cy="39983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6095F-AE34-4E94-B722-E3A1205A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6A8E6-BD94-48EA-8F35-DA0DF910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78AEF-56B8-49F5-81E8-663B1FFA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10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F873F-001F-4254-97F3-05329E6A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555171"/>
            <a:ext cx="10134600" cy="11355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7B575-060F-4296-A28A-93DA109F9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7306" y="1801620"/>
            <a:ext cx="4849036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581A51-F4D1-4A02-9918-C416F820B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7306" y="2619103"/>
            <a:ext cx="4849036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916D0-3DFE-455D-9888-3FDEFD3D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108" y="1801620"/>
            <a:ext cx="4904585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93D763-0643-4A48-8007-93391C59F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108" y="2619103"/>
            <a:ext cx="4904585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2D07B-3A5D-41C2-83B8-BD1AD652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C1367-FE5A-4CDD-B85B-724FFFE5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2F244-23EB-4E1A-B74F-77F23F87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367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76C0A-BEF4-4DE4-A9D2-C60298FC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7C0AC-3C98-4D68-AE72-CFFA1638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7722A-E2E4-45D2-8A20-4853ED68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6B9201-B20B-4412-B745-F2F6A914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331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4889A-9ABE-4409-BAD8-F84C36C1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A5A70-FE21-4CB6-A67B-1DC798E9E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4AD11-7FD2-432C-A6AB-395BE927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249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97CF-9CDD-4E78-8F35-A2FFE7867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94BFE-7A85-4123-B0F7-4DB1C141C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6800"/>
            <a:ext cx="6172200" cy="48386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EFD6D-1929-4A73-A860-22A36FF5C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399A5-94A1-4452-AFF0-918BDA8B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589D8-DD83-406C-A77A-176D23993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46024-82ED-40EF-8846-F6CC44BC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061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D12FA-83A4-42AF-98D7-312C4C5A7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CF1DC8-2932-4C6E-BFBB-8BA1C9598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5942012" cy="4838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E0000-EF01-46A5-8A71-25FB7EA3F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AD40B-9246-4532-9F73-5BA9061C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6B9A0-5B1C-4F7B-828A-EF74E5147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E99FB-C932-4165-A612-8B302D8F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824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CE7638-D991-46E7-BF2C-67D1AC829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0"/>
            <a:ext cx="10134600" cy="1288489"/>
          </a:xfrm>
          <a:prstGeom prst="rect">
            <a:avLst/>
          </a:prstGeom>
        </p:spPr>
        <p:txBody>
          <a:bodyPr lIns="109728" tIns="109728" rIns="109728" bIns="91440"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C6B9C-4923-4DAB-9748-D5CD289EB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2161903"/>
            <a:ext cx="10134600" cy="3969342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78CF6-4B33-40E4-B881-5F4C56837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E857E-F564-4539-9984-10435B614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C485584D-7D79-4248-9986-4CA35242F944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EABEF-B998-4B11-A878-8F492F8E3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B54D17-3792-403D-9127-495845021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160920 w 12192000"/>
              <a:gd name="connsiteY0" fmla="*/ 157606 h 6858000"/>
              <a:gd name="connsiteX1" fmla="*/ 160920 w 12192000"/>
              <a:gd name="connsiteY1" fmla="*/ 6700394 h 6858000"/>
              <a:gd name="connsiteX2" fmla="*/ 12031081 w 12192000"/>
              <a:gd name="connsiteY2" fmla="*/ 6700394 h 6858000"/>
              <a:gd name="connsiteX3" fmla="*/ 12031081 w 12192000"/>
              <a:gd name="connsiteY3" fmla="*/ 157606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60920" y="157606"/>
                </a:moveTo>
                <a:lnTo>
                  <a:pt x="160920" y="6700394"/>
                </a:lnTo>
                <a:lnTo>
                  <a:pt x="12031081" y="6700394"/>
                </a:lnTo>
                <a:lnTo>
                  <a:pt x="12031081" y="15760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11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kern="1200" cap="none" spc="14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1000"/>
        </a:spcBef>
        <a:buFontTx/>
        <a:buNone/>
        <a:defRPr sz="2000" kern="1200" spc="90">
          <a:solidFill>
            <a:schemeClr val="tx2"/>
          </a:solidFill>
          <a:latin typeface="+mn-lt"/>
          <a:ea typeface="+mn-ea"/>
          <a:cs typeface="+mn-cs"/>
        </a:defRPr>
      </a:lvl1pPr>
      <a:lvl2pPr marL="274320" indent="-228600" algn="l" defTabSz="914400" rtl="0" eaLnBrk="1" latinLnBrk="0" hangingPunct="1">
        <a:lnSpc>
          <a:spcPct val="12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800" kern="1200" spc="90">
          <a:solidFill>
            <a:schemeClr val="tx2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600" kern="1200" spc="90">
          <a:solidFill>
            <a:schemeClr val="tx2"/>
          </a:solidFill>
          <a:latin typeface="+mn-lt"/>
          <a:ea typeface="+mn-ea"/>
          <a:cs typeface="+mn-cs"/>
        </a:defRPr>
      </a:lvl3pPr>
      <a:lvl4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 spc="90">
          <a:solidFill>
            <a:schemeClr val="tx2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400" kern="1200" spc="9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DD8EACB7-D372-470B-B76E-A829D0031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5">
            <a:extLst>
              <a:ext uri="{FF2B5EF4-FFF2-40B4-BE49-F238E27FC236}">
                <a16:creationId xmlns:a16="http://schemas.microsoft.com/office/drawing/2014/main" id="{C7EA4B13-46D3-41EE-95DA-7B2100DE9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24700" y="1028700"/>
            <a:ext cx="4038600" cy="4841072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ED2F82-7175-BDA3-2719-0E4BF3200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02924" y="1398850"/>
            <a:ext cx="3282152" cy="2030150"/>
          </a:xfrm>
        </p:spPr>
        <p:txBody>
          <a:bodyPr>
            <a:normAutofit/>
          </a:bodyPr>
          <a:lstStyle/>
          <a:p>
            <a:r>
              <a:rPr lang="en-US" sz="2600"/>
              <a:t>Earthquakes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A523FC-FB01-1EF1-027A-617773D8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69536" y="3712101"/>
            <a:ext cx="3148928" cy="732541"/>
          </a:xfrm>
        </p:spPr>
        <p:txBody>
          <a:bodyPr>
            <a:normAutofit/>
          </a:bodyPr>
          <a:lstStyle/>
          <a:p>
            <a:r>
              <a:rPr lang="en-US"/>
              <a:t>By: Amir, Ramez, Zaid</a:t>
            </a:r>
          </a:p>
        </p:txBody>
      </p:sp>
      <p:pic>
        <p:nvPicPr>
          <p:cNvPr id="19" name="Picture 3">
            <a:extLst>
              <a:ext uri="{FF2B5EF4-FFF2-40B4-BE49-F238E27FC236}">
                <a16:creationId xmlns:a16="http://schemas.microsoft.com/office/drawing/2014/main" id="{8265A70E-488F-FA3A-E229-3F7A4BB137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621" r="31935"/>
          <a:stretch/>
        </p:blipFill>
        <p:spPr>
          <a:xfrm>
            <a:off x="20" y="10"/>
            <a:ext cx="6095980" cy="6857989"/>
          </a:xfrm>
          <a:prstGeom prst="rect">
            <a:avLst/>
          </a:prstGeom>
        </p:spPr>
      </p:pic>
      <p:grpSp>
        <p:nvGrpSpPr>
          <p:cNvPr id="50" name="Group 49">
            <a:extLst>
              <a:ext uri="{FF2B5EF4-FFF2-40B4-BE49-F238E27FC236}">
                <a16:creationId xmlns:a16="http://schemas.microsoft.com/office/drawing/2014/main" id="{DCEEEBE1-DC7B-4168-90C6-DB88876E30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710258" y="4550150"/>
            <a:ext cx="867485" cy="115439"/>
            <a:chOff x="8910933" y="1861308"/>
            <a:chExt cx="867485" cy="115439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43418E74-781F-419C-8C63-91C14AF8D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B0F0D1C-98D5-4C46-961A-0E36168C31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3E9C99B-47BB-461B-AEDE-0B227C5B25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50031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51A01047-632B-4F57-9CDB-AA680D5BBB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5">
            <a:extLst>
              <a:ext uri="{FF2B5EF4-FFF2-40B4-BE49-F238E27FC236}">
                <a16:creationId xmlns:a16="http://schemas.microsoft.com/office/drawing/2014/main" id="{48EF695B-E7DE-4164-862A-9CD06DFB0E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5679" y="723900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1EAAB8-56D9-F5EC-639F-C4729E8CE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8302" y="1000366"/>
            <a:ext cx="3995397" cy="1239627"/>
          </a:xfrm>
        </p:spPr>
        <p:txBody>
          <a:bodyPr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2700"/>
              <a:t>What are the  issues of earthquakes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4074F-285F-191B-BEED-9E8989323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0662" y="2884395"/>
            <a:ext cx="3950677" cy="246914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Health issues due to earthquakes can vary a lot according to the magnitude of earthquakes, and the nature of poorly build houses are in danger. </a:t>
            </a:r>
          </a:p>
          <a:p>
            <a:pPr algn="ctr"/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Made by: Zaid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Barghouth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/>
            <a:endParaRPr lang="en-US" dirty="0">
              <a:latin typeface="Arial" panose="020B0604020202020204" pitchFamily="34" charset="0"/>
            </a:endParaRPr>
          </a:p>
          <a:p>
            <a:pPr algn="ctr"/>
            <a:endParaRPr lang="en-US" dirty="0">
              <a:latin typeface="Arial" panose="020B0604020202020204" pitchFamily="34" charset="0"/>
            </a:endParaRPr>
          </a:p>
          <a:p>
            <a:pPr algn="ctr"/>
            <a:endParaRPr lang="en-US" dirty="0">
              <a:latin typeface="Arial" panose="020B0604020202020204" pitchFamily="34" charset="0"/>
            </a:endParaRPr>
          </a:p>
          <a:p>
            <a:pPr algn="ctr"/>
            <a:endParaRPr lang="en-US" dirty="0"/>
          </a:p>
        </p:txBody>
      </p:sp>
      <p:pic>
        <p:nvPicPr>
          <p:cNvPr id="5" name="Picture 4" descr="A picture containing text, screenshot, plot, diagram&#10;&#10;Description automatically generated">
            <a:extLst>
              <a:ext uri="{FF2B5EF4-FFF2-40B4-BE49-F238E27FC236}">
                <a16:creationId xmlns:a16="http://schemas.microsoft.com/office/drawing/2014/main" id="{3BE55DD1-BEDA-C0F2-3853-72FE3049A2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1973" y="3581341"/>
            <a:ext cx="3499203" cy="2637253"/>
          </a:xfrm>
          <a:prstGeom prst="rect">
            <a:avLst/>
          </a:prstGeom>
        </p:spPr>
      </p:pic>
      <p:pic>
        <p:nvPicPr>
          <p:cNvPr id="9" name="Picture 8" descr="A high angle view of a building under construction&#10;&#10;Description automatically generated with medium confidence">
            <a:extLst>
              <a:ext uri="{FF2B5EF4-FFF2-40B4-BE49-F238E27FC236}">
                <a16:creationId xmlns:a16="http://schemas.microsoft.com/office/drawing/2014/main" id="{22D71544-D538-2374-35CD-A7A50E129BE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24" r="-3" b="-3"/>
          <a:stretch/>
        </p:blipFill>
        <p:spPr>
          <a:xfrm>
            <a:off x="725429" y="3581341"/>
            <a:ext cx="2632783" cy="1990080"/>
          </a:xfrm>
          <a:prstGeom prst="rect">
            <a:avLst/>
          </a:prstGeom>
        </p:spPr>
      </p:pic>
      <p:pic>
        <p:nvPicPr>
          <p:cNvPr id="13" name="Picture 12" descr="A picture containing ground, outdoor, hole, soil&#10;&#10;Description automatically generated">
            <a:extLst>
              <a:ext uri="{FF2B5EF4-FFF2-40B4-BE49-F238E27FC236}">
                <a16:creationId xmlns:a16="http://schemas.microsoft.com/office/drawing/2014/main" id="{D4574EE3-7EDC-9753-4D28-D05A35349D3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416" b="-1"/>
          <a:stretch/>
        </p:blipFill>
        <p:spPr>
          <a:xfrm>
            <a:off x="8835316" y="1281445"/>
            <a:ext cx="2632783" cy="1954387"/>
          </a:xfrm>
          <a:prstGeom prst="rect">
            <a:avLst/>
          </a:prstGeom>
        </p:spPr>
      </p:pic>
      <p:pic>
        <p:nvPicPr>
          <p:cNvPr id="11" name="Picture 10" descr="A picture containing outdoor, rock, ground, rocky&#10;&#10;Description automatically generated">
            <a:extLst>
              <a:ext uri="{FF2B5EF4-FFF2-40B4-BE49-F238E27FC236}">
                <a16:creationId xmlns:a16="http://schemas.microsoft.com/office/drawing/2014/main" id="{D291C619-4ADB-7309-7F83-34FEDFCAB55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3" r="7488" b="6"/>
          <a:stretch/>
        </p:blipFill>
        <p:spPr>
          <a:xfrm>
            <a:off x="723900" y="1245931"/>
            <a:ext cx="2632783" cy="1989900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D5ADB088-C125-457F-9C61-DFE21DCEF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2543656"/>
            <a:ext cx="867485" cy="115439"/>
            <a:chOff x="8910933" y="1861308"/>
            <a:chExt cx="867485" cy="115439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6DE177E3-7A50-4A27-B466-79375BA19D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6F53D207-3550-41FA-BBC0-A5220E734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EF5A581-4EC8-4E1B-BF64-8A1FE8530F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55935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9D3B3C7E-BC2D-4436-8B03-AC421FA667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9B5D0C1-066E-4C02-A6B8-59FAE4A197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4905C695-F54E-4EF8-8AEF-811D460E7A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85CD2A3-2099-476E-9A85-55DC735FA2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" y="159026"/>
            <a:ext cx="5943600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79DE05-12AF-2137-83C4-1AE87F0D2AC8}"/>
              </a:ext>
            </a:extLst>
          </p:cNvPr>
          <p:cNvSpPr txBox="1"/>
          <p:nvPr/>
        </p:nvSpPr>
        <p:spPr>
          <a:xfrm>
            <a:off x="818062" y="1066801"/>
            <a:ext cx="4612277" cy="20773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kern="1200" cap="all" spc="390" baseline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What are the  issues of earthquakes </a:t>
            </a:r>
          </a:p>
        </p:txBody>
      </p:sp>
      <p:pic>
        <p:nvPicPr>
          <p:cNvPr id="9" name="Picture 8" descr="A picture containing ground, outdoor, sky, nature&#10;&#10;Description automatically generated">
            <a:extLst>
              <a:ext uri="{FF2B5EF4-FFF2-40B4-BE49-F238E27FC236}">
                <a16:creationId xmlns:a16="http://schemas.microsoft.com/office/drawing/2014/main" id="{8FE9A789-CC51-A279-C727-DB025BE7F7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139" y="3590069"/>
            <a:ext cx="4241720" cy="2545032"/>
          </a:xfrm>
          <a:prstGeom prst="rect">
            <a:avLst/>
          </a:prstGeom>
        </p:spPr>
      </p:pic>
      <p:pic>
        <p:nvPicPr>
          <p:cNvPr id="7" name="Picture 6" descr="A picture containing nature, outdoor, spring, smoke&#10;&#10;Description automatically generated">
            <a:extLst>
              <a:ext uri="{FF2B5EF4-FFF2-40B4-BE49-F238E27FC236}">
                <a16:creationId xmlns:a16="http://schemas.microsoft.com/office/drawing/2014/main" id="{CB1B3B70-102A-F1CD-12D7-F08F518C03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6861" y="722898"/>
            <a:ext cx="1690417" cy="2544915"/>
          </a:xfrm>
          <a:prstGeom prst="rect">
            <a:avLst/>
          </a:prstGeom>
        </p:spPr>
      </p:pic>
      <p:pic>
        <p:nvPicPr>
          <p:cNvPr id="5" name="Content Placeholder 4" descr="A tall building on fire&#10;&#10;Description automatically generated with low confidence">
            <a:extLst>
              <a:ext uri="{FF2B5EF4-FFF2-40B4-BE49-F238E27FC236}">
                <a16:creationId xmlns:a16="http://schemas.microsoft.com/office/drawing/2014/main" id="{FE1BD933-0C55-9C47-01D1-5A2ED79AFF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5959" y="914391"/>
            <a:ext cx="2163681" cy="2163681"/>
          </a:xfrm>
          <a:prstGeom prst="rect">
            <a:avLst/>
          </a:prstGeom>
        </p:spPr>
      </p:pic>
      <p:grpSp>
        <p:nvGrpSpPr>
          <p:cNvPr id="41" name="Group 40">
            <a:extLst>
              <a:ext uri="{FF2B5EF4-FFF2-40B4-BE49-F238E27FC236}">
                <a16:creationId xmlns:a16="http://schemas.microsoft.com/office/drawing/2014/main" id="{E92979E8-2E86-433E-A7E4-5F102E45A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690458" y="4237480"/>
            <a:ext cx="867485" cy="115439"/>
            <a:chOff x="8910933" y="1861308"/>
            <a:chExt cx="867485" cy="115439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CDDEF0D5-EF9F-43D4-BF40-27A3121E02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71438B34-2B34-4614-B3B4-D09927150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2C691BDB-93D3-4721-903C-45DD9590F1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8FF87445-17BE-06F3-C721-A25A10F802B8}"/>
              </a:ext>
            </a:extLst>
          </p:cNvPr>
          <p:cNvSpPr txBox="1"/>
          <p:nvPr/>
        </p:nvSpPr>
        <p:spPr>
          <a:xfrm>
            <a:off x="2476870" y="4696287"/>
            <a:ext cx="2850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Made By: Zaid </a:t>
            </a:r>
            <a:r>
              <a:rPr lang="en-US" dirty="0" err="1"/>
              <a:t>Barghout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939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158E38A4-F699-490C-8D1F-E8AD332D9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39C6AAB-48AC-41A3-95C2-6BF83715DF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000" y="0"/>
            <a:ext cx="6096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6EE861B-7D2F-4B7C-A6E3-5937E81B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6652" y="159026"/>
            <a:ext cx="5778697" cy="6542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EEA087-CCF4-A4BD-3B6F-C8C554D51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6582" y="733100"/>
            <a:ext cx="4618836" cy="127566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2200">
                <a:effectLst/>
              </a:rPr>
              <a:t>What are the consequences of earthquakes?</a:t>
            </a:r>
            <a:br>
              <a:rPr lang="en-US" sz="2200">
                <a:effectLst/>
              </a:rPr>
            </a:br>
            <a:endParaRPr lang="en-US" sz="22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4EC9FE-F3F3-1C96-9621-F84E2826F57F}"/>
              </a:ext>
            </a:extLst>
          </p:cNvPr>
          <p:cNvSpPr txBox="1"/>
          <p:nvPr/>
        </p:nvSpPr>
        <p:spPr>
          <a:xfrm>
            <a:off x="4124213" y="2216151"/>
            <a:ext cx="3943575" cy="3390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10000"/>
              </a:lnSpc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  <a:effectLst/>
              </a:rPr>
              <a:t>Earthquakes can result in ground shaking, landslides, fissures, avalanches in snowy areas fires and tsunami. </a:t>
            </a:r>
            <a:endParaRPr lang="en-US" dirty="0">
              <a:solidFill>
                <a:schemeClr val="tx2"/>
              </a:solidFill>
            </a:endParaRPr>
          </a:p>
          <a:p>
            <a:pPr algn="ctr">
              <a:lnSpc>
                <a:spcPct val="110000"/>
              </a:lnSpc>
              <a:spcAft>
                <a:spcPts val="600"/>
              </a:spcAft>
            </a:pPr>
            <a:r>
              <a:rPr lang="en-US" dirty="0">
                <a:solidFill>
                  <a:schemeClr val="tx2"/>
                </a:solidFill>
              </a:rPr>
              <a:t>Made By: Amir </a:t>
            </a:r>
            <a:r>
              <a:rPr lang="en-US" dirty="0" err="1">
                <a:solidFill>
                  <a:schemeClr val="tx2"/>
                </a:solidFill>
              </a:rPr>
              <a:t>Haddadin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5" name="Content Placeholder 4" descr="A picture containing outdoor&#10;&#10;Description automatically generated">
            <a:extLst>
              <a:ext uri="{FF2B5EF4-FFF2-40B4-BE49-F238E27FC236}">
                <a16:creationId xmlns:a16="http://schemas.microsoft.com/office/drawing/2014/main" id="{179F51ED-D00B-9AD8-D80E-1D4DF80B16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28" r="23389"/>
          <a:stretch/>
        </p:blipFill>
        <p:spPr>
          <a:xfrm>
            <a:off x="-3229" y="8"/>
            <a:ext cx="3054446" cy="3428999"/>
          </a:xfrm>
          <a:prstGeom prst="rect">
            <a:avLst/>
          </a:prstGeom>
        </p:spPr>
      </p:pic>
      <p:pic>
        <p:nvPicPr>
          <p:cNvPr id="7" name="Picture 6" descr="A picture containing mountain, outdoor, nature, ravine&#10;&#10;Description automatically generated">
            <a:extLst>
              <a:ext uri="{FF2B5EF4-FFF2-40B4-BE49-F238E27FC236}">
                <a16:creationId xmlns:a16="http://schemas.microsoft.com/office/drawing/2014/main" id="{F1BE94A3-E1C0-658C-BE15-15E99702F7E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12" r="19331" b="2"/>
          <a:stretch/>
        </p:blipFill>
        <p:spPr>
          <a:xfrm>
            <a:off x="-3229" y="3428995"/>
            <a:ext cx="3054446" cy="3429000"/>
          </a:xfrm>
          <a:prstGeom prst="rect">
            <a:avLst/>
          </a:prstGeom>
        </p:spPr>
      </p:pic>
      <p:pic>
        <p:nvPicPr>
          <p:cNvPr id="9" name="Picture 8" descr="A group of people standing outside&#10;&#10;Description automatically generated with medium confidence">
            <a:extLst>
              <a:ext uri="{FF2B5EF4-FFF2-40B4-BE49-F238E27FC236}">
                <a16:creationId xmlns:a16="http://schemas.microsoft.com/office/drawing/2014/main" id="{E1BF6130-99C1-A5D7-D14E-1CAFD191B20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3" r="35630" b="2"/>
          <a:stretch/>
        </p:blipFill>
        <p:spPr>
          <a:xfrm>
            <a:off x="9173806" y="-5"/>
            <a:ext cx="3048646" cy="6858000"/>
          </a:xfrm>
          <a:prstGeom prst="rect">
            <a:avLst/>
          </a:prstGeom>
        </p:spPr>
      </p:pic>
      <p:grpSp>
        <p:nvGrpSpPr>
          <p:cNvPr id="35" name="Group 34">
            <a:extLst>
              <a:ext uri="{FF2B5EF4-FFF2-40B4-BE49-F238E27FC236}">
                <a16:creationId xmlns:a16="http://schemas.microsoft.com/office/drawing/2014/main" id="{53745597-CF0F-4C14-83C4-612B382A90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2258" y="5849932"/>
            <a:ext cx="867485" cy="115439"/>
            <a:chOff x="8910933" y="1861308"/>
            <a:chExt cx="867485" cy="115439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471CB755-D435-4BD8-A3DB-B304ED0E7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0B7F2CAE-48A1-4EAD-BDD1-4DA217AC0F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8FB73A0-9D61-4989-BA5F-7EF6308D86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Picture 7" descr="A graph of events in the alaska earthquake&#10;&#10;Description automatically generated with low confidence">
            <a:extLst>
              <a:ext uri="{FF2B5EF4-FFF2-40B4-BE49-F238E27FC236}">
                <a16:creationId xmlns:a16="http://schemas.microsoft.com/office/drawing/2014/main" id="{4D518F65-F4D2-5771-DD70-A6123855594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360" y="3829420"/>
            <a:ext cx="5782795" cy="3132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926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1A01047-632B-4F57-9CDB-AA680D5BBB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picture containing outdoor&#10;&#10;Description automatically generated">
            <a:extLst>
              <a:ext uri="{FF2B5EF4-FFF2-40B4-BE49-F238E27FC236}">
                <a16:creationId xmlns:a16="http://schemas.microsoft.com/office/drawing/2014/main" id="{2DC9C12E-F9C0-7BD1-0F1F-A1097F7859C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27" r="4895" b="1"/>
          <a:stretch/>
        </p:blipFill>
        <p:spPr>
          <a:xfrm>
            <a:off x="6096000" y="3428999"/>
            <a:ext cx="6096000" cy="3429001"/>
          </a:xfrm>
          <a:prstGeom prst="rect">
            <a:avLst/>
          </a:prstGeom>
        </p:spPr>
      </p:pic>
      <p:sp>
        <p:nvSpPr>
          <p:cNvPr id="14" name="Rectangle 5">
            <a:extLst>
              <a:ext uri="{FF2B5EF4-FFF2-40B4-BE49-F238E27FC236}">
                <a16:creationId xmlns:a16="http://schemas.microsoft.com/office/drawing/2014/main" id="{48EF695B-E7DE-4164-862A-9CD06DFB0E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679" y="723900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840C2F-1D0C-5474-5F8E-3F8DFF172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302" y="1000366"/>
            <a:ext cx="3995397" cy="1239627"/>
          </a:xfrm>
        </p:spPr>
        <p:txBody>
          <a:bodyPr anchor="b">
            <a:normAutofit/>
          </a:bodyPr>
          <a:lstStyle/>
          <a:p>
            <a:pPr algn="ctr"/>
            <a:r>
              <a:rPr lang="en-US" sz="3000"/>
              <a:t>What are solutions for earthquakes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BBD47-79F6-A0B5-A59B-0E2F8F116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2662" y="2884395"/>
            <a:ext cx="3950677" cy="246914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/>
              <a:t>You can also protect yourself financially by talking to your insurance representative. You may want to consider increasing your earthquake insurance.</a:t>
            </a:r>
          </a:p>
          <a:p>
            <a:pPr algn="ctr"/>
            <a:r>
              <a:rPr lang="en-US" dirty="0"/>
              <a:t>Made By: Ramez Zraikat 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5ADB088-C125-457F-9C61-DFE21DCEF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614258" y="2543656"/>
            <a:ext cx="867485" cy="115439"/>
            <a:chOff x="8910933" y="1861308"/>
            <a:chExt cx="867485" cy="115439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DE177E3-7A50-4A27-B466-79375BA19D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F53D207-3550-41FA-BBC0-A5220E734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EF5A581-4EC8-4E1B-BF64-8A1FE8530F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Picture 4" descr="A destroyed house with debris all over it&#10;&#10;Description automatically generated with low confidence">
            <a:extLst>
              <a:ext uri="{FF2B5EF4-FFF2-40B4-BE49-F238E27FC236}">
                <a16:creationId xmlns:a16="http://schemas.microsoft.com/office/drawing/2014/main" id="{A9BA5967-6053-CEC7-1E5E-2E4F7CFEAF2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57" b="7273"/>
          <a:stretch/>
        </p:blipFill>
        <p:spPr>
          <a:xfrm>
            <a:off x="6096000" y="10"/>
            <a:ext cx="6096000" cy="3428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629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158E38A4-F699-490C-8D1F-E8AD332D9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39C6AAB-48AC-41A3-95C2-6BF83715DF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6EE861B-7D2F-4B7C-A6E3-5937E81B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0903" y="159026"/>
            <a:ext cx="5778697" cy="6542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A3BA4D-8431-4CE4-B98A-B4836C905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9264" y="733100"/>
            <a:ext cx="4618836" cy="1275669"/>
          </a:xfrm>
        </p:spPr>
        <p:txBody>
          <a:bodyPr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2200" kern="100">
                <a:effectLst/>
                <a:latin typeface="Helvetica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are the causes earthquakes?</a:t>
            </a:r>
            <a:br>
              <a:rPr lang="en-US" sz="22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2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DFC4D-B15D-C9D1-6647-4A5809DF8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4701" y="2216151"/>
            <a:ext cx="4038600" cy="3390900"/>
          </a:xfrm>
        </p:spPr>
        <p:txBody>
          <a:bodyPr anchor="t">
            <a:normAutofit/>
          </a:bodyPr>
          <a:lstStyle/>
          <a:p>
            <a:pPr algn="ctr"/>
            <a:r>
              <a:rPr lang="en-US" dirty="0">
                <a:effectLst/>
                <a:latin typeface="Roboto" panose="020000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Earthquakes are usually caused when rock underground suddenly breaks along a fault. This sudden release of energy causes the seismic waves that make the ground shake. </a:t>
            </a:r>
          </a:p>
          <a:p>
            <a:pPr algn="ctr"/>
            <a:r>
              <a:rPr lang="en-US" dirty="0">
                <a:latin typeface="Roboto" panose="02000000000000000000" pitchFamily="2" charset="0"/>
                <a:cs typeface="Arial" panose="020B0604020202020204" pitchFamily="34" charset="0"/>
              </a:rPr>
              <a:t>Made By: Ramez Zraikat</a:t>
            </a:r>
            <a:endParaRPr lang="en-US" dirty="0"/>
          </a:p>
        </p:txBody>
      </p:sp>
      <p:pic>
        <p:nvPicPr>
          <p:cNvPr id="6" name="Picture 5" descr="A picture containing text, screenshot, diagram, font&#10;&#10;Description automatically generated">
            <a:extLst>
              <a:ext uri="{FF2B5EF4-FFF2-40B4-BE49-F238E27FC236}">
                <a16:creationId xmlns:a16="http://schemas.microsoft.com/office/drawing/2014/main" id="{4F28A062-E664-3E79-B849-86C5FDE66B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" b="1"/>
          <a:stretch/>
        </p:blipFill>
        <p:spPr>
          <a:xfrm>
            <a:off x="20" y="1"/>
            <a:ext cx="6102428" cy="3429000"/>
          </a:xfrm>
          <a:prstGeom prst="rect">
            <a:avLst/>
          </a:prstGeom>
        </p:spPr>
      </p:pic>
      <p:pic>
        <p:nvPicPr>
          <p:cNvPr id="5" name="Picture 4" descr="A destroyed house with debris all over it&#10;&#10;Description automatically generated with low confidence">
            <a:extLst>
              <a:ext uri="{FF2B5EF4-FFF2-40B4-BE49-F238E27FC236}">
                <a16:creationId xmlns:a16="http://schemas.microsoft.com/office/drawing/2014/main" id="{6041A1E1-8DB1-4265-40C9-95CF9ABD306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02" r="-1" b="7317"/>
          <a:stretch/>
        </p:blipFill>
        <p:spPr>
          <a:xfrm>
            <a:off x="-1" y="3429000"/>
            <a:ext cx="6102448" cy="3429000"/>
          </a:xfrm>
          <a:prstGeom prst="rect">
            <a:avLst/>
          </a:prstGeom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53745597-CF0F-4C14-83C4-612B382A90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710258" y="5849932"/>
            <a:ext cx="867485" cy="115439"/>
            <a:chOff x="8910933" y="1861308"/>
            <a:chExt cx="867485" cy="115439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471CB755-D435-4BD8-A3DB-B304ED0E74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B7F2CAE-48A1-4EAD-BDD1-4DA217AC0F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98FB73A0-9D61-4989-BA5F-7EF6308D86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25714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40182-7063-B944-D7D4-B81A9BD6B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4B393DE-2F75-7492-0F44-CC1AFD15E9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6629126"/>
              </p:ext>
            </p:extLst>
          </p:nvPr>
        </p:nvGraphicFramePr>
        <p:xfrm>
          <a:off x="1028700" y="2161903"/>
          <a:ext cx="10134600" cy="39693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589E4D6-BF1A-FD94-499E-492EB4A698BF}"/>
              </a:ext>
            </a:extLst>
          </p:cNvPr>
          <p:cNvSpPr txBox="1"/>
          <p:nvPr/>
        </p:nvSpPr>
        <p:spPr>
          <a:xfrm>
            <a:off x="6480699" y="723900"/>
            <a:ext cx="268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Made By: The entire group</a:t>
            </a:r>
          </a:p>
        </p:txBody>
      </p:sp>
    </p:spTree>
    <p:extLst>
      <p:ext uri="{BB962C8B-B14F-4D97-AF65-F5344CB8AC3E}">
        <p14:creationId xmlns:p14="http://schemas.microsoft.com/office/powerpoint/2010/main" val="2792000643"/>
      </p:ext>
    </p:extLst>
  </p:cSld>
  <p:clrMapOvr>
    <a:masterClrMapping/>
  </p:clrMapOvr>
</p:sld>
</file>

<file path=ppt/theme/theme1.xml><?xml version="1.0" encoding="utf-8"?>
<a:theme xmlns:a="http://schemas.openxmlformats.org/drawingml/2006/main" name="AdornVTI">
  <a:themeElements>
    <a:clrScheme name="AnalogousFromLightSeedRightStep">
      <a:dk1>
        <a:srgbClr val="000000"/>
      </a:dk1>
      <a:lt1>
        <a:srgbClr val="FFFFFF"/>
      </a:lt1>
      <a:dk2>
        <a:srgbClr val="233A3D"/>
      </a:dk2>
      <a:lt2>
        <a:srgbClr val="E2E5E8"/>
      </a:lt2>
      <a:accent1>
        <a:srgbClr val="BF9B76"/>
      </a:accent1>
      <a:accent2>
        <a:srgbClr val="A8A369"/>
      </a:accent2>
      <a:accent3>
        <a:srgbClr val="96A777"/>
      </a:accent3>
      <a:accent4>
        <a:srgbClr val="7DB06E"/>
      </a:accent4>
      <a:accent5>
        <a:srgbClr val="7AAE84"/>
      </a:accent5>
      <a:accent6>
        <a:srgbClr val="6DAD93"/>
      </a:accent6>
      <a:hlink>
        <a:srgbClr val="6084A9"/>
      </a:hlink>
      <a:folHlink>
        <a:srgbClr val="7F7F7F"/>
      </a:folHlink>
    </a:clrScheme>
    <a:fontScheme name="Bembo">
      <a:majorFont>
        <a:latin typeface="Microsoft YaHei"/>
        <a:ea typeface=""/>
        <a:cs typeface=""/>
      </a:majorFont>
      <a:minorFont>
        <a:latin typeface="Microsoft YaHe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ornVTI" id="{497E3FA9-5A27-4D12-9D04-917BEF3D1303}" vid="{34192A01-61CA-4566-9818-841C607496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4014</TotalTime>
  <Words>181</Words>
  <Application>Microsoft Office PowerPoint</Application>
  <PresentationFormat>Widescreen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Microsoft YaHei</vt:lpstr>
      <vt:lpstr>Arial</vt:lpstr>
      <vt:lpstr>Calibri</vt:lpstr>
      <vt:lpstr>Helvetica</vt:lpstr>
      <vt:lpstr>Roboto</vt:lpstr>
      <vt:lpstr>AdornVTI</vt:lpstr>
      <vt:lpstr>Earthquakes</vt:lpstr>
      <vt:lpstr>What are the  issues of earthquakes </vt:lpstr>
      <vt:lpstr>PowerPoint Presentation</vt:lpstr>
      <vt:lpstr>What are the consequences of earthquakes? </vt:lpstr>
      <vt:lpstr>What are solutions for earthquakes </vt:lpstr>
      <vt:lpstr>What are the causes earthquakes? </vt:lpstr>
      <vt:lpstr>References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Earthquakes</dc:title>
  <dc:creator>ramez zraikat</dc:creator>
  <cp:lastModifiedBy>ramez zraikat</cp:lastModifiedBy>
  <cp:revision>4</cp:revision>
  <dcterms:created xsi:type="dcterms:W3CDTF">2023-05-04T05:44:49Z</dcterms:created>
  <dcterms:modified xsi:type="dcterms:W3CDTF">2023-05-09T05:27:04Z</dcterms:modified>
</cp:coreProperties>
</file>