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265" r:id="rId6"/>
    <p:sldId id="266" r:id="rId7"/>
    <p:sldId id="268" r:id="rId8"/>
    <p:sldId id="26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77" d="100"/>
          <a:sy n="77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5/9/23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 err="1"/>
              <a:t>Mein</a:t>
            </a:r>
            <a:r>
              <a:rPr lang="en-US" dirty="0"/>
              <a:t> Tag </a:t>
            </a:r>
            <a:endParaRPr lang="en-US" sz="6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Tania Samara 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06602-6084-2071-B5EC-A51129771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38" y="907143"/>
            <a:ext cx="4980819" cy="5185833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Zuerst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Am Morgen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frühstücke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ich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Ei,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dann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Mein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zimmen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räume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ich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 </a:t>
            </a:r>
            <a:r>
              <a:rPr lang="en-US" sz="4200" dirty="0" err="1">
                <a:latin typeface="Dreaming Outloud Pro" panose="020F0502020204030204" pitchFamily="34" charset="0"/>
                <a:cs typeface="Dreaming Outloud Pro" panose="020F0502020204030204" pitchFamily="34" charset="0"/>
              </a:rPr>
              <a:t>auf</a:t>
            </a:r>
            <a:r>
              <a:rPr lang="en-US" sz="4200" dirty="0">
                <a:latin typeface="Dreaming Outloud Pro" panose="020F0502020204030204" pitchFamily="34" charset="0"/>
                <a:cs typeface="Dreaming Outloud Pro" panose="020F0502020204030204" pitchFamily="34" charset="0"/>
              </a:rPr>
              <a:t>.</a:t>
            </a:r>
            <a:endParaRPr lang="en-JO" sz="4200" dirty="0">
              <a:latin typeface="Dreaming Outloud Pro" panose="020F050202020403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70B221-0F45-4318-5D7C-5628B810D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43510"/>
            <a:ext cx="2318205" cy="341768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19A358-AE5D-98F6-100C-8DD947BFB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257" y="2138964"/>
            <a:ext cx="2318205" cy="39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7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F0D8D-D087-C00E-2885-F6D7FF254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92024"/>
            <a:ext cx="5358795" cy="506072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Zuerst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gehe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ins GYM,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dann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um 1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Uhr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esse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Salat.</a:t>
            </a:r>
            <a:endParaRPr lang="en-JO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D3AAE4C-7AE7-FA17-F665-E2B6832D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051" y="2652939"/>
            <a:ext cx="2473078" cy="329980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0DF739B-41BA-41CC-8D15-3094C2278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754515"/>
            <a:ext cx="2671060" cy="26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538EA-9CFE-2458-31C3-23BDA9E7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786190"/>
            <a:ext cx="5207605" cy="5166554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Um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halb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2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dusche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. </a:t>
            </a:r>
          </a:p>
          <a:p>
            <a:endParaRPr lang="en-US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  <a:p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Mache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Hausaufgaben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.</a:t>
            </a:r>
          </a:p>
          <a:p>
            <a:endParaRPr lang="en-US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  <a:p>
            <a:endParaRPr lang="en-US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  <a:p>
            <a:endParaRPr lang="en-JO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AAA28D-B377-B84A-A359-21EA2578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8720" y="1282675"/>
            <a:ext cx="2740328" cy="48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9BF20-5B9C-78B4-A959-19E1ED4B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46667"/>
            <a:ext cx="4512129" cy="5106077"/>
          </a:xfrm>
        </p:spPr>
        <p:txBody>
          <a:bodyPr>
            <a:normAutofit lnSpcReduction="10000"/>
          </a:bodyPr>
          <a:lstStyle/>
          <a:p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Am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Abend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spielen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mit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meinem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Bruder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Video Games. </a:t>
            </a:r>
          </a:p>
          <a:p>
            <a:endParaRPr lang="en-US" sz="4200" dirty="0">
              <a:latin typeface="Dreaming Outloud Pro" panose="03050502040302030504" pitchFamily="66" charset="77"/>
              <a:ea typeface="DotumChe" panose="02000300000000000000" pitchFamily="2" charset="-127"/>
              <a:cs typeface="Dreaming Outloud Pro" panose="03050502040302030504" pitchFamily="66" charset="77"/>
            </a:endParaRPr>
          </a:p>
          <a:p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Um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halb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6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spiele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Fußball</a:t>
            </a:r>
            <a:r>
              <a:rPr lang="en-US" sz="4200" dirty="0">
                <a:latin typeface="Dreaming Outloud Pro" panose="03050502040302030504" pitchFamily="66" charset="77"/>
                <a:ea typeface="DotumChe" panose="02000300000000000000" pitchFamily="2" charset="-127"/>
                <a:cs typeface="Dreaming Outloud Pro" panose="03050502040302030504" pitchFamily="66" charset="77"/>
              </a:rPr>
              <a:t>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042D79C-6EB7-854A-AE09-16085A2E4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5715"/>
            <a:ext cx="2345833" cy="3185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7FB06-26BC-61CC-7B1B-6D8A8744C0F1}"/>
              </a:ext>
            </a:extLst>
          </p:cNvPr>
          <p:cNvSpPr txBox="1"/>
          <p:nvPr/>
        </p:nvSpPr>
        <p:spPr>
          <a:xfrm>
            <a:off x="5186135" y="244958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JO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81909B3-D401-5F13-7EF8-940A20206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55" y="2887738"/>
            <a:ext cx="2501677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2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1347F-60D2-4B8E-18FB-BBEBB7879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562" y="695476"/>
            <a:ext cx="5313438" cy="5242149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Mache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Hausaufgaben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. </a:t>
            </a:r>
          </a:p>
          <a:p>
            <a:endParaRPr lang="en-US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  <a:p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Um 11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Uhr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schlafe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 </a:t>
            </a:r>
            <a:r>
              <a:rPr lang="en-US" sz="4200" dirty="0" err="1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ich</a:t>
            </a:r>
            <a:r>
              <a:rPr lang="en-US" sz="4200" dirty="0">
                <a:latin typeface="Dreaming Outloud Pro" panose="03050502040302030504" pitchFamily="66" charset="77"/>
                <a:cs typeface="Dreaming Outloud Pro" panose="03050502040302030504" pitchFamily="66" charset="77"/>
              </a:rPr>
              <a:t>.</a:t>
            </a:r>
            <a:endParaRPr lang="en-JO" sz="4200" dirty="0">
              <a:latin typeface="Dreaming Outloud Pro" panose="03050502040302030504" pitchFamily="66" charset="77"/>
              <a:cs typeface="Dreaming Outloud Pro" panose="03050502040302030504" pitchFamily="66" charset="77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2DBACD6-0038-CD76-80E6-BE4B2F028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276" y="1999834"/>
            <a:ext cx="2211162" cy="39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8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SavonVTI</vt:lpstr>
      <vt:lpstr>Mein Tag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Tag </dc:title>
  <dc:creator>tania samara</dc:creator>
  <cp:lastModifiedBy>tania samara</cp:lastModifiedBy>
  <cp:revision>3</cp:revision>
  <dcterms:created xsi:type="dcterms:W3CDTF">2023-05-08T15:37:29Z</dcterms:created>
  <dcterms:modified xsi:type="dcterms:W3CDTF">2023-05-09T15:25:49Z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