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6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5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93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00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3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71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3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27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4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2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2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0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0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6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0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E02B431-A882-494F-9F47-24135BAB1727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395E823-9309-4235-A27B-F0F9FF3C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965D-47C8-C53C-174A-D8F7AB98A5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Water Crisis in Jordan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8FC8F-B864-2B79-4A5A-A986A7F3ED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0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698E1-10F0-4B45-EBE9-B1901568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17F0-AA19-7AB5-9488-6A052A69D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B0F0"/>
                </a:solidFill>
              </a:rPr>
              <a:t>Jordan is one of the most water-scarce countries in the world and is also one of the most water-stressed countries in the world.</a:t>
            </a:r>
          </a:p>
        </p:txBody>
      </p:sp>
    </p:spTree>
    <p:extLst>
      <p:ext uri="{BB962C8B-B14F-4D97-AF65-F5344CB8AC3E}">
        <p14:creationId xmlns:p14="http://schemas.microsoft.com/office/powerpoint/2010/main" val="348833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C3490-D0F7-E7F6-675B-B6A24133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of water crisis in Jordan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FB50D-D7AB-BC0F-410D-9A18609AA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rgbClr val="00B0F0"/>
                </a:solidFill>
              </a:rPr>
              <a:t>The overflow of waste water pumping stations , leaks from sewage systems and commercial waste are polluting Jordan’s surface river sources , shortage in Jordan is one of the most water-scarce countries in the world.</a:t>
            </a:r>
          </a:p>
        </p:txBody>
      </p:sp>
    </p:spTree>
    <p:extLst>
      <p:ext uri="{BB962C8B-B14F-4D97-AF65-F5344CB8AC3E}">
        <p14:creationId xmlns:p14="http://schemas.microsoft.com/office/powerpoint/2010/main" val="395140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B4C80-5EAA-B66F-C7DC-C197912C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water crisis in Jordan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336E8-3A0C-837B-0E3A-462602971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B0F0"/>
                </a:solidFill>
              </a:rPr>
              <a:t>The causes are Marine dumping , sewage and waste water , oil leaks and spills , Agriculture , Global warming , Radioactive wastes , And the causes of the shortage of water in Jordan is an increase in demand , a decrease in supply , or government intervention.</a:t>
            </a:r>
          </a:p>
        </p:txBody>
      </p:sp>
    </p:spTree>
    <p:extLst>
      <p:ext uri="{BB962C8B-B14F-4D97-AF65-F5344CB8AC3E}">
        <p14:creationId xmlns:p14="http://schemas.microsoft.com/office/powerpoint/2010/main" val="238836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4B897-020B-D5E0-6936-B98EC2BE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water crisis in Jordan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E2D41-50DD-9F7F-2E8C-8044822FE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B0F0"/>
                </a:solidFill>
              </a:rPr>
              <a:t>The consequences of this is increased operational costs and increased complexity in supply chains , and economic decline may occur.</a:t>
            </a:r>
          </a:p>
        </p:txBody>
      </p:sp>
    </p:spTree>
    <p:extLst>
      <p:ext uri="{BB962C8B-B14F-4D97-AF65-F5344CB8AC3E}">
        <p14:creationId xmlns:p14="http://schemas.microsoft.com/office/powerpoint/2010/main" val="2867687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E45D2-3FFC-CE98-87DC-4721473ED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for water crisis in Jordan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D2568-4515-D92D-846E-7F0161F59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B0F0"/>
                </a:solidFill>
              </a:rPr>
              <a:t>The solutions for this is to include dams and </a:t>
            </a:r>
            <a:r>
              <a:rPr lang="en-US" b="1" i="1" dirty="0" err="1">
                <a:solidFill>
                  <a:srgbClr val="00B0F0"/>
                </a:solidFill>
              </a:rPr>
              <a:t>reservours</a:t>
            </a:r>
            <a:r>
              <a:rPr lang="en-US" b="1" i="1" dirty="0">
                <a:solidFill>
                  <a:srgbClr val="00B0F0"/>
                </a:solidFill>
              </a:rPr>
              <a:t> , rain water harvesting , aqueducts , desalination , water reuse and water conversations</a:t>
            </a:r>
          </a:p>
        </p:txBody>
      </p:sp>
    </p:spTree>
    <p:extLst>
      <p:ext uri="{BB962C8B-B14F-4D97-AF65-F5344CB8AC3E}">
        <p14:creationId xmlns:p14="http://schemas.microsoft.com/office/powerpoint/2010/main" val="539007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14A9F-1E4D-4165-539D-AD6A4CEE0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CD24D-B033-2341-08C2-A1363A0C5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81806"/>
            <a:ext cx="8825659" cy="4337108"/>
          </a:xfrm>
        </p:spPr>
        <p:txBody>
          <a:bodyPr/>
          <a:lstStyle/>
          <a:p>
            <a:r>
              <a:rPr lang="en-US" i="1" dirty="0">
                <a:effectLst/>
              </a:rPr>
              <a:t>Water stress in Jordan - Executive Summary</a:t>
            </a:r>
            <a:r>
              <a:rPr lang="en-US" dirty="0">
                <a:effectLst/>
              </a:rPr>
              <a:t>. UNICEF Jordan. (n.d.). https://www.unicef.org/jordan/water-stress-jordan-executive-summary </a:t>
            </a:r>
          </a:p>
          <a:p>
            <a:r>
              <a:rPr lang="en-US" dirty="0">
                <a:effectLst/>
              </a:rPr>
              <a:t>University, S. (2021, March 29). </a:t>
            </a:r>
            <a:r>
              <a:rPr lang="en-US" i="1" dirty="0">
                <a:effectLst/>
              </a:rPr>
              <a:t>Jordan’s worsening water crisis a warning for the world</a:t>
            </a:r>
            <a:r>
              <a:rPr lang="en-US" dirty="0">
                <a:effectLst/>
              </a:rPr>
              <a:t>. Stanford News. https://news.stanford.edu/2021/03/29/jordans-worsening-water-crisis-warning-world/ </a:t>
            </a:r>
          </a:p>
          <a:p>
            <a:r>
              <a:rPr lang="en-US" i="1" dirty="0">
                <a:effectLst/>
              </a:rPr>
              <a:t>Water Resources &amp; Environment: Basic page: Jordan</a:t>
            </a:r>
            <a:r>
              <a:rPr lang="en-US" dirty="0">
                <a:effectLst/>
              </a:rPr>
              <a:t>. U.S. Agency for International Development. (2022, August 16). https://www.usaid.gov/jordan/water-resources-environment </a:t>
            </a:r>
          </a:p>
          <a:p>
            <a:r>
              <a:rPr lang="en-US" dirty="0">
                <a:effectLst/>
              </a:rPr>
              <a:t>20, G. B. |June, Blogger, G., </a:t>
            </a:r>
            <a:r>
              <a:rPr lang="en-US" dirty="0" err="1">
                <a:effectLst/>
              </a:rPr>
              <a:t>Cheeseface</a:t>
            </a:r>
            <a:r>
              <a:rPr lang="en-US" dirty="0">
                <a:effectLst/>
              </a:rPr>
              <a:t>, Anna, &amp; Lily. (2019, April 25). </a:t>
            </a:r>
            <a:r>
              <a:rPr lang="en-US" i="1" dirty="0">
                <a:effectLst/>
              </a:rPr>
              <a:t>Water shortages in Jordan</a:t>
            </a:r>
            <a:r>
              <a:rPr lang="en-US" dirty="0">
                <a:effectLst/>
              </a:rPr>
              <a:t>. State of the Planet. https://news.climate.columbia.edu/2012/06/20/water-shortages-in-jordan/ </a:t>
            </a:r>
          </a:p>
          <a:p>
            <a:r>
              <a:rPr lang="en-US" dirty="0" err="1">
                <a:effectLst/>
              </a:rPr>
              <a:t>Saiesha</a:t>
            </a:r>
            <a:r>
              <a:rPr lang="en-US" dirty="0">
                <a:effectLst/>
              </a:rPr>
              <a:t>. (2022, April 14). </a:t>
            </a:r>
            <a:r>
              <a:rPr lang="en-US" i="1" dirty="0">
                <a:effectLst/>
              </a:rPr>
              <a:t>7 facts about water scarcity in Jordan</a:t>
            </a:r>
            <a:r>
              <a:rPr lang="en-US" dirty="0">
                <a:effectLst/>
              </a:rPr>
              <a:t>. The </a:t>
            </a:r>
            <a:r>
              <a:rPr lang="en-US" dirty="0" err="1">
                <a:effectLst/>
              </a:rPr>
              <a:t>Borgen</a:t>
            </a:r>
            <a:r>
              <a:rPr lang="en-US" dirty="0">
                <a:effectLst/>
              </a:rPr>
              <a:t> Project. https://borgenproject.org/water-scarcity-in-jordan/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38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94</TotalTime>
  <Words>359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Water Crisis in Jordan</vt:lpstr>
      <vt:lpstr>PowerPoint Presentation</vt:lpstr>
      <vt:lpstr>Issues of water crisis in Jordan</vt:lpstr>
      <vt:lpstr>Causes of water crisis in Jordan</vt:lpstr>
      <vt:lpstr>Consequences of water crisis in Jordan</vt:lpstr>
      <vt:lpstr>Solutions for water crisis in Jordan</vt:lpstr>
      <vt:lpstr>Citations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Crisis in Jordan</dc:title>
  <dc:creator>Rami Abu Eita</dc:creator>
  <cp:lastModifiedBy>Rami Abu Eita</cp:lastModifiedBy>
  <cp:revision>1</cp:revision>
  <dcterms:created xsi:type="dcterms:W3CDTF">2023-05-09T13:38:00Z</dcterms:created>
  <dcterms:modified xsi:type="dcterms:W3CDTF">2023-05-09T15:12:08Z</dcterms:modified>
</cp:coreProperties>
</file>