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BBE5A-F422-E347-A9D6-B814AACE9BE1}" type="datetimeFigureOut">
              <a:rPr lang="de-DE" smtClean="0"/>
              <a:t>09.05.23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6795B-8198-E646-86B0-2D6F257B6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80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dy.gov/earthquakes#:~:text=Prepare%20Before%20an%20Earthquake&amp;text=Make%20an%20Emergency%20Plan%3A%20Create,fire%20extinguisher%20and%20a%20whistle.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knowledge.worldbank.org/bitstream/handle/10986/4042/WPS4823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gs.gov/faqs/which-country-has-most-earthquakes#:~:text=For%20which%20country%20do%20we,able%20to%20record%20many%20earthquakes.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Introduction:</a:t>
            </a:r>
          </a:p>
          <a:p>
            <a:endParaRPr lang="en-GB" dirty="0"/>
          </a:p>
          <a:p>
            <a:r>
              <a:rPr lang="en-GB" dirty="0"/>
              <a:t>Earthquakes are usually cause when underground rock suddenly breaks there is a rapid motion along </a:t>
            </a:r>
          </a:p>
          <a:p>
            <a:r>
              <a:rPr lang="en-GB" dirty="0"/>
              <a:t>a fault. This sudden release of energy causes the seismic waves that make the ground shake.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err="1"/>
              <a:t>mtu.edu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6795B-8198-E646-86B0-2D6F257B6CE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85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Ground shaking: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Ground Shaking is caused by body waves and surface waves. As  a </a:t>
            </a:r>
            <a:r>
              <a:rPr lang="en-GB" dirty="0" err="1"/>
              <a:t>generalization</a:t>
            </a:r>
            <a:r>
              <a:rPr lang="en-GB" dirty="0"/>
              <a:t>, the </a:t>
            </a:r>
            <a:r>
              <a:rPr lang="en-GB" dirty="0" err="1"/>
              <a:t>serverity</a:t>
            </a:r>
            <a:endParaRPr lang="en-GB" dirty="0"/>
          </a:p>
          <a:p>
            <a:r>
              <a:rPr lang="en-GB" dirty="0"/>
              <a:t>Of ground shaking increases as magnitude increases and deceases as distance from the causative fault increases.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Tsunamis:</a:t>
            </a:r>
          </a:p>
          <a:p>
            <a:endParaRPr lang="en-GB" dirty="0"/>
          </a:p>
          <a:p>
            <a:endParaRPr lang="en-GB" dirty="0"/>
          </a:p>
          <a:p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Tsunamis are 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giant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waves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caused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by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earthquakes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or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volcanic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eruptions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under the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sea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. Out in the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depths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of the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ocean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, tsunami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waves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do not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dramatically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increase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in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height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. But as the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waves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travel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inland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, they build up to higher and higher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heights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as the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depth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of the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ocean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4D5156"/>
                </a:solidFill>
                <a:effectLst/>
                <a:latin typeface="Google Sans"/>
              </a:rPr>
              <a:t>decreases</a:t>
            </a:r>
            <a:r>
              <a:rPr lang="de-DE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.</a:t>
            </a:r>
            <a:endParaRPr lang="en-GB" b="0" i="0" u="none" strike="noStrike" dirty="0">
              <a:solidFill>
                <a:srgbClr val="4D5156"/>
              </a:solidFill>
              <a:effectLst/>
              <a:latin typeface="Google Sans"/>
            </a:endParaRPr>
          </a:p>
          <a:p>
            <a:endParaRPr lang="en-GB" b="0" i="0" u="none" strike="noStrike" dirty="0">
              <a:solidFill>
                <a:srgbClr val="4D5156"/>
              </a:solidFill>
              <a:effectLst/>
              <a:latin typeface="Google Sans"/>
            </a:endParaRPr>
          </a:p>
          <a:p>
            <a:endParaRPr lang="en-GB" b="0" i="0" u="none" strike="noStrike" dirty="0">
              <a:solidFill>
                <a:srgbClr val="4D5156"/>
              </a:solidFill>
              <a:effectLst/>
              <a:latin typeface="Google Sans"/>
            </a:endParaRPr>
          </a:p>
          <a:p>
            <a:r>
              <a:rPr lang="en-GB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Uses.gov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6795B-8198-E646-86B0-2D6F257B6CE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574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u="none" strike="noStrike" dirty="0">
              <a:solidFill>
                <a:srgbClr val="202124"/>
              </a:solidFill>
              <a:effectLst/>
              <a:latin typeface="Google Sans"/>
            </a:endParaRPr>
          </a:p>
          <a:p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Make an </a:t>
            </a:r>
            <a:r>
              <a:rPr lang="de-DE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Emergency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Plan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: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Create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a family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emergency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communications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plan that has an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out-of-state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contact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. Plan where to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meet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if you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get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separated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. Make a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supply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kit that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includes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enough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food and water for several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days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, a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flashlight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, a fire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extinguisher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and a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whistle.</a:t>
            </a:r>
            <a:r>
              <a:rPr lang="de-DE" b="0" i="0" u="none" strike="noStrike" dirty="0" err="1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31.01.2023</a:t>
            </a:r>
            <a:endParaRPr lang="de-DE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b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</a:b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Earthquakes | Ready.gov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6795B-8198-E646-86B0-2D6F257B6CE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94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Earthquakes account for the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majority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of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deaths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from a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range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of natural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disasters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which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amounts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to 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about 60,000 people a year worldwide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 –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around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90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percent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of which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occur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in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developing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countries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(OECD, 2008).</a:t>
            </a:r>
            <a:endParaRPr lang="de-DE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b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</a:b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https://www.google.de/url?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sa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=t&amp;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rct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=j&amp;q=&amp;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esrc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=s&amp;source=web&amp;cd=&amp;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ved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=2ahUKEwiIlKye-9r-AhVLgv0HHU7dBg8QFnoECA0QAw&amp;url=https%3A%2F%2Fopenknowledge.worldbank.org%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2Fbitstream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%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2Fhandle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%2F10986%2F4042%2FWPS4823.pdf&amp;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usg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=AOvVaw3RIMYJXw59PCIVjmN8zgzf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6795B-8198-E646-86B0-2D6F257B6CE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355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For which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country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do we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locate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the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most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earthquakes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? </a:t>
            </a:r>
            <a:r>
              <a:rPr lang="de-DE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Japan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. The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whole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country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is in a very active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seismic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area, and they have the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densest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seismic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network in the world, so they are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able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to record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many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de-DE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earthquakes</a:t>
            </a:r>
            <a:r>
              <a:rPr lang="de-DE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de-DE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b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</a:b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Which 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country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 has the 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most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de-DE" b="0" i="0" u="none" strike="noStrike" dirty="0" err="1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earthquakes</a:t>
            </a:r>
            <a:r>
              <a:rPr lang="de-DE" b="0" i="0" u="none" strike="noStrike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3"/>
              </a:rPr>
              <a:t>? - USGS.gov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6795B-8198-E646-86B0-2D6F257B6CE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xmoxDznXe4" TargetMode="External"/><Relationship Id="rId2" Type="http://schemas.openxmlformats.org/officeDocument/2006/relationships/hyperlink" Target="https://youtu.be/vxmoxDznX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Hd4xCmuwiB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4B9BF-1740-8CD8-8881-7D09B8D8B1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Earthquakes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27365A-6967-7CB9-E051-F4D1092679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Rafael, </a:t>
            </a:r>
            <a:r>
              <a:rPr lang="en-GB" dirty="0" err="1"/>
              <a:t>Gio</a:t>
            </a:r>
            <a:r>
              <a:rPr lang="en-GB" dirty="0"/>
              <a:t>,</a:t>
            </a:r>
          </a:p>
          <a:p>
            <a:r>
              <a:rPr lang="en-GB" dirty="0"/>
              <a:t> </a:t>
            </a:r>
            <a:r>
              <a:rPr lang="en-GB" dirty="0" err="1"/>
              <a:t>Karam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16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3D7C2-73D7-DFDD-13C0-DDCE2A60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666" y="412353"/>
            <a:ext cx="9601200" cy="1485900"/>
          </a:xfrm>
        </p:spPr>
        <p:txBody>
          <a:bodyPr/>
          <a:lstStyle/>
          <a:p>
            <a:r>
              <a:rPr lang="en-GB" dirty="0"/>
              <a:t>Cause of Earthquakes</a:t>
            </a:r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9211D8F-3532-2F64-1381-2713AF249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6134" y="1898253"/>
            <a:ext cx="7071415" cy="416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3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D82C8-3D08-EC1F-F61A-B60C3D174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Earthquakes causes tsunamis and ground shaking</a:t>
            </a:r>
            <a:endParaRPr lang="de-DE" dirty="0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037257AF-568E-5B28-493F-C7BDE2F64C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98711" y="2330355"/>
            <a:ext cx="7469111" cy="3641191"/>
          </a:xfrm>
        </p:spPr>
      </p:pic>
    </p:spTree>
    <p:extLst>
      <p:ext uri="{BB962C8B-B14F-4D97-AF65-F5344CB8AC3E}">
        <p14:creationId xmlns:p14="http://schemas.microsoft.com/office/powerpoint/2010/main" val="262798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715C5-CC4B-4772-3F4C-D55C5540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prepare for a earth quake</a:t>
            </a:r>
            <a:endParaRPr lang="de-DE" dirty="0"/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B29AC46E-FA82-BBBA-64C5-65570666CC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2171700"/>
            <a:ext cx="10223221" cy="3372609"/>
          </a:xfrm>
        </p:spPr>
      </p:pic>
    </p:spTree>
    <p:extLst>
      <p:ext uri="{BB962C8B-B14F-4D97-AF65-F5344CB8AC3E}">
        <p14:creationId xmlns:p14="http://schemas.microsoft.com/office/powerpoint/2010/main" val="18074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812FD-B87E-8D1C-4C3B-97FAFCF5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of people dying in a year</a:t>
            </a:r>
            <a:endParaRPr lang="de-DE" dirty="0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D9B12749-A58A-42E2-6073-8A67EF294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769308"/>
            <a:ext cx="7274674" cy="4106811"/>
          </a:xfrm>
        </p:spPr>
      </p:pic>
    </p:spTree>
    <p:extLst>
      <p:ext uri="{BB962C8B-B14F-4D97-AF65-F5344CB8AC3E}">
        <p14:creationId xmlns:p14="http://schemas.microsoft.com/office/powerpoint/2010/main" val="147562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DE57A-8674-31B6-67EF-A8D1F645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Countries with most earthquakes</a:t>
            </a:r>
            <a:endParaRPr lang="de-DE" dirty="0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90CC8E27-6068-9A10-7EF0-DE364BB34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428750"/>
            <a:ext cx="7518400" cy="4989672"/>
          </a:xfrm>
        </p:spPr>
      </p:pic>
    </p:spTree>
    <p:extLst>
      <p:ext uri="{BB962C8B-B14F-4D97-AF65-F5344CB8AC3E}">
        <p14:creationId xmlns:p14="http://schemas.microsoft.com/office/powerpoint/2010/main" val="341304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0F2AD-2B7D-189B-80DB-7B7E3121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you, here are some videos and links for more information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33B316-04DA-ECF6-2F70-FDAAC84D8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err="1">
                <a:hlinkClick r:id="rId2"/>
              </a:rPr>
              <a:t>youtu.be</a:t>
            </a:r>
            <a:r>
              <a:rPr lang="de-DE" dirty="0">
                <a:hlinkClick r:id="rId2"/>
              </a:rPr>
              <a:t>/</a:t>
            </a:r>
            <a:r>
              <a:rPr lang="de-DE" dirty="0" err="1">
                <a:hlinkClick r:id="rId2"/>
              </a:rPr>
              <a:t>vxmoxDznXe</a:t>
            </a:r>
            <a:r>
              <a:rPr lang="de-DE" dirty="0" err="1">
                <a:hlinkClick r:id="rId3"/>
              </a:rPr>
              <a:t>4</a:t>
            </a:r>
            <a:endParaRPr lang="en-GB" dirty="0"/>
          </a:p>
          <a:p>
            <a:r>
              <a:rPr lang="de-DE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4"/>
              </a:rPr>
              <a:t>https://</a:t>
            </a:r>
            <a:r>
              <a:rPr lang="de-DE" b="0" i="0" u="none" strike="noStrike" dirty="0" err="1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4"/>
              </a:rPr>
              <a:t>youtu.be</a:t>
            </a:r>
            <a:r>
              <a:rPr lang="de-DE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4"/>
              </a:rPr>
              <a:t>/</a:t>
            </a:r>
            <a:r>
              <a:rPr lang="de-DE" b="0" i="0" u="none" strike="noStrike" dirty="0" err="1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4"/>
              </a:rPr>
              <a:t>Hd4xCmuwiBw</a:t>
            </a:r>
            <a:endParaRPr lang="en-GB" b="0" i="0" u="none" strike="noStrike" dirty="0">
              <a:solidFill>
                <a:srgbClr val="70757A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de-DE" b="0" i="0" u="none" strike="noStrike" dirty="0" err="1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youtu.be</a:t>
            </a:r>
            <a:r>
              <a:rPr lang="de-DE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/vS55NgX-JgM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182614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7</Slides>
  <Notes>5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Ausschnitt</vt:lpstr>
      <vt:lpstr>Earthquakes</vt:lpstr>
      <vt:lpstr>Cause of Earthquakes</vt:lpstr>
      <vt:lpstr>Earthquakes causes tsunamis and ground shaking</vt:lpstr>
      <vt:lpstr>How to prepare for a earth quake</vt:lpstr>
      <vt:lpstr>Number of people dying in a year</vt:lpstr>
      <vt:lpstr>Countries with most earthquakes</vt:lpstr>
      <vt:lpstr>Thank you, here are some videos and links for more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Silvia Kakish</dc:creator>
  <cp:lastModifiedBy>Silvia Kakish</cp:lastModifiedBy>
  <cp:revision>3</cp:revision>
  <dcterms:created xsi:type="dcterms:W3CDTF">2023-05-02T05:15:49Z</dcterms:created>
  <dcterms:modified xsi:type="dcterms:W3CDTF">2023-05-09T13:49:16Z</dcterms:modified>
</cp:coreProperties>
</file>