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BBE5A-F422-E347-A9D6-B814AACE9BE1}" type="datetimeFigureOut">
              <a:rPr lang="de-DE" smtClean="0"/>
              <a:t>09.05.23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6795B-8198-E646-86B0-2D6F257B6C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803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ady.gov/earthquakes#:~:text=Prepare%20Before%20an%20Earthquake&amp;text=Make%20an%20Emergency%20Plan%3A%20Create,fire%20extinguisher%20and%20a%20whistle.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knowledge.worldbank.org/bitstream/handle/10986/4042/WPS4823.pdf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gs.gov/faqs/which-country-has-most-earthquakes#:~:text=For%20which%20country%20do%20we,able%20to%20record%20many%20earthquakes.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Introduction:</a:t>
            </a:r>
          </a:p>
          <a:p>
            <a:endParaRPr lang="en-GB" dirty="0"/>
          </a:p>
          <a:p>
            <a:r>
              <a:rPr lang="en-GB" dirty="0"/>
              <a:t>Earthquakes are usually cause when underground rock suddenly breaks there is a rapid motion along </a:t>
            </a:r>
          </a:p>
          <a:p>
            <a:r>
              <a:rPr lang="en-GB" dirty="0"/>
              <a:t>a fault. This sudden release of energy causes the seismic waves that make the ground shake.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 </a:t>
            </a:r>
            <a:r>
              <a:rPr lang="en-GB" dirty="0" err="1"/>
              <a:t>mtu.edu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86795B-8198-E646-86B0-2D6F257B6CEE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4853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Ground shaking: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Ground Shaking is caused by body waves and surface waves. As  a </a:t>
            </a:r>
            <a:r>
              <a:rPr lang="en-GB" dirty="0" err="1"/>
              <a:t>generalization</a:t>
            </a:r>
            <a:r>
              <a:rPr lang="en-GB" dirty="0"/>
              <a:t>, the </a:t>
            </a:r>
            <a:r>
              <a:rPr lang="en-GB" dirty="0" err="1"/>
              <a:t>serverity</a:t>
            </a:r>
            <a:endParaRPr lang="en-GB" dirty="0"/>
          </a:p>
          <a:p>
            <a:r>
              <a:rPr lang="en-GB" dirty="0"/>
              <a:t>Of ground shaking increases as magnitude increases and deceases as distance from the causative fault increases.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Tsunamis:</a:t>
            </a:r>
          </a:p>
          <a:p>
            <a:endParaRPr lang="en-GB" dirty="0"/>
          </a:p>
          <a:p>
            <a:endParaRPr lang="en-GB" dirty="0"/>
          </a:p>
          <a:p>
            <a:r>
              <a:rPr lang="de-DE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Tsunamis are </a:t>
            </a:r>
            <a:r>
              <a:rPr lang="de-DE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giant </a:t>
            </a:r>
            <a:r>
              <a:rPr lang="de-DE" b="0" i="0" u="none" strike="noStrike" dirty="0" err="1">
                <a:solidFill>
                  <a:srgbClr val="040C28"/>
                </a:solidFill>
                <a:effectLst/>
                <a:latin typeface="Google Sans"/>
              </a:rPr>
              <a:t>waves</a:t>
            </a:r>
            <a:r>
              <a:rPr lang="de-DE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de-DE" b="0" i="0" u="none" strike="noStrike" dirty="0" err="1">
                <a:solidFill>
                  <a:srgbClr val="040C28"/>
                </a:solidFill>
                <a:effectLst/>
                <a:latin typeface="Google Sans"/>
              </a:rPr>
              <a:t>caused</a:t>
            </a:r>
            <a:r>
              <a:rPr lang="de-DE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 by </a:t>
            </a:r>
            <a:r>
              <a:rPr lang="de-DE" b="0" i="0" u="none" strike="noStrike" dirty="0" err="1">
                <a:solidFill>
                  <a:srgbClr val="040C28"/>
                </a:solidFill>
                <a:effectLst/>
                <a:latin typeface="Google Sans"/>
              </a:rPr>
              <a:t>earthquakes</a:t>
            </a:r>
            <a:r>
              <a:rPr lang="de-DE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 or </a:t>
            </a:r>
            <a:r>
              <a:rPr lang="de-DE" b="0" i="0" u="none" strike="noStrike" dirty="0" err="1">
                <a:solidFill>
                  <a:srgbClr val="040C28"/>
                </a:solidFill>
                <a:effectLst/>
                <a:latin typeface="Google Sans"/>
              </a:rPr>
              <a:t>volcanic</a:t>
            </a:r>
            <a:r>
              <a:rPr lang="de-DE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de-DE" b="0" i="0" u="none" strike="noStrike" dirty="0" err="1">
                <a:solidFill>
                  <a:srgbClr val="040C28"/>
                </a:solidFill>
                <a:effectLst/>
                <a:latin typeface="Google Sans"/>
              </a:rPr>
              <a:t>eruptions</a:t>
            </a:r>
            <a:r>
              <a:rPr lang="de-DE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 under the </a:t>
            </a:r>
            <a:r>
              <a:rPr lang="de-DE" b="0" i="0" u="none" strike="noStrike" dirty="0" err="1">
                <a:solidFill>
                  <a:srgbClr val="040C28"/>
                </a:solidFill>
                <a:effectLst/>
                <a:latin typeface="Google Sans"/>
              </a:rPr>
              <a:t>sea</a:t>
            </a:r>
            <a:r>
              <a:rPr lang="de-DE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. Out in the </a:t>
            </a:r>
            <a:r>
              <a:rPr lang="de-DE" b="0" i="0" u="none" strike="noStrike" dirty="0" err="1">
                <a:solidFill>
                  <a:srgbClr val="4D5156"/>
                </a:solidFill>
                <a:effectLst/>
                <a:latin typeface="Google Sans"/>
              </a:rPr>
              <a:t>depths</a:t>
            </a:r>
            <a:r>
              <a:rPr lang="de-DE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 of the </a:t>
            </a:r>
            <a:r>
              <a:rPr lang="de-DE" b="0" i="0" u="none" strike="noStrike" dirty="0" err="1">
                <a:solidFill>
                  <a:srgbClr val="4D5156"/>
                </a:solidFill>
                <a:effectLst/>
                <a:latin typeface="Google Sans"/>
              </a:rPr>
              <a:t>ocean</a:t>
            </a:r>
            <a:r>
              <a:rPr lang="de-DE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, tsunami </a:t>
            </a:r>
            <a:r>
              <a:rPr lang="de-DE" b="0" i="0" u="none" strike="noStrike" dirty="0" err="1">
                <a:solidFill>
                  <a:srgbClr val="4D5156"/>
                </a:solidFill>
                <a:effectLst/>
                <a:latin typeface="Google Sans"/>
              </a:rPr>
              <a:t>waves</a:t>
            </a:r>
            <a:r>
              <a:rPr lang="de-DE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 do not </a:t>
            </a:r>
            <a:r>
              <a:rPr lang="de-DE" b="0" i="0" u="none" strike="noStrike" dirty="0" err="1">
                <a:solidFill>
                  <a:srgbClr val="4D5156"/>
                </a:solidFill>
                <a:effectLst/>
                <a:latin typeface="Google Sans"/>
              </a:rPr>
              <a:t>dramatically</a:t>
            </a:r>
            <a:r>
              <a:rPr lang="de-DE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 </a:t>
            </a:r>
            <a:r>
              <a:rPr lang="de-DE" b="0" i="0" u="none" strike="noStrike" dirty="0" err="1">
                <a:solidFill>
                  <a:srgbClr val="4D5156"/>
                </a:solidFill>
                <a:effectLst/>
                <a:latin typeface="Google Sans"/>
              </a:rPr>
              <a:t>increase</a:t>
            </a:r>
            <a:r>
              <a:rPr lang="de-DE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 in </a:t>
            </a:r>
            <a:r>
              <a:rPr lang="de-DE" b="0" i="0" u="none" strike="noStrike" dirty="0" err="1">
                <a:solidFill>
                  <a:srgbClr val="4D5156"/>
                </a:solidFill>
                <a:effectLst/>
                <a:latin typeface="Google Sans"/>
              </a:rPr>
              <a:t>height</a:t>
            </a:r>
            <a:r>
              <a:rPr lang="de-DE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. But as the </a:t>
            </a:r>
            <a:r>
              <a:rPr lang="de-DE" b="0" i="0" u="none" strike="noStrike" dirty="0" err="1">
                <a:solidFill>
                  <a:srgbClr val="4D5156"/>
                </a:solidFill>
                <a:effectLst/>
                <a:latin typeface="Google Sans"/>
              </a:rPr>
              <a:t>waves</a:t>
            </a:r>
            <a:r>
              <a:rPr lang="de-DE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 travel </a:t>
            </a:r>
            <a:r>
              <a:rPr lang="de-DE" b="0" i="0" u="none" strike="noStrike" dirty="0" err="1">
                <a:solidFill>
                  <a:srgbClr val="4D5156"/>
                </a:solidFill>
                <a:effectLst/>
                <a:latin typeface="Google Sans"/>
              </a:rPr>
              <a:t>inland</a:t>
            </a:r>
            <a:r>
              <a:rPr lang="de-DE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, they build up to higher and higher </a:t>
            </a:r>
            <a:r>
              <a:rPr lang="de-DE" b="0" i="0" u="none" strike="noStrike" dirty="0" err="1">
                <a:solidFill>
                  <a:srgbClr val="4D5156"/>
                </a:solidFill>
                <a:effectLst/>
                <a:latin typeface="Google Sans"/>
              </a:rPr>
              <a:t>heights</a:t>
            </a:r>
            <a:r>
              <a:rPr lang="de-DE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 as the </a:t>
            </a:r>
            <a:r>
              <a:rPr lang="de-DE" b="0" i="0" u="none" strike="noStrike" dirty="0" err="1">
                <a:solidFill>
                  <a:srgbClr val="4D5156"/>
                </a:solidFill>
                <a:effectLst/>
                <a:latin typeface="Google Sans"/>
              </a:rPr>
              <a:t>depth</a:t>
            </a:r>
            <a:r>
              <a:rPr lang="de-DE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 of the </a:t>
            </a:r>
            <a:r>
              <a:rPr lang="de-DE" b="0" i="0" u="none" strike="noStrike" dirty="0" err="1">
                <a:solidFill>
                  <a:srgbClr val="4D5156"/>
                </a:solidFill>
                <a:effectLst/>
                <a:latin typeface="Google Sans"/>
              </a:rPr>
              <a:t>ocean</a:t>
            </a:r>
            <a:r>
              <a:rPr lang="de-DE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 </a:t>
            </a:r>
            <a:r>
              <a:rPr lang="de-DE" b="0" i="0" u="none" strike="noStrike" dirty="0" err="1">
                <a:solidFill>
                  <a:srgbClr val="4D5156"/>
                </a:solidFill>
                <a:effectLst/>
                <a:latin typeface="Google Sans"/>
              </a:rPr>
              <a:t>decreases</a:t>
            </a:r>
            <a:r>
              <a:rPr lang="de-DE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.</a:t>
            </a:r>
            <a:endParaRPr lang="en-GB" b="0" i="0" u="none" strike="noStrike" dirty="0">
              <a:solidFill>
                <a:srgbClr val="4D5156"/>
              </a:solidFill>
              <a:effectLst/>
              <a:latin typeface="Google Sans"/>
            </a:endParaRPr>
          </a:p>
          <a:p>
            <a:endParaRPr lang="en-GB" b="0" i="0" u="none" strike="noStrike" dirty="0">
              <a:solidFill>
                <a:srgbClr val="4D5156"/>
              </a:solidFill>
              <a:effectLst/>
              <a:latin typeface="Google Sans"/>
            </a:endParaRPr>
          </a:p>
          <a:p>
            <a:endParaRPr lang="en-GB" b="0" i="0" u="none" strike="noStrike" dirty="0">
              <a:solidFill>
                <a:srgbClr val="4D5156"/>
              </a:solidFill>
              <a:effectLst/>
              <a:latin typeface="Google Sans"/>
            </a:endParaRPr>
          </a:p>
          <a:p>
            <a:r>
              <a:rPr lang="en-GB" b="0" i="0" u="none" strike="noStrike" dirty="0">
                <a:solidFill>
                  <a:srgbClr val="4D5156"/>
                </a:solidFill>
                <a:effectLst/>
                <a:latin typeface="Google Sans"/>
              </a:rPr>
              <a:t>Uses.gov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86795B-8198-E646-86B0-2D6F257B6CEE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3574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i="0" u="none" strike="noStrike" dirty="0">
              <a:solidFill>
                <a:srgbClr val="202124"/>
              </a:solidFill>
              <a:effectLst/>
              <a:latin typeface="Google Sans"/>
            </a:endParaRPr>
          </a:p>
          <a:p>
            <a:r>
              <a:rPr lang="de-DE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Make an </a:t>
            </a:r>
            <a:r>
              <a:rPr lang="de-DE" b="0" i="0" u="none" strike="noStrike" dirty="0" err="1">
                <a:solidFill>
                  <a:srgbClr val="040C28"/>
                </a:solidFill>
                <a:effectLst/>
                <a:latin typeface="Google Sans"/>
              </a:rPr>
              <a:t>Emergency</a:t>
            </a:r>
            <a:r>
              <a:rPr lang="de-DE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 Plan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: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Create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a family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emergency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communications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plan that has an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out-of-state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contact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. Plan where to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meet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if you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get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separated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. Make a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supply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kit that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includes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enough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food and water for several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days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, a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flashlight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, a fire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extinguisher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and a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whistle.</a:t>
            </a:r>
            <a:r>
              <a:rPr lang="de-DE" b="0" i="0" u="none" strike="noStrike" dirty="0" err="1">
                <a:solidFill>
                  <a:srgbClr val="70757A"/>
                </a:solidFill>
                <a:effectLst/>
                <a:latin typeface="arial" panose="020B0604020202020204" pitchFamily="34" charset="0"/>
              </a:rPr>
              <a:t>31.01.2023</a:t>
            </a:r>
            <a:endParaRPr lang="de-DE" b="0" i="0" u="none" strike="noStrike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b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</a:br>
            <a: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Earthquakes | Ready.gov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86795B-8198-E646-86B0-2D6F257B6CEE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940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Earthquakes account for the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majority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of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deaths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from a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range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of natural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disasters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which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amounts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to </a:t>
            </a:r>
            <a:r>
              <a:rPr lang="de-DE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about 60,000 people a year worldwide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 –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around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90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percent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of which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occur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in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developing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countries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(OECD, 2008).</a:t>
            </a:r>
            <a:endParaRPr lang="de-DE" b="0" i="0" u="none" strike="noStrike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b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</a:br>
            <a: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https://www.google.de/url?</a:t>
            </a:r>
            <a:r>
              <a:rPr lang="de-DE" b="0" i="0" u="none" strike="noStrike" dirty="0" err="1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sa</a:t>
            </a:r>
            <a: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=t&amp;</a:t>
            </a:r>
            <a:r>
              <a:rPr lang="de-DE" b="0" i="0" u="none" strike="noStrike" dirty="0" err="1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rct</a:t>
            </a:r>
            <a: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=j&amp;q=&amp;</a:t>
            </a:r>
            <a:r>
              <a:rPr lang="de-DE" b="0" i="0" u="none" strike="noStrike" dirty="0" err="1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esrc</a:t>
            </a:r>
            <a: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=s&amp;source=web&amp;cd=&amp;</a:t>
            </a:r>
            <a:r>
              <a:rPr lang="de-DE" b="0" i="0" u="none" strike="noStrike" dirty="0" err="1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ved</a:t>
            </a:r>
            <a: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=2ahUKEwiIlKye-9r-AhVLgv0HHU7dBg8QFnoECA0QAw&amp;url=https%3A%2F%2Fopenknowledge.worldbank.org%</a:t>
            </a:r>
            <a:r>
              <a:rPr lang="de-DE" b="0" i="0" u="none" strike="noStrike" dirty="0" err="1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2Fbitstream</a:t>
            </a:r>
            <a: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%</a:t>
            </a:r>
            <a:r>
              <a:rPr lang="de-DE" b="0" i="0" u="none" strike="noStrike" dirty="0" err="1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2Fhandle</a:t>
            </a:r>
            <a: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%2F10986%2F4042%2FWPS4823.pdf&amp;</a:t>
            </a:r>
            <a:r>
              <a:rPr lang="de-DE" b="0" i="0" u="none" strike="noStrike" dirty="0" err="1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usg</a:t>
            </a:r>
            <a: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=AOvVaw3RIMYJXw59PCIVjmN8zgzf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86795B-8198-E646-86B0-2D6F257B6CEE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3355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For which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country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do we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locate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the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most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earthquakes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? </a:t>
            </a:r>
            <a:r>
              <a:rPr lang="de-DE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Japan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. The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whole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country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is in a very active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seismic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area, and they have the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densest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seismic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network in the world, so they are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able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to record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many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de-DE" b="0" i="0" u="none" strike="noStrike" dirty="0" err="1">
                <a:solidFill>
                  <a:srgbClr val="202124"/>
                </a:solidFill>
                <a:effectLst/>
                <a:latin typeface="Google Sans"/>
              </a:rPr>
              <a:t>earthquakes</a:t>
            </a:r>
            <a:r>
              <a:rPr lang="de-DE" b="0" i="0" u="none" strike="noStrike" dirty="0">
                <a:solidFill>
                  <a:srgbClr val="202124"/>
                </a:solidFill>
                <a:effectLst/>
                <a:latin typeface="Google Sans"/>
              </a:rPr>
              <a:t>.</a:t>
            </a:r>
            <a:endParaRPr lang="de-DE" b="0" i="0" u="none" strike="noStrike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b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</a:br>
            <a: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Which </a:t>
            </a:r>
            <a:r>
              <a:rPr lang="de-DE" b="0" i="0" u="none" strike="noStrike" dirty="0" err="1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country</a:t>
            </a:r>
            <a: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 has the </a:t>
            </a:r>
            <a:r>
              <a:rPr lang="de-DE" b="0" i="0" u="none" strike="noStrike" dirty="0" err="1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most</a:t>
            </a:r>
            <a: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 </a:t>
            </a:r>
            <a:r>
              <a:rPr lang="de-DE" b="0" i="0" u="none" strike="noStrike" dirty="0" err="1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earthquakes</a:t>
            </a:r>
            <a:r>
              <a:rPr lang="de-DE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3"/>
              </a:rPr>
              <a:t>? - USGS.gov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86795B-8198-E646-86B0-2D6F257B6CEE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94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xmoxDznXe4" TargetMode="External"/><Relationship Id="rId2" Type="http://schemas.openxmlformats.org/officeDocument/2006/relationships/hyperlink" Target="https://youtu.be/vxmoxDznX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Hd4xCmuwiB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B4B9BF-1740-8CD8-8881-7D09B8D8B1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Earthquakes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A27365A-6967-7CB9-E051-F4D1092679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Rafael, </a:t>
            </a:r>
            <a:r>
              <a:rPr lang="en-GB" dirty="0" err="1"/>
              <a:t>Gio</a:t>
            </a:r>
            <a:r>
              <a:rPr lang="en-GB" dirty="0"/>
              <a:t>,</a:t>
            </a:r>
          </a:p>
          <a:p>
            <a:r>
              <a:rPr lang="en-GB" dirty="0"/>
              <a:t> </a:t>
            </a:r>
            <a:r>
              <a:rPr lang="en-GB" dirty="0" err="1"/>
              <a:t>Karam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16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D3D7C2-73D7-DFDD-13C0-DDCE2A60E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666" y="412353"/>
            <a:ext cx="9601200" cy="1485900"/>
          </a:xfrm>
        </p:spPr>
        <p:txBody>
          <a:bodyPr/>
          <a:lstStyle/>
          <a:p>
            <a:r>
              <a:rPr lang="en-GB" dirty="0"/>
              <a:t>Cause of Earthquakes</a:t>
            </a:r>
            <a:endParaRPr lang="de-DE" dirty="0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E9211D8F-3532-2F64-1381-2713AF2495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56134" y="1898253"/>
            <a:ext cx="7071415" cy="416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330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5D82C8-3D08-EC1F-F61A-B60C3D174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Earthquakes causes tsunamis and ground shaking</a:t>
            </a:r>
            <a:endParaRPr lang="de-DE" dirty="0"/>
          </a:p>
        </p:txBody>
      </p:sp>
      <p:pic>
        <p:nvPicPr>
          <p:cNvPr id="4" name="Grafik 4">
            <a:extLst>
              <a:ext uri="{FF2B5EF4-FFF2-40B4-BE49-F238E27FC236}">
                <a16:creationId xmlns:a16="http://schemas.microsoft.com/office/drawing/2014/main" id="{037257AF-568E-5B28-493F-C7BDE2F64C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98711" y="2330355"/>
            <a:ext cx="7469111" cy="3641191"/>
          </a:xfrm>
        </p:spPr>
      </p:pic>
    </p:spTree>
    <p:extLst>
      <p:ext uri="{BB962C8B-B14F-4D97-AF65-F5344CB8AC3E}">
        <p14:creationId xmlns:p14="http://schemas.microsoft.com/office/powerpoint/2010/main" val="262798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715C5-CC4B-4772-3F4C-D55C55408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prepare for a earth quake</a:t>
            </a:r>
            <a:endParaRPr lang="de-DE" dirty="0"/>
          </a:p>
        </p:txBody>
      </p:sp>
      <p:pic>
        <p:nvPicPr>
          <p:cNvPr id="7" name="Grafik 7">
            <a:extLst>
              <a:ext uri="{FF2B5EF4-FFF2-40B4-BE49-F238E27FC236}">
                <a16:creationId xmlns:a16="http://schemas.microsoft.com/office/drawing/2014/main" id="{B29AC46E-FA82-BBBA-64C5-65570666CC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1600" y="2171700"/>
            <a:ext cx="10223221" cy="3372609"/>
          </a:xfrm>
        </p:spPr>
      </p:pic>
    </p:spTree>
    <p:extLst>
      <p:ext uri="{BB962C8B-B14F-4D97-AF65-F5344CB8AC3E}">
        <p14:creationId xmlns:p14="http://schemas.microsoft.com/office/powerpoint/2010/main" val="180740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1812FD-B87E-8D1C-4C3B-97FAFCF5C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Number of people dying in a year</a:t>
            </a:r>
            <a:endParaRPr lang="de-DE" dirty="0"/>
          </a:p>
        </p:txBody>
      </p:sp>
      <p:pic>
        <p:nvPicPr>
          <p:cNvPr id="4" name="Grafik 4">
            <a:extLst>
              <a:ext uri="{FF2B5EF4-FFF2-40B4-BE49-F238E27FC236}">
                <a16:creationId xmlns:a16="http://schemas.microsoft.com/office/drawing/2014/main" id="{D9B12749-A58A-42E2-6073-8A67EF2941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1600" y="1769308"/>
            <a:ext cx="7274674" cy="4106811"/>
          </a:xfrm>
        </p:spPr>
      </p:pic>
    </p:spTree>
    <p:extLst>
      <p:ext uri="{BB962C8B-B14F-4D97-AF65-F5344CB8AC3E}">
        <p14:creationId xmlns:p14="http://schemas.microsoft.com/office/powerpoint/2010/main" val="1475626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DE57A-8674-31B6-67EF-A8D1F645A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Countries with most earthquakes</a:t>
            </a:r>
            <a:endParaRPr lang="de-DE" dirty="0"/>
          </a:p>
        </p:txBody>
      </p:sp>
      <p:pic>
        <p:nvPicPr>
          <p:cNvPr id="4" name="Grafik 4">
            <a:extLst>
              <a:ext uri="{FF2B5EF4-FFF2-40B4-BE49-F238E27FC236}">
                <a16:creationId xmlns:a16="http://schemas.microsoft.com/office/drawing/2014/main" id="{90CC8E27-6068-9A10-7EF0-DE364BB34E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1600" y="1428750"/>
            <a:ext cx="7518400" cy="4989672"/>
          </a:xfrm>
        </p:spPr>
      </p:pic>
    </p:spTree>
    <p:extLst>
      <p:ext uri="{BB962C8B-B14F-4D97-AF65-F5344CB8AC3E}">
        <p14:creationId xmlns:p14="http://schemas.microsoft.com/office/powerpoint/2010/main" val="3413040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A0F2AD-2B7D-189B-80DB-7B7E31211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you, here are some videos and links for more information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33B316-04DA-ECF6-2F70-FDAAC84D8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>
                <a:hlinkClick r:id="rId2"/>
              </a:rPr>
              <a:t>https://</a:t>
            </a:r>
            <a:r>
              <a:rPr lang="de-DE" dirty="0" err="1">
                <a:hlinkClick r:id="rId2"/>
              </a:rPr>
              <a:t>youtu.be</a:t>
            </a:r>
            <a:r>
              <a:rPr lang="de-DE" dirty="0">
                <a:hlinkClick r:id="rId2"/>
              </a:rPr>
              <a:t>/</a:t>
            </a:r>
            <a:r>
              <a:rPr lang="de-DE" dirty="0" err="1">
                <a:hlinkClick r:id="rId2"/>
              </a:rPr>
              <a:t>vxmoxDznXe</a:t>
            </a:r>
            <a:r>
              <a:rPr lang="de-DE" dirty="0" err="1">
                <a:hlinkClick r:id="rId3"/>
              </a:rPr>
              <a:t>4</a:t>
            </a:r>
            <a:endParaRPr lang="en-GB" dirty="0"/>
          </a:p>
          <a:p>
            <a:r>
              <a:rPr lang="de-DE" b="0" i="0" u="none" strike="noStrike" dirty="0">
                <a:solidFill>
                  <a:srgbClr val="70757A"/>
                </a:solidFill>
                <a:effectLst/>
                <a:latin typeface="arial" panose="020B0604020202020204" pitchFamily="34" charset="0"/>
                <a:hlinkClick r:id="rId4"/>
              </a:rPr>
              <a:t>https://</a:t>
            </a:r>
            <a:r>
              <a:rPr lang="de-DE" b="0" i="0" u="none" strike="noStrike" dirty="0" err="1">
                <a:solidFill>
                  <a:srgbClr val="70757A"/>
                </a:solidFill>
                <a:effectLst/>
                <a:latin typeface="arial" panose="020B0604020202020204" pitchFamily="34" charset="0"/>
                <a:hlinkClick r:id="rId4"/>
              </a:rPr>
              <a:t>youtu.be</a:t>
            </a:r>
            <a:r>
              <a:rPr lang="de-DE" b="0" i="0" u="none" strike="noStrike" dirty="0">
                <a:solidFill>
                  <a:srgbClr val="70757A"/>
                </a:solidFill>
                <a:effectLst/>
                <a:latin typeface="arial" panose="020B0604020202020204" pitchFamily="34" charset="0"/>
                <a:hlinkClick r:id="rId4"/>
              </a:rPr>
              <a:t>/</a:t>
            </a:r>
            <a:r>
              <a:rPr lang="de-DE" b="0" i="0" u="none" strike="noStrike" dirty="0" err="1">
                <a:solidFill>
                  <a:srgbClr val="70757A"/>
                </a:solidFill>
                <a:effectLst/>
                <a:latin typeface="arial" panose="020B0604020202020204" pitchFamily="34" charset="0"/>
                <a:hlinkClick r:id="rId4"/>
              </a:rPr>
              <a:t>Hd4xCmuwiBw</a:t>
            </a:r>
            <a:endParaRPr lang="en-GB" b="0" i="0" u="none" strike="noStrike" dirty="0">
              <a:solidFill>
                <a:srgbClr val="70757A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u="none" strike="noStrike" dirty="0">
                <a:solidFill>
                  <a:srgbClr val="70757A"/>
                </a:solidFill>
                <a:effectLst/>
                <a:latin typeface="arial" panose="020B0604020202020204" pitchFamily="34" charset="0"/>
              </a:rPr>
              <a:t>https://</a:t>
            </a:r>
            <a:r>
              <a:rPr lang="de-DE" b="0" i="0" u="none" strike="noStrike" dirty="0" err="1">
                <a:solidFill>
                  <a:srgbClr val="70757A"/>
                </a:solidFill>
                <a:effectLst/>
                <a:latin typeface="arial" panose="020B0604020202020204" pitchFamily="34" charset="0"/>
              </a:rPr>
              <a:t>youtu.be</a:t>
            </a:r>
            <a:r>
              <a:rPr lang="de-DE" b="0" i="0" u="none" strike="noStrike" dirty="0">
                <a:solidFill>
                  <a:srgbClr val="70757A"/>
                </a:solidFill>
                <a:effectLst/>
                <a:latin typeface="arial" panose="020B0604020202020204" pitchFamily="34" charset="0"/>
              </a:rPr>
              <a:t>/vS55NgX-JgM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0182614"/>
      </p:ext>
    </p:extLst>
  </p:cSld>
  <p:clrMapOvr>
    <a:masterClrMapping/>
  </p:clrMapOvr>
</p:sld>
</file>

<file path=ppt/theme/theme1.xml><?xml version="1.0" encoding="utf-8"?>
<a:theme xmlns:a="http://schemas.openxmlformats.org/drawingml/2006/main" name="Ausschnitt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Breitbild</PresentationFormat>
  <Slides>7</Slides>
  <Notes>5</Notes>
  <HiddenSlides>0</HiddenSlide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Ausschnitt</vt:lpstr>
      <vt:lpstr>Earthquakes</vt:lpstr>
      <vt:lpstr>Cause of Earthquakes</vt:lpstr>
      <vt:lpstr>Earthquakes causes tsunamis and ground shaking</vt:lpstr>
      <vt:lpstr>How to prepare for a earth quake</vt:lpstr>
      <vt:lpstr>Number of people dying in a year</vt:lpstr>
      <vt:lpstr>Countries with most earthquakes</vt:lpstr>
      <vt:lpstr>Thank you, here are some videos and links for more information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Earthquakes</dc:title>
  <dc:creator>Silvia Kakish</dc:creator>
  <cp:lastModifiedBy>Silvia Kakish</cp:lastModifiedBy>
  <cp:revision>3</cp:revision>
  <dcterms:created xsi:type="dcterms:W3CDTF">2023-05-02T05:15:49Z</dcterms:created>
  <dcterms:modified xsi:type="dcterms:W3CDTF">2023-05-09T13:49:16Z</dcterms:modified>
</cp:coreProperties>
</file>