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7"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8E3D19D-F56B-43B2-A7DE-7B70A8DF1AE9}" type="datetimeFigureOut">
              <a:rPr lang="en-US" smtClean="0"/>
              <a:t>5/9/2023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3119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236242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21444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527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254877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8E3D19D-F56B-43B2-A7DE-7B70A8DF1AE9}"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6516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8E3D19D-F56B-43B2-A7DE-7B70A8DF1AE9}"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230566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E3D19D-F56B-43B2-A7DE-7B70A8DF1AE9}"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408759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E3D19D-F56B-43B2-A7DE-7B70A8DF1AE9}"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105094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E3D19D-F56B-43B2-A7DE-7B70A8DF1AE9}"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28414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E3D19D-F56B-43B2-A7DE-7B70A8DF1AE9}"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121808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124287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E3D19D-F56B-43B2-A7DE-7B70A8DF1AE9}"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317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E3D19D-F56B-43B2-A7DE-7B70A8DF1AE9}"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336946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3D19D-F56B-43B2-A7DE-7B70A8DF1AE9}"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105859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9034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3D19D-F56B-43B2-A7DE-7B70A8DF1AE9}"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AB406-1485-4799-8C2B-7A02338357AB}" type="slidenum">
              <a:rPr lang="en-US" smtClean="0"/>
              <a:t>‹#›</a:t>
            </a:fld>
            <a:endParaRPr lang="en-US"/>
          </a:p>
        </p:txBody>
      </p:sp>
    </p:spTree>
    <p:extLst>
      <p:ext uri="{BB962C8B-B14F-4D97-AF65-F5344CB8AC3E}">
        <p14:creationId xmlns:p14="http://schemas.microsoft.com/office/powerpoint/2010/main" val="236517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E3D19D-F56B-43B2-A7DE-7B70A8DF1AE9}" type="datetimeFigureOut">
              <a:rPr lang="en-US" smtClean="0"/>
              <a:t>5/9/2023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0AB406-1485-4799-8C2B-7A02338357AB}" type="slidenum">
              <a:rPr lang="en-US" smtClean="0"/>
              <a:t>‹#›</a:t>
            </a:fld>
            <a:endParaRPr lang="en-US"/>
          </a:p>
        </p:txBody>
      </p:sp>
    </p:spTree>
    <p:extLst>
      <p:ext uri="{BB962C8B-B14F-4D97-AF65-F5344CB8AC3E}">
        <p14:creationId xmlns:p14="http://schemas.microsoft.com/office/powerpoint/2010/main" val="7831092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8869" y="1096237"/>
            <a:ext cx="8791575" cy="2387600"/>
          </a:xfrm>
        </p:spPr>
        <p:txBody>
          <a:bodyPr/>
          <a:lstStyle/>
          <a:p>
            <a:r>
              <a:rPr lang="en-US" dirty="0" smtClean="0"/>
              <a:t>Light up my house </a:t>
            </a:r>
            <a:endParaRPr lang="en-US" dirty="0"/>
          </a:p>
        </p:txBody>
      </p:sp>
      <p:sp>
        <p:nvSpPr>
          <p:cNvPr id="3" name="Subtitle 2"/>
          <p:cNvSpPr>
            <a:spLocks noGrp="1"/>
          </p:cNvSpPr>
          <p:nvPr>
            <p:ph type="subTitle" idx="1"/>
          </p:nvPr>
        </p:nvSpPr>
        <p:spPr>
          <a:xfrm>
            <a:off x="2938869" y="3483837"/>
            <a:ext cx="8791575" cy="1655762"/>
          </a:xfrm>
        </p:spPr>
        <p:txBody>
          <a:bodyPr/>
          <a:lstStyle/>
          <a:p>
            <a:r>
              <a:rPr lang="en-US" dirty="0" smtClean="0"/>
              <a:t> done By: sanad , hamzeh , taleen and Christine </a:t>
            </a:r>
            <a:endParaRPr lang="en-US" dirty="0"/>
          </a:p>
        </p:txBody>
      </p:sp>
    </p:spTree>
    <p:extLst>
      <p:ext uri="{BB962C8B-B14F-4D97-AF65-F5344CB8AC3E}">
        <p14:creationId xmlns:p14="http://schemas.microsoft.com/office/powerpoint/2010/main" val="340877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living room </a:t>
            </a:r>
            <a:endParaRPr lang="en-US" dirty="0"/>
          </a:p>
        </p:txBody>
      </p:sp>
      <p:pic>
        <p:nvPicPr>
          <p:cNvPr id="5" name="Picture Placeholder 4"/>
          <p:cNvPicPr>
            <a:picLocks noGrp="1" noChangeAspect="1"/>
          </p:cNvPicPr>
          <p:nvPr>
            <p:ph type="pic" idx="1"/>
          </p:nvPr>
        </p:nvPicPr>
        <p:blipFill rotWithShape="1">
          <a:blip r:embed="rId2"/>
          <a:srcRect l="42337" t="23193" r="42346" b="44202"/>
          <a:stretch/>
        </p:blipFill>
        <p:spPr>
          <a:xfrm>
            <a:off x="8604068" y="357052"/>
            <a:ext cx="3139951" cy="2719635"/>
          </a:xfrm>
          <a:prstGeom prst="rect">
            <a:avLst/>
          </a:prstGeom>
        </p:spPr>
      </p:pic>
      <p:sp>
        <p:nvSpPr>
          <p:cNvPr id="4" name="Text Placeholder 3"/>
          <p:cNvSpPr>
            <a:spLocks noGrp="1"/>
          </p:cNvSpPr>
          <p:nvPr>
            <p:ph type="body" sz="half" idx="2"/>
          </p:nvPr>
        </p:nvSpPr>
        <p:spPr/>
        <p:txBody>
          <a:bodyPr>
            <a:normAutofit/>
          </a:bodyPr>
          <a:lstStyle/>
          <a:p>
            <a:r>
              <a:rPr lang="en-US" sz="2000" dirty="0" smtClean="0"/>
              <a:t>We used 3 led bulbs costing each bulb 1.5 JD ,with 2 fancy switches costing each 0.75 cents ,and 2 electrical sockets that costed 0.5 JD each which was            22.296 JD with the cost of the wires , the total cost of electrical consumption per month was </a:t>
            </a:r>
            <a:r>
              <a:rPr lang="en-US" sz="2000" dirty="0"/>
              <a:t>1.296 </a:t>
            </a:r>
            <a:r>
              <a:rPr lang="en-US" sz="2000" dirty="0" smtClean="0"/>
              <a:t>JD. </a:t>
            </a:r>
            <a:endParaRPr lang="en-US" sz="2000" dirty="0"/>
          </a:p>
        </p:txBody>
      </p:sp>
      <p:pic>
        <p:nvPicPr>
          <p:cNvPr id="6" name="Picture 5"/>
          <p:cNvPicPr>
            <a:picLocks noChangeAspect="1"/>
          </p:cNvPicPr>
          <p:nvPr/>
        </p:nvPicPr>
        <p:blipFill rotWithShape="1">
          <a:blip r:embed="rId3"/>
          <a:srcRect l="39951" t="32353" r="35735" b="37843"/>
          <a:stretch/>
        </p:blipFill>
        <p:spPr>
          <a:xfrm>
            <a:off x="8604068" y="3329236"/>
            <a:ext cx="3139951" cy="3065930"/>
          </a:xfrm>
          <a:prstGeom prst="rect">
            <a:avLst/>
          </a:prstGeom>
        </p:spPr>
      </p:pic>
    </p:spTree>
    <p:extLst>
      <p:ext uri="{BB962C8B-B14F-4D97-AF65-F5344CB8AC3E}">
        <p14:creationId xmlns:p14="http://schemas.microsoft.com/office/powerpoint/2010/main" val="163086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BEDROOM</a:t>
            </a:r>
            <a:endParaRPr lang="en-US" dirty="0"/>
          </a:p>
        </p:txBody>
      </p:sp>
      <p:pic>
        <p:nvPicPr>
          <p:cNvPr id="6" name="Picture Placeholder 5"/>
          <p:cNvPicPr>
            <a:picLocks noGrp="1" noChangeAspect="1"/>
          </p:cNvPicPr>
          <p:nvPr>
            <p:ph type="pic" idx="1"/>
          </p:nvPr>
        </p:nvPicPr>
        <p:blipFill rotWithShape="1">
          <a:blip r:embed="rId2"/>
          <a:srcRect l="42147" t="19495" r="42346" b="47731"/>
          <a:stretch/>
        </p:blipFill>
        <p:spPr>
          <a:xfrm>
            <a:off x="8490857" y="609600"/>
            <a:ext cx="2891246" cy="2708367"/>
          </a:xfrm>
          <a:prstGeom prst="rect">
            <a:avLst/>
          </a:prstGeom>
        </p:spPr>
      </p:pic>
      <p:sp>
        <p:nvSpPr>
          <p:cNvPr id="4" name="Text Placeholder 3"/>
          <p:cNvSpPr>
            <a:spLocks noGrp="1"/>
          </p:cNvSpPr>
          <p:nvPr>
            <p:ph type="body" sz="half" idx="2"/>
          </p:nvPr>
        </p:nvSpPr>
        <p:spPr/>
        <p:txBody>
          <a:bodyPr>
            <a:normAutofit/>
          </a:bodyPr>
          <a:lstStyle/>
          <a:p>
            <a:r>
              <a:rPr lang="en-US" sz="2000" dirty="0"/>
              <a:t>In the bedroom we used 2 </a:t>
            </a:r>
            <a:r>
              <a:rPr lang="en-US" sz="2000" dirty="0"/>
              <a:t>CFL light bulb </a:t>
            </a:r>
            <a:r>
              <a:rPr lang="en-US" sz="2000" dirty="0"/>
              <a:t>each costing 1Jd, with 1</a:t>
            </a:r>
            <a:r>
              <a:rPr lang="en-US" sz="2000" dirty="0"/>
              <a:t>Automatic switch </a:t>
            </a:r>
            <a:r>
              <a:rPr lang="en-US" sz="2000" dirty="0"/>
              <a:t>and 2 electrical </a:t>
            </a:r>
            <a:r>
              <a:rPr lang="en-US" sz="2000" dirty="0"/>
              <a:t>sockets </a:t>
            </a:r>
            <a:r>
              <a:rPr lang="en-US" sz="2000" dirty="0"/>
              <a:t>with 16 meters of wire. The final cost being 21.296. The total cost of electrical consumption per month was 1.296JD  </a:t>
            </a:r>
            <a:endParaRPr lang="en-US" sz="2000" dirty="0"/>
          </a:p>
        </p:txBody>
      </p:sp>
      <p:pic>
        <p:nvPicPr>
          <p:cNvPr id="7" name="Picture 6"/>
          <p:cNvPicPr>
            <a:picLocks noChangeAspect="1"/>
          </p:cNvPicPr>
          <p:nvPr/>
        </p:nvPicPr>
        <p:blipFill rotWithShape="1">
          <a:blip r:embed="rId3"/>
          <a:srcRect l="4389" t="38624" r="5027" b="11795"/>
          <a:stretch/>
        </p:blipFill>
        <p:spPr>
          <a:xfrm>
            <a:off x="8255726" y="3596639"/>
            <a:ext cx="3353150" cy="2447109"/>
          </a:xfrm>
          <a:prstGeom prst="rect">
            <a:avLst/>
          </a:prstGeom>
        </p:spPr>
      </p:pic>
    </p:spTree>
    <p:extLst>
      <p:ext uri="{BB962C8B-B14F-4D97-AF65-F5344CB8AC3E}">
        <p14:creationId xmlns:p14="http://schemas.microsoft.com/office/powerpoint/2010/main" val="301977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kitchen </a:t>
            </a:r>
            <a:br>
              <a:rPr lang="en-US" dirty="0" smtClean="0"/>
            </a:br>
            <a:endParaRPr lang="en-US" dirty="0"/>
          </a:p>
        </p:txBody>
      </p:sp>
      <p:pic>
        <p:nvPicPr>
          <p:cNvPr id="5" name="Picture Placeholder 4"/>
          <p:cNvPicPr>
            <a:picLocks noGrp="1" noChangeAspect="1"/>
          </p:cNvPicPr>
          <p:nvPr>
            <p:ph type="pic" idx="1"/>
          </p:nvPr>
        </p:nvPicPr>
        <p:blipFill rotWithShape="1">
          <a:blip r:embed="rId2"/>
          <a:srcRect l="33734" t="29749" r="39224" b="19832"/>
          <a:stretch/>
        </p:blipFill>
        <p:spPr>
          <a:xfrm>
            <a:off x="8229601" y="418011"/>
            <a:ext cx="2647406" cy="2612571"/>
          </a:xfrm>
          <a:prstGeom prst="rect">
            <a:avLst/>
          </a:prstGeom>
        </p:spPr>
      </p:pic>
      <p:sp>
        <p:nvSpPr>
          <p:cNvPr id="4" name="Text Placeholder 3"/>
          <p:cNvSpPr>
            <a:spLocks noGrp="1"/>
          </p:cNvSpPr>
          <p:nvPr>
            <p:ph type="body" sz="half" idx="2"/>
          </p:nvPr>
        </p:nvSpPr>
        <p:spPr/>
        <p:txBody>
          <a:bodyPr>
            <a:normAutofit/>
          </a:bodyPr>
          <a:lstStyle/>
          <a:p>
            <a:r>
              <a:rPr lang="en-US" sz="2000" dirty="0" smtClean="0"/>
              <a:t>In the kitchen we used 5 motion activated light bulbs each costing 3.5JD and 3 electrical sockets with 16 meters of wires , the total cost was 37.8JD and the total cost for electrical consumption per month is 2.8JD.</a:t>
            </a:r>
            <a:endParaRPr lang="en-US" sz="2000" dirty="0"/>
          </a:p>
        </p:txBody>
      </p:sp>
      <p:pic>
        <p:nvPicPr>
          <p:cNvPr id="6" name="Picture 5"/>
          <p:cNvPicPr>
            <a:picLocks noChangeAspect="1"/>
          </p:cNvPicPr>
          <p:nvPr/>
        </p:nvPicPr>
        <p:blipFill rotWithShape="1">
          <a:blip r:embed="rId3"/>
          <a:srcRect l="43285" t="28954" r="44902" b="41504"/>
          <a:stretch/>
        </p:blipFill>
        <p:spPr>
          <a:xfrm>
            <a:off x="8229600" y="3267507"/>
            <a:ext cx="2647406" cy="3039036"/>
          </a:xfrm>
          <a:prstGeom prst="rect">
            <a:avLst/>
          </a:prstGeom>
        </p:spPr>
      </p:pic>
    </p:spTree>
    <p:extLst>
      <p:ext uri="{BB962C8B-B14F-4D97-AF65-F5344CB8AC3E}">
        <p14:creationId xmlns:p14="http://schemas.microsoft.com/office/powerpoint/2010/main" val="150852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BATHROOM</a:t>
            </a:r>
            <a:endParaRPr lang="en-US" dirty="0"/>
          </a:p>
        </p:txBody>
      </p:sp>
      <p:sp>
        <p:nvSpPr>
          <p:cNvPr id="4" name="Text Placeholder 3"/>
          <p:cNvSpPr>
            <a:spLocks noGrp="1"/>
          </p:cNvSpPr>
          <p:nvPr>
            <p:ph type="body" sz="half" idx="2"/>
          </p:nvPr>
        </p:nvSpPr>
        <p:spPr/>
        <p:txBody>
          <a:bodyPr/>
          <a:lstStyle/>
          <a:p>
            <a:r>
              <a:rPr lang="en-US" dirty="0" smtClean="0"/>
              <a:t>In the bathroom there was 2cfl light bulbs each costing 1JD with an ordinary switch and an electrical socket. We used 10 meters of wire. The total cost was 15.296JD, and the total cost of electrical consumption per month was 1.296JD.</a:t>
            </a:r>
            <a:endParaRPr lang="en-US" dirty="0"/>
          </a:p>
        </p:txBody>
      </p:sp>
      <p:pic>
        <p:nvPicPr>
          <p:cNvPr id="5" name="Picture 4"/>
          <p:cNvPicPr>
            <a:picLocks noChangeAspect="1"/>
          </p:cNvPicPr>
          <p:nvPr/>
        </p:nvPicPr>
        <p:blipFill rotWithShape="1">
          <a:blip r:embed="rId2"/>
          <a:srcRect l="-508" t="19650" r="508" b="38591"/>
          <a:stretch/>
        </p:blipFill>
        <p:spPr>
          <a:xfrm>
            <a:off x="7982744" y="609600"/>
            <a:ext cx="3002426" cy="2795451"/>
          </a:xfrm>
          <a:prstGeom prst="rect">
            <a:avLst/>
          </a:prstGeom>
        </p:spPr>
      </p:pic>
      <p:pic>
        <p:nvPicPr>
          <p:cNvPr id="6" name="Picture 5"/>
          <p:cNvPicPr>
            <a:picLocks noChangeAspect="1"/>
          </p:cNvPicPr>
          <p:nvPr/>
        </p:nvPicPr>
        <p:blipFill rotWithShape="1">
          <a:blip r:embed="rId3"/>
          <a:srcRect t="26178" b="24608"/>
          <a:stretch/>
        </p:blipFill>
        <p:spPr>
          <a:xfrm>
            <a:off x="7982744" y="3579222"/>
            <a:ext cx="3274719" cy="2865120"/>
          </a:xfrm>
          <a:prstGeom prst="rect">
            <a:avLst/>
          </a:prstGeom>
        </p:spPr>
      </p:pic>
    </p:spTree>
    <p:extLst>
      <p:ext uri="{BB962C8B-B14F-4D97-AF65-F5344CB8AC3E}">
        <p14:creationId xmlns:p14="http://schemas.microsoft.com/office/powerpoint/2010/main" val="2507525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125</TotalTime>
  <Words>202</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Trebuchet MS</vt:lpstr>
      <vt:lpstr>Tw Cen MT</vt:lpstr>
      <vt:lpstr>Circuit</vt:lpstr>
      <vt:lpstr>Light up my house </vt:lpstr>
      <vt:lpstr>The living room </vt:lpstr>
      <vt:lpstr>BEDROOM</vt:lpstr>
      <vt:lpstr>The kitchen  </vt:lpstr>
      <vt:lpstr>THE BATHROOM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up my house</dc:title>
  <dc:creator>DELL</dc:creator>
  <cp:lastModifiedBy>DELL</cp:lastModifiedBy>
  <cp:revision>9</cp:revision>
  <dcterms:created xsi:type="dcterms:W3CDTF">2023-05-09T08:58:35Z</dcterms:created>
  <dcterms:modified xsi:type="dcterms:W3CDTF">2023-05-09T11:03:38Z</dcterms:modified>
</cp:coreProperties>
</file>