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273" autoAdjust="0"/>
  </p:normalViewPr>
  <p:slideViewPr>
    <p:cSldViewPr snapToGrid="0">
      <p:cViewPr varScale="1">
        <p:scale>
          <a:sx n="58" d="100"/>
          <a:sy n="58" d="100"/>
        </p:scale>
        <p:origin x="12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F2548-3B1F-4DF4-A7B3-DA17A1F52308}"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D219B-16CE-4041-80E8-53355FD4E135}" type="slidenum">
              <a:rPr lang="en-US" smtClean="0"/>
              <a:t>‹#›</a:t>
            </a:fld>
            <a:endParaRPr lang="en-US"/>
          </a:p>
        </p:txBody>
      </p:sp>
    </p:spTree>
    <p:extLst>
      <p:ext uri="{BB962C8B-B14F-4D97-AF65-F5344CB8AC3E}">
        <p14:creationId xmlns:p14="http://schemas.microsoft.com/office/powerpoint/2010/main" val="164607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earthquake</a:t>
            </a:r>
            <a:r>
              <a:rPr lang="en-US" sz="1200" b="0" i="0" kern="1200" dirty="0" smtClean="0">
                <a:solidFill>
                  <a:schemeClr val="tx1"/>
                </a:solidFill>
                <a:effectLst/>
                <a:latin typeface="+mn-lt"/>
                <a:ea typeface="+mn-ea"/>
                <a:cs typeface="+mn-cs"/>
              </a:rPr>
              <a:t> is an extreme shaking of Earth’s surface. The shaking is caused by movements in Earth’s outer layer.</a:t>
            </a:r>
          </a:p>
        </p:txBody>
      </p:sp>
      <p:sp>
        <p:nvSpPr>
          <p:cNvPr id="4" name="Slide Number Placeholder 3"/>
          <p:cNvSpPr>
            <a:spLocks noGrp="1"/>
          </p:cNvSpPr>
          <p:nvPr>
            <p:ph type="sldNum" sz="quarter" idx="10"/>
          </p:nvPr>
        </p:nvSpPr>
        <p:spPr/>
        <p:txBody>
          <a:bodyPr/>
          <a:lstStyle/>
          <a:p>
            <a:fld id="{AD8D219B-16CE-4041-80E8-53355FD4E135}" type="slidenum">
              <a:rPr lang="en-US" smtClean="0"/>
              <a:t>2</a:t>
            </a:fld>
            <a:endParaRPr lang="en-US"/>
          </a:p>
        </p:txBody>
      </p:sp>
    </p:spTree>
    <p:extLst>
      <p:ext uri="{BB962C8B-B14F-4D97-AF65-F5344CB8AC3E}">
        <p14:creationId xmlns:p14="http://schemas.microsoft.com/office/powerpoint/2010/main" val="309832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Fissure</a:t>
            </a:r>
            <a:r>
              <a:rPr lang="en-US" baseline="0" dirty="0" smtClean="0"/>
              <a:t> is when </a:t>
            </a:r>
            <a:r>
              <a:rPr lang="en-US" sz="1200" b="0" i="0" kern="1200" dirty="0" smtClean="0">
                <a:solidFill>
                  <a:schemeClr val="tx1"/>
                </a:solidFill>
                <a:effectLst/>
                <a:latin typeface="+mn-lt"/>
                <a:ea typeface="+mn-ea"/>
                <a:cs typeface="+mn-cs"/>
              </a:rPr>
              <a:t>a long, narrow crack or linear opening in the Earth's crust appears.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Soil</a:t>
            </a:r>
            <a:r>
              <a:rPr lang="en-US" sz="1200" b="0" i="0" kern="1200" baseline="0" dirty="0" smtClean="0">
                <a:solidFill>
                  <a:schemeClr val="tx1"/>
                </a:solidFill>
                <a:effectLst/>
                <a:latin typeface="+mn-lt"/>
                <a:ea typeface="+mn-ea"/>
                <a:cs typeface="+mn-cs"/>
              </a:rPr>
              <a:t> liquefaction happens when </a:t>
            </a:r>
            <a:r>
              <a:rPr lang="en-US" sz="1200" b="0" i="0" kern="1200" dirty="0" smtClean="0">
                <a:solidFill>
                  <a:schemeClr val="tx1"/>
                </a:solidFill>
                <a:effectLst/>
                <a:latin typeface="+mn-lt"/>
                <a:ea typeface="+mn-ea"/>
                <a:cs typeface="+mn-cs"/>
              </a:rPr>
              <a:t>the ground surface lose their strength in response to strong ground shaking.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When the stress on the edge overcomes the friction, there is an earthquake that releases energy in waves that travel through the earth's crust and cause the shaking that we feel.</a:t>
            </a:r>
          </a:p>
        </p:txBody>
      </p:sp>
      <p:sp>
        <p:nvSpPr>
          <p:cNvPr id="4" name="Slide Number Placeholder 3"/>
          <p:cNvSpPr>
            <a:spLocks noGrp="1"/>
          </p:cNvSpPr>
          <p:nvPr>
            <p:ph type="sldNum" sz="quarter" idx="10"/>
          </p:nvPr>
        </p:nvSpPr>
        <p:spPr/>
        <p:txBody>
          <a:bodyPr/>
          <a:lstStyle/>
          <a:p>
            <a:fld id="{AD8D219B-16CE-4041-80E8-53355FD4E135}" type="slidenum">
              <a:rPr lang="en-US" smtClean="0"/>
              <a:t>3</a:t>
            </a:fld>
            <a:endParaRPr lang="en-US"/>
          </a:p>
        </p:txBody>
      </p:sp>
    </p:spTree>
    <p:extLst>
      <p:ext uri="{BB962C8B-B14F-4D97-AF65-F5344CB8AC3E}">
        <p14:creationId xmlns:p14="http://schemas.microsoft.com/office/powerpoint/2010/main" val="235799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extent of damage depends on how violently the ground shakes when an earthquake occurs. The depth of the earthquake, the distance from the fault, the underlying soil, and the characteristics of the buildings, particularly their height, are the subsequent main factors affecting earthquake shaking intensity.</a:t>
            </a:r>
          </a:p>
          <a:p>
            <a:endParaRPr lang="en-US" dirty="0"/>
          </a:p>
        </p:txBody>
      </p:sp>
      <p:sp>
        <p:nvSpPr>
          <p:cNvPr id="4" name="Slide Number Placeholder 3"/>
          <p:cNvSpPr>
            <a:spLocks noGrp="1"/>
          </p:cNvSpPr>
          <p:nvPr>
            <p:ph type="sldNum" sz="quarter" idx="10"/>
          </p:nvPr>
        </p:nvSpPr>
        <p:spPr/>
        <p:txBody>
          <a:bodyPr/>
          <a:lstStyle/>
          <a:p>
            <a:fld id="{AD8D219B-16CE-4041-80E8-53355FD4E135}" type="slidenum">
              <a:rPr lang="en-US" smtClean="0"/>
              <a:t>4</a:t>
            </a:fld>
            <a:endParaRPr lang="en-US"/>
          </a:p>
        </p:txBody>
      </p:sp>
    </p:spTree>
    <p:extLst>
      <p:ext uri="{BB962C8B-B14F-4D97-AF65-F5344CB8AC3E}">
        <p14:creationId xmlns:p14="http://schemas.microsoft.com/office/powerpoint/2010/main" val="419244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By turning the vibrations caused by seismic waves into electrical impulses that can then be displayed as seismograms on a computer screen, seismometers enable us to detect and monitor earthquakes.</a:t>
            </a:r>
            <a:r>
              <a:rPr lang="en-US" smtClean="0"/>
              <a:t/>
            </a:r>
            <a:br>
              <a:rPr lang="en-US" smtClean="0"/>
            </a:br>
            <a:endParaRPr lang="en-US" smtClean="0"/>
          </a:p>
          <a:p>
            <a:pPr marL="171450" indent="-171450">
              <a:buFont typeface="Arial" panose="020B0604020202020204" pitchFamily="34" charset="0"/>
              <a:buChar char="•"/>
            </a:pPr>
            <a:r>
              <a:rPr lang="en-US" smtClean="0"/>
              <a:t>by studying the history of large earthquakes in a specific area and the rate at which strain accumulates in the rock.</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D8D219B-16CE-4041-80E8-53355FD4E135}" type="slidenum">
              <a:rPr lang="en-US" smtClean="0"/>
              <a:t>5</a:t>
            </a:fld>
            <a:endParaRPr lang="en-US"/>
          </a:p>
        </p:txBody>
      </p:sp>
    </p:spTree>
    <p:extLst>
      <p:ext uri="{BB962C8B-B14F-4D97-AF65-F5344CB8AC3E}">
        <p14:creationId xmlns:p14="http://schemas.microsoft.com/office/powerpoint/2010/main" val="174646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Building structural damage, fires, damage to bridges and highways, failures of slopes, liquefaction, and tsunami are some of the frequent effects of earthquakes. The type of place where the earthquake occurs will have a significant impact on the impacts' nature.</a:t>
            </a:r>
          </a:p>
        </p:txBody>
      </p:sp>
      <p:sp>
        <p:nvSpPr>
          <p:cNvPr id="4" name="Slide Number Placeholder 3"/>
          <p:cNvSpPr>
            <a:spLocks noGrp="1"/>
          </p:cNvSpPr>
          <p:nvPr>
            <p:ph type="sldNum" sz="quarter" idx="10"/>
          </p:nvPr>
        </p:nvSpPr>
        <p:spPr/>
        <p:txBody>
          <a:bodyPr/>
          <a:lstStyle/>
          <a:p>
            <a:fld id="{AD8D219B-16CE-4041-80E8-53355FD4E135}" type="slidenum">
              <a:rPr lang="en-US" smtClean="0"/>
              <a:t>6</a:t>
            </a:fld>
            <a:endParaRPr lang="en-US"/>
          </a:p>
        </p:txBody>
      </p:sp>
    </p:spTree>
    <p:extLst>
      <p:ext uri="{BB962C8B-B14F-4D97-AF65-F5344CB8AC3E}">
        <p14:creationId xmlns:p14="http://schemas.microsoft.com/office/powerpoint/2010/main" val="44038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locating risks, building safer structures, and spreading earthquake safety knowledge. We can reduce the risk of earthquakes caused by humans by being prepared for natural quakes.</a:t>
            </a:r>
            <a:endParaRPr lang="en-US" dirty="0"/>
          </a:p>
        </p:txBody>
      </p:sp>
      <p:sp>
        <p:nvSpPr>
          <p:cNvPr id="4" name="Slide Number Placeholder 3"/>
          <p:cNvSpPr>
            <a:spLocks noGrp="1"/>
          </p:cNvSpPr>
          <p:nvPr>
            <p:ph type="sldNum" sz="quarter" idx="10"/>
          </p:nvPr>
        </p:nvSpPr>
        <p:spPr/>
        <p:txBody>
          <a:bodyPr/>
          <a:lstStyle/>
          <a:p>
            <a:fld id="{AD8D219B-16CE-4041-80E8-53355FD4E135}" type="slidenum">
              <a:rPr lang="en-US" smtClean="0"/>
              <a:t>7</a:t>
            </a:fld>
            <a:endParaRPr lang="en-US"/>
          </a:p>
        </p:txBody>
      </p:sp>
    </p:spTree>
    <p:extLst>
      <p:ext uri="{BB962C8B-B14F-4D97-AF65-F5344CB8AC3E}">
        <p14:creationId xmlns:p14="http://schemas.microsoft.com/office/powerpoint/2010/main" val="187863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C072D0-18C9-49FF-A08F-378EA8FC7E1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87601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072D0-18C9-49FF-A08F-378EA8FC7E1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196266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072D0-18C9-49FF-A08F-378EA8FC7E1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333765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C072D0-18C9-49FF-A08F-378EA8FC7E17}"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78677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072D0-18C9-49FF-A08F-378EA8FC7E17}"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84478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23C072D0-18C9-49FF-A08F-378EA8FC7E17}" type="datetimeFigureOut">
              <a:rPr lang="en-US" smtClean="0"/>
              <a:t>5/8/2023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254110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23C072D0-18C9-49FF-A08F-378EA8FC7E17}"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8C892-E51E-4131-85D6-BD5B03EE49A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0173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C072D0-18C9-49FF-A08F-378EA8FC7E17}"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41021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072D0-18C9-49FF-A08F-378EA8FC7E17}"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96721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23C072D0-18C9-49FF-A08F-378EA8FC7E17}" type="datetimeFigureOut">
              <a:rPr lang="en-US" smtClean="0"/>
              <a:t>5/8/2023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133293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3C072D0-18C9-49FF-A08F-378EA8FC7E17}" type="datetimeFigureOut">
              <a:rPr lang="en-US" smtClean="0"/>
              <a:t>5/8/2023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7D28C892-E51E-4131-85D6-BD5B03EE49AD}" type="slidenum">
              <a:rPr lang="en-US" smtClean="0"/>
              <a:t>‹#›</a:t>
            </a:fld>
            <a:endParaRPr lang="en-US"/>
          </a:p>
        </p:txBody>
      </p:sp>
    </p:spTree>
    <p:extLst>
      <p:ext uri="{BB962C8B-B14F-4D97-AF65-F5344CB8AC3E}">
        <p14:creationId xmlns:p14="http://schemas.microsoft.com/office/powerpoint/2010/main" val="322575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3C072D0-18C9-49FF-A08F-378EA8FC7E17}" type="datetimeFigureOut">
              <a:rPr lang="en-US" smtClean="0"/>
              <a:t>5/8/2023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D28C892-E51E-4131-85D6-BD5B03EE49AD}" type="slidenum">
              <a:rPr lang="en-US" smtClean="0"/>
              <a:t>‹#›</a:t>
            </a:fld>
            <a:endParaRPr lang="en-US"/>
          </a:p>
        </p:txBody>
      </p:sp>
    </p:spTree>
    <p:extLst>
      <p:ext uri="{BB962C8B-B14F-4D97-AF65-F5344CB8AC3E}">
        <p14:creationId xmlns:p14="http://schemas.microsoft.com/office/powerpoint/2010/main" val="41504261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s.usgs.gov/" TargetMode="External"/><Relationship Id="rId2" Type="http://schemas.openxmlformats.org/officeDocument/2006/relationships/hyperlink" Target="https://spaceplace.nasa.gov/earthquakes/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Earthquakes</a:t>
            </a:r>
            <a:endParaRPr lang="en-US" dirty="0"/>
          </a:p>
        </p:txBody>
      </p:sp>
      <p:sp>
        <p:nvSpPr>
          <p:cNvPr id="3" name="Subtitle 2"/>
          <p:cNvSpPr>
            <a:spLocks noGrp="1"/>
          </p:cNvSpPr>
          <p:nvPr>
            <p:ph type="subTitle" idx="1"/>
          </p:nvPr>
        </p:nvSpPr>
        <p:spPr/>
        <p:txBody>
          <a:bodyPr/>
          <a:lstStyle/>
          <a:p>
            <a:r>
              <a:rPr lang="en-US" dirty="0" smtClean="0"/>
              <a:t>BY : Nouf, Natalia, Noor, Maryam, Sadeen</a:t>
            </a:r>
            <a:endParaRPr lang="en-US" dirty="0"/>
          </a:p>
        </p:txBody>
      </p:sp>
    </p:spTree>
    <p:extLst>
      <p:ext uri="{BB962C8B-B14F-4D97-AF65-F5344CB8AC3E}">
        <p14:creationId xmlns:p14="http://schemas.microsoft.com/office/powerpoint/2010/main" val="1403188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earthquakes?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136" y="2346016"/>
            <a:ext cx="7729728" cy="4347973"/>
          </a:xfrm>
        </p:spPr>
      </p:pic>
    </p:spTree>
    <p:extLst>
      <p:ext uri="{BB962C8B-B14F-4D97-AF65-F5344CB8AC3E}">
        <p14:creationId xmlns:p14="http://schemas.microsoft.com/office/powerpoint/2010/main" val="337067418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issues</a:t>
            </a:r>
            <a:endParaRPr lang="en-US" dirty="0"/>
          </a:p>
        </p:txBody>
      </p:sp>
      <p:sp>
        <p:nvSpPr>
          <p:cNvPr id="3" name="Content Placeholder 2"/>
          <p:cNvSpPr>
            <a:spLocks noGrp="1"/>
          </p:cNvSpPr>
          <p:nvPr>
            <p:ph sz="half" idx="2"/>
          </p:nvPr>
        </p:nvSpPr>
        <p:spPr/>
        <p:txBody>
          <a:bodyPr>
            <a:normAutofit/>
          </a:bodyPr>
          <a:lstStyle/>
          <a:p>
            <a:r>
              <a:rPr lang="en-US" dirty="0" smtClean="0"/>
              <a:t>Ground shaking</a:t>
            </a:r>
          </a:p>
          <a:p>
            <a:r>
              <a:rPr lang="en-US" dirty="0" smtClean="0"/>
              <a:t>Fires and tsunami</a:t>
            </a:r>
          </a:p>
          <a:p>
            <a:r>
              <a:rPr lang="en-US" dirty="0" smtClean="0"/>
              <a:t>Fissure</a:t>
            </a:r>
          </a:p>
          <a:p>
            <a:r>
              <a:rPr lang="en-US" dirty="0"/>
              <a:t>soil liquefaction</a:t>
            </a:r>
          </a:p>
        </p:txBody>
      </p:sp>
      <p:sp>
        <p:nvSpPr>
          <p:cNvPr id="4" name="Content Placeholder 3"/>
          <p:cNvSpPr>
            <a:spLocks noGrp="1"/>
          </p:cNvSpPr>
          <p:nvPr>
            <p:ph sz="quarter" idx="4"/>
          </p:nvPr>
        </p:nvSpPr>
        <p:spPr>
          <a:xfrm>
            <a:off x="6390410" y="3143249"/>
            <a:ext cx="4253484" cy="2596776"/>
          </a:xfrm>
        </p:spPr>
        <p:txBody>
          <a:bodyPr/>
          <a:lstStyle/>
          <a:p>
            <a:r>
              <a:rPr lang="en-US" dirty="0"/>
              <a:t>An earthquake occurs when the stress on the edge exceeds the friction, releasing energy in waves that flow through the earth's crust and produce the shaking we experience.</a:t>
            </a:r>
          </a:p>
        </p:txBody>
      </p:sp>
      <p:sp>
        <p:nvSpPr>
          <p:cNvPr id="5" name="Text Placeholder 4"/>
          <p:cNvSpPr>
            <a:spLocks noGrp="1"/>
          </p:cNvSpPr>
          <p:nvPr>
            <p:ph type="body" sz="quarter" idx="13"/>
          </p:nvPr>
        </p:nvSpPr>
        <p:spPr/>
        <p:txBody>
          <a:bodyPr/>
          <a:lstStyle/>
          <a:p>
            <a:r>
              <a:rPr lang="en-US" dirty="0" smtClean="0"/>
              <a:t>causes</a:t>
            </a:r>
            <a:endParaRPr lang="en-US" dirty="0"/>
          </a:p>
        </p:txBody>
      </p:sp>
      <p:sp>
        <p:nvSpPr>
          <p:cNvPr id="6" name="Title 5"/>
          <p:cNvSpPr>
            <a:spLocks noGrp="1"/>
          </p:cNvSpPr>
          <p:nvPr>
            <p:ph type="title"/>
          </p:nvPr>
        </p:nvSpPr>
        <p:spPr/>
        <p:txBody>
          <a:bodyPr/>
          <a:lstStyle/>
          <a:p>
            <a:r>
              <a:rPr lang="en-US" dirty="0" smtClean="0"/>
              <a:t>Issues and causes of earthquakes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93" y="4735818"/>
            <a:ext cx="2677886" cy="2008415"/>
          </a:xfrm>
          <a:prstGeom prst="ellipse">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6964" y="4810345"/>
            <a:ext cx="3196795" cy="1859360"/>
          </a:xfrm>
          <a:prstGeom prst="ellipse">
            <a:avLst/>
          </a:prstGeom>
          <a:ln>
            <a:noFill/>
          </a:ln>
          <a:effectLst>
            <a:softEdge rad="112500"/>
          </a:effectLst>
        </p:spPr>
      </p:pic>
    </p:spTree>
    <p:extLst>
      <p:ext uri="{BB962C8B-B14F-4D97-AF65-F5344CB8AC3E}">
        <p14:creationId xmlns:p14="http://schemas.microsoft.com/office/powerpoint/2010/main" val="90749227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factors that affect the intensity and frequency of earthquakes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4426" y="2449239"/>
            <a:ext cx="7903147" cy="4408761"/>
          </a:xfrm>
          <a:prstGeom prst="rect">
            <a:avLst/>
          </a:prstGeom>
          <a:ln>
            <a:noFill/>
          </a:ln>
          <a:effectLst>
            <a:softEdge rad="112500"/>
          </a:effectLst>
        </p:spPr>
      </p:pic>
    </p:spTree>
    <p:extLst>
      <p:ext uri="{BB962C8B-B14F-4D97-AF65-F5344CB8AC3E}">
        <p14:creationId xmlns:p14="http://schemas.microsoft.com/office/powerpoint/2010/main" val="1978125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used to detect, measure and predict earthquakes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49148" y="2638425"/>
            <a:ext cx="4135966" cy="3101975"/>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8888" y="2765954"/>
            <a:ext cx="4270375" cy="2846916"/>
          </a:xfrm>
        </p:spPr>
      </p:pic>
    </p:spTree>
    <p:extLst>
      <p:ext uri="{BB962C8B-B14F-4D97-AF65-F5344CB8AC3E}">
        <p14:creationId xmlns:p14="http://schemas.microsoft.com/office/powerpoint/2010/main" val="14890114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72" y="2944868"/>
            <a:ext cx="4486656" cy="1141497"/>
          </a:xfrm>
        </p:spPr>
        <p:txBody>
          <a:bodyPr>
            <a:noAutofit/>
          </a:bodyPr>
          <a:lstStyle/>
          <a:p>
            <a:r>
              <a:rPr lang="en-US" sz="1800" dirty="0"/>
              <a:t>the impacts of earthquakes on the natural environment and ecosystem.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8918" y="276597"/>
            <a:ext cx="4599418" cy="6217455"/>
          </a:xfrm>
          <a:prstGeom prst="rect">
            <a:avLst/>
          </a:prstGeom>
          <a:ln>
            <a:noFill/>
          </a:ln>
          <a:effectLst>
            <a:softEdge rad="112500"/>
          </a:effectLst>
        </p:spPr>
      </p:pic>
    </p:spTree>
    <p:extLst>
      <p:ext uri="{BB962C8B-B14F-4D97-AF65-F5344CB8AC3E}">
        <p14:creationId xmlns:p14="http://schemas.microsoft.com/office/powerpoint/2010/main" val="197509280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for earthquakes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4750" y="2851150"/>
            <a:ext cx="4762500" cy="2676525"/>
          </a:xfrm>
        </p:spPr>
      </p:pic>
    </p:spTree>
    <p:extLst>
      <p:ext uri="{BB962C8B-B14F-4D97-AF65-F5344CB8AC3E}">
        <p14:creationId xmlns:p14="http://schemas.microsoft.com/office/powerpoint/2010/main" val="42666335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400" b="1" u="sng" dirty="0">
                <a:hlinkClick r:id="rId2"/>
              </a:rPr>
              <a:t>https://spaceplace.nasa.gov/earthquakes/en</a:t>
            </a:r>
            <a:r>
              <a:rPr lang="en-US" sz="2400" b="1" u="sng" dirty="0" smtClean="0">
                <a:hlinkClick r:id="rId2"/>
              </a:rPr>
              <a:t>/</a:t>
            </a:r>
            <a:endParaRPr lang="en-US" sz="2400" b="1" u="sng" dirty="0" smtClean="0"/>
          </a:p>
          <a:p>
            <a:r>
              <a:rPr lang="en-US" sz="2400" b="1" dirty="0">
                <a:hlinkClick r:id="rId3"/>
              </a:rPr>
              <a:t>https://</a:t>
            </a:r>
            <a:r>
              <a:rPr lang="en-US" sz="2400" b="1" dirty="0" smtClean="0">
                <a:hlinkClick r:id="rId3"/>
              </a:rPr>
              <a:t>pubs.usgs.gov</a:t>
            </a:r>
            <a:endParaRPr lang="en-US" sz="2400" b="1" dirty="0" smtClean="0"/>
          </a:p>
          <a:p>
            <a:r>
              <a:rPr lang="en-US" sz="2400" b="1" u="sng" dirty="0">
                <a:hlinkClick r:id="rId2"/>
              </a:rPr>
              <a:t>https://spaceplace.nasa.gov/earthquakes/en</a:t>
            </a:r>
            <a:r>
              <a:rPr lang="en-US" sz="2400" b="1" u="sng" dirty="0" smtClean="0">
                <a:hlinkClick r:id="rId2"/>
              </a:rPr>
              <a:t>/</a:t>
            </a:r>
            <a:endParaRPr lang="en-US" sz="2400" b="1" u="sng" dirty="0" smtClean="0"/>
          </a:p>
          <a:p>
            <a:pPr marL="0" indent="0">
              <a:buNone/>
            </a:pPr>
            <a:endParaRPr lang="en-US" dirty="0"/>
          </a:p>
        </p:txBody>
      </p:sp>
    </p:spTree>
    <p:extLst>
      <p:ext uri="{BB962C8B-B14F-4D97-AF65-F5344CB8AC3E}">
        <p14:creationId xmlns:p14="http://schemas.microsoft.com/office/powerpoint/2010/main" val="99207831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514" y="2793492"/>
            <a:ext cx="7729728" cy="1188720"/>
          </a:xfrm>
        </p:spPr>
        <p:txBody>
          <a:bodyPr/>
          <a:lstStyle/>
          <a:p>
            <a:r>
              <a:rPr lang="en-US" dirty="0" smtClean="0"/>
              <a:t>Thank you!!!</a:t>
            </a:r>
            <a:endParaRPr lang="en-US" dirty="0"/>
          </a:p>
        </p:txBody>
      </p:sp>
    </p:spTree>
    <p:extLst>
      <p:ext uri="{BB962C8B-B14F-4D97-AF65-F5344CB8AC3E}">
        <p14:creationId xmlns:p14="http://schemas.microsoft.com/office/powerpoint/2010/main" val="2865948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113</TotalTime>
  <Words>346</Words>
  <Application>Microsoft Office PowerPoint</Application>
  <PresentationFormat>Widescreen</PresentationFormat>
  <Paragraphs>35</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Parcel</vt:lpstr>
      <vt:lpstr>Earthquakes</vt:lpstr>
      <vt:lpstr>What are earthquakes?</vt:lpstr>
      <vt:lpstr>Issues and causes of earthquakes</vt:lpstr>
      <vt:lpstr>The factors that affect the intensity and frequency of earthquakes</vt:lpstr>
      <vt:lpstr>Methods used to detect, measure and predict earthquakes</vt:lpstr>
      <vt:lpstr>the impacts of earthquakes on the natural environment and ecosystem.</vt:lpstr>
      <vt:lpstr>Solutions for earthquakes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Hp</dc:creator>
  <cp:lastModifiedBy>Hp</cp:lastModifiedBy>
  <cp:revision>12</cp:revision>
  <dcterms:created xsi:type="dcterms:W3CDTF">2023-05-02T09:40:57Z</dcterms:created>
  <dcterms:modified xsi:type="dcterms:W3CDTF">2023-05-08T06:32:12Z</dcterms:modified>
</cp:coreProperties>
</file>