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494" autoAdjust="0"/>
  </p:normalViewPr>
  <p:slideViewPr>
    <p:cSldViewPr snapToGrid="0">
      <p:cViewPr varScale="1">
        <p:scale>
          <a:sx n="61" d="100"/>
          <a:sy n="61" d="100"/>
        </p:scale>
        <p:origin x="109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8DC89-B254-4090-B523-83ACAD09245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9C133-2E56-4C69-9CCB-D5108812B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56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Earthquakes are when two tectonic plates collide causing the area of the plates to rumble causing massive vibrations and damage to the </a:t>
            </a:r>
            <a:r>
              <a:rPr lang="en-US" dirty="0" err="1"/>
              <a:t>enviorment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9C133-2E56-4C69-9CCB-D5108812B4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56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Earthquakes can cause a tsunami if near a ocean, they can also cause: volcano eruptions landslides and sinkholes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9C133-2E56-4C69-9CCB-D5108812B4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93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factors that affect the intensity of an earthquake are the depth, the geologic location and the magnitude of the earthquake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9C133-2E56-4C69-9CCB-D5108812B4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28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Seismometers allow us to detect and measure earthquakes by converting vibration due to seismic waves into electrical signals which we can then display as seismograms on a computer screen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9C133-2E56-4C69-9CCB-D5108812B4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71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Earthquakes can destroy the homes of both animals and people alike as well as destroying wildlife and cutting of important resources to people in the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9C133-2E56-4C69-9CCB-D5108812B4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38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possible run to a open area where there are no objects that can fall on you if you are in a building find a sturdy desk or another sturdy object that can cover your body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9C133-2E56-4C69-9CCB-D5108812B4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6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9E7F944-6C92-4159-9A8C-A663BA75996B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99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F944-6C92-4159-9A8C-A663BA75996B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9E7F944-6C92-4159-9A8C-A663BA75996B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0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9E7F944-6C92-4159-9A8C-A663BA75996B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439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9E7F944-6C92-4159-9A8C-A663BA75996B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4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F944-6C92-4159-9A8C-A663BA75996B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65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F944-6C92-4159-9A8C-A663BA75996B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04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F944-6C92-4159-9A8C-A663BA75996B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68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9E7F944-6C92-4159-9A8C-A663BA75996B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6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F944-6C92-4159-9A8C-A663BA75996B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7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9E7F944-6C92-4159-9A8C-A663BA75996B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4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F944-6C92-4159-9A8C-A663BA75996B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6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F944-6C92-4159-9A8C-A663BA75996B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2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F944-6C92-4159-9A8C-A663BA75996B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0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F944-6C92-4159-9A8C-A663BA75996B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9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F944-6C92-4159-9A8C-A663BA75996B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1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F944-6C92-4159-9A8C-A663BA75996B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8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F944-6C92-4159-9A8C-A663BA75996B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F6653-D480-49EE-9A35-08EAC3AE0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24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4.xml" /><Relationship Id="rId4" Type="http://schemas.openxmlformats.org/officeDocument/2006/relationships/hyperlink" Target="https://www.middleeastmonitor.com/20200125-turkish-authorities-say-1234-injured-in-earthquake/" TargetMode="Externa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4.xml" /><Relationship Id="rId4" Type="http://schemas.openxmlformats.org/officeDocument/2006/relationships/hyperlink" Target="https://pt.wikipedia.org/wiki/Sismo_e_tsunami_do_Oceano_%C3%8Dndico_de_2004" TargetMode="Externa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://www.coolgeography.co.uk/GCSE/AQA/Restless%20Earth/Tectonics/Plate%20margins.htm" TargetMode="Externa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en.wikipedia.org/wiki/Seismogram" TargetMode="Externa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://commons.wikimedia.org/wiki/file:earthquake_damage_in_jacmel_2010-01-17_12.jpg" TargetMode="Externa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nomadicniko.com/2014/04/03/earthquakes-in-chile-vs-turkey/" TargetMode="Externa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D726-F3E2-A78A-9932-B6B7A1B52B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dangers of Earthquakes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A2216F-2BF0-5D47-993A-033758BC16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alazar, </a:t>
            </a:r>
            <a:r>
              <a:rPr lang="en-US" dirty="0" err="1"/>
              <a:t>saif.y</a:t>
            </a:r>
            <a:r>
              <a:rPr lang="en-US" dirty="0"/>
              <a:t>, </a:t>
            </a:r>
            <a:r>
              <a:rPr lang="en-US" dirty="0" err="1"/>
              <a:t>raad</a:t>
            </a:r>
            <a:r>
              <a:rPr lang="en-US" dirty="0"/>
              <a:t>, </a:t>
            </a:r>
            <a:r>
              <a:rPr lang="en-US" dirty="0" err="1"/>
              <a:t>muhanad</a:t>
            </a:r>
            <a:r>
              <a:rPr lang="en-US" dirty="0"/>
              <a:t>, mohammad</a:t>
            </a:r>
          </a:p>
        </p:txBody>
      </p:sp>
    </p:spTree>
    <p:extLst>
      <p:ext uri="{BB962C8B-B14F-4D97-AF65-F5344CB8AC3E}">
        <p14:creationId xmlns:p14="http://schemas.microsoft.com/office/powerpoint/2010/main" val="378989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0757A-B72B-9802-CFC7-91ACDC9E3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639316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What causes earthquakes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F300A70-0C4E-F479-021F-99E82B53A5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79310" y="1797432"/>
            <a:ext cx="7233379" cy="4112919"/>
          </a:xfrm>
        </p:spPr>
      </p:pic>
    </p:spTree>
    <p:extLst>
      <p:ext uri="{BB962C8B-B14F-4D97-AF65-F5344CB8AC3E}">
        <p14:creationId xmlns:p14="http://schemas.microsoft.com/office/powerpoint/2010/main" val="70131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FA09A-4164-8344-E52E-6A13B8A11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633" y="559104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What are the effects of earthquakes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D73598-4B29-316D-D3EB-D084134A0A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55906" y="1852132"/>
            <a:ext cx="8376327" cy="4750964"/>
          </a:xfrm>
        </p:spPr>
      </p:pic>
    </p:spTree>
    <p:extLst>
      <p:ext uri="{BB962C8B-B14F-4D97-AF65-F5344CB8AC3E}">
        <p14:creationId xmlns:p14="http://schemas.microsoft.com/office/powerpoint/2010/main" val="393184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0D417-6FA6-4BA0-9278-F97291482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39315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What are the factors of earthquakes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338161-770D-9901-8582-7FCCFDACF1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64302" y="1827710"/>
            <a:ext cx="9203960" cy="4806009"/>
          </a:xfrm>
        </p:spPr>
      </p:pic>
    </p:spTree>
    <p:extLst>
      <p:ext uri="{BB962C8B-B14F-4D97-AF65-F5344CB8AC3E}">
        <p14:creationId xmlns:p14="http://schemas.microsoft.com/office/powerpoint/2010/main" val="4131732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C0CC8-9DB0-B864-1BA0-29310B33B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39315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How to detect and measure earthquakes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017E04-FCAC-CD62-D4EE-C10C46BBE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74968" y="1932343"/>
            <a:ext cx="6818933" cy="4372187"/>
          </a:xfrm>
        </p:spPr>
      </p:pic>
    </p:spTree>
    <p:extLst>
      <p:ext uri="{BB962C8B-B14F-4D97-AF65-F5344CB8AC3E}">
        <p14:creationId xmlns:p14="http://schemas.microsoft.com/office/powerpoint/2010/main" val="288522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B7F61-3260-393D-A0F5-AC051ACC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670" y="639315"/>
            <a:ext cx="8610600" cy="1293028"/>
          </a:xfrm>
        </p:spPr>
        <p:txBody>
          <a:bodyPr/>
          <a:lstStyle/>
          <a:p>
            <a:pPr algn="ctr"/>
            <a:r>
              <a:rPr lang="en-US" dirty="0">
                <a:effectLst/>
                <a:latin typeface="Arial" panose="020B0604020202020204" pitchFamily="34" charset="0"/>
              </a:rPr>
              <a:t>The impacts of earthquakes on the environment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0E52AC-57FF-6EDF-D275-8AE7FA4FA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31526" y="1806219"/>
            <a:ext cx="6928947" cy="4619298"/>
          </a:xfrm>
        </p:spPr>
      </p:pic>
    </p:spTree>
    <p:extLst>
      <p:ext uri="{BB962C8B-B14F-4D97-AF65-F5344CB8AC3E}">
        <p14:creationId xmlns:p14="http://schemas.microsoft.com/office/powerpoint/2010/main" val="3996605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C97DB-5EA8-F39F-758A-CC58E730D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survive earthquakes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FEA5F7-BA14-44C9-2B46-CBA2746B0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71464" y="2193925"/>
            <a:ext cx="2849071" cy="4024313"/>
          </a:xfr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12D9DB5-C40E-4C75-86DF-2D238C143D80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719666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71879641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129960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07596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524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99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716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120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BCBA9-61BB-B1E3-5719-16DD25F0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23713"/>
            <a:ext cx="3778623" cy="1261652"/>
          </a:xfrm>
        </p:spPr>
        <p:txBody>
          <a:bodyPr/>
          <a:lstStyle/>
          <a:p>
            <a:r>
              <a:rPr lang="en-GB" dirty="0"/>
              <a:t>   Credits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9A6EC-CB8E-8247-4871-59BEE950C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111" y="1768626"/>
            <a:ext cx="10820400" cy="4024125"/>
          </a:xfrm>
        </p:spPr>
        <p:txBody>
          <a:bodyPr/>
          <a:lstStyle/>
          <a:p>
            <a:r>
              <a:rPr lang="en-GB" dirty="0"/>
              <a:t>Credits to:</a:t>
            </a:r>
          </a:p>
          <a:p>
            <a:r>
              <a:rPr lang="en-GB" dirty="0" err="1"/>
              <a:t>Ready.gov</a:t>
            </a:r>
            <a:endParaRPr lang="en-GB" dirty="0"/>
          </a:p>
          <a:p>
            <a:r>
              <a:rPr lang="en-GB" dirty="0" err="1"/>
              <a:t>Usgs</a:t>
            </a:r>
            <a:r>
              <a:rPr lang="en-GB" dirty="0"/>
              <a:t>. </a:t>
            </a:r>
            <a:r>
              <a:rPr lang="en-GB" dirty="0" err="1"/>
              <a:t>Gov</a:t>
            </a:r>
            <a:endParaRPr lang="en-GB" dirty="0"/>
          </a:p>
          <a:p>
            <a:r>
              <a:rPr lang="en-GB" dirty="0"/>
              <a:t>World health Organization. </a:t>
            </a:r>
            <a:r>
              <a:rPr lang="en-GB" dirty="0" err="1"/>
              <a:t>Int</a:t>
            </a:r>
            <a:endParaRPr lang="en-GB" dirty="0"/>
          </a:p>
          <a:p>
            <a:r>
              <a:rPr lang="en-GB" dirty="0"/>
              <a:t>The university of California. Edu</a:t>
            </a:r>
          </a:p>
          <a:p>
            <a:r>
              <a:rPr lang="en-GB" dirty="0"/>
              <a:t>American museum of natural History. </a:t>
            </a:r>
            <a:r>
              <a:rPr lang="en-GB"/>
              <a:t>Org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5863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52</TotalTime>
  <Words>210</Words>
  <Application>Microsoft Office PowerPoint</Application>
  <PresentationFormat>Widescreen</PresentationFormat>
  <Paragraphs>20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Vapor Trail</vt:lpstr>
      <vt:lpstr>The dangers of Earthquakes</vt:lpstr>
      <vt:lpstr>What causes earthquakes </vt:lpstr>
      <vt:lpstr>What are the effects of earthquakes</vt:lpstr>
      <vt:lpstr>What are the factors of earthquakes</vt:lpstr>
      <vt:lpstr>How to detect and measure earthquakes</vt:lpstr>
      <vt:lpstr>The impacts of earthquakes on the environment</vt:lpstr>
      <vt:lpstr>How to survive earthquakes</vt:lpstr>
      <vt:lpstr>   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Earthquakes</dc:title>
  <dc:creator>yeshpi pi</dc:creator>
  <cp:lastModifiedBy>Saif Yaghmour</cp:lastModifiedBy>
  <cp:revision>5</cp:revision>
  <dcterms:created xsi:type="dcterms:W3CDTF">2023-05-02T06:52:40Z</dcterms:created>
  <dcterms:modified xsi:type="dcterms:W3CDTF">2023-05-06T09:31:29Z</dcterms:modified>
</cp:coreProperties>
</file>