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1" r:id="rId4"/>
  </p:sldMasterIdLst>
  <p:notesMasterIdLst>
    <p:notesMasterId r:id="rId13"/>
  </p:notesMasterIdLst>
  <p:sldIdLst>
    <p:sldId id="268" r:id="rId5"/>
    <p:sldId id="269" r:id="rId6"/>
    <p:sldId id="270" r:id="rId7"/>
    <p:sldId id="271" r:id="rId8"/>
    <p:sldId id="273" r:id="rId9"/>
    <p:sldId id="275" r:id="rId10"/>
    <p:sldId id="276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E4"/>
    <a:srgbClr val="FF66FF"/>
    <a:srgbClr val="F216E8"/>
    <a:srgbClr val="8B3587"/>
    <a:srgbClr val="6C3789"/>
    <a:srgbClr val="B80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15086-06BC-4F78-B508-4E1F94CCB86B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4AFE6-52F8-436F-9DAC-607E2BE5A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63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B6DC-27D0-4F07-A9F6-25C72915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5BDD8-3C1B-4AA4-B708-F587516C2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12F79-0E75-4308-A33E-0053F3A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85BB-8327-437A-900F-6A3DB7A5ABC9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66F2-D6E7-4BC2-8BAD-B5E56FAAD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8A39F-A880-4927-8695-7054BB0E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18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14B3-0868-46BD-BA03-FCA20F2F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6BCAC-4CC1-485F-93E7-7545E6067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8FD00-CCF2-40AD-A848-CB28EDF9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E6C6-E680-4C09-9A82-6D6D4A458B45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2C311-3AD1-4F3D-BA9F-FC85577F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351A8-7975-4525-A8F7-80D1EE78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8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336E7D-F60D-4858-9A34-9124C0B47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5F19-EB4C-4931-8E56-C044A55CD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D86E-F3E1-4725-8F7E-F200CD662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BBFA-E374-465F-B18D-F6CE71921593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B38AB-25AA-45E6-B60C-101DBC17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35A4-971B-4D04-8820-9215C284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4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1BF8-EF2D-4903-9E88-C02D9EFD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73F88-EB09-4B9C-830A-2B5E44C6F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C02DD-96A4-4CF7-8422-E2787F0B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A0BC-E7BB-4D55-8710-E8474A66771E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036D5-DE61-4484-97EC-BA8D70EB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28D6C-0070-4AD9-A457-4D5EF01C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9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B9EE-CAEA-49BB-A403-378C8A27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B8D43-6E96-4BC1-878C-880E063FB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BBA2C-E608-4F75-BB56-7CD64E182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A1C5-682A-4617-9A91-5759A79A935B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21EB7-ADAB-4B74-81B1-E2FDF844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122EB-4983-4102-9CDD-EE792630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B625-0DAC-40A3-9995-AE879A9C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CC56-AF23-4612-9370-2AB092655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548FA-C25D-491E-98E0-C1D2571AB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279BD-E48F-4A94-A0E1-73BCECD9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D0D0-99D2-4A10-AC62-6E2E6CF7A9EE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F1B1B-7834-423F-8A1B-A9F16A1D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9B986-7812-453B-B648-3F4BA9957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B218-EB43-4CCC-A9CF-E8ACB863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3AE5B-2D81-4528-998F-DAE1E6B8B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5AAB7-ED01-4F00-901E-6E929F193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6C976-EC47-4383-AEFC-3579FBCB0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6181B-D7EF-4D10-9F3C-9315EBEED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636E4-9201-4ECC-97EF-4246A29A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DEDF-EB2B-4F7F-B2DF-97C28C8FCBC9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A608B-4A4B-47F2-AEF4-D667ED60A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C6F19-0438-400C-9BC8-A328B80F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3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6FFD-2281-47B0-8B01-4A82D85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DEBB5-109D-46F0-A472-4BA5A0346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0351-56D7-412F-9F2E-17819DF3B01D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48C23-85DA-4814-971B-79895D12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B55AD-DD1F-4C9D-8141-67413461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0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82A5F4-8449-44B4-B91A-D3D97F69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068B-C601-4124-944A-AED7D3FD7517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A0D2E-3962-4BF3-BC96-558BF04F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C67C5-278F-47E6-AABF-E4A73482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9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1C58-4BDA-4C8F-AFFA-619BFDE6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C06BA-5E0C-4820-89BA-012B4DCBA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A0142-10FB-43AD-A304-9A8DF5CE9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CB6E5-483C-4EA5-86EC-61E080F2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7A73-7818-460B-8F62-87CD8A1DAD1A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4168F-E823-4F45-9B09-E5D965DB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37648-C40C-4118-AED8-92862CBA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8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27C7-D5D1-4ADC-A104-4CE8ABF6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96025-59FC-4F7D-9D3A-6491E0EC3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1BD8A-31B3-447A-90FB-16AD76370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1AB8-2A55-450B-98AF-F924E72A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8665-A302-4073-9097-DCE6BA8A5D14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4E65A-A4B9-4957-AD07-D7089BF9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A86FD-F152-47CB-8884-36703CE5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3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74E31E-A55B-463E-B7E5-B1F52D848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6DE60-6E8D-4146-B864-F81C9F8DB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98CDA-B395-464C-AFB5-84242A381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9FA6-8D64-42DE-8A02-4A6662349BFD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DBC30-FEFB-406C-B583-B1A2BDEA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C8954-4577-446E-B26D-E625E373C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slide" Target="slide1.xml"/><Relationship Id="rId9" Type="http://schemas.openxmlformats.org/officeDocument/2006/relationships/image" Target="../media/image5.pn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5E9CE2-896C-482C-9A74-667AF289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1" t="17092" b="15597"/>
          <a:stretch/>
        </p:blipFill>
        <p:spPr>
          <a:xfrm>
            <a:off x="6096000" y="1391478"/>
            <a:ext cx="6096000" cy="5466522"/>
          </a:xfrm>
          <a:custGeom>
            <a:avLst/>
            <a:gdLst>
              <a:gd name="connsiteX0" fmla="*/ 6096000 w 6096000"/>
              <a:gd name="connsiteY0" fmla="*/ 0 h 5466522"/>
              <a:gd name="connsiteX1" fmla="*/ 6096000 w 6096000"/>
              <a:gd name="connsiteY1" fmla="*/ 5466522 h 5466522"/>
              <a:gd name="connsiteX2" fmla="*/ 0 w 6096000"/>
              <a:gd name="connsiteY2" fmla="*/ 5466522 h 5466522"/>
              <a:gd name="connsiteX3" fmla="*/ 5782302 w 6096000"/>
              <a:gd name="connsiteY3" fmla="*/ 7113 h 546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466522">
                <a:moveTo>
                  <a:pt x="6096000" y="0"/>
                </a:moveTo>
                <a:lnTo>
                  <a:pt x="6096000" y="5466522"/>
                </a:lnTo>
                <a:lnTo>
                  <a:pt x="0" y="5466522"/>
                </a:lnTo>
                <a:cubicBezTo>
                  <a:pt x="0" y="2541789"/>
                  <a:pt x="2561358" y="153524"/>
                  <a:pt x="5782302" y="7113"/>
                </a:cubicBez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E36DEF-95CB-47CB-98AC-7D1CEE062A0D}"/>
              </a:ext>
            </a:extLst>
          </p:cNvPr>
          <p:cNvSpPr/>
          <p:nvPr/>
        </p:nvSpPr>
        <p:spPr>
          <a:xfrm>
            <a:off x="7991061" y="3429000"/>
            <a:ext cx="4200939" cy="3429000"/>
          </a:xfrm>
          <a:custGeom>
            <a:avLst/>
            <a:gdLst>
              <a:gd name="connsiteX0" fmla="*/ 993913 w 993913"/>
              <a:gd name="connsiteY0" fmla="*/ 0 h 889553"/>
              <a:gd name="connsiteX1" fmla="*/ 993913 w 993913"/>
              <a:gd name="connsiteY1" fmla="*/ 889553 h 889553"/>
              <a:gd name="connsiteX2" fmla="*/ 0 w 993913"/>
              <a:gd name="connsiteY2" fmla="*/ 889553 h 889553"/>
              <a:gd name="connsiteX3" fmla="*/ 993913 w 993913"/>
              <a:gd name="connsiteY3" fmla="*/ 0 h 88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913" h="889553">
                <a:moveTo>
                  <a:pt x="993913" y="0"/>
                </a:moveTo>
                <a:lnTo>
                  <a:pt x="993913" y="889553"/>
                </a:lnTo>
                <a:lnTo>
                  <a:pt x="0" y="889553"/>
                </a:lnTo>
                <a:cubicBezTo>
                  <a:pt x="0" y="398266"/>
                  <a:pt x="444990" y="0"/>
                  <a:pt x="993913" y="0"/>
                </a:cubicBezTo>
                <a:close/>
              </a:path>
            </a:pathLst>
          </a:custGeom>
          <a:solidFill>
            <a:srgbClr val="8B3587"/>
          </a:solidFill>
          <a:ln w="95250">
            <a:gradFill>
              <a:gsLst>
                <a:gs pos="0">
                  <a:srgbClr val="683CE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/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BE73E-73DE-4506-A0DD-E3FA8318795E}"/>
              </a:ext>
            </a:extLst>
          </p:cNvPr>
          <p:cNvSpPr/>
          <p:nvPr/>
        </p:nvSpPr>
        <p:spPr>
          <a:xfrm>
            <a:off x="583095" y="186142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JO" sz="2400" b="0" i="0" dirty="0">
                <a:solidFill>
                  <a:srgbClr val="040C28"/>
                </a:solidFill>
                <a:effectLst/>
                <a:latin typeface="Google Sans"/>
              </a:rPr>
              <a:t>مباشرًا وحاسمًا، ويوصف أحيانًا بأنه مهيمن</a:t>
            </a:r>
            <a:r>
              <a:rPr lang="ar-JO" sz="2400" b="0" i="0" dirty="0">
                <a:solidFill>
                  <a:srgbClr val="202124"/>
                </a:solidFill>
                <a:effectLst/>
                <a:latin typeface="Google Sans"/>
              </a:rPr>
              <a:t>. إنهم يفضلون القيادة على اتباع الآخرين ويميلون إلى المناصب القيادية والإدارية. أغلب اصحاب الشخصية 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D </a:t>
            </a:r>
            <a:r>
              <a:rPr lang="ar-JO" sz="2400" b="0" i="0" dirty="0">
                <a:solidFill>
                  <a:srgbClr val="202124"/>
                </a:solidFill>
                <a:effectLst/>
                <a:latin typeface="Google Sans"/>
              </a:rPr>
              <a:t>يمتلكون ثقة عالية بالنفس وهم مجازفون ومحللون للمشكلات، مما يجعل الآخرين يتطلعون إليهم لاتخاذ القرارات والتوجيهات. إذ يميلوا لأن يكونوا مبادرين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766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5E9CE2-896C-482C-9A74-667AF289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89" r="50001"/>
          <a:stretch/>
        </p:blipFill>
        <p:spPr>
          <a:xfrm flipH="1">
            <a:off x="0" y="1391478"/>
            <a:ext cx="6096000" cy="5466522"/>
          </a:xfrm>
          <a:custGeom>
            <a:avLst/>
            <a:gdLst>
              <a:gd name="connsiteX0" fmla="*/ 6096000 w 6096000"/>
              <a:gd name="connsiteY0" fmla="*/ 0 h 5466522"/>
              <a:gd name="connsiteX1" fmla="*/ 6096000 w 6096000"/>
              <a:gd name="connsiteY1" fmla="*/ 5466522 h 5466522"/>
              <a:gd name="connsiteX2" fmla="*/ 0 w 6096000"/>
              <a:gd name="connsiteY2" fmla="*/ 5466522 h 5466522"/>
              <a:gd name="connsiteX3" fmla="*/ 5782302 w 6096000"/>
              <a:gd name="connsiteY3" fmla="*/ 7113 h 546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466522">
                <a:moveTo>
                  <a:pt x="6096000" y="0"/>
                </a:moveTo>
                <a:lnTo>
                  <a:pt x="6096000" y="5466522"/>
                </a:lnTo>
                <a:lnTo>
                  <a:pt x="0" y="5466522"/>
                </a:lnTo>
                <a:cubicBezTo>
                  <a:pt x="0" y="2541789"/>
                  <a:pt x="2561358" y="153524"/>
                  <a:pt x="5782302" y="7113"/>
                </a:cubicBez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E36DEF-95CB-47CB-98AC-7D1CEE062A0D}"/>
              </a:ext>
            </a:extLst>
          </p:cNvPr>
          <p:cNvSpPr/>
          <p:nvPr/>
        </p:nvSpPr>
        <p:spPr>
          <a:xfrm flipH="1">
            <a:off x="0" y="3429000"/>
            <a:ext cx="4200939" cy="3429000"/>
          </a:xfrm>
          <a:custGeom>
            <a:avLst/>
            <a:gdLst>
              <a:gd name="connsiteX0" fmla="*/ 993913 w 993913"/>
              <a:gd name="connsiteY0" fmla="*/ 0 h 889553"/>
              <a:gd name="connsiteX1" fmla="*/ 993913 w 993913"/>
              <a:gd name="connsiteY1" fmla="*/ 889553 h 889553"/>
              <a:gd name="connsiteX2" fmla="*/ 0 w 993913"/>
              <a:gd name="connsiteY2" fmla="*/ 889553 h 889553"/>
              <a:gd name="connsiteX3" fmla="*/ 993913 w 993913"/>
              <a:gd name="connsiteY3" fmla="*/ 0 h 88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913" h="889553">
                <a:moveTo>
                  <a:pt x="993913" y="0"/>
                </a:moveTo>
                <a:lnTo>
                  <a:pt x="993913" y="889553"/>
                </a:lnTo>
                <a:lnTo>
                  <a:pt x="0" y="889553"/>
                </a:lnTo>
                <a:cubicBezTo>
                  <a:pt x="0" y="398266"/>
                  <a:pt x="444990" y="0"/>
                  <a:pt x="993913" y="0"/>
                </a:cubicBezTo>
                <a:close/>
              </a:path>
            </a:pathLst>
          </a:custGeom>
          <a:solidFill>
            <a:srgbClr val="8B3587"/>
          </a:solidFill>
          <a:ln w="69850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/>
              <a:t>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53D82D-2794-49F5-8AFD-4CAADCEBF28A}"/>
              </a:ext>
            </a:extLst>
          </p:cNvPr>
          <p:cNvSpPr/>
          <p:nvPr/>
        </p:nvSpPr>
        <p:spPr>
          <a:xfrm>
            <a:off x="5740400" y="148263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JO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ar-JO" sz="2400" b="0" i="0" dirty="0">
                <a:solidFill>
                  <a:srgbClr val="040C28"/>
                </a:solidFill>
                <a:effectLst/>
                <a:latin typeface="Google Sans"/>
              </a:rPr>
              <a:t>لا يخشى أن يكون مركز الاهتمام</a:t>
            </a:r>
            <a:r>
              <a:rPr lang="ar-JO" sz="2400" b="0" i="0" dirty="0">
                <a:solidFill>
                  <a:srgbClr val="202124"/>
                </a:solidFill>
                <a:effectLst/>
                <a:latin typeface="Google Sans"/>
              </a:rPr>
              <a:t>. هم متحمسون ومتفائلون لبقين وكثيري الكلام ومقنعون أيضًا، مندفعون وعاطفيون. أصحاب نمط الشخصية 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I </a:t>
            </a:r>
            <a:r>
              <a:rPr lang="ar-JO" sz="2400" b="0" i="0" dirty="0">
                <a:solidFill>
                  <a:srgbClr val="202124"/>
                </a:solidFill>
                <a:effectLst/>
                <a:latin typeface="Google Sans"/>
              </a:rPr>
              <a:t>يثقون تلقائيًا في الآخرين ، ويستمتعوا حقًا بالتواجد حول الآخرين، يعملون بشكل أفضل عندما يكون لديه فرصة لتجميع الناس والعمل معهم في فرق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5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DD8790-9698-4773-AE54-E849BD059347}"/>
              </a:ext>
            </a:extLst>
          </p:cNvPr>
          <p:cNvSpPr/>
          <p:nvPr/>
        </p:nvSpPr>
        <p:spPr>
          <a:xfrm>
            <a:off x="3843130" y="0"/>
            <a:ext cx="8348870" cy="6858000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E9CE2-896C-482C-9A74-667AF289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89" r="50001"/>
          <a:stretch/>
        </p:blipFill>
        <p:spPr>
          <a:xfrm flipV="1">
            <a:off x="5976731" y="0"/>
            <a:ext cx="6215269" cy="5573475"/>
          </a:xfrm>
          <a:custGeom>
            <a:avLst/>
            <a:gdLst>
              <a:gd name="connsiteX0" fmla="*/ 6096000 w 6096000"/>
              <a:gd name="connsiteY0" fmla="*/ 0 h 5466522"/>
              <a:gd name="connsiteX1" fmla="*/ 6096000 w 6096000"/>
              <a:gd name="connsiteY1" fmla="*/ 5466522 h 5466522"/>
              <a:gd name="connsiteX2" fmla="*/ 0 w 6096000"/>
              <a:gd name="connsiteY2" fmla="*/ 5466522 h 5466522"/>
              <a:gd name="connsiteX3" fmla="*/ 5782302 w 6096000"/>
              <a:gd name="connsiteY3" fmla="*/ 7113 h 546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466522">
                <a:moveTo>
                  <a:pt x="6096000" y="0"/>
                </a:moveTo>
                <a:lnTo>
                  <a:pt x="6096000" y="5466522"/>
                </a:lnTo>
                <a:lnTo>
                  <a:pt x="0" y="5466522"/>
                </a:lnTo>
                <a:cubicBezTo>
                  <a:pt x="0" y="2541789"/>
                  <a:pt x="2561358" y="153524"/>
                  <a:pt x="5782302" y="7113"/>
                </a:cubicBez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E36DEF-95CB-47CB-98AC-7D1CEE062A0D}"/>
              </a:ext>
            </a:extLst>
          </p:cNvPr>
          <p:cNvSpPr/>
          <p:nvPr/>
        </p:nvSpPr>
        <p:spPr>
          <a:xfrm flipV="1">
            <a:off x="7991061" y="0"/>
            <a:ext cx="4200939" cy="3429000"/>
          </a:xfrm>
          <a:custGeom>
            <a:avLst/>
            <a:gdLst>
              <a:gd name="connsiteX0" fmla="*/ 993913 w 993913"/>
              <a:gd name="connsiteY0" fmla="*/ 0 h 889553"/>
              <a:gd name="connsiteX1" fmla="*/ 993913 w 993913"/>
              <a:gd name="connsiteY1" fmla="*/ 889553 h 889553"/>
              <a:gd name="connsiteX2" fmla="*/ 0 w 993913"/>
              <a:gd name="connsiteY2" fmla="*/ 889553 h 889553"/>
              <a:gd name="connsiteX3" fmla="*/ 993913 w 993913"/>
              <a:gd name="connsiteY3" fmla="*/ 0 h 88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913" h="889553">
                <a:moveTo>
                  <a:pt x="993913" y="0"/>
                </a:moveTo>
                <a:lnTo>
                  <a:pt x="993913" y="889553"/>
                </a:lnTo>
                <a:lnTo>
                  <a:pt x="0" y="889553"/>
                </a:lnTo>
                <a:cubicBezTo>
                  <a:pt x="0" y="398266"/>
                  <a:pt x="444990" y="0"/>
                  <a:pt x="993913" y="0"/>
                </a:cubicBezTo>
                <a:close/>
              </a:path>
            </a:pathLst>
          </a:custGeom>
          <a:solidFill>
            <a:srgbClr val="8B3587"/>
          </a:solidFill>
          <a:ln w="5397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/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53D82D-2794-49F5-8AFD-4CAADCEBF28A}"/>
              </a:ext>
            </a:extLst>
          </p:cNvPr>
          <p:cNvSpPr/>
          <p:nvPr/>
        </p:nvSpPr>
        <p:spPr>
          <a:xfrm>
            <a:off x="5740400" y="14826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JO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77CA25-BF72-44EF-8804-2032BCD84DEA}"/>
              </a:ext>
            </a:extLst>
          </p:cNvPr>
          <p:cNvSpPr/>
          <p:nvPr/>
        </p:nvSpPr>
        <p:spPr>
          <a:xfrm>
            <a:off x="887896" y="334617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JO" sz="2400" dirty="0">
                <a:solidFill>
                  <a:srgbClr val="202124"/>
                </a:solidFill>
                <a:latin typeface="Google Sans"/>
              </a:rPr>
              <a:t> </a:t>
            </a:r>
            <a:r>
              <a:rPr lang="ar-JO" sz="2400" dirty="0">
                <a:solidFill>
                  <a:srgbClr val="040C28"/>
                </a:solidFill>
                <a:latin typeface="Google Sans"/>
              </a:rPr>
              <a:t>ثابتًا ومستقرًا ويمكن توقع سلوكه</a:t>
            </a:r>
            <a:r>
              <a:rPr lang="ar-JO" sz="2400" dirty="0">
                <a:solidFill>
                  <a:srgbClr val="202124"/>
                </a:solidFill>
                <a:latin typeface="Google Sans"/>
              </a:rPr>
              <a:t>. إنهم ودودون ومتعاطفون مع الآخرين وكريمون للغاية مع أحبائهم. اصحاب نمط الشخصية </a:t>
            </a:r>
            <a:r>
              <a:rPr lang="en-US" sz="2400" dirty="0">
                <a:solidFill>
                  <a:srgbClr val="202124"/>
                </a:solidFill>
                <a:latin typeface="Google Sans"/>
              </a:rPr>
              <a:t>S </a:t>
            </a:r>
            <a:r>
              <a:rPr lang="ar-JO" sz="2400" dirty="0">
                <a:solidFill>
                  <a:srgbClr val="202124"/>
                </a:solidFill>
                <a:latin typeface="Google Sans"/>
              </a:rPr>
              <a:t>يتفهمون ويستمعون جيدًا للآخرين. يُفضلون العلاقات الشخصية الوثيقة العميقة، منفتحون جدًا مع أحبائهم ولكن يمكن أيضًا أن ينتابهم الاحساس بتملك الاخرين في بعض الأحيان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602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DD8790-9698-4773-AE54-E849BD059347}"/>
              </a:ext>
            </a:extLst>
          </p:cNvPr>
          <p:cNvSpPr/>
          <p:nvPr/>
        </p:nvSpPr>
        <p:spPr>
          <a:xfrm>
            <a:off x="3843130" y="0"/>
            <a:ext cx="8348870" cy="6858000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dirty="0"/>
              <a:t>، محددة ودقيقة وموجهة نحو التفاصيل وواعية.</a:t>
            </a:r>
            <a:endParaRPr lang="en-US" sz="16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E9CE2-896C-482C-9A74-667AF289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89" r="50001"/>
          <a:stretch/>
        </p:blipFill>
        <p:spPr>
          <a:xfrm flipH="1" flipV="1">
            <a:off x="0" y="0"/>
            <a:ext cx="6215269" cy="5573475"/>
          </a:xfrm>
          <a:custGeom>
            <a:avLst/>
            <a:gdLst>
              <a:gd name="connsiteX0" fmla="*/ 6096000 w 6096000"/>
              <a:gd name="connsiteY0" fmla="*/ 0 h 5466522"/>
              <a:gd name="connsiteX1" fmla="*/ 6096000 w 6096000"/>
              <a:gd name="connsiteY1" fmla="*/ 5466522 h 5466522"/>
              <a:gd name="connsiteX2" fmla="*/ 0 w 6096000"/>
              <a:gd name="connsiteY2" fmla="*/ 5466522 h 5466522"/>
              <a:gd name="connsiteX3" fmla="*/ 5782302 w 6096000"/>
              <a:gd name="connsiteY3" fmla="*/ 7113 h 546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466522">
                <a:moveTo>
                  <a:pt x="6096000" y="0"/>
                </a:moveTo>
                <a:lnTo>
                  <a:pt x="6096000" y="5466522"/>
                </a:lnTo>
                <a:lnTo>
                  <a:pt x="0" y="5466522"/>
                </a:lnTo>
                <a:cubicBezTo>
                  <a:pt x="0" y="2541789"/>
                  <a:pt x="2561358" y="153524"/>
                  <a:pt x="5782302" y="7113"/>
                </a:cubicBez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E36DEF-95CB-47CB-98AC-7D1CEE062A0D}"/>
              </a:ext>
            </a:extLst>
          </p:cNvPr>
          <p:cNvSpPr/>
          <p:nvPr/>
        </p:nvSpPr>
        <p:spPr>
          <a:xfrm flipH="1" flipV="1">
            <a:off x="0" y="0"/>
            <a:ext cx="4200939" cy="3429000"/>
          </a:xfrm>
          <a:custGeom>
            <a:avLst/>
            <a:gdLst>
              <a:gd name="connsiteX0" fmla="*/ 993913 w 993913"/>
              <a:gd name="connsiteY0" fmla="*/ 0 h 889553"/>
              <a:gd name="connsiteX1" fmla="*/ 993913 w 993913"/>
              <a:gd name="connsiteY1" fmla="*/ 889553 h 889553"/>
              <a:gd name="connsiteX2" fmla="*/ 0 w 993913"/>
              <a:gd name="connsiteY2" fmla="*/ 889553 h 889553"/>
              <a:gd name="connsiteX3" fmla="*/ 993913 w 993913"/>
              <a:gd name="connsiteY3" fmla="*/ 0 h 88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913" h="889553">
                <a:moveTo>
                  <a:pt x="993913" y="0"/>
                </a:moveTo>
                <a:lnTo>
                  <a:pt x="993913" y="889553"/>
                </a:lnTo>
                <a:lnTo>
                  <a:pt x="0" y="889553"/>
                </a:lnTo>
                <a:cubicBezTo>
                  <a:pt x="0" y="398266"/>
                  <a:pt x="444990" y="0"/>
                  <a:pt x="993913" y="0"/>
                </a:cubicBezTo>
                <a:close/>
              </a:path>
            </a:pathLst>
          </a:custGeom>
          <a:solidFill>
            <a:srgbClr val="8B3587"/>
          </a:solidFill>
          <a:ln w="44450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11500" b="1" dirty="0"/>
              <a:t>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53D82D-2794-49F5-8AFD-4CAADCEBF28A}"/>
              </a:ext>
            </a:extLst>
          </p:cNvPr>
          <p:cNvSpPr/>
          <p:nvPr/>
        </p:nvSpPr>
        <p:spPr>
          <a:xfrm>
            <a:off x="5740400" y="14826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JO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77CA25-BF72-44EF-8804-2032BCD84DEA}"/>
              </a:ext>
            </a:extLst>
          </p:cNvPr>
          <p:cNvSpPr/>
          <p:nvPr/>
        </p:nvSpPr>
        <p:spPr>
          <a:xfrm>
            <a:off x="887896" y="334617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JO" sz="2400" dirty="0">
                <a:solidFill>
                  <a:srgbClr val="202124"/>
                </a:solidFill>
                <a:latin typeface="Google Sans"/>
              </a:rPr>
              <a:t>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836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2444A-AA3E-4E37-B77F-5668A0D29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" t="-1" r="-2" b="161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AA621AD-E74B-45AA-A5B1-B73E3BEFF524}"/>
              </a:ext>
            </a:extLst>
          </p:cNvPr>
          <p:cNvGrpSpPr/>
          <p:nvPr/>
        </p:nvGrpSpPr>
        <p:grpSpPr>
          <a:xfrm>
            <a:off x="4134678" y="2623930"/>
            <a:ext cx="4161183" cy="2385392"/>
            <a:chOff x="3048000" y="1764196"/>
            <a:chExt cx="6096000" cy="3429000"/>
          </a:xfrm>
        </p:grpSpPr>
        <p:sp>
          <p:nvSpPr>
            <p:cNvPr id="2" name="AutoShape 2" descr="Hisense Smart TV Designer Collection will enrich the aesthetics of your home">
              <a:extLst>
                <a:ext uri="{FF2B5EF4-FFF2-40B4-BE49-F238E27FC236}">
                  <a16:creationId xmlns:a16="http://schemas.microsoft.com/office/drawing/2014/main" id="{5FD31239-D82C-4E1F-83B6-F472658690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" name="AutoShape 4" descr="Hisense Smart TV Designer Collection will enrich the aesthetics of your home">
              <a:extLst>
                <a:ext uri="{FF2B5EF4-FFF2-40B4-BE49-F238E27FC236}">
                  <a16:creationId xmlns:a16="http://schemas.microsoft.com/office/drawing/2014/main" id="{88C3801E-C6FE-4753-8702-C8F94AB498F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6" name="Slide Zoom 5">
                  <a:extLst>
                    <a:ext uri="{FF2B5EF4-FFF2-40B4-BE49-F238E27FC236}">
                      <a16:creationId xmlns:a16="http://schemas.microsoft.com/office/drawing/2014/main" id="{57D06D16-533F-40AF-82A7-625DDA14F1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21808092"/>
                    </p:ext>
                  </p:extLst>
                </p:nvPr>
              </p:nvGraphicFramePr>
              <p:xfrm>
                <a:off x="3048000" y="1764196"/>
                <a:ext cx="3048000" cy="1714500"/>
              </p:xfrm>
              <a:graphic>
                <a:graphicData uri="http://schemas.microsoft.com/office/powerpoint/2016/slidezoom">
                  <pslz:sldZm>
                    <pslz:sldZmObj sldId="268" cId="3637665107">
                      <pslz:zmPr id="{DEAD78F4-47A5-438D-AA5D-D7AC15F3A544}" transitionDur="1000">
                        <p166:blipFill xmlns:p166="http://schemas.microsoft.com/office/powerpoint/2016/6/main">
                          <a:blip r:embed="rId3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080592" cy="119269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6" name="Slide Zoom 5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57D06D16-533F-40AF-82A7-625DDA14F1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08174" y="2544418"/>
                  <a:ext cx="2120348" cy="1272209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8" name="Slide Zoom 7">
                  <a:extLst>
                    <a:ext uri="{FF2B5EF4-FFF2-40B4-BE49-F238E27FC236}">
                      <a16:creationId xmlns:a16="http://schemas.microsoft.com/office/drawing/2014/main" id="{0A4B4A84-58DA-4FD0-B749-ADB88632380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0905635"/>
                    </p:ext>
                  </p:extLst>
                </p:nvPr>
              </p:nvGraphicFramePr>
              <p:xfrm>
                <a:off x="6096000" y="1764196"/>
                <a:ext cx="3048000" cy="1714500"/>
              </p:xfrm>
              <a:graphic>
                <a:graphicData uri="http://schemas.microsoft.com/office/powerpoint/2016/slidezoom">
                  <pslz:sldZm>
                    <pslz:sldZmObj sldId="269" cId="1553159620">
                      <pslz:zmPr id="{3755A5E6-3D63-4D1D-B635-BC0320DC637B}" transitionDur="1000">
                        <p166:blipFill xmlns:p166="http://schemas.microsoft.com/office/powerpoint/2016/6/main">
                          <a:blip r:embed="rId6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080592" cy="119269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8" name="Slide Zoom 7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0A4B4A84-58DA-4FD0-B749-ADB88632380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28522" y="2544418"/>
                  <a:ext cx="2120348" cy="1272209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10" name="Slide Zoom 9">
                  <a:extLst>
                    <a:ext uri="{FF2B5EF4-FFF2-40B4-BE49-F238E27FC236}">
                      <a16:creationId xmlns:a16="http://schemas.microsoft.com/office/drawing/2014/main" id="{8E497C1C-7274-4DAD-A8E7-FC962017722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1075817"/>
                    </p:ext>
                  </p:extLst>
                </p:nvPr>
              </p:nvGraphicFramePr>
              <p:xfrm>
                <a:off x="3048000" y="3478696"/>
                <a:ext cx="3048000" cy="1714500"/>
              </p:xfrm>
              <a:graphic>
                <a:graphicData uri="http://schemas.microsoft.com/office/powerpoint/2016/slidezoom">
                  <pslz:sldZm>
                    <pslz:sldZmObj sldId="270" cId="706024055">
                      <pslz:zmPr id="{B6849CCF-3653-4E86-AA5D-5392E45CCB3C}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080592" cy="119269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10" name="Slide Zoom 9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8E497C1C-7274-4DAD-A8E7-FC962017722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08174" y="3816627"/>
                  <a:ext cx="2120348" cy="1272209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12" name="Slide Zoom 11">
                  <a:extLst>
                    <a:ext uri="{FF2B5EF4-FFF2-40B4-BE49-F238E27FC236}">
                      <a16:creationId xmlns:a16="http://schemas.microsoft.com/office/drawing/2014/main" id="{0BE6DC0C-0E2C-4336-87DC-549303E3FF7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07287012"/>
                    </p:ext>
                  </p:extLst>
                </p:nvPr>
              </p:nvGraphicFramePr>
              <p:xfrm>
                <a:off x="6096000" y="3478696"/>
                <a:ext cx="3048000" cy="1714500"/>
              </p:xfrm>
              <a:graphic>
                <a:graphicData uri="http://schemas.microsoft.com/office/powerpoint/2016/slidezoom">
                  <pslz:sldZm>
                    <pslz:sldZmObj sldId="271" cId="4268361160">
                      <pslz:zmPr id="{B43487C4-E1AC-4403-8416-EFE43D6F8FA8}" transitionDur="1000">
                        <p166:blipFill xmlns:p166="http://schemas.microsoft.com/office/powerpoint/2016/6/main">
                          <a:blip r:embed="rId1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080592" cy="119269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12" name="Slide Zoom 11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0BE6DC0C-0E2C-4336-87DC-549303E3FF7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28522" y="3816627"/>
                  <a:ext cx="2120348" cy="1272209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9586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9AAA9E6-1BB5-4089-9CFC-C795AF2E25DE}"/>
              </a:ext>
            </a:extLst>
          </p:cNvPr>
          <p:cNvSpPr/>
          <p:nvPr/>
        </p:nvSpPr>
        <p:spPr>
          <a:xfrm>
            <a:off x="6738730" y="980661"/>
            <a:ext cx="3339822" cy="5208105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CFA5D6-72F7-4D6C-8E81-FA33CD2D115D}"/>
              </a:ext>
            </a:extLst>
          </p:cNvPr>
          <p:cNvSpPr/>
          <p:nvPr/>
        </p:nvSpPr>
        <p:spPr>
          <a:xfrm>
            <a:off x="1285461" y="2584174"/>
            <a:ext cx="2650435" cy="3326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834BAE7-9F31-4B53-9A31-AA11F5A3A3BD}"/>
              </a:ext>
            </a:extLst>
          </p:cNvPr>
          <p:cNvSpPr/>
          <p:nvPr/>
        </p:nvSpPr>
        <p:spPr>
          <a:xfrm>
            <a:off x="0" y="0"/>
            <a:ext cx="12337774" cy="6858000"/>
          </a:xfrm>
          <a:custGeom>
            <a:avLst/>
            <a:gdLst>
              <a:gd name="connsiteX0" fmla="*/ 1656861 w 12192000"/>
              <a:gd name="connsiteY0" fmla="*/ 2219337 h 6858000"/>
              <a:gd name="connsiteX1" fmla="*/ 1603514 w 12192000"/>
              <a:gd name="connsiteY1" fmla="*/ 2272657 h 6858000"/>
              <a:gd name="connsiteX2" fmla="*/ 1603514 w 12192000"/>
              <a:gd name="connsiteY2" fmla="*/ 4028622 h 6858000"/>
              <a:gd name="connsiteX3" fmla="*/ 1656861 w 12192000"/>
              <a:gd name="connsiteY3" fmla="*/ 4081942 h 6858000"/>
              <a:gd name="connsiteX4" fmla="*/ 1870241 w 12192000"/>
              <a:gd name="connsiteY4" fmla="*/ 4081942 h 6858000"/>
              <a:gd name="connsiteX5" fmla="*/ 1923588 w 12192000"/>
              <a:gd name="connsiteY5" fmla="*/ 4028622 h 6858000"/>
              <a:gd name="connsiteX6" fmla="*/ 1923588 w 12192000"/>
              <a:gd name="connsiteY6" fmla="*/ 2830727 h 6858000"/>
              <a:gd name="connsiteX7" fmla="*/ 1959154 w 12192000"/>
              <a:gd name="connsiteY7" fmla="*/ 2830727 h 6858000"/>
              <a:gd name="connsiteX8" fmla="*/ 1959154 w 12192000"/>
              <a:gd name="connsiteY8" fmla="*/ 4337873 h 6858000"/>
              <a:gd name="connsiteX9" fmla="*/ 1959154 w 12192000"/>
              <a:gd name="connsiteY9" fmla="*/ 5631743 h 6858000"/>
              <a:gd name="connsiteX10" fmla="*/ 2012502 w 12192000"/>
              <a:gd name="connsiteY10" fmla="*/ 5685063 h 6858000"/>
              <a:gd name="connsiteX11" fmla="*/ 2225884 w 12192000"/>
              <a:gd name="connsiteY11" fmla="*/ 5685063 h 6858000"/>
              <a:gd name="connsiteX12" fmla="*/ 2279231 w 12192000"/>
              <a:gd name="connsiteY12" fmla="*/ 5631743 h 6858000"/>
              <a:gd name="connsiteX13" fmla="*/ 2279231 w 12192000"/>
              <a:gd name="connsiteY13" fmla="*/ 4337873 h 6858000"/>
              <a:gd name="connsiteX14" fmla="*/ 2848247 w 12192000"/>
              <a:gd name="connsiteY14" fmla="*/ 4337873 h 6858000"/>
              <a:gd name="connsiteX15" fmla="*/ 2848247 w 12192000"/>
              <a:gd name="connsiteY15" fmla="*/ 5631742 h 6858000"/>
              <a:gd name="connsiteX16" fmla="*/ 2901594 w 12192000"/>
              <a:gd name="connsiteY16" fmla="*/ 5685062 h 6858000"/>
              <a:gd name="connsiteX17" fmla="*/ 3114975 w 12192000"/>
              <a:gd name="connsiteY17" fmla="*/ 5685062 h 6858000"/>
              <a:gd name="connsiteX18" fmla="*/ 3168322 w 12192000"/>
              <a:gd name="connsiteY18" fmla="*/ 5631742 h 6858000"/>
              <a:gd name="connsiteX19" fmla="*/ 3168322 w 12192000"/>
              <a:gd name="connsiteY19" fmla="*/ 3875777 h 6858000"/>
              <a:gd name="connsiteX20" fmla="*/ 3168321 w 12192000"/>
              <a:gd name="connsiteY20" fmla="*/ 3875774 h 6858000"/>
              <a:gd name="connsiteX21" fmla="*/ 3168321 w 12192000"/>
              <a:gd name="connsiteY21" fmla="*/ 2830727 h 6858000"/>
              <a:gd name="connsiteX22" fmla="*/ 3203886 w 12192000"/>
              <a:gd name="connsiteY22" fmla="*/ 2830727 h 6858000"/>
              <a:gd name="connsiteX23" fmla="*/ 3203886 w 12192000"/>
              <a:gd name="connsiteY23" fmla="*/ 4021859 h 6858000"/>
              <a:gd name="connsiteX24" fmla="*/ 3264001 w 12192000"/>
              <a:gd name="connsiteY24" fmla="*/ 4081942 h 6858000"/>
              <a:gd name="connsiteX25" fmla="*/ 3504448 w 12192000"/>
              <a:gd name="connsiteY25" fmla="*/ 4081942 h 6858000"/>
              <a:gd name="connsiteX26" fmla="*/ 3564562 w 12192000"/>
              <a:gd name="connsiteY26" fmla="*/ 4021859 h 6858000"/>
              <a:gd name="connsiteX27" fmla="*/ 3564562 w 12192000"/>
              <a:gd name="connsiteY27" fmla="*/ 2279421 h 6858000"/>
              <a:gd name="connsiteX28" fmla="*/ 3504448 w 12192000"/>
              <a:gd name="connsiteY28" fmla="*/ 2219337 h 6858000"/>
              <a:gd name="connsiteX29" fmla="*/ 3393556 w 12192000"/>
              <a:gd name="connsiteY29" fmla="*/ 2219337 h 6858000"/>
              <a:gd name="connsiteX30" fmla="*/ 3264001 w 12192000"/>
              <a:gd name="connsiteY30" fmla="*/ 2219337 h 6858000"/>
              <a:gd name="connsiteX31" fmla="*/ 3168321 w 12192000"/>
              <a:gd name="connsiteY31" fmla="*/ 2219337 h 6858000"/>
              <a:gd name="connsiteX32" fmla="*/ 1959154 w 12192000"/>
              <a:gd name="connsiteY32" fmla="*/ 2219337 h 6858000"/>
              <a:gd name="connsiteX33" fmla="*/ 1870241 w 12192000"/>
              <a:gd name="connsiteY33" fmla="*/ 2219337 h 6858000"/>
              <a:gd name="connsiteX34" fmla="*/ 1733918 w 12192000"/>
              <a:gd name="connsiteY34" fmla="*/ 2219337 h 6858000"/>
              <a:gd name="connsiteX35" fmla="*/ 8277888 w 12192000"/>
              <a:gd name="connsiteY35" fmla="*/ 1050322 h 6858000"/>
              <a:gd name="connsiteX36" fmla="*/ 7681301 w 12192000"/>
              <a:gd name="connsiteY36" fmla="*/ 1587709 h 6858000"/>
              <a:gd name="connsiteX37" fmla="*/ 8157655 w 12192000"/>
              <a:gd name="connsiteY37" fmla="*/ 2114179 h 6858000"/>
              <a:gd name="connsiteX38" fmla="*/ 8216304 w 12192000"/>
              <a:gd name="connsiteY38" fmla="*/ 2119504 h 6858000"/>
              <a:gd name="connsiteX39" fmla="*/ 8206080 w 12192000"/>
              <a:gd name="connsiteY39" fmla="*/ 2150741 h 6858000"/>
              <a:gd name="connsiteX40" fmla="*/ 8187806 w 12192000"/>
              <a:gd name="connsiteY40" fmla="*/ 2156357 h 6858000"/>
              <a:gd name="connsiteX41" fmla="*/ 6975508 w 12192000"/>
              <a:gd name="connsiteY41" fmla="*/ 3133707 h 6858000"/>
              <a:gd name="connsiteX42" fmla="*/ 6969948 w 12192000"/>
              <a:gd name="connsiteY42" fmla="*/ 3201460 h 6858000"/>
              <a:gd name="connsiteX43" fmla="*/ 7102806 w 12192000"/>
              <a:gd name="connsiteY43" fmla="*/ 3347425 h 6858000"/>
              <a:gd name="connsiteX44" fmla="*/ 7174795 w 12192000"/>
              <a:gd name="connsiteY44" fmla="*/ 3352657 h 6858000"/>
              <a:gd name="connsiteX45" fmla="*/ 8041374 w 12192000"/>
              <a:gd name="connsiteY45" fmla="*/ 2654024 h 6858000"/>
              <a:gd name="connsiteX46" fmla="*/ 7450190 w 12192000"/>
              <a:gd name="connsiteY46" fmla="*/ 4460471 h 6858000"/>
              <a:gd name="connsiteX47" fmla="*/ 7681301 w 12192000"/>
              <a:gd name="connsiteY47" fmla="*/ 4460471 h 6858000"/>
              <a:gd name="connsiteX48" fmla="*/ 7681301 w 12192000"/>
              <a:gd name="connsiteY48" fmla="*/ 5759628 h 6858000"/>
              <a:gd name="connsiteX49" fmla="*/ 7732357 w 12192000"/>
              <a:gd name="connsiteY49" fmla="*/ 5807679 h 6858000"/>
              <a:gd name="connsiteX50" fmla="*/ 7936576 w 12192000"/>
              <a:gd name="connsiteY50" fmla="*/ 5807679 h 6858000"/>
              <a:gd name="connsiteX51" fmla="*/ 7987632 w 12192000"/>
              <a:gd name="connsiteY51" fmla="*/ 5759628 h 6858000"/>
              <a:gd name="connsiteX52" fmla="*/ 7987632 w 12192000"/>
              <a:gd name="connsiteY52" fmla="*/ 4460471 h 6858000"/>
              <a:gd name="connsiteX53" fmla="*/ 8501088 w 12192000"/>
              <a:gd name="connsiteY53" fmla="*/ 4460471 h 6858000"/>
              <a:gd name="connsiteX54" fmla="*/ 8501088 w 12192000"/>
              <a:gd name="connsiteY54" fmla="*/ 5759628 h 6858000"/>
              <a:gd name="connsiteX55" fmla="*/ 8552144 w 12192000"/>
              <a:gd name="connsiteY55" fmla="*/ 5807679 h 6858000"/>
              <a:gd name="connsiteX56" fmla="*/ 8756363 w 12192000"/>
              <a:gd name="connsiteY56" fmla="*/ 5807679 h 6858000"/>
              <a:gd name="connsiteX57" fmla="*/ 8807419 w 12192000"/>
              <a:gd name="connsiteY57" fmla="*/ 5759628 h 6858000"/>
              <a:gd name="connsiteX58" fmla="*/ 8807419 w 12192000"/>
              <a:gd name="connsiteY58" fmla="*/ 4460471 h 6858000"/>
              <a:gd name="connsiteX59" fmla="*/ 9105583 w 12192000"/>
              <a:gd name="connsiteY59" fmla="*/ 4460471 h 6858000"/>
              <a:gd name="connsiteX60" fmla="*/ 8489761 w 12192000"/>
              <a:gd name="connsiteY60" fmla="*/ 2578743 h 6858000"/>
              <a:gd name="connsiteX61" fmla="*/ 9523256 w 12192000"/>
              <a:gd name="connsiteY61" fmla="*/ 3215374 h 6858000"/>
              <a:gd name="connsiteX62" fmla="*/ 9593935 w 12192000"/>
              <a:gd name="connsiteY62" fmla="*/ 3201484 h 6858000"/>
              <a:gd name="connsiteX63" fmla="*/ 9705775 w 12192000"/>
              <a:gd name="connsiteY63" fmla="*/ 3040671 h 6858000"/>
              <a:gd name="connsiteX64" fmla="*/ 9691017 w 12192000"/>
              <a:gd name="connsiteY64" fmla="*/ 2974152 h 6858000"/>
              <a:gd name="connsiteX65" fmla="*/ 8355396 w 12192000"/>
              <a:gd name="connsiteY65" fmla="*/ 2151411 h 6858000"/>
              <a:gd name="connsiteX66" fmla="*/ 8349572 w 12192000"/>
              <a:gd name="connsiteY66" fmla="*/ 2150375 h 6858000"/>
              <a:gd name="connsiteX67" fmla="*/ 8339470 w 12192000"/>
              <a:gd name="connsiteY67" fmla="*/ 2119504 h 6858000"/>
              <a:gd name="connsiteX68" fmla="*/ 8398121 w 12192000"/>
              <a:gd name="connsiteY68" fmla="*/ 2114179 h 6858000"/>
              <a:gd name="connsiteX69" fmla="*/ 8874475 w 12192000"/>
              <a:gd name="connsiteY69" fmla="*/ 1587709 h 6858000"/>
              <a:gd name="connsiteX70" fmla="*/ 8277888 w 12192000"/>
              <a:gd name="connsiteY70" fmla="*/ 1050322 h 6858000"/>
              <a:gd name="connsiteX71" fmla="*/ 2563737 w 12192000"/>
              <a:gd name="connsiteY71" fmla="*/ 1050322 h 6858000"/>
              <a:gd name="connsiteX72" fmla="*/ 2041393 w 12192000"/>
              <a:gd name="connsiteY72" fmla="*/ 1566404 h 6858000"/>
              <a:gd name="connsiteX73" fmla="*/ 2563737 w 12192000"/>
              <a:gd name="connsiteY73" fmla="*/ 2082487 h 6858000"/>
              <a:gd name="connsiteX74" fmla="*/ 3086080 w 12192000"/>
              <a:gd name="connsiteY74" fmla="*/ 1566404 h 6858000"/>
              <a:gd name="connsiteX75" fmla="*/ 2563737 w 12192000"/>
              <a:gd name="connsiteY75" fmla="*/ 1050322 h 6858000"/>
              <a:gd name="connsiteX76" fmla="*/ 0 w 12192000"/>
              <a:gd name="connsiteY76" fmla="*/ 0 h 6858000"/>
              <a:gd name="connsiteX77" fmla="*/ 12192000 w 12192000"/>
              <a:gd name="connsiteY77" fmla="*/ 0 h 6858000"/>
              <a:gd name="connsiteX78" fmla="*/ 12192000 w 12192000"/>
              <a:gd name="connsiteY78" fmla="*/ 6858000 h 6858000"/>
              <a:gd name="connsiteX79" fmla="*/ 0 w 12192000"/>
              <a:gd name="connsiteY7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192000" h="6858000">
                <a:moveTo>
                  <a:pt x="1656861" y="2219337"/>
                </a:moveTo>
                <a:cubicBezTo>
                  <a:pt x="1627398" y="2219337"/>
                  <a:pt x="1603514" y="2243209"/>
                  <a:pt x="1603514" y="2272657"/>
                </a:cubicBezTo>
                <a:lnTo>
                  <a:pt x="1603514" y="4028622"/>
                </a:lnTo>
                <a:cubicBezTo>
                  <a:pt x="1603514" y="4058070"/>
                  <a:pt x="1627398" y="4081942"/>
                  <a:pt x="1656861" y="4081942"/>
                </a:cubicBezTo>
                <a:lnTo>
                  <a:pt x="1870241" y="4081942"/>
                </a:lnTo>
                <a:cubicBezTo>
                  <a:pt x="1899704" y="4081942"/>
                  <a:pt x="1923588" y="4058070"/>
                  <a:pt x="1923588" y="4028622"/>
                </a:cubicBezTo>
                <a:lnTo>
                  <a:pt x="1923588" y="2830727"/>
                </a:lnTo>
                <a:lnTo>
                  <a:pt x="1959154" y="2830727"/>
                </a:lnTo>
                <a:lnTo>
                  <a:pt x="1959154" y="4337873"/>
                </a:lnTo>
                <a:lnTo>
                  <a:pt x="1959154" y="5631743"/>
                </a:lnTo>
                <a:cubicBezTo>
                  <a:pt x="1959154" y="5661191"/>
                  <a:pt x="1983039" y="5685063"/>
                  <a:pt x="2012502" y="5685063"/>
                </a:cubicBezTo>
                <a:lnTo>
                  <a:pt x="2225884" y="5685063"/>
                </a:lnTo>
                <a:cubicBezTo>
                  <a:pt x="2255346" y="5685063"/>
                  <a:pt x="2279231" y="5661191"/>
                  <a:pt x="2279231" y="5631743"/>
                </a:cubicBezTo>
                <a:lnTo>
                  <a:pt x="2279231" y="4337873"/>
                </a:lnTo>
                <a:lnTo>
                  <a:pt x="2848247" y="4337873"/>
                </a:lnTo>
                <a:lnTo>
                  <a:pt x="2848247" y="5631742"/>
                </a:lnTo>
                <a:cubicBezTo>
                  <a:pt x="2848247" y="5661190"/>
                  <a:pt x="2872131" y="5685062"/>
                  <a:pt x="2901594" y="5685062"/>
                </a:cubicBezTo>
                <a:lnTo>
                  <a:pt x="3114975" y="5685062"/>
                </a:lnTo>
                <a:cubicBezTo>
                  <a:pt x="3144438" y="5685062"/>
                  <a:pt x="3168322" y="5661190"/>
                  <a:pt x="3168322" y="5631742"/>
                </a:cubicBezTo>
                <a:lnTo>
                  <a:pt x="3168322" y="3875777"/>
                </a:lnTo>
                <a:lnTo>
                  <a:pt x="3168321" y="3875774"/>
                </a:lnTo>
                <a:lnTo>
                  <a:pt x="3168321" y="2830727"/>
                </a:lnTo>
                <a:lnTo>
                  <a:pt x="3203886" y="2830727"/>
                </a:lnTo>
                <a:lnTo>
                  <a:pt x="3203886" y="4021859"/>
                </a:lnTo>
                <a:cubicBezTo>
                  <a:pt x="3203886" y="4055041"/>
                  <a:pt x="3230801" y="4081942"/>
                  <a:pt x="3264001" y="4081942"/>
                </a:cubicBezTo>
                <a:lnTo>
                  <a:pt x="3504448" y="4081942"/>
                </a:lnTo>
                <a:cubicBezTo>
                  <a:pt x="3537648" y="4081942"/>
                  <a:pt x="3564562" y="4055041"/>
                  <a:pt x="3564562" y="4021859"/>
                </a:cubicBezTo>
                <a:lnTo>
                  <a:pt x="3564562" y="2279421"/>
                </a:lnTo>
                <a:cubicBezTo>
                  <a:pt x="3564562" y="2246238"/>
                  <a:pt x="3537648" y="2219337"/>
                  <a:pt x="3504448" y="2219337"/>
                </a:cubicBezTo>
                <a:lnTo>
                  <a:pt x="3393556" y="2219337"/>
                </a:lnTo>
                <a:lnTo>
                  <a:pt x="3264001" y="2219337"/>
                </a:lnTo>
                <a:lnTo>
                  <a:pt x="3168321" y="2219337"/>
                </a:lnTo>
                <a:lnTo>
                  <a:pt x="1959154" y="2219337"/>
                </a:lnTo>
                <a:lnTo>
                  <a:pt x="1870241" y="2219337"/>
                </a:lnTo>
                <a:lnTo>
                  <a:pt x="1733918" y="2219337"/>
                </a:lnTo>
                <a:close/>
                <a:moveTo>
                  <a:pt x="8277888" y="1050322"/>
                </a:moveTo>
                <a:cubicBezTo>
                  <a:pt x="7948401" y="1050322"/>
                  <a:pt x="7681301" y="1290918"/>
                  <a:pt x="7681301" y="1587709"/>
                </a:cubicBezTo>
                <a:cubicBezTo>
                  <a:pt x="7681301" y="1847401"/>
                  <a:pt x="7885799" y="2064069"/>
                  <a:pt x="8157655" y="2114179"/>
                </a:cubicBezTo>
                <a:lnTo>
                  <a:pt x="8216304" y="2119504"/>
                </a:lnTo>
                <a:lnTo>
                  <a:pt x="8206080" y="2150741"/>
                </a:lnTo>
                <a:lnTo>
                  <a:pt x="8187806" y="2156357"/>
                </a:lnTo>
                <a:lnTo>
                  <a:pt x="6975508" y="3133707"/>
                </a:lnTo>
                <a:cubicBezTo>
                  <a:pt x="6954093" y="3150971"/>
                  <a:pt x="6951604" y="3181305"/>
                  <a:pt x="6969948" y="3201460"/>
                </a:cubicBezTo>
                <a:lnTo>
                  <a:pt x="7102806" y="3347425"/>
                </a:lnTo>
                <a:cubicBezTo>
                  <a:pt x="7121151" y="3367578"/>
                  <a:pt x="7153380" y="3369922"/>
                  <a:pt x="7174795" y="3352657"/>
                </a:cubicBezTo>
                <a:lnTo>
                  <a:pt x="8041374" y="2654024"/>
                </a:lnTo>
                <a:lnTo>
                  <a:pt x="7450190" y="4460471"/>
                </a:lnTo>
                <a:lnTo>
                  <a:pt x="7681301" y="4460471"/>
                </a:lnTo>
                <a:lnTo>
                  <a:pt x="7681301" y="5759628"/>
                </a:lnTo>
                <a:cubicBezTo>
                  <a:pt x="7681301" y="5786166"/>
                  <a:pt x="7704159" y="5807679"/>
                  <a:pt x="7732357" y="5807679"/>
                </a:cubicBezTo>
                <a:lnTo>
                  <a:pt x="7936576" y="5807679"/>
                </a:lnTo>
                <a:cubicBezTo>
                  <a:pt x="7964773" y="5807679"/>
                  <a:pt x="7987632" y="5786166"/>
                  <a:pt x="7987632" y="5759628"/>
                </a:cubicBezTo>
                <a:lnTo>
                  <a:pt x="7987632" y="4460471"/>
                </a:lnTo>
                <a:lnTo>
                  <a:pt x="8501088" y="4460471"/>
                </a:lnTo>
                <a:lnTo>
                  <a:pt x="8501088" y="5759628"/>
                </a:lnTo>
                <a:cubicBezTo>
                  <a:pt x="8501088" y="5786166"/>
                  <a:pt x="8523947" y="5807679"/>
                  <a:pt x="8552144" y="5807679"/>
                </a:cubicBezTo>
                <a:lnTo>
                  <a:pt x="8756363" y="5807679"/>
                </a:lnTo>
                <a:cubicBezTo>
                  <a:pt x="8784561" y="5807679"/>
                  <a:pt x="8807419" y="5786166"/>
                  <a:pt x="8807419" y="5759628"/>
                </a:cubicBezTo>
                <a:lnTo>
                  <a:pt x="8807419" y="4460471"/>
                </a:lnTo>
                <a:lnTo>
                  <a:pt x="9105583" y="4460471"/>
                </a:lnTo>
                <a:lnTo>
                  <a:pt x="8489761" y="2578743"/>
                </a:lnTo>
                <a:lnTo>
                  <a:pt x="9523256" y="3215374"/>
                </a:lnTo>
                <a:cubicBezTo>
                  <a:pt x="9546849" y="3229907"/>
                  <a:pt x="9578493" y="3223689"/>
                  <a:pt x="9593935" y="3201484"/>
                </a:cubicBezTo>
                <a:lnTo>
                  <a:pt x="9705775" y="3040671"/>
                </a:lnTo>
                <a:cubicBezTo>
                  <a:pt x="9721218" y="3018466"/>
                  <a:pt x="9714610" y="2988685"/>
                  <a:pt x="9691017" y="2974152"/>
                </a:cubicBezTo>
                <a:lnTo>
                  <a:pt x="8355396" y="2151411"/>
                </a:lnTo>
                <a:lnTo>
                  <a:pt x="8349572" y="2150375"/>
                </a:lnTo>
                <a:lnTo>
                  <a:pt x="8339470" y="2119504"/>
                </a:lnTo>
                <a:lnTo>
                  <a:pt x="8398121" y="2114179"/>
                </a:lnTo>
                <a:cubicBezTo>
                  <a:pt x="8669976" y="2064069"/>
                  <a:pt x="8874475" y="1847401"/>
                  <a:pt x="8874475" y="1587709"/>
                </a:cubicBezTo>
                <a:cubicBezTo>
                  <a:pt x="8874475" y="1290918"/>
                  <a:pt x="8607374" y="1050322"/>
                  <a:pt x="8277888" y="1050322"/>
                </a:cubicBezTo>
                <a:close/>
                <a:moveTo>
                  <a:pt x="2563737" y="1050322"/>
                </a:moveTo>
                <a:cubicBezTo>
                  <a:pt x="2275255" y="1050322"/>
                  <a:pt x="2041393" y="1281380"/>
                  <a:pt x="2041393" y="1566404"/>
                </a:cubicBezTo>
                <a:cubicBezTo>
                  <a:pt x="2041393" y="1851429"/>
                  <a:pt x="2275255" y="2082487"/>
                  <a:pt x="2563737" y="2082487"/>
                </a:cubicBezTo>
                <a:cubicBezTo>
                  <a:pt x="2852219" y="2082487"/>
                  <a:pt x="3086080" y="1851429"/>
                  <a:pt x="3086080" y="1566404"/>
                </a:cubicBezTo>
                <a:cubicBezTo>
                  <a:pt x="3086080" y="1281380"/>
                  <a:pt x="2852219" y="1050322"/>
                  <a:pt x="2563737" y="105032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92C8F9A-70C0-4434-9939-C17D46029105}"/>
              </a:ext>
            </a:extLst>
          </p:cNvPr>
          <p:cNvSpPr/>
          <p:nvPr/>
        </p:nvSpPr>
        <p:spPr>
          <a:xfrm>
            <a:off x="3822979" y="1815721"/>
            <a:ext cx="2524812" cy="2438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b="1" dirty="0"/>
              <a:t>76</a:t>
            </a:r>
            <a:r>
              <a:rPr lang="en-US" sz="4800" b="1" dirty="0"/>
              <a:t>%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0E37CA-0D4A-4802-B91A-50CE6561E2CE}"/>
              </a:ext>
            </a:extLst>
          </p:cNvPr>
          <p:cNvSpPr/>
          <p:nvPr/>
        </p:nvSpPr>
        <p:spPr>
          <a:xfrm>
            <a:off x="9780104" y="2246416"/>
            <a:ext cx="2411897" cy="15770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ar-JO" sz="4800" b="1" dirty="0"/>
              <a:t>100</a:t>
            </a:r>
            <a:r>
              <a:rPr lang="en-US" sz="4800" b="1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2804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ganize a fantastic evening for your friends with the best LED lighting system for TV AmbiVision!">
            <a:hlinkClick r:id="" action="ppaction://media"/>
            <a:extLst>
              <a:ext uri="{FF2B5EF4-FFF2-40B4-BE49-F238E27FC236}">
                <a16:creationId xmlns:a16="http://schemas.microsoft.com/office/drawing/2014/main" id="{56EC97F1-38A2-40FE-A09A-58DFC349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6596C-6EB0-4DF3-AC31-87BEC8D95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660" y="2111866"/>
            <a:ext cx="2931590" cy="19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1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E8E8D-1E45-4547-ABB0-0EA21F3E3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78715"/>
            <a:ext cx="9144000" cy="61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5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B8EF33-82AA-4779-AFAA-C56669D00D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B414F3-C833-4395-8C69-0E806C518171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71af3243-3dd4-4a8d-8c0d-dd76da1f02a5"/>
    <ds:schemaRef ds:uri="http://www.w3.org/XML/1998/namespace"/>
    <ds:schemaRef ds:uri="http://purl.org/dc/dcmitype/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5FDEB4C-941C-4EBE-9462-062D8A0ADE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161</Words>
  <Application>Microsoft Office PowerPoint</Application>
  <PresentationFormat>Widescreen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Google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2023-04-27T16:50:18Z</dcterms:created>
  <dcterms:modified xsi:type="dcterms:W3CDTF">2023-05-08T17:19:35Z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