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3" r:id="rId1"/>
  </p:sldMasterIdLst>
  <p:sldIdLst>
    <p:sldId id="256" r:id="rId2"/>
    <p:sldId id="259" r:id="rId3"/>
    <p:sldId id="260" r:id="rId4"/>
    <p:sldId id="261" r:id="rId5"/>
    <p:sldId id="262" r:id="rId6"/>
    <p:sldId id="263" r:id="rId7"/>
    <p:sldId id="264" r:id="rId8"/>
    <p:sldId id="265"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p:scale>
          <a:sx n="106" d="100"/>
          <a:sy n="106" d="100"/>
        </p:scale>
        <p:origin x="732" y="28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0639CB9-0E96-4BC6-B632-21E7C841ABF8}" type="doc">
      <dgm:prSet loTypeId="urn:microsoft.com/office/officeart/2005/8/layout/vList2" loCatId="list" qsTypeId="urn:microsoft.com/office/officeart/2005/8/quickstyle/simple1" qsCatId="simple" csTypeId="urn:microsoft.com/office/officeart/2005/8/colors/colorful5" csCatId="colorful"/>
      <dgm:spPr/>
      <dgm:t>
        <a:bodyPr/>
        <a:lstStyle/>
        <a:p>
          <a:endParaRPr lang="en-US"/>
        </a:p>
      </dgm:t>
    </dgm:pt>
    <dgm:pt modelId="{C4CA2839-4B48-4C99-B608-95C71B8B1F76}" type="pres">
      <dgm:prSet presAssocID="{10639CB9-0E96-4BC6-B632-21E7C841ABF8}" presName="linear" presStyleCnt="0">
        <dgm:presLayoutVars>
          <dgm:animLvl val="lvl"/>
          <dgm:resizeHandles val="exact"/>
        </dgm:presLayoutVars>
      </dgm:prSet>
      <dgm:spPr/>
    </dgm:pt>
  </dgm:ptLst>
  <dgm:cxnLst>
    <dgm:cxn modelId="{17279E90-BBED-4486-A065-C3E84BD4C9E6}" type="presOf" srcId="{10639CB9-0E96-4BC6-B632-21E7C841ABF8}" destId="{C4CA2839-4B48-4C99-B608-95C71B8B1F76}" srcOrd="0"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2F1C56-8A72-4858-851C-F15B634C74F2}"/>
              </a:ext>
            </a:extLst>
          </p:cNvPr>
          <p:cNvSpPr>
            <a:spLocks noGrp="1"/>
          </p:cNvSpPr>
          <p:nvPr>
            <p:ph type="ctrTitle"/>
          </p:nvPr>
        </p:nvSpPr>
        <p:spPr>
          <a:xfrm>
            <a:off x="1485900" y="1122362"/>
            <a:ext cx="8609322" cy="3744209"/>
          </a:xfrm>
        </p:spPr>
        <p:txBody>
          <a:bodyPr anchor="b">
            <a:normAutofit/>
          </a:bodyPr>
          <a:lstStyle>
            <a:lvl1pPr algn="l">
              <a:defRPr sz="5400"/>
            </a:lvl1pPr>
          </a:lstStyle>
          <a:p>
            <a:r>
              <a:rPr lang="en-US"/>
              <a:t>Click to edit Master title style</a:t>
            </a:r>
            <a:endParaRPr lang="en-US" dirty="0"/>
          </a:p>
        </p:txBody>
      </p:sp>
      <p:sp>
        <p:nvSpPr>
          <p:cNvPr id="3" name="Subtitle 2">
            <a:extLst>
              <a:ext uri="{FF2B5EF4-FFF2-40B4-BE49-F238E27FC236}">
                <a16:creationId xmlns:a16="http://schemas.microsoft.com/office/drawing/2014/main" id="{3C1834EB-45A5-426C-824A-8F07CA8F6DBE}"/>
              </a:ext>
            </a:extLst>
          </p:cNvPr>
          <p:cNvSpPr>
            <a:spLocks noGrp="1"/>
          </p:cNvSpPr>
          <p:nvPr>
            <p:ph type="subTitle" idx="1"/>
          </p:nvPr>
        </p:nvSpPr>
        <p:spPr>
          <a:xfrm>
            <a:off x="1485900" y="5230134"/>
            <a:ext cx="4610100" cy="942065"/>
          </a:xfrm>
        </p:spPr>
        <p:txBody>
          <a:bodyPr>
            <a:normAutofit/>
          </a:bodyPr>
          <a:lstStyle>
            <a:lvl1pPr marL="0" indent="0" algn="l">
              <a:buNone/>
              <a:defRPr sz="16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a:extLst>
              <a:ext uri="{FF2B5EF4-FFF2-40B4-BE49-F238E27FC236}">
                <a16:creationId xmlns:a16="http://schemas.microsoft.com/office/drawing/2014/main" id="{293D55F2-5374-4778-B1EE-98996792D07B}"/>
              </a:ext>
            </a:extLst>
          </p:cNvPr>
          <p:cNvSpPr>
            <a:spLocks noGrp="1"/>
          </p:cNvSpPr>
          <p:nvPr>
            <p:ph type="dt" sz="half" idx="10"/>
          </p:nvPr>
        </p:nvSpPr>
        <p:spPr/>
        <p:txBody>
          <a:bodyPr/>
          <a:lstStyle/>
          <a:p>
            <a:fld id="{8C1E1FAD-7351-4908-963A-08EA8E4AB7A0}" type="datetimeFigureOut">
              <a:rPr lang="en-US" smtClean="0"/>
              <a:t>5/7/2023</a:t>
            </a:fld>
            <a:endParaRPr lang="en-US"/>
          </a:p>
        </p:txBody>
      </p:sp>
      <p:sp>
        <p:nvSpPr>
          <p:cNvPr id="5" name="Footer Placeholder 4">
            <a:extLst>
              <a:ext uri="{FF2B5EF4-FFF2-40B4-BE49-F238E27FC236}">
                <a16:creationId xmlns:a16="http://schemas.microsoft.com/office/drawing/2014/main" id="{944044F8-E727-4D63-B6D6-26482F83D3F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6141F76-D956-4205-AD99-E91FD5FCC027}"/>
              </a:ext>
            </a:extLst>
          </p:cNvPr>
          <p:cNvSpPr>
            <a:spLocks noGrp="1"/>
          </p:cNvSpPr>
          <p:nvPr>
            <p:ph type="sldNum" sz="quarter" idx="12"/>
          </p:nvPr>
        </p:nvSpPr>
        <p:spPr/>
        <p:txBody>
          <a:bodyPr/>
          <a:lstStyle/>
          <a:p>
            <a:fld id="{1CF2D47E-0AF1-4C27-801F-64E3E5BF7F72}" type="slidenum">
              <a:rPr lang="en-US" smtClean="0"/>
              <a:t>‹#›</a:t>
            </a:fld>
            <a:endParaRPr lang="en-US"/>
          </a:p>
        </p:txBody>
      </p:sp>
    </p:spTree>
    <p:extLst>
      <p:ext uri="{BB962C8B-B14F-4D97-AF65-F5344CB8AC3E}">
        <p14:creationId xmlns:p14="http://schemas.microsoft.com/office/powerpoint/2010/main" val="26096044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CA6D4F-1C6D-40FB-9A92-C86C4E15C058}"/>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BB67BDDB-F95B-4041-AA53-71BBCB26D9CC}"/>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5977052-C8EA-459E-9E10-8EE28C50E166}"/>
              </a:ext>
            </a:extLst>
          </p:cNvPr>
          <p:cNvSpPr>
            <a:spLocks noGrp="1"/>
          </p:cNvSpPr>
          <p:nvPr>
            <p:ph type="dt" sz="half" idx="10"/>
          </p:nvPr>
        </p:nvSpPr>
        <p:spPr/>
        <p:txBody>
          <a:bodyPr/>
          <a:lstStyle/>
          <a:p>
            <a:fld id="{8C1E1FAD-7351-4908-963A-08EA8E4AB7A0}" type="datetimeFigureOut">
              <a:rPr lang="en-US" smtClean="0"/>
              <a:t>5/7/2023</a:t>
            </a:fld>
            <a:endParaRPr lang="en-US"/>
          </a:p>
        </p:txBody>
      </p:sp>
      <p:sp>
        <p:nvSpPr>
          <p:cNvPr id="5" name="Footer Placeholder 4">
            <a:extLst>
              <a:ext uri="{FF2B5EF4-FFF2-40B4-BE49-F238E27FC236}">
                <a16:creationId xmlns:a16="http://schemas.microsoft.com/office/drawing/2014/main" id="{1F3E6650-E3AD-4C98-88FE-F5152966FE9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354FED5-B228-4E3C-BFEE-0BC47D950694}"/>
              </a:ext>
            </a:extLst>
          </p:cNvPr>
          <p:cNvSpPr>
            <a:spLocks noGrp="1"/>
          </p:cNvSpPr>
          <p:nvPr>
            <p:ph type="sldNum" sz="quarter" idx="12"/>
          </p:nvPr>
        </p:nvSpPr>
        <p:spPr/>
        <p:txBody>
          <a:bodyPr/>
          <a:lstStyle/>
          <a:p>
            <a:fld id="{1CF2D47E-0AF1-4C27-801F-64E3E5BF7F72}" type="slidenum">
              <a:rPr lang="en-US" smtClean="0"/>
              <a:t>‹#›</a:t>
            </a:fld>
            <a:endParaRPr lang="en-US"/>
          </a:p>
        </p:txBody>
      </p:sp>
    </p:spTree>
    <p:extLst>
      <p:ext uri="{BB962C8B-B14F-4D97-AF65-F5344CB8AC3E}">
        <p14:creationId xmlns:p14="http://schemas.microsoft.com/office/powerpoint/2010/main" val="22859361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B0A243A-5463-4C65-85DA-03BECDAE63E2}"/>
              </a:ext>
            </a:extLst>
          </p:cNvPr>
          <p:cNvSpPr>
            <a:spLocks noGrp="1"/>
          </p:cNvSpPr>
          <p:nvPr>
            <p:ph type="title" orient="vert"/>
          </p:nvPr>
        </p:nvSpPr>
        <p:spPr>
          <a:xfrm>
            <a:off x="8831898" y="897973"/>
            <a:ext cx="2674301" cy="5278989"/>
          </a:xfrm>
        </p:spPr>
        <p:txBody>
          <a:bodyPr vert="eaVert"/>
          <a:lstStyle/>
          <a:p>
            <a:r>
              <a:rPr lang="en-US" dirty="0"/>
              <a:t>Click to edit Master title style</a:t>
            </a:r>
          </a:p>
        </p:txBody>
      </p:sp>
      <p:sp>
        <p:nvSpPr>
          <p:cNvPr id="3" name="Vertical Text Placeholder 2">
            <a:extLst>
              <a:ext uri="{FF2B5EF4-FFF2-40B4-BE49-F238E27FC236}">
                <a16:creationId xmlns:a16="http://schemas.microsoft.com/office/drawing/2014/main" id="{9E10153C-6948-4108-8FF1-033F66D4CABA}"/>
              </a:ext>
            </a:extLst>
          </p:cNvPr>
          <p:cNvSpPr>
            <a:spLocks noGrp="1"/>
          </p:cNvSpPr>
          <p:nvPr>
            <p:ph type="body" orient="vert" idx="1"/>
          </p:nvPr>
        </p:nvSpPr>
        <p:spPr>
          <a:xfrm>
            <a:off x="838200" y="854169"/>
            <a:ext cx="7734300" cy="5322793"/>
          </a:xfrm>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79345988-B24C-46FE-87B0-55D4FB7CBC42}"/>
              </a:ext>
            </a:extLst>
          </p:cNvPr>
          <p:cNvSpPr>
            <a:spLocks noGrp="1"/>
          </p:cNvSpPr>
          <p:nvPr>
            <p:ph type="dt" sz="half" idx="10"/>
          </p:nvPr>
        </p:nvSpPr>
        <p:spPr/>
        <p:txBody>
          <a:bodyPr/>
          <a:lstStyle/>
          <a:p>
            <a:fld id="{8C1E1FAD-7351-4908-963A-08EA8E4AB7A0}" type="datetimeFigureOut">
              <a:rPr lang="en-US" smtClean="0"/>
              <a:t>5/7/2023</a:t>
            </a:fld>
            <a:endParaRPr lang="en-US"/>
          </a:p>
        </p:txBody>
      </p:sp>
      <p:sp>
        <p:nvSpPr>
          <p:cNvPr id="5" name="Footer Placeholder 4">
            <a:extLst>
              <a:ext uri="{FF2B5EF4-FFF2-40B4-BE49-F238E27FC236}">
                <a16:creationId xmlns:a16="http://schemas.microsoft.com/office/drawing/2014/main" id="{493AB2DB-BD1F-41F7-AC5E-57249C27006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081E3DB-BDAB-40CA-ABA3-A3662C06881F}"/>
              </a:ext>
            </a:extLst>
          </p:cNvPr>
          <p:cNvSpPr>
            <a:spLocks noGrp="1"/>
          </p:cNvSpPr>
          <p:nvPr>
            <p:ph type="sldNum" sz="quarter" idx="12"/>
          </p:nvPr>
        </p:nvSpPr>
        <p:spPr/>
        <p:txBody>
          <a:bodyPr/>
          <a:lstStyle/>
          <a:p>
            <a:fld id="{1CF2D47E-0AF1-4C27-801F-64E3E5BF7F72}" type="slidenum">
              <a:rPr lang="en-US" smtClean="0"/>
              <a:t>‹#›</a:t>
            </a:fld>
            <a:endParaRPr lang="en-US"/>
          </a:p>
        </p:txBody>
      </p:sp>
    </p:spTree>
    <p:extLst>
      <p:ext uri="{BB962C8B-B14F-4D97-AF65-F5344CB8AC3E}">
        <p14:creationId xmlns:p14="http://schemas.microsoft.com/office/powerpoint/2010/main" val="26757770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911A1B-E09A-4F93-BC68-B160114AFCEA}"/>
              </a:ext>
            </a:extLst>
          </p:cNvPr>
          <p:cNvSpPr>
            <a:spLocks noGrp="1"/>
          </p:cNvSpPr>
          <p:nvPr>
            <p:ph type="title"/>
          </p:nvPr>
        </p:nvSpPr>
        <p:spPr/>
        <p:txBody>
          <a:bodyPr/>
          <a:lstStyle/>
          <a:p>
            <a:r>
              <a:rPr lang="en-US" dirty="0"/>
              <a:t>Click to edit Master title style</a:t>
            </a:r>
          </a:p>
        </p:txBody>
      </p:sp>
      <p:sp>
        <p:nvSpPr>
          <p:cNvPr id="3" name="Content Placeholder 2">
            <a:extLst>
              <a:ext uri="{FF2B5EF4-FFF2-40B4-BE49-F238E27FC236}">
                <a16:creationId xmlns:a16="http://schemas.microsoft.com/office/drawing/2014/main" id="{0CC8C4A9-27ED-4E86-A256-5009E31342B6}"/>
              </a:ext>
            </a:extLst>
          </p:cNvPr>
          <p:cNvSpPr>
            <a:spLocks noGrp="1"/>
          </p:cNvSpPr>
          <p:nvPr>
            <p:ph idx="1"/>
          </p:nvPr>
        </p:nvSpPr>
        <p:spPr/>
        <p:txBody>
          <a:bodyPr/>
          <a:lstStyle>
            <a:lvl1pPr>
              <a:lnSpc>
                <a:spcPct val="120000"/>
              </a:lnSpc>
              <a:defRPr/>
            </a:lvl1pPr>
            <a:lvl2pPr>
              <a:lnSpc>
                <a:spcPct val="120000"/>
              </a:lnSpc>
              <a:defRPr/>
            </a:lvl2pPr>
            <a:lvl3pPr>
              <a:lnSpc>
                <a:spcPct val="120000"/>
              </a:lnSpc>
              <a:defRPr sz="1400"/>
            </a:lvl3pPr>
            <a:lvl4pPr>
              <a:lnSpc>
                <a:spcPct val="120000"/>
              </a:lnSpc>
              <a:defRPr sz="1200"/>
            </a:lvl4pPr>
            <a:lvl5pPr>
              <a:lnSpc>
                <a:spcPct val="120000"/>
              </a:lnSpc>
              <a:defRPr sz="12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385CF91C-8771-4949-A397-928A5743EBC7}"/>
              </a:ext>
            </a:extLst>
          </p:cNvPr>
          <p:cNvSpPr>
            <a:spLocks noGrp="1"/>
          </p:cNvSpPr>
          <p:nvPr>
            <p:ph type="dt" sz="half" idx="10"/>
          </p:nvPr>
        </p:nvSpPr>
        <p:spPr/>
        <p:txBody>
          <a:bodyPr/>
          <a:lstStyle/>
          <a:p>
            <a:fld id="{8C1E1FAD-7351-4908-963A-08EA8E4AB7A0}" type="datetimeFigureOut">
              <a:rPr lang="en-US" smtClean="0"/>
              <a:t>5/7/2023</a:t>
            </a:fld>
            <a:endParaRPr lang="en-US"/>
          </a:p>
        </p:txBody>
      </p:sp>
      <p:sp>
        <p:nvSpPr>
          <p:cNvPr id="5" name="Footer Placeholder 4">
            <a:extLst>
              <a:ext uri="{FF2B5EF4-FFF2-40B4-BE49-F238E27FC236}">
                <a16:creationId xmlns:a16="http://schemas.microsoft.com/office/drawing/2014/main" id="{013EA0ED-4961-4254-B34E-71D14C4E051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2497152-BD97-4A72-8B07-CD2BC57B84F6}"/>
              </a:ext>
            </a:extLst>
          </p:cNvPr>
          <p:cNvSpPr>
            <a:spLocks noGrp="1"/>
          </p:cNvSpPr>
          <p:nvPr>
            <p:ph type="sldNum" sz="quarter" idx="12"/>
          </p:nvPr>
        </p:nvSpPr>
        <p:spPr/>
        <p:txBody>
          <a:bodyPr/>
          <a:lstStyle/>
          <a:p>
            <a:fld id="{1CF2D47E-0AF1-4C27-801F-64E3E5BF7F72}" type="slidenum">
              <a:rPr lang="en-US" smtClean="0"/>
              <a:t>‹#›</a:t>
            </a:fld>
            <a:endParaRPr lang="en-US"/>
          </a:p>
        </p:txBody>
      </p:sp>
    </p:spTree>
    <p:extLst>
      <p:ext uri="{BB962C8B-B14F-4D97-AF65-F5344CB8AC3E}">
        <p14:creationId xmlns:p14="http://schemas.microsoft.com/office/powerpoint/2010/main" val="14067121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B4EAF4-C10D-4650-9587-15DA8E9F9C08}"/>
              </a:ext>
            </a:extLst>
          </p:cNvPr>
          <p:cNvSpPr>
            <a:spLocks noGrp="1"/>
          </p:cNvSpPr>
          <p:nvPr>
            <p:ph type="title"/>
          </p:nvPr>
        </p:nvSpPr>
        <p:spPr>
          <a:xfrm>
            <a:off x="1219200" y="1368862"/>
            <a:ext cx="9486900" cy="3679656"/>
          </a:xfrm>
        </p:spPr>
        <p:txBody>
          <a:bodyPr anchor="b"/>
          <a:lstStyle>
            <a:lvl1pPr>
              <a:defRPr sz="6000"/>
            </a:lvl1pPr>
          </a:lstStyle>
          <a:p>
            <a:r>
              <a:rPr lang="en-US" dirty="0"/>
              <a:t>Click to edit Master title style</a:t>
            </a:r>
          </a:p>
        </p:txBody>
      </p:sp>
      <p:sp>
        <p:nvSpPr>
          <p:cNvPr id="3" name="Text Placeholder 2">
            <a:extLst>
              <a:ext uri="{FF2B5EF4-FFF2-40B4-BE49-F238E27FC236}">
                <a16:creationId xmlns:a16="http://schemas.microsoft.com/office/drawing/2014/main" id="{BBA1D5C2-6E93-4B23-A0CA-D5D7E735C718}"/>
              </a:ext>
            </a:extLst>
          </p:cNvPr>
          <p:cNvSpPr>
            <a:spLocks noGrp="1"/>
          </p:cNvSpPr>
          <p:nvPr>
            <p:ph type="body" idx="1"/>
          </p:nvPr>
        </p:nvSpPr>
        <p:spPr>
          <a:xfrm>
            <a:off x="1219200" y="5318974"/>
            <a:ext cx="9486900" cy="853225"/>
          </a:xfrm>
        </p:spPr>
        <p:txBody>
          <a:bodyPr>
            <a:normAutofit/>
          </a:bodyPr>
          <a:lstStyle>
            <a:lvl1pPr marL="0" indent="0">
              <a:buNone/>
              <a:defRPr sz="20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Click to edit Master text styles</a:t>
            </a:r>
          </a:p>
        </p:txBody>
      </p:sp>
      <p:sp>
        <p:nvSpPr>
          <p:cNvPr id="4" name="Date Placeholder 3">
            <a:extLst>
              <a:ext uri="{FF2B5EF4-FFF2-40B4-BE49-F238E27FC236}">
                <a16:creationId xmlns:a16="http://schemas.microsoft.com/office/drawing/2014/main" id="{DE815BFB-5D28-4ABE-AD37-0C6C3FD949FE}"/>
              </a:ext>
            </a:extLst>
          </p:cNvPr>
          <p:cNvSpPr>
            <a:spLocks noGrp="1"/>
          </p:cNvSpPr>
          <p:nvPr>
            <p:ph type="dt" sz="half" idx="10"/>
          </p:nvPr>
        </p:nvSpPr>
        <p:spPr/>
        <p:txBody>
          <a:bodyPr/>
          <a:lstStyle/>
          <a:p>
            <a:fld id="{8C1E1FAD-7351-4908-963A-08EA8E4AB7A0}" type="datetimeFigureOut">
              <a:rPr lang="en-US" smtClean="0"/>
              <a:t>5/7/2023</a:t>
            </a:fld>
            <a:endParaRPr lang="en-US"/>
          </a:p>
        </p:txBody>
      </p:sp>
      <p:sp>
        <p:nvSpPr>
          <p:cNvPr id="5" name="Footer Placeholder 4">
            <a:extLst>
              <a:ext uri="{FF2B5EF4-FFF2-40B4-BE49-F238E27FC236}">
                <a16:creationId xmlns:a16="http://schemas.microsoft.com/office/drawing/2014/main" id="{65A4035B-0539-4A03-87C0-22E52C98B27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4327ADF-48C9-49CF-BD4D-82399BF64AD3}"/>
              </a:ext>
            </a:extLst>
          </p:cNvPr>
          <p:cNvSpPr>
            <a:spLocks noGrp="1"/>
          </p:cNvSpPr>
          <p:nvPr>
            <p:ph type="sldNum" sz="quarter" idx="12"/>
          </p:nvPr>
        </p:nvSpPr>
        <p:spPr/>
        <p:txBody>
          <a:bodyPr/>
          <a:lstStyle/>
          <a:p>
            <a:fld id="{1CF2D47E-0AF1-4C27-801F-64E3E5BF7F72}" type="slidenum">
              <a:rPr lang="en-US" smtClean="0"/>
              <a:t>‹#›</a:t>
            </a:fld>
            <a:endParaRPr lang="en-US"/>
          </a:p>
        </p:txBody>
      </p:sp>
    </p:spTree>
    <p:extLst>
      <p:ext uri="{BB962C8B-B14F-4D97-AF65-F5344CB8AC3E}">
        <p14:creationId xmlns:p14="http://schemas.microsoft.com/office/powerpoint/2010/main" val="6269301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91A2FB-0310-4935-B7F7-E47876CD4E9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A987C14-52AB-4AAC-9038-29CF58EA6EA8}"/>
              </a:ext>
            </a:extLst>
          </p:cNvPr>
          <p:cNvSpPr>
            <a:spLocks noGrp="1"/>
          </p:cNvSpPr>
          <p:nvPr>
            <p:ph sz="half" idx="1"/>
          </p:nvPr>
        </p:nvSpPr>
        <p:spPr>
          <a:xfrm>
            <a:off x="1219200" y="2168278"/>
            <a:ext cx="4702921" cy="4008684"/>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a:extLst>
              <a:ext uri="{FF2B5EF4-FFF2-40B4-BE49-F238E27FC236}">
                <a16:creationId xmlns:a16="http://schemas.microsoft.com/office/drawing/2014/main" id="{ECB2E45A-DCC0-4701-9D67-EF56AECE3432}"/>
              </a:ext>
            </a:extLst>
          </p:cNvPr>
          <p:cNvSpPr>
            <a:spLocks noGrp="1"/>
          </p:cNvSpPr>
          <p:nvPr>
            <p:ph sz="half" idx="2"/>
          </p:nvPr>
        </p:nvSpPr>
        <p:spPr>
          <a:xfrm>
            <a:off x="6269880" y="2168278"/>
            <a:ext cx="4782699" cy="4008684"/>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a:extLst>
              <a:ext uri="{FF2B5EF4-FFF2-40B4-BE49-F238E27FC236}">
                <a16:creationId xmlns:a16="http://schemas.microsoft.com/office/drawing/2014/main" id="{11AF0813-A167-4D17-AA79-07BD9765FE0D}"/>
              </a:ext>
            </a:extLst>
          </p:cNvPr>
          <p:cNvSpPr>
            <a:spLocks noGrp="1"/>
          </p:cNvSpPr>
          <p:nvPr>
            <p:ph type="dt" sz="half" idx="10"/>
          </p:nvPr>
        </p:nvSpPr>
        <p:spPr/>
        <p:txBody>
          <a:bodyPr/>
          <a:lstStyle/>
          <a:p>
            <a:fld id="{8C1E1FAD-7351-4908-963A-08EA8E4AB7A0}" type="datetimeFigureOut">
              <a:rPr lang="en-US" smtClean="0"/>
              <a:t>5/7/2023</a:t>
            </a:fld>
            <a:endParaRPr lang="en-US"/>
          </a:p>
        </p:txBody>
      </p:sp>
      <p:sp>
        <p:nvSpPr>
          <p:cNvPr id="6" name="Footer Placeholder 5">
            <a:extLst>
              <a:ext uri="{FF2B5EF4-FFF2-40B4-BE49-F238E27FC236}">
                <a16:creationId xmlns:a16="http://schemas.microsoft.com/office/drawing/2014/main" id="{40A940D7-D4C1-4C24-95F3-29A849CEEE3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7949AB7-007E-4D4D-A2C1-2C5C3310C0B6}"/>
              </a:ext>
            </a:extLst>
          </p:cNvPr>
          <p:cNvSpPr>
            <a:spLocks noGrp="1"/>
          </p:cNvSpPr>
          <p:nvPr>
            <p:ph type="sldNum" sz="quarter" idx="12"/>
          </p:nvPr>
        </p:nvSpPr>
        <p:spPr/>
        <p:txBody>
          <a:bodyPr/>
          <a:lstStyle/>
          <a:p>
            <a:fld id="{1CF2D47E-0AF1-4C27-801F-64E3E5BF7F72}" type="slidenum">
              <a:rPr lang="en-US" smtClean="0"/>
              <a:t>‹#›</a:t>
            </a:fld>
            <a:endParaRPr lang="en-US"/>
          </a:p>
        </p:txBody>
      </p:sp>
    </p:spTree>
    <p:extLst>
      <p:ext uri="{BB962C8B-B14F-4D97-AF65-F5344CB8AC3E}">
        <p14:creationId xmlns:p14="http://schemas.microsoft.com/office/powerpoint/2010/main" val="25285800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2B0184-BDFD-48DE-B858-B81887BFD302}"/>
              </a:ext>
            </a:extLst>
          </p:cNvPr>
          <p:cNvSpPr>
            <a:spLocks noGrp="1"/>
          </p:cNvSpPr>
          <p:nvPr>
            <p:ph type="title"/>
          </p:nvPr>
        </p:nvSpPr>
        <p:spPr>
          <a:xfrm>
            <a:off x="1219200" y="365125"/>
            <a:ext cx="9753599" cy="1577975"/>
          </a:xfrm>
        </p:spPr>
        <p:txBody>
          <a:bodyPr/>
          <a:lstStyle/>
          <a:p>
            <a:r>
              <a:rPr lang="en-US" dirty="0"/>
              <a:t>Click to edit Master title style</a:t>
            </a:r>
          </a:p>
        </p:txBody>
      </p:sp>
      <p:sp>
        <p:nvSpPr>
          <p:cNvPr id="3" name="Text Placeholder 2">
            <a:extLst>
              <a:ext uri="{FF2B5EF4-FFF2-40B4-BE49-F238E27FC236}">
                <a16:creationId xmlns:a16="http://schemas.microsoft.com/office/drawing/2014/main" id="{1724FEB2-6EEC-49D4-9466-0F7A6EDB0CB6}"/>
              </a:ext>
            </a:extLst>
          </p:cNvPr>
          <p:cNvSpPr>
            <a:spLocks noGrp="1"/>
          </p:cNvSpPr>
          <p:nvPr>
            <p:ph type="body" idx="1"/>
          </p:nvPr>
        </p:nvSpPr>
        <p:spPr>
          <a:xfrm>
            <a:off x="1219201" y="2109789"/>
            <a:ext cx="4507931" cy="837257"/>
          </a:xfrm>
        </p:spPr>
        <p:txBody>
          <a:bodyPr anchor="b">
            <a:normAutofit/>
          </a:bodyPr>
          <a:lstStyle>
            <a:lvl1pPr marL="0" indent="0">
              <a:buNone/>
              <a:defRPr sz="2000" b="1" cap="all" spc="300"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a:extLst>
              <a:ext uri="{FF2B5EF4-FFF2-40B4-BE49-F238E27FC236}">
                <a16:creationId xmlns:a16="http://schemas.microsoft.com/office/drawing/2014/main" id="{CBDE8CF0-BAB6-4BF2-836F-FED0AF88A8AA}"/>
              </a:ext>
            </a:extLst>
          </p:cNvPr>
          <p:cNvSpPr>
            <a:spLocks noGrp="1"/>
          </p:cNvSpPr>
          <p:nvPr>
            <p:ph sz="half" idx="2"/>
          </p:nvPr>
        </p:nvSpPr>
        <p:spPr>
          <a:xfrm>
            <a:off x="1219201" y="3063530"/>
            <a:ext cx="4507930" cy="3126131"/>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a:extLst>
              <a:ext uri="{FF2B5EF4-FFF2-40B4-BE49-F238E27FC236}">
                <a16:creationId xmlns:a16="http://schemas.microsoft.com/office/drawing/2014/main" id="{5F0751AB-FCF0-450B-A6DF-9B9A2AD2C24A}"/>
              </a:ext>
            </a:extLst>
          </p:cNvPr>
          <p:cNvSpPr>
            <a:spLocks noGrp="1"/>
          </p:cNvSpPr>
          <p:nvPr>
            <p:ph type="body" sz="quarter" idx="3"/>
          </p:nvPr>
        </p:nvSpPr>
        <p:spPr>
          <a:xfrm>
            <a:off x="6464867" y="2109789"/>
            <a:ext cx="4507932" cy="837257"/>
          </a:xfrm>
        </p:spPr>
        <p:txBody>
          <a:bodyPr anchor="b">
            <a:normAutofit/>
          </a:bodyPr>
          <a:lstStyle>
            <a:lvl1pPr marL="0" indent="0">
              <a:buNone/>
              <a:defRPr sz="2000" b="1" cap="all" spc="300"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a:extLst>
              <a:ext uri="{FF2B5EF4-FFF2-40B4-BE49-F238E27FC236}">
                <a16:creationId xmlns:a16="http://schemas.microsoft.com/office/drawing/2014/main" id="{7D3898E7-3130-4CE6-AA11-C9CC8214EA1D}"/>
              </a:ext>
            </a:extLst>
          </p:cNvPr>
          <p:cNvSpPr>
            <a:spLocks noGrp="1"/>
          </p:cNvSpPr>
          <p:nvPr>
            <p:ph sz="quarter" idx="4"/>
          </p:nvPr>
        </p:nvSpPr>
        <p:spPr>
          <a:xfrm>
            <a:off x="6464867" y="3063530"/>
            <a:ext cx="4507932" cy="3126131"/>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a:extLst>
              <a:ext uri="{FF2B5EF4-FFF2-40B4-BE49-F238E27FC236}">
                <a16:creationId xmlns:a16="http://schemas.microsoft.com/office/drawing/2014/main" id="{55D85675-9678-4CB3-9AAB-D727D2B58E7A}"/>
              </a:ext>
            </a:extLst>
          </p:cNvPr>
          <p:cNvSpPr>
            <a:spLocks noGrp="1"/>
          </p:cNvSpPr>
          <p:nvPr>
            <p:ph type="dt" sz="half" idx="10"/>
          </p:nvPr>
        </p:nvSpPr>
        <p:spPr/>
        <p:txBody>
          <a:bodyPr/>
          <a:lstStyle/>
          <a:p>
            <a:fld id="{8C1E1FAD-7351-4908-963A-08EA8E4AB7A0}" type="datetimeFigureOut">
              <a:rPr lang="en-US" smtClean="0"/>
              <a:t>5/7/2023</a:t>
            </a:fld>
            <a:endParaRPr lang="en-US"/>
          </a:p>
        </p:txBody>
      </p:sp>
      <p:sp>
        <p:nvSpPr>
          <p:cNvPr id="8" name="Footer Placeholder 7">
            <a:extLst>
              <a:ext uri="{FF2B5EF4-FFF2-40B4-BE49-F238E27FC236}">
                <a16:creationId xmlns:a16="http://schemas.microsoft.com/office/drawing/2014/main" id="{445F8314-1849-461A-AAF2-BF149646D52C}"/>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8B69738E-5865-473C-BAFB-BDB385C06931}"/>
              </a:ext>
            </a:extLst>
          </p:cNvPr>
          <p:cNvSpPr>
            <a:spLocks noGrp="1"/>
          </p:cNvSpPr>
          <p:nvPr>
            <p:ph type="sldNum" sz="quarter" idx="12"/>
          </p:nvPr>
        </p:nvSpPr>
        <p:spPr/>
        <p:txBody>
          <a:bodyPr/>
          <a:lstStyle/>
          <a:p>
            <a:fld id="{1CF2D47E-0AF1-4C27-801F-64E3E5BF7F72}" type="slidenum">
              <a:rPr lang="en-US" smtClean="0"/>
              <a:t>‹#›</a:t>
            </a:fld>
            <a:endParaRPr lang="en-US"/>
          </a:p>
        </p:txBody>
      </p:sp>
    </p:spTree>
    <p:extLst>
      <p:ext uri="{BB962C8B-B14F-4D97-AF65-F5344CB8AC3E}">
        <p14:creationId xmlns:p14="http://schemas.microsoft.com/office/powerpoint/2010/main" val="195206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97AC40-59FF-4CE3-B49C-C824A784C5F7}"/>
              </a:ext>
            </a:extLst>
          </p:cNvPr>
          <p:cNvSpPr>
            <a:spLocks noGrp="1"/>
          </p:cNvSpPr>
          <p:nvPr>
            <p:ph type="title"/>
          </p:nvPr>
        </p:nvSpPr>
        <p:spPr>
          <a:xfrm>
            <a:off x="1219200" y="365125"/>
            <a:ext cx="9493249" cy="1577975"/>
          </a:xfrm>
        </p:spPr>
        <p:txBody>
          <a:bodyPr/>
          <a:lstStyle/>
          <a:p>
            <a:r>
              <a:rPr lang="en-US" dirty="0"/>
              <a:t>Click to edit Master title style</a:t>
            </a:r>
          </a:p>
        </p:txBody>
      </p:sp>
      <p:sp>
        <p:nvSpPr>
          <p:cNvPr id="3" name="Date Placeholder 2">
            <a:extLst>
              <a:ext uri="{FF2B5EF4-FFF2-40B4-BE49-F238E27FC236}">
                <a16:creationId xmlns:a16="http://schemas.microsoft.com/office/drawing/2014/main" id="{F92FAB63-E9CE-4359-A54B-07AC7E9BBAE3}"/>
              </a:ext>
            </a:extLst>
          </p:cNvPr>
          <p:cNvSpPr>
            <a:spLocks noGrp="1"/>
          </p:cNvSpPr>
          <p:nvPr>
            <p:ph type="dt" sz="half" idx="10"/>
          </p:nvPr>
        </p:nvSpPr>
        <p:spPr/>
        <p:txBody>
          <a:bodyPr/>
          <a:lstStyle/>
          <a:p>
            <a:fld id="{8C1E1FAD-7351-4908-963A-08EA8E4AB7A0}" type="datetimeFigureOut">
              <a:rPr lang="en-US" smtClean="0"/>
              <a:t>5/7/2023</a:t>
            </a:fld>
            <a:endParaRPr lang="en-US"/>
          </a:p>
        </p:txBody>
      </p:sp>
      <p:sp>
        <p:nvSpPr>
          <p:cNvPr id="4" name="Footer Placeholder 3">
            <a:extLst>
              <a:ext uri="{FF2B5EF4-FFF2-40B4-BE49-F238E27FC236}">
                <a16:creationId xmlns:a16="http://schemas.microsoft.com/office/drawing/2014/main" id="{C7939854-5165-4C41-8DCA-D42DFD7D906E}"/>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0F1768E0-4535-4B0D-8B94-4C10740B0A6B}"/>
              </a:ext>
            </a:extLst>
          </p:cNvPr>
          <p:cNvSpPr>
            <a:spLocks noGrp="1"/>
          </p:cNvSpPr>
          <p:nvPr>
            <p:ph type="sldNum" sz="quarter" idx="12"/>
          </p:nvPr>
        </p:nvSpPr>
        <p:spPr/>
        <p:txBody>
          <a:bodyPr/>
          <a:lstStyle/>
          <a:p>
            <a:fld id="{1CF2D47E-0AF1-4C27-801F-64E3E5BF7F72}" type="slidenum">
              <a:rPr lang="en-US" smtClean="0"/>
              <a:t>‹#›</a:t>
            </a:fld>
            <a:endParaRPr lang="en-US"/>
          </a:p>
        </p:txBody>
      </p:sp>
    </p:spTree>
    <p:extLst>
      <p:ext uri="{BB962C8B-B14F-4D97-AF65-F5344CB8AC3E}">
        <p14:creationId xmlns:p14="http://schemas.microsoft.com/office/powerpoint/2010/main" val="29873653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84678E3-D115-4E49-9ECB-656CF2319E94}"/>
              </a:ext>
            </a:extLst>
          </p:cNvPr>
          <p:cNvSpPr>
            <a:spLocks noGrp="1"/>
          </p:cNvSpPr>
          <p:nvPr>
            <p:ph type="dt" sz="half" idx="10"/>
          </p:nvPr>
        </p:nvSpPr>
        <p:spPr/>
        <p:txBody>
          <a:bodyPr/>
          <a:lstStyle/>
          <a:p>
            <a:fld id="{8C1E1FAD-7351-4908-963A-08EA8E4AB7A0}" type="datetimeFigureOut">
              <a:rPr lang="en-US" smtClean="0"/>
              <a:t>5/7/2023</a:t>
            </a:fld>
            <a:endParaRPr lang="en-US"/>
          </a:p>
        </p:txBody>
      </p:sp>
      <p:sp>
        <p:nvSpPr>
          <p:cNvPr id="3" name="Footer Placeholder 2">
            <a:extLst>
              <a:ext uri="{FF2B5EF4-FFF2-40B4-BE49-F238E27FC236}">
                <a16:creationId xmlns:a16="http://schemas.microsoft.com/office/drawing/2014/main" id="{E521E6FC-7F84-4673-81D6-B85FE26DA0B0}"/>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A480318A-245C-4841-AB57-CEC5CC124D02}"/>
              </a:ext>
            </a:extLst>
          </p:cNvPr>
          <p:cNvSpPr>
            <a:spLocks noGrp="1"/>
          </p:cNvSpPr>
          <p:nvPr>
            <p:ph type="sldNum" sz="quarter" idx="12"/>
          </p:nvPr>
        </p:nvSpPr>
        <p:spPr/>
        <p:txBody>
          <a:bodyPr/>
          <a:lstStyle/>
          <a:p>
            <a:fld id="{1CF2D47E-0AF1-4C27-801F-64E3E5BF7F72}" type="slidenum">
              <a:rPr lang="en-US" smtClean="0"/>
              <a:t>‹#›</a:t>
            </a:fld>
            <a:endParaRPr lang="en-US"/>
          </a:p>
        </p:txBody>
      </p:sp>
    </p:spTree>
    <p:extLst>
      <p:ext uri="{BB962C8B-B14F-4D97-AF65-F5344CB8AC3E}">
        <p14:creationId xmlns:p14="http://schemas.microsoft.com/office/powerpoint/2010/main" val="40726306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0F847B-9D86-47FF-B24A-EEA5F73EA144}"/>
              </a:ext>
            </a:extLst>
          </p:cNvPr>
          <p:cNvSpPr>
            <a:spLocks noGrp="1"/>
          </p:cNvSpPr>
          <p:nvPr>
            <p:ph type="title"/>
          </p:nvPr>
        </p:nvSpPr>
        <p:spPr>
          <a:xfrm>
            <a:off x="1219200" y="457200"/>
            <a:ext cx="3776472" cy="2852928"/>
          </a:xfrm>
        </p:spPr>
        <p:txBody>
          <a:bodyPr anchor="b">
            <a:normAutofit/>
          </a:bodyPr>
          <a:lstStyle>
            <a:lvl1pPr>
              <a:defRPr sz="4000"/>
            </a:lvl1pPr>
          </a:lstStyle>
          <a:p>
            <a:r>
              <a:rPr lang="en-US" dirty="0"/>
              <a:t>Click to edit Master title style</a:t>
            </a:r>
          </a:p>
        </p:txBody>
      </p:sp>
      <p:sp>
        <p:nvSpPr>
          <p:cNvPr id="3" name="Content Placeholder 2">
            <a:extLst>
              <a:ext uri="{FF2B5EF4-FFF2-40B4-BE49-F238E27FC236}">
                <a16:creationId xmlns:a16="http://schemas.microsoft.com/office/drawing/2014/main" id="{ADAC0675-AD2F-44DC-8FF3-4454258A5908}"/>
              </a:ext>
            </a:extLst>
          </p:cNvPr>
          <p:cNvSpPr>
            <a:spLocks noGrp="1"/>
          </p:cNvSpPr>
          <p:nvPr>
            <p:ph idx="1"/>
          </p:nvPr>
        </p:nvSpPr>
        <p:spPr>
          <a:xfrm>
            <a:off x="5557582" y="987425"/>
            <a:ext cx="5948618" cy="4873625"/>
          </a:xfrm>
        </p:spPr>
        <p:txBody>
          <a:bodyPr>
            <a:normAutofit/>
          </a:bodyPr>
          <a:lstStyle>
            <a:lvl1pPr>
              <a:defRPr sz="2400"/>
            </a:lvl1pPr>
            <a:lvl2pPr>
              <a:defRPr sz="2000"/>
            </a:lvl2pPr>
            <a:lvl3pPr>
              <a:defRPr sz="1800"/>
            </a:lvl3pPr>
            <a:lvl4pPr>
              <a:defRPr sz="1600"/>
            </a:lvl4pPr>
            <a:lvl5pPr>
              <a:defRPr sz="16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a:extLst>
              <a:ext uri="{FF2B5EF4-FFF2-40B4-BE49-F238E27FC236}">
                <a16:creationId xmlns:a16="http://schemas.microsoft.com/office/drawing/2014/main" id="{E1D96356-C0F0-4C22-B9B6-C7E0BE4F3702}"/>
              </a:ext>
            </a:extLst>
          </p:cNvPr>
          <p:cNvSpPr>
            <a:spLocks noGrp="1"/>
          </p:cNvSpPr>
          <p:nvPr>
            <p:ph type="body" sz="half" idx="2"/>
          </p:nvPr>
        </p:nvSpPr>
        <p:spPr>
          <a:xfrm>
            <a:off x="1219200" y="3484210"/>
            <a:ext cx="3768934" cy="238477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a:extLst>
              <a:ext uri="{FF2B5EF4-FFF2-40B4-BE49-F238E27FC236}">
                <a16:creationId xmlns:a16="http://schemas.microsoft.com/office/drawing/2014/main" id="{AF3EFD71-2ACA-4041-9EA2-86E7B81C314D}"/>
              </a:ext>
            </a:extLst>
          </p:cNvPr>
          <p:cNvSpPr>
            <a:spLocks noGrp="1"/>
          </p:cNvSpPr>
          <p:nvPr>
            <p:ph type="dt" sz="half" idx="10"/>
          </p:nvPr>
        </p:nvSpPr>
        <p:spPr/>
        <p:txBody>
          <a:bodyPr/>
          <a:lstStyle/>
          <a:p>
            <a:fld id="{8C1E1FAD-7351-4908-963A-08EA8E4AB7A0}" type="datetimeFigureOut">
              <a:rPr lang="en-US" smtClean="0"/>
              <a:t>5/7/2023</a:t>
            </a:fld>
            <a:endParaRPr lang="en-US"/>
          </a:p>
        </p:txBody>
      </p:sp>
      <p:sp>
        <p:nvSpPr>
          <p:cNvPr id="6" name="Footer Placeholder 5">
            <a:extLst>
              <a:ext uri="{FF2B5EF4-FFF2-40B4-BE49-F238E27FC236}">
                <a16:creationId xmlns:a16="http://schemas.microsoft.com/office/drawing/2014/main" id="{14ECACE3-32A8-4245-97AC-5797C147E71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4D63845-314D-499C-BB75-CE9162BE6EEB}"/>
              </a:ext>
            </a:extLst>
          </p:cNvPr>
          <p:cNvSpPr>
            <a:spLocks noGrp="1"/>
          </p:cNvSpPr>
          <p:nvPr>
            <p:ph type="sldNum" sz="quarter" idx="12"/>
          </p:nvPr>
        </p:nvSpPr>
        <p:spPr/>
        <p:txBody>
          <a:bodyPr/>
          <a:lstStyle/>
          <a:p>
            <a:fld id="{1CF2D47E-0AF1-4C27-801F-64E3E5BF7F72}" type="slidenum">
              <a:rPr lang="en-US" smtClean="0"/>
              <a:t>‹#›</a:t>
            </a:fld>
            <a:endParaRPr lang="en-US"/>
          </a:p>
        </p:txBody>
      </p:sp>
    </p:spTree>
    <p:extLst>
      <p:ext uri="{BB962C8B-B14F-4D97-AF65-F5344CB8AC3E}">
        <p14:creationId xmlns:p14="http://schemas.microsoft.com/office/powerpoint/2010/main" val="38598966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66D3DB-B1F8-4892-96F7-0BE21DE637CD}"/>
              </a:ext>
            </a:extLst>
          </p:cNvPr>
          <p:cNvSpPr>
            <a:spLocks noGrp="1"/>
          </p:cNvSpPr>
          <p:nvPr>
            <p:ph type="title"/>
          </p:nvPr>
        </p:nvSpPr>
        <p:spPr>
          <a:xfrm>
            <a:off x="1219200" y="457200"/>
            <a:ext cx="3932349" cy="2852670"/>
          </a:xfrm>
        </p:spPr>
        <p:txBody>
          <a:bodyPr anchor="b">
            <a:noAutofit/>
          </a:bodyPr>
          <a:lstStyle>
            <a:lvl1pPr>
              <a:defRPr sz="4000"/>
            </a:lvl1pPr>
          </a:lstStyle>
          <a:p>
            <a:r>
              <a:rPr lang="en-US" dirty="0"/>
              <a:t>Click to edit Master title style</a:t>
            </a:r>
          </a:p>
        </p:txBody>
      </p:sp>
      <p:sp>
        <p:nvSpPr>
          <p:cNvPr id="3" name="Picture Placeholder 2">
            <a:extLst>
              <a:ext uri="{FF2B5EF4-FFF2-40B4-BE49-F238E27FC236}">
                <a16:creationId xmlns:a16="http://schemas.microsoft.com/office/drawing/2014/main" id="{A40AB405-B2E9-4C4B-930C-CF1B63342F1D}"/>
              </a:ext>
            </a:extLst>
          </p:cNvPr>
          <p:cNvSpPr>
            <a:spLocks noGrp="1"/>
          </p:cNvSpPr>
          <p:nvPr>
            <p:ph type="pic" idx="1"/>
          </p:nvPr>
        </p:nvSpPr>
        <p:spPr>
          <a:xfrm>
            <a:off x="5674810" y="657055"/>
            <a:ext cx="5831389" cy="5515146"/>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F8AF82ED-5295-4670-A3A8-B7813FF4713F}"/>
              </a:ext>
            </a:extLst>
          </p:cNvPr>
          <p:cNvSpPr>
            <a:spLocks noGrp="1"/>
          </p:cNvSpPr>
          <p:nvPr>
            <p:ph type="body" sz="half" idx="2"/>
          </p:nvPr>
        </p:nvSpPr>
        <p:spPr>
          <a:xfrm>
            <a:off x="1219199" y="3484210"/>
            <a:ext cx="3768934" cy="237684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a:extLst>
              <a:ext uri="{FF2B5EF4-FFF2-40B4-BE49-F238E27FC236}">
                <a16:creationId xmlns:a16="http://schemas.microsoft.com/office/drawing/2014/main" id="{EF8BCDD2-4389-41FA-BE68-6805E3290FCE}"/>
              </a:ext>
            </a:extLst>
          </p:cNvPr>
          <p:cNvSpPr>
            <a:spLocks noGrp="1"/>
          </p:cNvSpPr>
          <p:nvPr>
            <p:ph type="dt" sz="half" idx="10"/>
          </p:nvPr>
        </p:nvSpPr>
        <p:spPr/>
        <p:txBody>
          <a:bodyPr/>
          <a:lstStyle/>
          <a:p>
            <a:fld id="{8C1E1FAD-7351-4908-963A-08EA8E4AB7A0}" type="datetimeFigureOut">
              <a:rPr lang="en-US" smtClean="0"/>
              <a:t>5/7/2023</a:t>
            </a:fld>
            <a:endParaRPr lang="en-US"/>
          </a:p>
        </p:txBody>
      </p:sp>
      <p:sp>
        <p:nvSpPr>
          <p:cNvPr id="6" name="Footer Placeholder 5">
            <a:extLst>
              <a:ext uri="{FF2B5EF4-FFF2-40B4-BE49-F238E27FC236}">
                <a16:creationId xmlns:a16="http://schemas.microsoft.com/office/drawing/2014/main" id="{33C1D4C8-D966-41BE-B38F-54B9134FF78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3A7339F-1169-4FB1-8FAA-781335ECB2AB}"/>
              </a:ext>
            </a:extLst>
          </p:cNvPr>
          <p:cNvSpPr>
            <a:spLocks noGrp="1"/>
          </p:cNvSpPr>
          <p:nvPr>
            <p:ph type="sldNum" sz="quarter" idx="12"/>
          </p:nvPr>
        </p:nvSpPr>
        <p:spPr/>
        <p:txBody>
          <a:bodyPr/>
          <a:lstStyle/>
          <a:p>
            <a:fld id="{1CF2D47E-0AF1-4C27-801F-64E3E5BF7F72}" type="slidenum">
              <a:rPr lang="en-US" smtClean="0"/>
              <a:t>‹#›</a:t>
            </a:fld>
            <a:endParaRPr lang="en-US"/>
          </a:p>
        </p:txBody>
      </p:sp>
    </p:spTree>
    <p:extLst>
      <p:ext uri="{BB962C8B-B14F-4D97-AF65-F5344CB8AC3E}">
        <p14:creationId xmlns:p14="http://schemas.microsoft.com/office/powerpoint/2010/main" val="36570906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2104591-A10E-46C3-952B-F25DCBDAD1BC}"/>
              </a:ext>
            </a:extLst>
          </p:cNvPr>
          <p:cNvSpPr>
            <a:spLocks noGrp="1"/>
          </p:cNvSpPr>
          <p:nvPr>
            <p:ph type="title"/>
          </p:nvPr>
        </p:nvSpPr>
        <p:spPr>
          <a:xfrm>
            <a:off x="1219200" y="365125"/>
            <a:ext cx="9493249" cy="1577975"/>
          </a:xfrm>
          <a:prstGeom prst="rect">
            <a:avLst/>
          </a:prstGeom>
        </p:spPr>
        <p:txBody>
          <a:bodyPr vert="horz" lIns="91440" tIns="45720" rIns="91440" bIns="45720" rtlCol="0" anchor="b">
            <a:normAutofit/>
          </a:bodyPr>
          <a:lstStyle/>
          <a:p>
            <a:r>
              <a:rPr lang="en-US" dirty="0"/>
              <a:t>Click to edit Master title style</a:t>
            </a:r>
          </a:p>
        </p:txBody>
      </p:sp>
      <p:sp>
        <p:nvSpPr>
          <p:cNvPr id="3" name="Text Placeholder 2">
            <a:extLst>
              <a:ext uri="{FF2B5EF4-FFF2-40B4-BE49-F238E27FC236}">
                <a16:creationId xmlns:a16="http://schemas.microsoft.com/office/drawing/2014/main" id="{E1F77F62-7300-4B81-8F9B-D040A0EE1797}"/>
              </a:ext>
            </a:extLst>
          </p:cNvPr>
          <p:cNvSpPr>
            <a:spLocks noGrp="1"/>
          </p:cNvSpPr>
          <p:nvPr>
            <p:ph type="body" idx="1"/>
          </p:nvPr>
        </p:nvSpPr>
        <p:spPr>
          <a:xfrm>
            <a:off x="1219200" y="2318032"/>
            <a:ext cx="9493250" cy="3854167"/>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B6252CF0-2C7E-4A4C-BD7E-B7CEFF0DC458}"/>
              </a:ext>
            </a:extLst>
          </p:cNvPr>
          <p:cNvSpPr>
            <a:spLocks noGrp="1"/>
          </p:cNvSpPr>
          <p:nvPr>
            <p:ph type="dt" sz="half" idx="2"/>
          </p:nvPr>
        </p:nvSpPr>
        <p:spPr>
          <a:xfrm rot="16200000">
            <a:off x="-1029207" y="4680813"/>
            <a:ext cx="2758330" cy="365125"/>
          </a:xfrm>
          <a:prstGeom prst="rect">
            <a:avLst/>
          </a:prstGeom>
        </p:spPr>
        <p:txBody>
          <a:bodyPr vert="horz" lIns="91440" tIns="45720" rIns="91440" bIns="45720" rtlCol="0" anchor="ctr"/>
          <a:lstStyle>
            <a:lvl1pPr algn="l">
              <a:defRPr sz="1100">
                <a:solidFill>
                  <a:schemeClr val="tx1"/>
                </a:solidFill>
              </a:defRPr>
            </a:lvl1pPr>
          </a:lstStyle>
          <a:p>
            <a:fld id="{8C1E1FAD-7351-4908-963A-08EA8E4AB7A0}" type="datetimeFigureOut">
              <a:rPr lang="en-US" smtClean="0"/>
              <a:t>5/7/2023</a:t>
            </a:fld>
            <a:endParaRPr lang="en-US"/>
          </a:p>
        </p:txBody>
      </p:sp>
      <p:sp>
        <p:nvSpPr>
          <p:cNvPr id="5" name="Footer Placeholder 4">
            <a:extLst>
              <a:ext uri="{FF2B5EF4-FFF2-40B4-BE49-F238E27FC236}">
                <a16:creationId xmlns:a16="http://schemas.microsoft.com/office/drawing/2014/main" id="{D2B49E98-61B4-4398-B18F-534336EA1747}"/>
              </a:ext>
            </a:extLst>
          </p:cNvPr>
          <p:cNvSpPr>
            <a:spLocks noGrp="1"/>
          </p:cNvSpPr>
          <p:nvPr>
            <p:ph type="ftr" sz="quarter" idx="3"/>
          </p:nvPr>
        </p:nvSpPr>
        <p:spPr>
          <a:xfrm>
            <a:off x="661112" y="6356350"/>
            <a:ext cx="5509684" cy="365125"/>
          </a:xfrm>
          <a:prstGeom prst="rect">
            <a:avLst/>
          </a:prstGeom>
        </p:spPr>
        <p:txBody>
          <a:bodyPr vert="horz" lIns="91440" tIns="45720" rIns="91440" bIns="45720" rtlCol="0" anchor="ctr"/>
          <a:lstStyle>
            <a:lvl1pPr algn="l">
              <a:defRPr sz="1100">
                <a:solidFill>
                  <a:schemeClr val="tx1"/>
                </a:solidFill>
              </a:defRPr>
            </a:lvl1pPr>
          </a:lstStyle>
          <a:p>
            <a:endParaRPr lang="en-US"/>
          </a:p>
        </p:txBody>
      </p:sp>
      <p:sp>
        <p:nvSpPr>
          <p:cNvPr id="6" name="Slide Number Placeholder 5">
            <a:extLst>
              <a:ext uri="{FF2B5EF4-FFF2-40B4-BE49-F238E27FC236}">
                <a16:creationId xmlns:a16="http://schemas.microsoft.com/office/drawing/2014/main" id="{A676DC5D-5820-4314-ADE6-9CD1C7D4AB68}"/>
              </a:ext>
            </a:extLst>
          </p:cNvPr>
          <p:cNvSpPr>
            <a:spLocks noGrp="1"/>
          </p:cNvSpPr>
          <p:nvPr>
            <p:ph type="sldNum" sz="quarter" idx="4"/>
          </p:nvPr>
        </p:nvSpPr>
        <p:spPr>
          <a:xfrm>
            <a:off x="10905482" y="6356350"/>
            <a:ext cx="1112082" cy="365125"/>
          </a:xfrm>
          <a:prstGeom prst="rect">
            <a:avLst/>
          </a:prstGeom>
        </p:spPr>
        <p:txBody>
          <a:bodyPr vert="horz" lIns="91440" tIns="45720" rIns="91440" bIns="45720" rtlCol="0" anchor="ctr"/>
          <a:lstStyle>
            <a:lvl1pPr algn="r">
              <a:defRPr sz="1100">
                <a:solidFill>
                  <a:schemeClr val="tx1"/>
                </a:solidFill>
              </a:defRPr>
            </a:lvl1pPr>
          </a:lstStyle>
          <a:p>
            <a:fld id="{1CF2D47E-0AF1-4C27-801F-64E3E5BF7F72}" type="slidenum">
              <a:rPr lang="en-US" smtClean="0"/>
              <a:t>‹#›</a:t>
            </a:fld>
            <a:endParaRPr lang="en-US"/>
          </a:p>
        </p:txBody>
      </p:sp>
      <p:grpSp>
        <p:nvGrpSpPr>
          <p:cNvPr id="7" name="Group 6">
            <a:extLst>
              <a:ext uri="{FF2B5EF4-FFF2-40B4-BE49-F238E27FC236}">
                <a16:creationId xmlns:a16="http://schemas.microsoft.com/office/drawing/2014/main" id="{23F5135F-115E-423C-BE4A-B56C35DC9F3E}"/>
              </a:ext>
            </a:extLst>
          </p:cNvPr>
          <p:cNvGrpSpPr/>
          <p:nvPr/>
        </p:nvGrpSpPr>
        <p:grpSpPr>
          <a:xfrm>
            <a:off x="174436" y="6356005"/>
            <a:ext cx="358083" cy="358083"/>
            <a:chOff x="4135740" y="1745599"/>
            <a:chExt cx="558732" cy="558732"/>
          </a:xfrm>
        </p:grpSpPr>
        <p:grpSp>
          <p:nvGrpSpPr>
            <p:cNvPr id="8" name="Group 7">
              <a:extLst>
                <a:ext uri="{FF2B5EF4-FFF2-40B4-BE49-F238E27FC236}">
                  <a16:creationId xmlns:a16="http://schemas.microsoft.com/office/drawing/2014/main" id="{82C1E318-0F1F-4920-8C7D-FBAC66631B54}"/>
                </a:ext>
              </a:extLst>
            </p:cNvPr>
            <p:cNvGrpSpPr/>
            <p:nvPr/>
          </p:nvGrpSpPr>
          <p:grpSpPr>
            <a:xfrm>
              <a:off x="4135740" y="1745599"/>
              <a:ext cx="558732" cy="558732"/>
              <a:chOff x="1028007" y="1706560"/>
              <a:chExt cx="575710" cy="575710"/>
            </a:xfrm>
          </p:grpSpPr>
          <p:cxnSp>
            <p:nvCxnSpPr>
              <p:cNvPr id="10" name="Straight Connector 9">
                <a:extLst>
                  <a:ext uri="{FF2B5EF4-FFF2-40B4-BE49-F238E27FC236}">
                    <a16:creationId xmlns:a16="http://schemas.microsoft.com/office/drawing/2014/main" id="{DE4A7237-B6EB-4FB7-8B68-7C27438D477D}"/>
                  </a:ext>
                </a:extLst>
              </p:cNvPr>
              <p:cNvCxnSpPr>
                <a:cxnSpLocks/>
              </p:cNvCxnSpPr>
              <p:nvPr/>
            </p:nvCxnSpPr>
            <p:spPr>
              <a:xfrm>
                <a:off x="1028007" y="1994415"/>
                <a:ext cx="575710" cy="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84E00FDE-0838-4B5B-A782-6B6C92DB0A89}"/>
                  </a:ext>
                </a:extLst>
              </p:cNvPr>
              <p:cNvCxnSpPr>
                <a:cxnSpLocks/>
              </p:cNvCxnSpPr>
              <p:nvPr/>
            </p:nvCxnSpPr>
            <p:spPr>
              <a:xfrm rot="16200000">
                <a:off x="1028007" y="1994415"/>
                <a:ext cx="575710" cy="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9" name="Oval 8">
              <a:extLst>
                <a:ext uri="{FF2B5EF4-FFF2-40B4-BE49-F238E27FC236}">
                  <a16:creationId xmlns:a16="http://schemas.microsoft.com/office/drawing/2014/main" id="{2BC1B2F3-8E83-4A70-B103-979C67EECED1}"/>
                </a:ext>
              </a:extLst>
            </p:cNvPr>
            <p:cNvSpPr/>
            <p:nvPr/>
          </p:nvSpPr>
          <p:spPr>
            <a:xfrm>
              <a:off x="4336389" y="1946248"/>
              <a:ext cx="157434" cy="157434"/>
            </a:xfrm>
            <a:prstGeom prst="ellipse">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1453525761"/>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72" r:id="rId6"/>
    <p:sldLayoutId id="2147483667" r:id="rId7"/>
    <p:sldLayoutId id="2147483668" r:id="rId8"/>
    <p:sldLayoutId id="2147483669" r:id="rId9"/>
    <p:sldLayoutId id="2147483671" r:id="rId10"/>
    <p:sldLayoutId id="2147483670" r:id="rId11"/>
  </p:sldLayoutIdLst>
  <p:txStyles>
    <p:titleStyle>
      <a:lvl1pPr algn="l" defTabSz="914400" rtl="0" eaLnBrk="1" latinLnBrk="0" hangingPunct="1">
        <a:lnSpc>
          <a:spcPct val="120000"/>
        </a:lnSpc>
        <a:spcBef>
          <a:spcPct val="0"/>
        </a:spcBef>
        <a:buNone/>
        <a:defRPr sz="4000" i="1" kern="1200">
          <a:solidFill>
            <a:srgbClr val="000000"/>
          </a:solidFill>
          <a:highlight>
            <a:srgbClr val="FFFF00"/>
          </a:highlight>
          <a:latin typeface="+mj-lt"/>
          <a:ea typeface="+mj-ea"/>
          <a:cs typeface="+mj-cs"/>
        </a:defRPr>
      </a:lvl1pPr>
    </p:titleStyle>
    <p:bodyStyle>
      <a:lvl1pPr marL="228600" indent="-228600" algn="l" defTabSz="914400" rtl="0" eaLnBrk="1" latinLnBrk="0" hangingPunct="1">
        <a:lnSpc>
          <a:spcPct val="120000"/>
        </a:lnSpc>
        <a:spcBef>
          <a:spcPts val="1000"/>
        </a:spcBef>
        <a:buFont typeface="Arial" panose="020B0604020202020204" pitchFamily="34" charset="0"/>
        <a:buChar char="•"/>
        <a:defRPr sz="1600" kern="1200">
          <a:solidFill>
            <a:schemeClr val="tx1"/>
          </a:solidFill>
          <a:latin typeface="+mn-lt"/>
          <a:ea typeface="+mn-ea"/>
          <a:cs typeface="+mn-cs"/>
        </a:defRPr>
      </a:lvl1pPr>
      <a:lvl2pPr marL="457200" indent="-228600" algn="l" defTabSz="914400" rtl="0" eaLnBrk="1" latinLnBrk="0" hangingPunct="1">
        <a:lnSpc>
          <a:spcPct val="120000"/>
        </a:lnSpc>
        <a:spcBef>
          <a:spcPts val="500"/>
        </a:spcBef>
        <a:buFont typeface="Consolas" panose="020B0609020204030204" pitchFamily="49" charset="0"/>
        <a:buChar char="+"/>
        <a:defRPr sz="1400" kern="1200">
          <a:solidFill>
            <a:schemeClr val="tx1"/>
          </a:solidFill>
          <a:latin typeface="+mn-lt"/>
          <a:ea typeface="+mn-ea"/>
          <a:cs typeface="+mn-cs"/>
        </a:defRPr>
      </a:lvl2pPr>
      <a:lvl3pPr marL="640080" indent="-228600" algn="l" defTabSz="914400" rtl="0" eaLnBrk="1" latinLnBrk="0" hangingPunct="1">
        <a:lnSpc>
          <a:spcPct val="120000"/>
        </a:lnSpc>
        <a:spcBef>
          <a:spcPts val="500"/>
        </a:spcBef>
        <a:buFont typeface="Arial" panose="020B0604020202020204" pitchFamily="34" charset="0"/>
        <a:buChar char="•"/>
        <a:defRPr sz="1400" kern="1200">
          <a:solidFill>
            <a:schemeClr val="tx1"/>
          </a:solidFill>
          <a:latin typeface="+mn-lt"/>
          <a:ea typeface="+mn-ea"/>
          <a:cs typeface="+mn-cs"/>
        </a:defRPr>
      </a:lvl3pPr>
      <a:lvl4pPr marL="822960" indent="-228600" algn="l" defTabSz="914400" rtl="0" eaLnBrk="1" latinLnBrk="0" hangingPunct="1">
        <a:lnSpc>
          <a:spcPct val="120000"/>
        </a:lnSpc>
        <a:spcBef>
          <a:spcPts val="500"/>
        </a:spcBef>
        <a:buFont typeface="Consolas" panose="020B0609020204030204" pitchFamily="49" charset="0"/>
        <a:buChar char="+"/>
        <a:defRPr sz="1200" kern="1200">
          <a:solidFill>
            <a:schemeClr val="tx1"/>
          </a:solidFill>
          <a:latin typeface="+mn-lt"/>
          <a:ea typeface="+mn-ea"/>
          <a:cs typeface="+mn-cs"/>
        </a:defRPr>
      </a:lvl4pPr>
      <a:lvl5pPr marL="100584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image" Target="../media/image3.jpeg"/><Relationship Id="rId1" Type="http://schemas.openxmlformats.org/officeDocument/2006/relationships/slideLayout" Target="../slideLayouts/slideLayout7.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png"/><Relationship Id="rId1" Type="http://schemas.openxmlformats.org/officeDocument/2006/relationships/slideLayout" Target="../slideLayouts/slideLayout7.xml"/><Relationship Id="rId4" Type="http://schemas.openxmlformats.org/officeDocument/2006/relationships/image" Target="../media/image6.jpeg"/></Relationships>
</file>

<file path=ppt/slides/_rels/slide4.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1.jpeg"/><Relationship Id="rId1" Type="http://schemas.openxmlformats.org/officeDocument/2006/relationships/slideLayout" Target="../slideLayouts/slideLayout7.xml"/><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image" Target="../media/image10.svg"/><Relationship Id="rId2" Type="http://schemas.openxmlformats.org/officeDocument/2006/relationships/image" Target="../media/image9.png"/><Relationship Id="rId1" Type="http://schemas.openxmlformats.org/officeDocument/2006/relationships/slideLayout" Target="../slideLayouts/slideLayout7.xml"/><Relationship Id="rId4" Type="http://schemas.openxmlformats.org/officeDocument/2006/relationships/image" Target="../media/image4.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0B60C714-CA3D-427D-95B5-3C29587A4C9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reeform: Shape 10">
            <a:extLst>
              <a:ext uri="{FF2B5EF4-FFF2-40B4-BE49-F238E27FC236}">
                <a16:creationId xmlns:a16="http://schemas.microsoft.com/office/drawing/2014/main" id="{C1D7ED78-1CF5-4B8A-93C1-4CC089539D1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046778" cy="6858000"/>
          </a:xfrm>
          <a:custGeom>
            <a:avLst/>
            <a:gdLst>
              <a:gd name="connsiteX0" fmla="*/ 0 w 12046778"/>
              <a:gd name="connsiteY0" fmla="*/ 0 h 6858000"/>
              <a:gd name="connsiteX1" fmla="*/ 454478 w 12046778"/>
              <a:gd name="connsiteY1" fmla="*/ 0 h 6858000"/>
              <a:gd name="connsiteX2" fmla="*/ 892342 w 12046778"/>
              <a:gd name="connsiteY2" fmla="*/ 15552 h 6858000"/>
              <a:gd name="connsiteX3" fmla="*/ 893702 w 12046778"/>
              <a:gd name="connsiteY3" fmla="*/ 0 h 6858000"/>
              <a:gd name="connsiteX4" fmla="*/ 5761220 w 12046778"/>
              <a:gd name="connsiteY4" fmla="*/ 0 h 6858000"/>
              <a:gd name="connsiteX5" fmla="*/ 7920992 w 12046778"/>
              <a:gd name="connsiteY5" fmla="*/ 265187 h 6858000"/>
              <a:gd name="connsiteX6" fmla="*/ 11428519 w 12046778"/>
              <a:gd name="connsiteY6" fmla="*/ 389763 h 6858000"/>
              <a:gd name="connsiteX7" fmla="*/ 11417875 w 12046778"/>
              <a:gd name="connsiteY7" fmla="*/ 694551 h 6858000"/>
              <a:gd name="connsiteX8" fmla="*/ 12046778 w 12046778"/>
              <a:gd name="connsiteY8" fmla="*/ 771770 h 6858000"/>
              <a:gd name="connsiteX9" fmla="*/ 11299482 w 12046778"/>
              <a:gd name="connsiteY9" fmla="*/ 6858000 h 6858000"/>
              <a:gd name="connsiteX10" fmla="*/ 11202642 w 12046778"/>
              <a:gd name="connsiteY10" fmla="*/ 6858000 h 6858000"/>
              <a:gd name="connsiteX11" fmla="*/ 6662440 w 12046778"/>
              <a:gd name="connsiteY11" fmla="*/ 6858000 h 6858000"/>
              <a:gd name="connsiteX12" fmla="*/ 0 w 12046778"/>
              <a:gd name="connsiteY12"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2046778" h="6858000">
                <a:moveTo>
                  <a:pt x="0" y="0"/>
                </a:moveTo>
                <a:lnTo>
                  <a:pt x="454478" y="0"/>
                </a:lnTo>
                <a:lnTo>
                  <a:pt x="892342" y="15552"/>
                </a:lnTo>
                <a:lnTo>
                  <a:pt x="893702" y="0"/>
                </a:lnTo>
                <a:lnTo>
                  <a:pt x="5761220" y="0"/>
                </a:lnTo>
                <a:lnTo>
                  <a:pt x="7920992" y="265187"/>
                </a:lnTo>
                <a:lnTo>
                  <a:pt x="11428519" y="389763"/>
                </a:lnTo>
                <a:lnTo>
                  <a:pt x="11417875" y="694551"/>
                </a:lnTo>
                <a:lnTo>
                  <a:pt x="12046778" y="771770"/>
                </a:lnTo>
                <a:lnTo>
                  <a:pt x="11299482" y="6858000"/>
                </a:lnTo>
                <a:lnTo>
                  <a:pt x="11202642" y="6858000"/>
                </a:lnTo>
                <a:lnTo>
                  <a:pt x="6662440" y="6858000"/>
                </a:lnTo>
                <a:lnTo>
                  <a:pt x="0" y="6858000"/>
                </a:lnTo>
                <a:close/>
              </a:path>
            </a:pathLst>
          </a:custGeom>
          <a:solidFill>
            <a:schemeClr val="tx1"/>
          </a:solidFill>
          <a:ln w="12700" cap="flat" cmpd="sng" algn="ctr">
            <a:noFill/>
            <a:prstDash val="solid"/>
            <a:miter lim="800000"/>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3" name="Freeform: Shape 12">
            <a:extLst>
              <a:ext uri="{FF2B5EF4-FFF2-40B4-BE49-F238E27FC236}">
                <a16:creationId xmlns:a16="http://schemas.microsoft.com/office/drawing/2014/main" id="{C3FA2241-6B3E-48FF-860B-B990431EC4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1915541" cy="6858001"/>
          </a:xfrm>
          <a:custGeom>
            <a:avLst/>
            <a:gdLst>
              <a:gd name="connsiteX0" fmla="*/ 289900 w 11915541"/>
              <a:gd name="connsiteY0" fmla="*/ 0 h 6858001"/>
              <a:gd name="connsiteX1" fmla="*/ 4956408 w 11915541"/>
              <a:gd name="connsiteY1" fmla="*/ 0 h 6858001"/>
              <a:gd name="connsiteX2" fmla="*/ 7146011 w 11915541"/>
              <a:gd name="connsiteY2" fmla="*/ 269060 h 6858001"/>
              <a:gd name="connsiteX3" fmla="*/ 7883888 w 11915541"/>
              <a:gd name="connsiteY3" fmla="*/ 358077 h 6858001"/>
              <a:gd name="connsiteX4" fmla="*/ 8743808 w 11915541"/>
              <a:gd name="connsiteY4" fmla="*/ 388772 h 6858001"/>
              <a:gd name="connsiteX5" fmla="*/ 8846325 w 11915541"/>
              <a:gd name="connsiteY5" fmla="*/ 387158 h 6858001"/>
              <a:gd name="connsiteX6" fmla="*/ 8908081 w 11915541"/>
              <a:gd name="connsiteY6" fmla="*/ 391374 h 6858001"/>
              <a:gd name="connsiteX7" fmla="*/ 8976104 w 11915541"/>
              <a:gd name="connsiteY7" fmla="*/ 394890 h 6858001"/>
              <a:gd name="connsiteX8" fmla="*/ 9041336 w 11915541"/>
              <a:gd name="connsiteY8" fmla="*/ 398298 h 6858001"/>
              <a:gd name="connsiteX9" fmla="*/ 9111961 w 11915541"/>
              <a:gd name="connsiteY9" fmla="*/ 399407 h 6858001"/>
              <a:gd name="connsiteX10" fmla="*/ 9137458 w 11915541"/>
              <a:gd name="connsiteY10" fmla="*/ 411076 h 6858001"/>
              <a:gd name="connsiteX11" fmla="*/ 9439267 w 11915541"/>
              <a:gd name="connsiteY11" fmla="*/ 421615 h 6858001"/>
              <a:gd name="connsiteX12" fmla="*/ 9447565 w 11915541"/>
              <a:gd name="connsiteY12" fmla="*/ 420237 h 6858001"/>
              <a:gd name="connsiteX13" fmla="*/ 9480968 w 11915541"/>
              <a:gd name="connsiteY13" fmla="*/ 413579 h 6858001"/>
              <a:gd name="connsiteX14" fmla="*/ 9485823 w 11915541"/>
              <a:gd name="connsiteY14" fmla="*/ 414668 h 6858001"/>
              <a:gd name="connsiteX15" fmla="*/ 9504040 w 11915541"/>
              <a:gd name="connsiteY15" fmla="*/ 413672 h 6858001"/>
              <a:gd name="connsiteX16" fmla="*/ 9510668 w 11915541"/>
              <a:gd name="connsiteY16" fmla="*/ 420087 h 6858001"/>
              <a:gd name="connsiteX17" fmla="*/ 9572280 w 11915541"/>
              <a:gd name="connsiteY17" fmla="*/ 419684 h 6858001"/>
              <a:gd name="connsiteX18" fmla="*/ 9690102 w 11915541"/>
              <a:gd name="connsiteY18" fmla="*/ 407264 h 6858001"/>
              <a:gd name="connsiteX19" fmla="*/ 9711635 w 11915541"/>
              <a:gd name="connsiteY19" fmla="*/ 410830 h 6858001"/>
              <a:gd name="connsiteX20" fmla="*/ 9828330 w 11915541"/>
              <a:gd name="connsiteY20" fmla="*/ 413906 h 6858001"/>
              <a:gd name="connsiteX21" fmla="*/ 9966913 w 11915541"/>
              <a:gd name="connsiteY21" fmla="*/ 412008 h 6858001"/>
              <a:gd name="connsiteX22" fmla="*/ 10066210 w 11915541"/>
              <a:gd name="connsiteY22" fmla="*/ 412124 h 6858001"/>
              <a:gd name="connsiteX23" fmla="*/ 10165116 w 11915541"/>
              <a:gd name="connsiteY23" fmla="*/ 410209 h 6858001"/>
              <a:gd name="connsiteX24" fmla="*/ 10244876 w 11915541"/>
              <a:gd name="connsiteY24" fmla="*/ 418729 h 6858001"/>
              <a:gd name="connsiteX25" fmla="*/ 10292900 w 11915541"/>
              <a:gd name="connsiteY25" fmla="*/ 427936 h 6858001"/>
              <a:gd name="connsiteX26" fmla="*/ 10326189 w 11915541"/>
              <a:gd name="connsiteY26" fmla="*/ 437758 h 6858001"/>
              <a:gd name="connsiteX27" fmla="*/ 10419820 w 11915541"/>
              <a:gd name="connsiteY27" fmla="*/ 445961 h 6858001"/>
              <a:gd name="connsiteX28" fmla="*/ 10556118 w 11915541"/>
              <a:gd name="connsiteY28" fmla="*/ 452534 h 6858001"/>
              <a:gd name="connsiteX29" fmla="*/ 10617267 w 11915541"/>
              <a:gd name="connsiteY29" fmla="*/ 458327 h 6858001"/>
              <a:gd name="connsiteX30" fmla="*/ 11266201 w 11915541"/>
              <a:gd name="connsiteY30" fmla="*/ 485414 h 6858001"/>
              <a:gd name="connsiteX31" fmla="*/ 11266114 w 11915541"/>
              <a:gd name="connsiteY31" fmla="*/ 487867 h 6858001"/>
              <a:gd name="connsiteX32" fmla="*/ 11294016 w 11915541"/>
              <a:gd name="connsiteY32" fmla="*/ 500627 h 6858001"/>
              <a:gd name="connsiteX33" fmla="*/ 11304892 w 11915541"/>
              <a:gd name="connsiteY33" fmla="*/ 529592 h 6858001"/>
              <a:gd name="connsiteX34" fmla="*/ 11295858 w 11915541"/>
              <a:gd name="connsiteY34" fmla="*/ 788304 h 6858001"/>
              <a:gd name="connsiteX35" fmla="*/ 11881324 w 11915541"/>
              <a:gd name="connsiteY35" fmla="*/ 860190 h 6858001"/>
              <a:gd name="connsiteX36" fmla="*/ 11881031 w 11915541"/>
              <a:gd name="connsiteY36" fmla="*/ 862574 h 6858001"/>
              <a:gd name="connsiteX37" fmla="*/ 11907128 w 11915541"/>
              <a:gd name="connsiteY37" fmla="*/ 877384 h 6858001"/>
              <a:gd name="connsiteX38" fmla="*/ 11915256 w 11915541"/>
              <a:gd name="connsiteY38" fmla="*/ 906533 h 6858001"/>
              <a:gd name="connsiteX39" fmla="*/ 11521832 w 11915541"/>
              <a:gd name="connsiteY39" fmla="*/ 4110709 h 6858001"/>
              <a:gd name="connsiteX40" fmla="*/ 11515825 w 11915541"/>
              <a:gd name="connsiteY40" fmla="*/ 4119564 h 6858001"/>
              <a:gd name="connsiteX41" fmla="*/ 11519210 w 11915541"/>
              <a:gd name="connsiteY41" fmla="*/ 4131712 h 6858001"/>
              <a:gd name="connsiteX42" fmla="*/ 11184463 w 11915541"/>
              <a:gd name="connsiteY42" fmla="*/ 6858000 h 6858001"/>
              <a:gd name="connsiteX43" fmla="*/ 11083854 w 11915541"/>
              <a:gd name="connsiteY43" fmla="*/ 6858000 h 6858001"/>
              <a:gd name="connsiteX44" fmla="*/ 11083854 w 11915541"/>
              <a:gd name="connsiteY44" fmla="*/ 6858001 h 6858001"/>
              <a:gd name="connsiteX45" fmla="*/ 0 w 11915541"/>
              <a:gd name="connsiteY45" fmla="*/ 6858001 h 6858001"/>
              <a:gd name="connsiteX46" fmla="*/ 0 w 11915541"/>
              <a:gd name="connsiteY46" fmla="*/ 76664 h 6858001"/>
              <a:gd name="connsiteX47" fmla="*/ 286723 w 11915541"/>
              <a:gd name="connsiteY47" fmla="*/ 86899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Lst>
            <a:rect l="l" t="t" r="r" b="b"/>
            <a:pathLst>
              <a:path w="11915541" h="6858001">
                <a:moveTo>
                  <a:pt x="289900" y="0"/>
                </a:moveTo>
                <a:lnTo>
                  <a:pt x="4956408" y="0"/>
                </a:lnTo>
                <a:lnTo>
                  <a:pt x="7146011" y="269060"/>
                </a:lnTo>
                <a:lnTo>
                  <a:pt x="7883888" y="358077"/>
                </a:lnTo>
                <a:lnTo>
                  <a:pt x="8743808" y="388772"/>
                </a:lnTo>
                <a:lnTo>
                  <a:pt x="8846325" y="387158"/>
                </a:lnTo>
                <a:lnTo>
                  <a:pt x="8908081" y="391374"/>
                </a:lnTo>
                <a:lnTo>
                  <a:pt x="8976104" y="394890"/>
                </a:lnTo>
                <a:lnTo>
                  <a:pt x="9041336" y="398298"/>
                </a:lnTo>
                <a:lnTo>
                  <a:pt x="9111961" y="399407"/>
                </a:lnTo>
                <a:lnTo>
                  <a:pt x="9137458" y="411076"/>
                </a:lnTo>
                <a:lnTo>
                  <a:pt x="9439267" y="421615"/>
                </a:lnTo>
                <a:lnTo>
                  <a:pt x="9447565" y="420237"/>
                </a:lnTo>
                <a:cubicBezTo>
                  <a:pt x="9454515" y="418898"/>
                  <a:pt x="9474592" y="414507"/>
                  <a:pt x="9480968" y="413579"/>
                </a:cubicBezTo>
                <a:lnTo>
                  <a:pt x="9485823" y="414668"/>
                </a:lnTo>
                <a:lnTo>
                  <a:pt x="9504040" y="413672"/>
                </a:lnTo>
                <a:lnTo>
                  <a:pt x="9510668" y="420087"/>
                </a:lnTo>
                <a:lnTo>
                  <a:pt x="9572280" y="419684"/>
                </a:lnTo>
                <a:cubicBezTo>
                  <a:pt x="9599152" y="403815"/>
                  <a:pt x="9648610" y="413243"/>
                  <a:pt x="9690102" y="407264"/>
                </a:cubicBezTo>
                <a:lnTo>
                  <a:pt x="9711635" y="410830"/>
                </a:lnTo>
                <a:lnTo>
                  <a:pt x="9828330" y="413906"/>
                </a:lnTo>
                <a:cubicBezTo>
                  <a:pt x="9901450" y="412197"/>
                  <a:pt x="9903487" y="416948"/>
                  <a:pt x="9966913" y="412008"/>
                </a:cubicBezTo>
                <a:cubicBezTo>
                  <a:pt x="10024782" y="416355"/>
                  <a:pt x="10018033" y="414239"/>
                  <a:pt x="10066210" y="412124"/>
                </a:cubicBezTo>
                <a:lnTo>
                  <a:pt x="10165116" y="410209"/>
                </a:lnTo>
                <a:cubicBezTo>
                  <a:pt x="10191560" y="417316"/>
                  <a:pt x="10211518" y="430503"/>
                  <a:pt x="10244876" y="418729"/>
                </a:cubicBezTo>
                <a:cubicBezTo>
                  <a:pt x="10237086" y="432781"/>
                  <a:pt x="10284124" y="415543"/>
                  <a:pt x="10292900" y="427936"/>
                </a:cubicBezTo>
                <a:cubicBezTo>
                  <a:pt x="10297954" y="438166"/>
                  <a:pt x="10313400" y="435319"/>
                  <a:pt x="10326189" y="437758"/>
                </a:cubicBezTo>
                <a:cubicBezTo>
                  <a:pt x="10337091" y="447506"/>
                  <a:pt x="10399279" y="450054"/>
                  <a:pt x="10419820" y="445961"/>
                </a:cubicBezTo>
                <a:cubicBezTo>
                  <a:pt x="10473071" y="447462"/>
                  <a:pt x="10510712" y="446330"/>
                  <a:pt x="10556118" y="452534"/>
                </a:cubicBezTo>
                <a:cubicBezTo>
                  <a:pt x="10574153" y="454056"/>
                  <a:pt x="10608649" y="456182"/>
                  <a:pt x="10617267" y="458327"/>
                </a:cubicBezTo>
                <a:lnTo>
                  <a:pt x="11266201" y="485414"/>
                </a:lnTo>
                <a:cubicBezTo>
                  <a:pt x="11266172" y="486232"/>
                  <a:pt x="11266143" y="487049"/>
                  <a:pt x="11266114" y="487867"/>
                </a:cubicBezTo>
                <a:lnTo>
                  <a:pt x="11294016" y="500627"/>
                </a:lnTo>
                <a:cubicBezTo>
                  <a:pt x="11301071" y="508193"/>
                  <a:pt x="11305249" y="518441"/>
                  <a:pt x="11304892" y="529592"/>
                </a:cubicBezTo>
                <a:lnTo>
                  <a:pt x="11295858" y="788304"/>
                </a:lnTo>
                <a:lnTo>
                  <a:pt x="11881324" y="860190"/>
                </a:lnTo>
                <a:cubicBezTo>
                  <a:pt x="11881227" y="860985"/>
                  <a:pt x="11881128" y="861779"/>
                  <a:pt x="11881031" y="862574"/>
                </a:cubicBezTo>
                <a:lnTo>
                  <a:pt x="11907128" y="877384"/>
                </a:lnTo>
                <a:cubicBezTo>
                  <a:pt x="11913358" y="885357"/>
                  <a:pt x="11916554" y="895698"/>
                  <a:pt x="11915256" y="906533"/>
                </a:cubicBezTo>
                <a:lnTo>
                  <a:pt x="11521832" y="4110709"/>
                </a:lnTo>
                <a:lnTo>
                  <a:pt x="11515825" y="4119564"/>
                </a:lnTo>
                <a:lnTo>
                  <a:pt x="11519210" y="4131712"/>
                </a:lnTo>
                <a:lnTo>
                  <a:pt x="11184463" y="6858000"/>
                </a:lnTo>
                <a:lnTo>
                  <a:pt x="11083854" y="6858000"/>
                </a:lnTo>
                <a:lnTo>
                  <a:pt x="11083854" y="6858001"/>
                </a:lnTo>
                <a:lnTo>
                  <a:pt x="0" y="6858001"/>
                </a:lnTo>
                <a:lnTo>
                  <a:pt x="0" y="76664"/>
                </a:lnTo>
                <a:lnTo>
                  <a:pt x="286723" y="86899"/>
                </a:lnTo>
                <a:close/>
              </a:path>
            </a:pathLst>
          </a:custGeom>
          <a:blipFill>
            <a:blip r:embed="rId2"/>
            <a:tile tx="0" ty="0" sx="100000" sy="100000" flip="none" algn="tl"/>
          </a:blip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pic>
        <p:nvPicPr>
          <p:cNvPr id="4" name="Picture 3" descr="Plastic water bottle floating on the water surface">
            <a:extLst>
              <a:ext uri="{FF2B5EF4-FFF2-40B4-BE49-F238E27FC236}">
                <a16:creationId xmlns:a16="http://schemas.microsoft.com/office/drawing/2014/main" id="{4B0CEDA1-71F2-0F9C-8E42-863A69B1F078}"/>
              </a:ext>
            </a:extLst>
          </p:cNvPr>
          <p:cNvPicPr>
            <a:picLocks noChangeAspect="1"/>
          </p:cNvPicPr>
          <p:nvPr/>
        </p:nvPicPr>
        <p:blipFill rotWithShape="1">
          <a:blip r:embed="rId3">
            <a:alphaModFix amt="85000"/>
          </a:blip>
          <a:srcRect t="12107" b="1633"/>
          <a:stretch/>
        </p:blipFill>
        <p:spPr>
          <a:xfrm>
            <a:off x="-31880" y="-37639"/>
            <a:ext cx="11920851" cy="6863842"/>
          </a:xfrm>
          <a:custGeom>
            <a:avLst/>
            <a:gdLst/>
            <a:ahLst/>
            <a:cxnLst/>
            <a:rect l="l" t="t" r="r" b="b"/>
            <a:pathLst>
              <a:path w="11920851" h="6863842">
                <a:moveTo>
                  <a:pt x="93746" y="220"/>
                </a:moveTo>
                <a:cubicBezTo>
                  <a:pt x="149331" y="1296"/>
                  <a:pt x="222869" y="5962"/>
                  <a:pt x="295210" y="5841"/>
                </a:cubicBezTo>
                <a:lnTo>
                  <a:pt x="4961718" y="5841"/>
                </a:lnTo>
                <a:lnTo>
                  <a:pt x="7151321" y="274901"/>
                </a:lnTo>
                <a:lnTo>
                  <a:pt x="7889198" y="363918"/>
                </a:lnTo>
                <a:lnTo>
                  <a:pt x="8749118" y="394613"/>
                </a:lnTo>
                <a:lnTo>
                  <a:pt x="8851635" y="392999"/>
                </a:lnTo>
                <a:lnTo>
                  <a:pt x="8913391" y="397215"/>
                </a:lnTo>
                <a:lnTo>
                  <a:pt x="8981414" y="400731"/>
                </a:lnTo>
                <a:lnTo>
                  <a:pt x="9046646" y="404139"/>
                </a:lnTo>
                <a:lnTo>
                  <a:pt x="9117271" y="405248"/>
                </a:lnTo>
                <a:lnTo>
                  <a:pt x="9142768" y="416917"/>
                </a:lnTo>
                <a:lnTo>
                  <a:pt x="9444577" y="427456"/>
                </a:lnTo>
                <a:lnTo>
                  <a:pt x="9452875" y="426078"/>
                </a:lnTo>
                <a:cubicBezTo>
                  <a:pt x="9459825" y="424739"/>
                  <a:pt x="9479902" y="420348"/>
                  <a:pt x="9486278" y="419420"/>
                </a:cubicBezTo>
                <a:lnTo>
                  <a:pt x="9491133" y="420509"/>
                </a:lnTo>
                <a:lnTo>
                  <a:pt x="9509350" y="419513"/>
                </a:lnTo>
                <a:lnTo>
                  <a:pt x="9515978" y="425928"/>
                </a:lnTo>
                <a:lnTo>
                  <a:pt x="9577590" y="425525"/>
                </a:lnTo>
                <a:cubicBezTo>
                  <a:pt x="9604462" y="409656"/>
                  <a:pt x="9653920" y="419084"/>
                  <a:pt x="9695412" y="413105"/>
                </a:cubicBezTo>
                <a:lnTo>
                  <a:pt x="9716945" y="416671"/>
                </a:lnTo>
                <a:lnTo>
                  <a:pt x="9833640" y="419747"/>
                </a:lnTo>
                <a:cubicBezTo>
                  <a:pt x="9906760" y="418038"/>
                  <a:pt x="9908797" y="422789"/>
                  <a:pt x="9972223" y="417849"/>
                </a:cubicBezTo>
                <a:cubicBezTo>
                  <a:pt x="10030092" y="422196"/>
                  <a:pt x="10023343" y="420080"/>
                  <a:pt x="10071520" y="417965"/>
                </a:cubicBezTo>
                <a:lnTo>
                  <a:pt x="10170426" y="416050"/>
                </a:lnTo>
                <a:cubicBezTo>
                  <a:pt x="10196870" y="423157"/>
                  <a:pt x="10216828" y="436344"/>
                  <a:pt x="10250186" y="424570"/>
                </a:cubicBezTo>
                <a:cubicBezTo>
                  <a:pt x="10242396" y="438622"/>
                  <a:pt x="10289434" y="421384"/>
                  <a:pt x="10298210" y="433777"/>
                </a:cubicBezTo>
                <a:cubicBezTo>
                  <a:pt x="10303264" y="444007"/>
                  <a:pt x="10318710" y="441160"/>
                  <a:pt x="10331499" y="443599"/>
                </a:cubicBezTo>
                <a:cubicBezTo>
                  <a:pt x="10342401" y="453347"/>
                  <a:pt x="10404589" y="455895"/>
                  <a:pt x="10425130" y="451802"/>
                </a:cubicBezTo>
                <a:cubicBezTo>
                  <a:pt x="10478381" y="453303"/>
                  <a:pt x="10516022" y="452171"/>
                  <a:pt x="10561428" y="458375"/>
                </a:cubicBezTo>
                <a:cubicBezTo>
                  <a:pt x="10579463" y="459897"/>
                  <a:pt x="10613959" y="462023"/>
                  <a:pt x="10622577" y="464168"/>
                </a:cubicBezTo>
                <a:lnTo>
                  <a:pt x="11271511" y="491255"/>
                </a:lnTo>
                <a:cubicBezTo>
                  <a:pt x="11271482" y="492073"/>
                  <a:pt x="11271453" y="492890"/>
                  <a:pt x="11271424" y="493708"/>
                </a:cubicBezTo>
                <a:lnTo>
                  <a:pt x="11299326" y="506468"/>
                </a:lnTo>
                <a:cubicBezTo>
                  <a:pt x="11306381" y="514034"/>
                  <a:pt x="11310559" y="524282"/>
                  <a:pt x="11310202" y="535433"/>
                </a:cubicBezTo>
                <a:lnTo>
                  <a:pt x="11301168" y="794145"/>
                </a:lnTo>
                <a:lnTo>
                  <a:pt x="11886634" y="866031"/>
                </a:lnTo>
                <a:cubicBezTo>
                  <a:pt x="11886537" y="866826"/>
                  <a:pt x="11886438" y="867620"/>
                  <a:pt x="11886341" y="868415"/>
                </a:cubicBezTo>
                <a:lnTo>
                  <a:pt x="11912438" y="883225"/>
                </a:lnTo>
                <a:cubicBezTo>
                  <a:pt x="11918668" y="891198"/>
                  <a:pt x="11921864" y="901539"/>
                  <a:pt x="11920566" y="912374"/>
                </a:cubicBezTo>
                <a:lnTo>
                  <a:pt x="11527142" y="4116550"/>
                </a:lnTo>
                <a:lnTo>
                  <a:pt x="11521135" y="4125405"/>
                </a:lnTo>
                <a:lnTo>
                  <a:pt x="11524520" y="4137553"/>
                </a:lnTo>
                <a:lnTo>
                  <a:pt x="11189773" y="6863841"/>
                </a:lnTo>
                <a:lnTo>
                  <a:pt x="11089164" y="6863841"/>
                </a:lnTo>
                <a:lnTo>
                  <a:pt x="11089164" y="6863842"/>
                </a:lnTo>
                <a:lnTo>
                  <a:pt x="5310" y="6863842"/>
                </a:lnTo>
                <a:lnTo>
                  <a:pt x="5310" y="82505"/>
                </a:lnTo>
                <a:lnTo>
                  <a:pt x="0" y="16141"/>
                </a:lnTo>
                <a:cubicBezTo>
                  <a:pt x="530" y="1658"/>
                  <a:pt x="38161" y="-856"/>
                  <a:pt x="93746" y="220"/>
                </a:cubicBezTo>
                <a:close/>
              </a:path>
            </a:pathLst>
          </a:custGeom>
        </p:spPr>
      </p:pic>
      <p:sp>
        <p:nvSpPr>
          <p:cNvPr id="15" name="Rectangle 8">
            <a:extLst>
              <a:ext uri="{FF2B5EF4-FFF2-40B4-BE49-F238E27FC236}">
                <a16:creationId xmlns:a16="http://schemas.microsoft.com/office/drawing/2014/main" id="{E768A620-6CE7-44E7-BB7E-5C93F026D51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39097" y="3077"/>
            <a:ext cx="6289954" cy="221524"/>
          </a:xfrm>
          <a:custGeom>
            <a:avLst/>
            <a:gdLst>
              <a:gd name="connsiteX0" fmla="*/ 0 w 5910735"/>
              <a:gd name="connsiteY0" fmla="*/ 0 h 272502"/>
              <a:gd name="connsiteX1" fmla="*/ 5910735 w 5910735"/>
              <a:gd name="connsiteY1" fmla="*/ 0 h 272502"/>
              <a:gd name="connsiteX2" fmla="*/ 5910735 w 5910735"/>
              <a:gd name="connsiteY2" fmla="*/ 272502 h 272502"/>
              <a:gd name="connsiteX3" fmla="*/ 0 w 5910735"/>
              <a:gd name="connsiteY3" fmla="*/ 272502 h 272502"/>
              <a:gd name="connsiteX4" fmla="*/ 0 w 5910735"/>
              <a:gd name="connsiteY4" fmla="*/ 0 h 272502"/>
              <a:gd name="connsiteX0" fmla="*/ 0 w 5910735"/>
              <a:gd name="connsiteY0" fmla="*/ 0 h 272502"/>
              <a:gd name="connsiteX1" fmla="*/ 5910735 w 5910735"/>
              <a:gd name="connsiteY1" fmla="*/ 0 h 272502"/>
              <a:gd name="connsiteX2" fmla="*/ 5910735 w 5910735"/>
              <a:gd name="connsiteY2" fmla="*/ 272502 h 272502"/>
              <a:gd name="connsiteX3" fmla="*/ 0 w 5910735"/>
              <a:gd name="connsiteY3" fmla="*/ 272502 h 272502"/>
              <a:gd name="connsiteX4" fmla="*/ 0 w 5910735"/>
              <a:gd name="connsiteY4" fmla="*/ 0 h 272502"/>
              <a:gd name="connsiteX0" fmla="*/ 0 w 5910735"/>
              <a:gd name="connsiteY0" fmla="*/ 0 h 272502"/>
              <a:gd name="connsiteX1" fmla="*/ 4810804 w 5910735"/>
              <a:gd name="connsiteY1" fmla="*/ 0 h 272502"/>
              <a:gd name="connsiteX2" fmla="*/ 5910735 w 5910735"/>
              <a:gd name="connsiteY2" fmla="*/ 272502 h 272502"/>
              <a:gd name="connsiteX3" fmla="*/ 0 w 5910735"/>
              <a:gd name="connsiteY3" fmla="*/ 272502 h 272502"/>
              <a:gd name="connsiteX4" fmla="*/ 0 w 5910735"/>
              <a:gd name="connsiteY4" fmla="*/ 0 h 272502"/>
              <a:gd name="connsiteX0" fmla="*/ 0 w 6295048"/>
              <a:gd name="connsiteY0" fmla="*/ 0 h 272502"/>
              <a:gd name="connsiteX1" fmla="*/ 4810804 w 6295048"/>
              <a:gd name="connsiteY1" fmla="*/ 0 h 272502"/>
              <a:gd name="connsiteX2" fmla="*/ 6295048 w 6295048"/>
              <a:gd name="connsiteY2" fmla="*/ 206241 h 272502"/>
              <a:gd name="connsiteX3" fmla="*/ 0 w 6295048"/>
              <a:gd name="connsiteY3" fmla="*/ 272502 h 272502"/>
              <a:gd name="connsiteX4" fmla="*/ 0 w 6295048"/>
              <a:gd name="connsiteY4" fmla="*/ 0 h 272502"/>
              <a:gd name="connsiteX0" fmla="*/ 0 w 6295048"/>
              <a:gd name="connsiteY0" fmla="*/ 0 h 206241"/>
              <a:gd name="connsiteX1" fmla="*/ 4810804 w 6295048"/>
              <a:gd name="connsiteY1" fmla="*/ 0 h 206241"/>
              <a:gd name="connsiteX2" fmla="*/ 6295048 w 6295048"/>
              <a:gd name="connsiteY2" fmla="*/ 206241 h 206241"/>
              <a:gd name="connsiteX3" fmla="*/ 2451653 w 6295048"/>
              <a:gd name="connsiteY3" fmla="*/ 100224 h 206241"/>
              <a:gd name="connsiteX4" fmla="*/ 0 w 6295048"/>
              <a:gd name="connsiteY4" fmla="*/ 0 h 206241"/>
              <a:gd name="connsiteX0" fmla="*/ 0 w 6295048"/>
              <a:gd name="connsiteY0" fmla="*/ 0 h 206241"/>
              <a:gd name="connsiteX1" fmla="*/ 4810804 w 6295048"/>
              <a:gd name="connsiteY1" fmla="*/ 0 h 206241"/>
              <a:gd name="connsiteX2" fmla="*/ 6295048 w 6295048"/>
              <a:gd name="connsiteY2" fmla="*/ 206241 h 206241"/>
              <a:gd name="connsiteX3" fmla="*/ 2458687 w 6295048"/>
              <a:gd name="connsiteY3" fmla="*/ 72088 h 206241"/>
              <a:gd name="connsiteX4" fmla="*/ 0 w 6295048"/>
              <a:gd name="connsiteY4" fmla="*/ 0 h 206241"/>
              <a:gd name="connsiteX0" fmla="*/ 0 w 6274671"/>
              <a:gd name="connsiteY0" fmla="*/ 0 h 216430"/>
              <a:gd name="connsiteX1" fmla="*/ 4810804 w 6274671"/>
              <a:gd name="connsiteY1" fmla="*/ 0 h 216430"/>
              <a:gd name="connsiteX2" fmla="*/ 6274671 w 6274671"/>
              <a:gd name="connsiteY2" fmla="*/ 216430 h 216430"/>
              <a:gd name="connsiteX3" fmla="*/ 2458687 w 6274671"/>
              <a:gd name="connsiteY3" fmla="*/ 72088 h 216430"/>
              <a:gd name="connsiteX4" fmla="*/ 0 w 6274671"/>
              <a:gd name="connsiteY4" fmla="*/ 0 h 216430"/>
              <a:gd name="connsiteX0" fmla="*/ 0 w 6274671"/>
              <a:gd name="connsiteY0" fmla="*/ 0 h 216430"/>
              <a:gd name="connsiteX1" fmla="*/ 4810804 w 6274671"/>
              <a:gd name="connsiteY1" fmla="*/ 0 h 216430"/>
              <a:gd name="connsiteX2" fmla="*/ 6274671 w 6274671"/>
              <a:gd name="connsiteY2" fmla="*/ 216430 h 216430"/>
              <a:gd name="connsiteX3" fmla="*/ 2458687 w 6274671"/>
              <a:gd name="connsiteY3" fmla="*/ 82276 h 216430"/>
              <a:gd name="connsiteX4" fmla="*/ 0 w 6274671"/>
              <a:gd name="connsiteY4" fmla="*/ 0 h 216430"/>
              <a:gd name="connsiteX0" fmla="*/ 0 w 6274671"/>
              <a:gd name="connsiteY0" fmla="*/ 0 h 216430"/>
              <a:gd name="connsiteX1" fmla="*/ 4612132 w 6274671"/>
              <a:gd name="connsiteY1" fmla="*/ 5094 h 216430"/>
              <a:gd name="connsiteX2" fmla="*/ 6274671 w 6274671"/>
              <a:gd name="connsiteY2" fmla="*/ 216430 h 216430"/>
              <a:gd name="connsiteX3" fmla="*/ 2458687 w 6274671"/>
              <a:gd name="connsiteY3" fmla="*/ 82276 h 216430"/>
              <a:gd name="connsiteX4" fmla="*/ 0 w 6274671"/>
              <a:gd name="connsiteY4" fmla="*/ 0 h 216430"/>
              <a:gd name="connsiteX0" fmla="*/ 0 w 6274671"/>
              <a:gd name="connsiteY0" fmla="*/ 0 h 216430"/>
              <a:gd name="connsiteX1" fmla="*/ 4571379 w 6274671"/>
              <a:gd name="connsiteY1" fmla="*/ 0 h 216430"/>
              <a:gd name="connsiteX2" fmla="*/ 6274671 w 6274671"/>
              <a:gd name="connsiteY2" fmla="*/ 216430 h 216430"/>
              <a:gd name="connsiteX3" fmla="*/ 2458687 w 6274671"/>
              <a:gd name="connsiteY3" fmla="*/ 82276 h 216430"/>
              <a:gd name="connsiteX4" fmla="*/ 0 w 6274671"/>
              <a:gd name="connsiteY4" fmla="*/ 0 h 216430"/>
              <a:gd name="connsiteX0" fmla="*/ 0 w 6284860"/>
              <a:gd name="connsiteY0" fmla="*/ 0 h 216430"/>
              <a:gd name="connsiteX1" fmla="*/ 4571379 w 6284860"/>
              <a:gd name="connsiteY1" fmla="*/ 0 h 216430"/>
              <a:gd name="connsiteX2" fmla="*/ 6284860 w 6284860"/>
              <a:gd name="connsiteY2" fmla="*/ 216430 h 216430"/>
              <a:gd name="connsiteX3" fmla="*/ 2458687 w 6284860"/>
              <a:gd name="connsiteY3" fmla="*/ 82276 h 216430"/>
              <a:gd name="connsiteX4" fmla="*/ 0 w 6284860"/>
              <a:gd name="connsiteY4" fmla="*/ 0 h 216430"/>
              <a:gd name="connsiteX0" fmla="*/ 0 w 6284860"/>
              <a:gd name="connsiteY0" fmla="*/ 0 h 216430"/>
              <a:gd name="connsiteX1" fmla="*/ 4571379 w 6284860"/>
              <a:gd name="connsiteY1" fmla="*/ 0 h 216430"/>
              <a:gd name="connsiteX2" fmla="*/ 6284860 w 6284860"/>
              <a:gd name="connsiteY2" fmla="*/ 216430 h 216430"/>
              <a:gd name="connsiteX3" fmla="*/ 2458687 w 6284860"/>
              <a:gd name="connsiteY3" fmla="*/ 82276 h 216430"/>
              <a:gd name="connsiteX4" fmla="*/ 0 w 6284860"/>
              <a:gd name="connsiteY4" fmla="*/ 0 h 216430"/>
              <a:gd name="connsiteX0" fmla="*/ 0 w 6289954"/>
              <a:gd name="connsiteY0" fmla="*/ 0 h 221524"/>
              <a:gd name="connsiteX1" fmla="*/ 4571379 w 6289954"/>
              <a:gd name="connsiteY1" fmla="*/ 0 h 221524"/>
              <a:gd name="connsiteX2" fmla="*/ 6289954 w 6289954"/>
              <a:gd name="connsiteY2" fmla="*/ 221524 h 221524"/>
              <a:gd name="connsiteX3" fmla="*/ 2458687 w 6289954"/>
              <a:gd name="connsiteY3" fmla="*/ 82276 h 221524"/>
              <a:gd name="connsiteX4" fmla="*/ 0 w 6289954"/>
              <a:gd name="connsiteY4" fmla="*/ 0 h 221524"/>
              <a:gd name="connsiteX0" fmla="*/ 0 w 6289954"/>
              <a:gd name="connsiteY0" fmla="*/ 0 h 221524"/>
              <a:gd name="connsiteX1" fmla="*/ 4571379 w 6289954"/>
              <a:gd name="connsiteY1" fmla="*/ 0 h 221524"/>
              <a:gd name="connsiteX2" fmla="*/ 6289954 w 6289954"/>
              <a:gd name="connsiteY2" fmla="*/ 221524 h 221524"/>
              <a:gd name="connsiteX3" fmla="*/ 2443404 w 6289954"/>
              <a:gd name="connsiteY3" fmla="*/ 92464 h 221524"/>
              <a:gd name="connsiteX4" fmla="*/ 0 w 6289954"/>
              <a:gd name="connsiteY4" fmla="*/ 0 h 22152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289954" h="221524">
                <a:moveTo>
                  <a:pt x="0" y="0"/>
                </a:moveTo>
                <a:lnTo>
                  <a:pt x="4571379" y="0"/>
                </a:lnTo>
                <a:lnTo>
                  <a:pt x="6289954" y="221524"/>
                </a:lnTo>
                <a:lnTo>
                  <a:pt x="2443404" y="92464"/>
                </a:lnTo>
                <a:lnTo>
                  <a:pt x="0" y="0"/>
                </a:lnTo>
                <a:close/>
              </a:path>
            </a:pathLst>
          </a:custGeom>
          <a:solidFill>
            <a:srgbClr val="000000">
              <a:alpha val="32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7" name="Group 16">
            <a:extLst>
              <a:ext uri="{FF2B5EF4-FFF2-40B4-BE49-F238E27FC236}">
                <a16:creationId xmlns:a16="http://schemas.microsoft.com/office/drawing/2014/main" id="{67F0D383-07EE-46D8-BEE1-891DE331EE18}"/>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74436" y="6388259"/>
            <a:ext cx="358083" cy="368964"/>
            <a:chOff x="4135740" y="1795926"/>
            <a:chExt cx="558732" cy="575710"/>
          </a:xfrm>
        </p:grpSpPr>
        <p:grpSp>
          <p:nvGrpSpPr>
            <p:cNvPr id="18" name="Group 17">
              <a:extLst>
                <a:ext uri="{FF2B5EF4-FFF2-40B4-BE49-F238E27FC236}">
                  <a16:creationId xmlns:a16="http://schemas.microsoft.com/office/drawing/2014/main" id="{F4CD96CC-B12E-4912-A810-33EAE19E3EDB}"/>
                </a:ext>
                <a:ext uri="{C183D7F6-B498-43B3-948B-1728B52AA6E4}">
                  <adec:decorative xmlns:adec="http://schemas.microsoft.com/office/drawing/2017/decorative" val="1"/>
                </a:ext>
              </a:extLst>
            </p:cNvPr>
            <p:cNvGrpSpPr/>
            <p:nvPr>
              <p:extLst>
                <p:ext uri="{386F3935-93C4-4BCD-93E2-E3B085C9AB24}">
                  <p16:designElem xmlns:p16="http://schemas.microsoft.com/office/powerpoint/2015/main" val="1"/>
                </p:ext>
              </p:extLst>
            </p:nvPr>
          </p:nvGrpSpPr>
          <p:grpSpPr>
            <a:xfrm>
              <a:off x="4135740" y="1795926"/>
              <a:ext cx="558732" cy="575710"/>
              <a:chOff x="1028007" y="1706560"/>
              <a:chExt cx="575710" cy="575710"/>
            </a:xfrm>
          </p:grpSpPr>
          <p:cxnSp>
            <p:nvCxnSpPr>
              <p:cNvPr id="20" name="Straight Connector 19">
                <a:extLst>
                  <a:ext uri="{FF2B5EF4-FFF2-40B4-BE49-F238E27FC236}">
                    <a16:creationId xmlns:a16="http://schemas.microsoft.com/office/drawing/2014/main" id="{868959C5-51E4-4802-94D4-A5E4067BC7E4}"/>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028007" y="1994415"/>
                <a:ext cx="575710" cy="0"/>
              </a:xfrm>
              <a:prstGeom prst="line">
                <a:avLst/>
              </a:prstGeom>
              <a:ln w="9525">
                <a:solidFill>
                  <a:srgbClr val="FFFFFF"/>
                </a:solidFill>
              </a:ln>
            </p:spPr>
            <p:style>
              <a:lnRef idx="1">
                <a:schemeClr val="accent1"/>
              </a:lnRef>
              <a:fillRef idx="0">
                <a:schemeClr val="accent1"/>
              </a:fillRef>
              <a:effectRef idx="0">
                <a:schemeClr val="accent1"/>
              </a:effectRef>
              <a:fontRef idx="minor">
                <a:schemeClr val="tx1"/>
              </a:fontRef>
            </p:style>
          </p:cxnSp>
          <p:cxnSp>
            <p:nvCxnSpPr>
              <p:cNvPr id="21" name="Straight Connector 20">
                <a:extLst>
                  <a:ext uri="{FF2B5EF4-FFF2-40B4-BE49-F238E27FC236}">
                    <a16:creationId xmlns:a16="http://schemas.microsoft.com/office/drawing/2014/main" id="{85FE9E51-D9D9-4518-8B87-5546096316BC}"/>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rot="16200000">
                <a:off x="1028007" y="1994415"/>
                <a:ext cx="575710" cy="0"/>
              </a:xfrm>
              <a:prstGeom prst="line">
                <a:avLst/>
              </a:prstGeom>
              <a:ln w="9525">
                <a:solidFill>
                  <a:srgbClr val="FFFFFF"/>
                </a:solidFill>
              </a:ln>
            </p:spPr>
            <p:style>
              <a:lnRef idx="1">
                <a:schemeClr val="accent1"/>
              </a:lnRef>
              <a:fillRef idx="0">
                <a:schemeClr val="accent1"/>
              </a:fillRef>
              <a:effectRef idx="0">
                <a:schemeClr val="accent1"/>
              </a:effectRef>
              <a:fontRef idx="minor">
                <a:schemeClr val="tx1"/>
              </a:fontRef>
            </p:style>
          </p:cxnSp>
        </p:grpSp>
        <p:sp>
          <p:nvSpPr>
            <p:cNvPr id="19" name="Oval 18">
              <a:extLst>
                <a:ext uri="{FF2B5EF4-FFF2-40B4-BE49-F238E27FC236}">
                  <a16:creationId xmlns:a16="http://schemas.microsoft.com/office/drawing/2014/main" id="{048BEEA7-7F13-47B3-A60F-696B3FBF1EC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336389" y="1946248"/>
              <a:ext cx="157434" cy="157434"/>
            </a:xfrm>
            <a:prstGeom prst="ellipse">
              <a:avLst/>
            </a:prstGeom>
            <a:noFill/>
            <a:ln w="9525">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ffectLst>
                  <a:outerShdw blurRad="38100" dist="38100" dir="2700000" algn="tl">
                    <a:srgbClr val="000000">
                      <a:alpha val="43137"/>
                    </a:srgbClr>
                  </a:outerShdw>
                </a:effectLst>
              </a:endParaRPr>
            </a:p>
          </p:txBody>
        </p:sp>
      </p:grpSp>
      <p:sp>
        <p:nvSpPr>
          <p:cNvPr id="23" name="Freeform: Shape 22">
            <a:extLst>
              <a:ext uri="{FF2B5EF4-FFF2-40B4-BE49-F238E27FC236}">
                <a16:creationId xmlns:a16="http://schemas.microsoft.com/office/drawing/2014/main" id="{8A44F1B7-43FD-4719-BD2E-06324ADB98C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214445" y="792471"/>
            <a:ext cx="701097" cy="5785351"/>
          </a:xfrm>
          <a:custGeom>
            <a:avLst/>
            <a:gdLst>
              <a:gd name="connsiteX0" fmla="*/ 0 w 741850"/>
              <a:gd name="connsiteY0" fmla="*/ 0 h 6091000"/>
              <a:gd name="connsiteX1" fmla="*/ 5334 w 741850"/>
              <a:gd name="connsiteY1" fmla="*/ 1449 h 6091000"/>
              <a:gd name="connsiteX2" fmla="*/ 40624 w 741850"/>
              <a:gd name="connsiteY2" fmla="*/ 2554 h 6091000"/>
              <a:gd name="connsiteX3" fmla="*/ 77672 w 741850"/>
              <a:gd name="connsiteY3" fmla="*/ 11483 h 6091000"/>
              <a:gd name="connsiteX4" fmla="*/ 92875 w 741850"/>
              <a:gd name="connsiteY4" fmla="*/ 17707 h 6091000"/>
              <a:gd name="connsiteX5" fmla="*/ 707633 w 741850"/>
              <a:gd name="connsiteY5" fmla="*/ 93190 h 6091000"/>
              <a:gd name="connsiteX6" fmla="*/ 707340 w 741850"/>
              <a:gd name="connsiteY6" fmla="*/ 95574 h 6091000"/>
              <a:gd name="connsiteX7" fmla="*/ 733437 w 741850"/>
              <a:gd name="connsiteY7" fmla="*/ 110384 h 6091000"/>
              <a:gd name="connsiteX8" fmla="*/ 741565 w 741850"/>
              <a:gd name="connsiteY8" fmla="*/ 139533 h 6091000"/>
              <a:gd name="connsiteX9" fmla="*/ 348141 w 741850"/>
              <a:gd name="connsiteY9" fmla="*/ 3343709 h 6091000"/>
              <a:gd name="connsiteX10" fmla="*/ 342134 w 741850"/>
              <a:gd name="connsiteY10" fmla="*/ 3352564 h 6091000"/>
              <a:gd name="connsiteX11" fmla="*/ 345519 w 741850"/>
              <a:gd name="connsiteY11" fmla="*/ 3364712 h 6091000"/>
              <a:gd name="connsiteX12" fmla="*/ 10772 w 741850"/>
              <a:gd name="connsiteY12" fmla="*/ 6091000 h 6091000"/>
              <a:gd name="connsiteX13" fmla="*/ 0 w 741850"/>
              <a:gd name="connsiteY13" fmla="*/ 6091000 h 6091000"/>
              <a:gd name="connsiteX0" fmla="*/ 0 w 741850"/>
              <a:gd name="connsiteY0" fmla="*/ 0 h 6091000"/>
              <a:gd name="connsiteX1" fmla="*/ 5334 w 741850"/>
              <a:gd name="connsiteY1" fmla="*/ 1449 h 6091000"/>
              <a:gd name="connsiteX2" fmla="*/ 40624 w 741850"/>
              <a:gd name="connsiteY2" fmla="*/ 2554 h 6091000"/>
              <a:gd name="connsiteX3" fmla="*/ 77672 w 741850"/>
              <a:gd name="connsiteY3" fmla="*/ 11483 h 6091000"/>
              <a:gd name="connsiteX4" fmla="*/ 707633 w 741850"/>
              <a:gd name="connsiteY4" fmla="*/ 93190 h 6091000"/>
              <a:gd name="connsiteX5" fmla="*/ 707340 w 741850"/>
              <a:gd name="connsiteY5" fmla="*/ 95574 h 6091000"/>
              <a:gd name="connsiteX6" fmla="*/ 733437 w 741850"/>
              <a:gd name="connsiteY6" fmla="*/ 110384 h 6091000"/>
              <a:gd name="connsiteX7" fmla="*/ 741565 w 741850"/>
              <a:gd name="connsiteY7" fmla="*/ 139533 h 6091000"/>
              <a:gd name="connsiteX8" fmla="*/ 348141 w 741850"/>
              <a:gd name="connsiteY8" fmla="*/ 3343709 h 6091000"/>
              <a:gd name="connsiteX9" fmla="*/ 342134 w 741850"/>
              <a:gd name="connsiteY9" fmla="*/ 3352564 h 6091000"/>
              <a:gd name="connsiteX10" fmla="*/ 345519 w 741850"/>
              <a:gd name="connsiteY10" fmla="*/ 3364712 h 6091000"/>
              <a:gd name="connsiteX11" fmla="*/ 10772 w 741850"/>
              <a:gd name="connsiteY11" fmla="*/ 6091000 h 6091000"/>
              <a:gd name="connsiteX12" fmla="*/ 0 w 741850"/>
              <a:gd name="connsiteY12" fmla="*/ 6091000 h 6091000"/>
              <a:gd name="connsiteX13" fmla="*/ 0 w 741850"/>
              <a:gd name="connsiteY13" fmla="*/ 0 h 6091000"/>
              <a:gd name="connsiteX0" fmla="*/ 0 w 741850"/>
              <a:gd name="connsiteY0" fmla="*/ 0 h 6091000"/>
              <a:gd name="connsiteX1" fmla="*/ 5334 w 741850"/>
              <a:gd name="connsiteY1" fmla="*/ 1449 h 6091000"/>
              <a:gd name="connsiteX2" fmla="*/ 40624 w 741850"/>
              <a:gd name="connsiteY2" fmla="*/ 2554 h 6091000"/>
              <a:gd name="connsiteX3" fmla="*/ 707633 w 741850"/>
              <a:gd name="connsiteY3" fmla="*/ 93190 h 6091000"/>
              <a:gd name="connsiteX4" fmla="*/ 707340 w 741850"/>
              <a:gd name="connsiteY4" fmla="*/ 95574 h 6091000"/>
              <a:gd name="connsiteX5" fmla="*/ 733437 w 741850"/>
              <a:gd name="connsiteY5" fmla="*/ 110384 h 6091000"/>
              <a:gd name="connsiteX6" fmla="*/ 741565 w 741850"/>
              <a:gd name="connsiteY6" fmla="*/ 139533 h 6091000"/>
              <a:gd name="connsiteX7" fmla="*/ 348141 w 741850"/>
              <a:gd name="connsiteY7" fmla="*/ 3343709 h 6091000"/>
              <a:gd name="connsiteX8" fmla="*/ 342134 w 741850"/>
              <a:gd name="connsiteY8" fmla="*/ 3352564 h 6091000"/>
              <a:gd name="connsiteX9" fmla="*/ 345519 w 741850"/>
              <a:gd name="connsiteY9" fmla="*/ 3364712 h 6091000"/>
              <a:gd name="connsiteX10" fmla="*/ 10772 w 741850"/>
              <a:gd name="connsiteY10" fmla="*/ 6091000 h 6091000"/>
              <a:gd name="connsiteX11" fmla="*/ 0 w 741850"/>
              <a:gd name="connsiteY11" fmla="*/ 6091000 h 6091000"/>
              <a:gd name="connsiteX12" fmla="*/ 0 w 741850"/>
              <a:gd name="connsiteY12" fmla="*/ 0 h 6091000"/>
              <a:gd name="connsiteX0" fmla="*/ 0 w 741850"/>
              <a:gd name="connsiteY0" fmla="*/ 0 h 6091000"/>
              <a:gd name="connsiteX1" fmla="*/ 5334 w 741850"/>
              <a:gd name="connsiteY1" fmla="*/ 1449 h 6091000"/>
              <a:gd name="connsiteX2" fmla="*/ 707633 w 741850"/>
              <a:gd name="connsiteY2" fmla="*/ 93190 h 6091000"/>
              <a:gd name="connsiteX3" fmla="*/ 707340 w 741850"/>
              <a:gd name="connsiteY3" fmla="*/ 95574 h 6091000"/>
              <a:gd name="connsiteX4" fmla="*/ 733437 w 741850"/>
              <a:gd name="connsiteY4" fmla="*/ 110384 h 6091000"/>
              <a:gd name="connsiteX5" fmla="*/ 741565 w 741850"/>
              <a:gd name="connsiteY5" fmla="*/ 139533 h 6091000"/>
              <a:gd name="connsiteX6" fmla="*/ 348141 w 741850"/>
              <a:gd name="connsiteY6" fmla="*/ 3343709 h 6091000"/>
              <a:gd name="connsiteX7" fmla="*/ 342134 w 741850"/>
              <a:gd name="connsiteY7" fmla="*/ 3352564 h 6091000"/>
              <a:gd name="connsiteX8" fmla="*/ 345519 w 741850"/>
              <a:gd name="connsiteY8" fmla="*/ 3364712 h 6091000"/>
              <a:gd name="connsiteX9" fmla="*/ 10772 w 741850"/>
              <a:gd name="connsiteY9" fmla="*/ 6091000 h 6091000"/>
              <a:gd name="connsiteX10" fmla="*/ 0 w 741850"/>
              <a:gd name="connsiteY10" fmla="*/ 6091000 h 6091000"/>
              <a:gd name="connsiteX11" fmla="*/ 0 w 741850"/>
              <a:gd name="connsiteY11" fmla="*/ 0 h 6091000"/>
              <a:gd name="connsiteX0" fmla="*/ 239425 w 741850"/>
              <a:gd name="connsiteY0" fmla="*/ 24022 h 6089551"/>
              <a:gd name="connsiteX1" fmla="*/ 5334 w 741850"/>
              <a:gd name="connsiteY1" fmla="*/ 0 h 6089551"/>
              <a:gd name="connsiteX2" fmla="*/ 707633 w 741850"/>
              <a:gd name="connsiteY2" fmla="*/ 91741 h 6089551"/>
              <a:gd name="connsiteX3" fmla="*/ 707340 w 741850"/>
              <a:gd name="connsiteY3" fmla="*/ 94125 h 6089551"/>
              <a:gd name="connsiteX4" fmla="*/ 733437 w 741850"/>
              <a:gd name="connsiteY4" fmla="*/ 108935 h 6089551"/>
              <a:gd name="connsiteX5" fmla="*/ 741565 w 741850"/>
              <a:gd name="connsiteY5" fmla="*/ 138084 h 6089551"/>
              <a:gd name="connsiteX6" fmla="*/ 348141 w 741850"/>
              <a:gd name="connsiteY6" fmla="*/ 3342260 h 6089551"/>
              <a:gd name="connsiteX7" fmla="*/ 342134 w 741850"/>
              <a:gd name="connsiteY7" fmla="*/ 3351115 h 6089551"/>
              <a:gd name="connsiteX8" fmla="*/ 345519 w 741850"/>
              <a:gd name="connsiteY8" fmla="*/ 3363263 h 6089551"/>
              <a:gd name="connsiteX9" fmla="*/ 10772 w 741850"/>
              <a:gd name="connsiteY9" fmla="*/ 6089551 h 6089551"/>
              <a:gd name="connsiteX10" fmla="*/ 0 w 741850"/>
              <a:gd name="connsiteY10" fmla="*/ 6089551 h 6089551"/>
              <a:gd name="connsiteX11" fmla="*/ 239425 w 741850"/>
              <a:gd name="connsiteY11" fmla="*/ 24022 h 6089551"/>
              <a:gd name="connsiteX0" fmla="*/ 239425 w 741850"/>
              <a:gd name="connsiteY0" fmla="*/ 0 h 6065529"/>
              <a:gd name="connsiteX1" fmla="*/ 707633 w 741850"/>
              <a:gd name="connsiteY1" fmla="*/ 67719 h 6065529"/>
              <a:gd name="connsiteX2" fmla="*/ 707340 w 741850"/>
              <a:gd name="connsiteY2" fmla="*/ 70103 h 6065529"/>
              <a:gd name="connsiteX3" fmla="*/ 733437 w 741850"/>
              <a:gd name="connsiteY3" fmla="*/ 84913 h 6065529"/>
              <a:gd name="connsiteX4" fmla="*/ 741565 w 741850"/>
              <a:gd name="connsiteY4" fmla="*/ 114062 h 6065529"/>
              <a:gd name="connsiteX5" fmla="*/ 348141 w 741850"/>
              <a:gd name="connsiteY5" fmla="*/ 3318238 h 6065529"/>
              <a:gd name="connsiteX6" fmla="*/ 342134 w 741850"/>
              <a:gd name="connsiteY6" fmla="*/ 3327093 h 6065529"/>
              <a:gd name="connsiteX7" fmla="*/ 345519 w 741850"/>
              <a:gd name="connsiteY7" fmla="*/ 3339241 h 6065529"/>
              <a:gd name="connsiteX8" fmla="*/ 10772 w 741850"/>
              <a:gd name="connsiteY8" fmla="*/ 6065529 h 6065529"/>
              <a:gd name="connsiteX9" fmla="*/ 0 w 741850"/>
              <a:gd name="connsiteY9" fmla="*/ 6065529 h 6065529"/>
              <a:gd name="connsiteX10" fmla="*/ 239425 w 741850"/>
              <a:gd name="connsiteY10" fmla="*/ 0 h 6065529"/>
              <a:gd name="connsiteX0" fmla="*/ 228653 w 731078"/>
              <a:gd name="connsiteY0" fmla="*/ 0 h 6065529"/>
              <a:gd name="connsiteX1" fmla="*/ 696861 w 731078"/>
              <a:gd name="connsiteY1" fmla="*/ 67719 h 6065529"/>
              <a:gd name="connsiteX2" fmla="*/ 696568 w 731078"/>
              <a:gd name="connsiteY2" fmla="*/ 70103 h 6065529"/>
              <a:gd name="connsiteX3" fmla="*/ 722665 w 731078"/>
              <a:gd name="connsiteY3" fmla="*/ 84913 h 6065529"/>
              <a:gd name="connsiteX4" fmla="*/ 730793 w 731078"/>
              <a:gd name="connsiteY4" fmla="*/ 114062 h 6065529"/>
              <a:gd name="connsiteX5" fmla="*/ 337369 w 731078"/>
              <a:gd name="connsiteY5" fmla="*/ 3318238 h 6065529"/>
              <a:gd name="connsiteX6" fmla="*/ 331362 w 731078"/>
              <a:gd name="connsiteY6" fmla="*/ 3327093 h 6065529"/>
              <a:gd name="connsiteX7" fmla="*/ 334747 w 731078"/>
              <a:gd name="connsiteY7" fmla="*/ 3339241 h 6065529"/>
              <a:gd name="connsiteX8" fmla="*/ 0 w 731078"/>
              <a:gd name="connsiteY8" fmla="*/ 6065529 h 6065529"/>
              <a:gd name="connsiteX9" fmla="*/ 45264 w 731078"/>
              <a:gd name="connsiteY9" fmla="*/ 5647809 h 6065529"/>
              <a:gd name="connsiteX10" fmla="*/ 228653 w 731078"/>
              <a:gd name="connsiteY10" fmla="*/ 0 h 6065529"/>
              <a:gd name="connsiteX0" fmla="*/ 228653 w 731078"/>
              <a:gd name="connsiteY0" fmla="*/ 0 h 6065529"/>
              <a:gd name="connsiteX1" fmla="*/ 696861 w 731078"/>
              <a:gd name="connsiteY1" fmla="*/ 67719 h 6065529"/>
              <a:gd name="connsiteX2" fmla="*/ 696568 w 731078"/>
              <a:gd name="connsiteY2" fmla="*/ 70103 h 6065529"/>
              <a:gd name="connsiteX3" fmla="*/ 722665 w 731078"/>
              <a:gd name="connsiteY3" fmla="*/ 84913 h 6065529"/>
              <a:gd name="connsiteX4" fmla="*/ 730793 w 731078"/>
              <a:gd name="connsiteY4" fmla="*/ 114062 h 6065529"/>
              <a:gd name="connsiteX5" fmla="*/ 337369 w 731078"/>
              <a:gd name="connsiteY5" fmla="*/ 3318238 h 6065529"/>
              <a:gd name="connsiteX6" fmla="*/ 331362 w 731078"/>
              <a:gd name="connsiteY6" fmla="*/ 3327093 h 6065529"/>
              <a:gd name="connsiteX7" fmla="*/ 334747 w 731078"/>
              <a:gd name="connsiteY7" fmla="*/ 3339241 h 6065529"/>
              <a:gd name="connsiteX8" fmla="*/ 0 w 731078"/>
              <a:gd name="connsiteY8" fmla="*/ 6065529 h 6065529"/>
              <a:gd name="connsiteX9" fmla="*/ 29981 w 731078"/>
              <a:gd name="connsiteY9" fmla="*/ 5647809 h 6065529"/>
              <a:gd name="connsiteX10" fmla="*/ 228653 w 731078"/>
              <a:gd name="connsiteY10" fmla="*/ 0 h 6065529"/>
              <a:gd name="connsiteX0" fmla="*/ 198672 w 701097"/>
              <a:gd name="connsiteY0" fmla="*/ 0 h 5785351"/>
              <a:gd name="connsiteX1" fmla="*/ 666880 w 701097"/>
              <a:gd name="connsiteY1" fmla="*/ 67719 h 5785351"/>
              <a:gd name="connsiteX2" fmla="*/ 666587 w 701097"/>
              <a:gd name="connsiteY2" fmla="*/ 70103 h 5785351"/>
              <a:gd name="connsiteX3" fmla="*/ 692684 w 701097"/>
              <a:gd name="connsiteY3" fmla="*/ 84913 h 5785351"/>
              <a:gd name="connsiteX4" fmla="*/ 700812 w 701097"/>
              <a:gd name="connsiteY4" fmla="*/ 114062 h 5785351"/>
              <a:gd name="connsiteX5" fmla="*/ 307388 w 701097"/>
              <a:gd name="connsiteY5" fmla="*/ 3318238 h 5785351"/>
              <a:gd name="connsiteX6" fmla="*/ 301381 w 701097"/>
              <a:gd name="connsiteY6" fmla="*/ 3327093 h 5785351"/>
              <a:gd name="connsiteX7" fmla="*/ 304766 w 701097"/>
              <a:gd name="connsiteY7" fmla="*/ 3339241 h 5785351"/>
              <a:gd name="connsiteX8" fmla="*/ 5678 w 701097"/>
              <a:gd name="connsiteY8" fmla="*/ 5785351 h 5785351"/>
              <a:gd name="connsiteX9" fmla="*/ 0 w 701097"/>
              <a:gd name="connsiteY9" fmla="*/ 5647809 h 5785351"/>
              <a:gd name="connsiteX10" fmla="*/ 198672 w 701097"/>
              <a:gd name="connsiteY10" fmla="*/ 0 h 57853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701097" h="5785351">
                <a:moveTo>
                  <a:pt x="198672" y="0"/>
                </a:moveTo>
                <a:lnTo>
                  <a:pt x="666880" y="67719"/>
                </a:lnTo>
                <a:cubicBezTo>
                  <a:pt x="666783" y="68514"/>
                  <a:pt x="666684" y="69308"/>
                  <a:pt x="666587" y="70103"/>
                </a:cubicBezTo>
                <a:lnTo>
                  <a:pt x="692684" y="84913"/>
                </a:lnTo>
                <a:cubicBezTo>
                  <a:pt x="698914" y="92886"/>
                  <a:pt x="702110" y="103227"/>
                  <a:pt x="700812" y="114062"/>
                </a:cubicBezTo>
                <a:lnTo>
                  <a:pt x="307388" y="3318238"/>
                </a:lnTo>
                <a:lnTo>
                  <a:pt x="301381" y="3327093"/>
                </a:lnTo>
                <a:lnTo>
                  <a:pt x="304766" y="3339241"/>
                </a:lnTo>
                <a:lnTo>
                  <a:pt x="5678" y="5785351"/>
                </a:lnTo>
                <a:lnTo>
                  <a:pt x="0" y="5647809"/>
                </a:lnTo>
                <a:lnTo>
                  <a:pt x="198672" y="0"/>
                </a:lnTo>
                <a:close/>
              </a:path>
            </a:pathLst>
          </a:custGeom>
          <a:solidFill>
            <a:srgbClr val="000000">
              <a:alpha val="32000"/>
            </a:srgb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Freeform: Shape 24">
            <a:extLst>
              <a:ext uri="{FF2B5EF4-FFF2-40B4-BE49-F238E27FC236}">
                <a16:creationId xmlns:a16="http://schemas.microsoft.com/office/drawing/2014/main" id="{5110CC4E-7424-4E04-842E-3AC40063DB0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923"/>
            <a:ext cx="11428519" cy="6858000"/>
          </a:xfrm>
          <a:custGeom>
            <a:avLst/>
            <a:gdLst>
              <a:gd name="connsiteX0" fmla="*/ 0 w 11428519"/>
              <a:gd name="connsiteY0" fmla="*/ 0 h 6858000"/>
              <a:gd name="connsiteX1" fmla="*/ 454478 w 11428519"/>
              <a:gd name="connsiteY1" fmla="*/ 0 h 6858000"/>
              <a:gd name="connsiteX2" fmla="*/ 11428519 w 11428519"/>
              <a:gd name="connsiteY2" fmla="*/ 389763 h 6858000"/>
              <a:gd name="connsiteX3" fmla="*/ 11202642 w 11428519"/>
              <a:gd name="connsiteY3" fmla="*/ 6858000 h 6858000"/>
              <a:gd name="connsiteX4" fmla="*/ 11083854 w 11428519"/>
              <a:gd name="connsiteY4" fmla="*/ 6858000 h 6858000"/>
              <a:gd name="connsiteX5" fmla="*/ 11188900 w 11428519"/>
              <a:gd name="connsiteY5" fmla="*/ 3849916 h 6858000"/>
              <a:gd name="connsiteX6" fmla="*/ 11184368 w 11428519"/>
              <a:gd name="connsiteY6" fmla="*/ 3837845 h 6858000"/>
              <a:gd name="connsiteX7" fmla="*/ 11189699 w 11428519"/>
              <a:gd name="connsiteY7" fmla="*/ 3828290 h 6858000"/>
              <a:gd name="connsiteX8" fmla="*/ 11304892 w 11428519"/>
              <a:gd name="connsiteY8" fmla="*/ 529592 h 6858000"/>
              <a:gd name="connsiteX9" fmla="*/ 11294016 w 11428519"/>
              <a:gd name="connsiteY9" fmla="*/ 500627 h 6858000"/>
              <a:gd name="connsiteX10" fmla="*/ 11266114 w 11428519"/>
              <a:gd name="connsiteY10" fmla="*/ 487867 h 6858000"/>
              <a:gd name="connsiteX11" fmla="*/ 11266201 w 11428519"/>
              <a:gd name="connsiteY11" fmla="*/ 485414 h 6858000"/>
              <a:gd name="connsiteX12" fmla="*/ 10617267 w 11428519"/>
              <a:gd name="connsiteY12" fmla="*/ 458327 h 6858000"/>
              <a:gd name="connsiteX13" fmla="*/ 10556118 w 11428519"/>
              <a:gd name="connsiteY13" fmla="*/ 452534 h 6858000"/>
              <a:gd name="connsiteX14" fmla="*/ 10419820 w 11428519"/>
              <a:gd name="connsiteY14" fmla="*/ 445961 h 6858000"/>
              <a:gd name="connsiteX15" fmla="*/ 10326189 w 11428519"/>
              <a:gd name="connsiteY15" fmla="*/ 437758 h 6858000"/>
              <a:gd name="connsiteX16" fmla="*/ 10292900 w 11428519"/>
              <a:gd name="connsiteY16" fmla="*/ 427936 h 6858000"/>
              <a:gd name="connsiteX17" fmla="*/ 10244876 w 11428519"/>
              <a:gd name="connsiteY17" fmla="*/ 418729 h 6858000"/>
              <a:gd name="connsiteX18" fmla="*/ 10165116 w 11428519"/>
              <a:gd name="connsiteY18" fmla="*/ 410209 h 6858000"/>
              <a:gd name="connsiteX19" fmla="*/ 10066210 w 11428519"/>
              <a:gd name="connsiteY19" fmla="*/ 412124 h 6858000"/>
              <a:gd name="connsiteX20" fmla="*/ 9966913 w 11428519"/>
              <a:gd name="connsiteY20" fmla="*/ 412008 h 6858000"/>
              <a:gd name="connsiteX21" fmla="*/ 9828330 w 11428519"/>
              <a:gd name="connsiteY21" fmla="*/ 413906 h 6858000"/>
              <a:gd name="connsiteX22" fmla="*/ 9711635 w 11428519"/>
              <a:gd name="connsiteY22" fmla="*/ 410830 h 6858000"/>
              <a:gd name="connsiteX23" fmla="*/ 9690102 w 11428519"/>
              <a:gd name="connsiteY23" fmla="*/ 407264 h 6858000"/>
              <a:gd name="connsiteX24" fmla="*/ 9572280 w 11428519"/>
              <a:gd name="connsiteY24" fmla="*/ 419684 h 6858000"/>
              <a:gd name="connsiteX25" fmla="*/ 9510668 w 11428519"/>
              <a:gd name="connsiteY25" fmla="*/ 420087 h 6858000"/>
              <a:gd name="connsiteX26" fmla="*/ 9504040 w 11428519"/>
              <a:gd name="connsiteY26" fmla="*/ 413672 h 6858000"/>
              <a:gd name="connsiteX27" fmla="*/ 9485823 w 11428519"/>
              <a:gd name="connsiteY27" fmla="*/ 414668 h 6858000"/>
              <a:gd name="connsiteX28" fmla="*/ 9480968 w 11428519"/>
              <a:gd name="connsiteY28" fmla="*/ 413579 h 6858000"/>
              <a:gd name="connsiteX29" fmla="*/ 9447565 w 11428519"/>
              <a:gd name="connsiteY29" fmla="*/ 420237 h 6858000"/>
              <a:gd name="connsiteX30" fmla="*/ 9439267 w 11428519"/>
              <a:gd name="connsiteY30" fmla="*/ 421615 h 6858000"/>
              <a:gd name="connsiteX31" fmla="*/ 9137458 w 11428519"/>
              <a:gd name="connsiteY31" fmla="*/ 411076 h 6858000"/>
              <a:gd name="connsiteX32" fmla="*/ 9111961 w 11428519"/>
              <a:gd name="connsiteY32" fmla="*/ 399407 h 6858000"/>
              <a:gd name="connsiteX33" fmla="*/ 9041336 w 11428519"/>
              <a:gd name="connsiteY33" fmla="*/ 398298 h 6858000"/>
              <a:gd name="connsiteX34" fmla="*/ 8976104 w 11428519"/>
              <a:gd name="connsiteY34" fmla="*/ 394890 h 6858000"/>
              <a:gd name="connsiteX35" fmla="*/ 8908081 w 11428519"/>
              <a:gd name="connsiteY35" fmla="*/ 391374 h 6858000"/>
              <a:gd name="connsiteX36" fmla="*/ 8846325 w 11428519"/>
              <a:gd name="connsiteY36" fmla="*/ 387158 h 6858000"/>
              <a:gd name="connsiteX37" fmla="*/ 8743808 w 11428519"/>
              <a:gd name="connsiteY37" fmla="*/ 388772 h 6858000"/>
              <a:gd name="connsiteX38" fmla="*/ 0 w 11428519"/>
              <a:gd name="connsiteY38" fmla="*/ 76664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11428519" h="6858000">
                <a:moveTo>
                  <a:pt x="0" y="0"/>
                </a:moveTo>
                <a:lnTo>
                  <a:pt x="454478" y="0"/>
                </a:lnTo>
                <a:lnTo>
                  <a:pt x="11428519" y="389763"/>
                </a:lnTo>
                <a:lnTo>
                  <a:pt x="11202642" y="6858000"/>
                </a:lnTo>
                <a:lnTo>
                  <a:pt x="11083854" y="6858000"/>
                </a:lnTo>
                <a:lnTo>
                  <a:pt x="11188900" y="3849916"/>
                </a:lnTo>
                <a:lnTo>
                  <a:pt x="11184368" y="3837845"/>
                </a:lnTo>
                <a:lnTo>
                  <a:pt x="11189699" y="3828290"/>
                </a:lnTo>
                <a:lnTo>
                  <a:pt x="11304892" y="529592"/>
                </a:lnTo>
                <a:cubicBezTo>
                  <a:pt x="11305249" y="518441"/>
                  <a:pt x="11301071" y="508193"/>
                  <a:pt x="11294016" y="500627"/>
                </a:cubicBezTo>
                <a:lnTo>
                  <a:pt x="11266114" y="487867"/>
                </a:lnTo>
                <a:cubicBezTo>
                  <a:pt x="11266143" y="487049"/>
                  <a:pt x="11266172" y="486232"/>
                  <a:pt x="11266201" y="485414"/>
                </a:cubicBezTo>
                <a:lnTo>
                  <a:pt x="10617267" y="458327"/>
                </a:lnTo>
                <a:cubicBezTo>
                  <a:pt x="10608649" y="456182"/>
                  <a:pt x="10574153" y="454056"/>
                  <a:pt x="10556118" y="452534"/>
                </a:cubicBezTo>
                <a:cubicBezTo>
                  <a:pt x="10510712" y="446330"/>
                  <a:pt x="10473071" y="447462"/>
                  <a:pt x="10419820" y="445961"/>
                </a:cubicBezTo>
                <a:cubicBezTo>
                  <a:pt x="10399279" y="450054"/>
                  <a:pt x="10337091" y="447506"/>
                  <a:pt x="10326189" y="437758"/>
                </a:cubicBezTo>
                <a:cubicBezTo>
                  <a:pt x="10313400" y="435319"/>
                  <a:pt x="10297954" y="438166"/>
                  <a:pt x="10292900" y="427936"/>
                </a:cubicBezTo>
                <a:cubicBezTo>
                  <a:pt x="10284124" y="415543"/>
                  <a:pt x="10237086" y="432781"/>
                  <a:pt x="10244876" y="418729"/>
                </a:cubicBezTo>
                <a:cubicBezTo>
                  <a:pt x="10211518" y="430503"/>
                  <a:pt x="10191560" y="417316"/>
                  <a:pt x="10165116" y="410209"/>
                </a:cubicBezTo>
                <a:lnTo>
                  <a:pt x="10066210" y="412124"/>
                </a:lnTo>
                <a:cubicBezTo>
                  <a:pt x="10018033" y="414239"/>
                  <a:pt x="10024782" y="416355"/>
                  <a:pt x="9966913" y="412008"/>
                </a:cubicBezTo>
                <a:cubicBezTo>
                  <a:pt x="9903487" y="416948"/>
                  <a:pt x="9901450" y="412197"/>
                  <a:pt x="9828330" y="413906"/>
                </a:cubicBezTo>
                <a:lnTo>
                  <a:pt x="9711635" y="410830"/>
                </a:lnTo>
                <a:lnTo>
                  <a:pt x="9690102" y="407264"/>
                </a:lnTo>
                <a:cubicBezTo>
                  <a:pt x="9648610" y="413243"/>
                  <a:pt x="9599152" y="403815"/>
                  <a:pt x="9572280" y="419684"/>
                </a:cubicBezTo>
                <a:lnTo>
                  <a:pt x="9510668" y="420087"/>
                </a:lnTo>
                <a:lnTo>
                  <a:pt x="9504040" y="413672"/>
                </a:lnTo>
                <a:lnTo>
                  <a:pt x="9485823" y="414668"/>
                </a:lnTo>
                <a:lnTo>
                  <a:pt x="9480968" y="413579"/>
                </a:lnTo>
                <a:cubicBezTo>
                  <a:pt x="9474592" y="414507"/>
                  <a:pt x="9454515" y="418898"/>
                  <a:pt x="9447565" y="420237"/>
                </a:cubicBezTo>
                <a:lnTo>
                  <a:pt x="9439267" y="421615"/>
                </a:lnTo>
                <a:lnTo>
                  <a:pt x="9137458" y="411076"/>
                </a:lnTo>
                <a:lnTo>
                  <a:pt x="9111961" y="399407"/>
                </a:lnTo>
                <a:lnTo>
                  <a:pt x="9041336" y="398298"/>
                </a:lnTo>
                <a:lnTo>
                  <a:pt x="8976104" y="394890"/>
                </a:lnTo>
                <a:lnTo>
                  <a:pt x="8908081" y="391374"/>
                </a:lnTo>
                <a:lnTo>
                  <a:pt x="8846325" y="387158"/>
                </a:lnTo>
                <a:lnTo>
                  <a:pt x="8743808" y="388772"/>
                </a:lnTo>
                <a:lnTo>
                  <a:pt x="0" y="76664"/>
                </a:lnTo>
                <a:close/>
              </a:path>
            </a:pathLst>
          </a:custGeom>
          <a:solidFill>
            <a:schemeClr val="tx1"/>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a:extLst>
              <a:ext uri="{FF2B5EF4-FFF2-40B4-BE49-F238E27FC236}">
                <a16:creationId xmlns:a16="http://schemas.microsoft.com/office/drawing/2014/main" id="{3B2C2A98-7178-D8C1-0530-F599B0A36132}"/>
              </a:ext>
            </a:extLst>
          </p:cNvPr>
          <p:cNvSpPr>
            <a:spLocks noGrp="1"/>
          </p:cNvSpPr>
          <p:nvPr>
            <p:ph type="subTitle" idx="1"/>
          </p:nvPr>
        </p:nvSpPr>
        <p:spPr>
          <a:xfrm>
            <a:off x="699915" y="5255663"/>
            <a:ext cx="5694061" cy="916537"/>
          </a:xfrm>
        </p:spPr>
        <p:txBody>
          <a:bodyPr>
            <a:normAutofit/>
          </a:bodyPr>
          <a:lstStyle/>
          <a:p>
            <a:r>
              <a:rPr lang="en-US" dirty="0">
                <a:solidFill>
                  <a:srgbClr val="FFFFFF"/>
                </a:solidFill>
              </a:rPr>
              <a:t>Yasir, Kareem. A , and Satie</a:t>
            </a:r>
          </a:p>
        </p:txBody>
      </p:sp>
      <p:sp>
        <p:nvSpPr>
          <p:cNvPr id="2" name="Title 1">
            <a:extLst>
              <a:ext uri="{FF2B5EF4-FFF2-40B4-BE49-F238E27FC236}">
                <a16:creationId xmlns:a16="http://schemas.microsoft.com/office/drawing/2014/main" id="{5F349227-9E04-D7B2-B0B2-9355DFE08EB3}"/>
              </a:ext>
            </a:extLst>
          </p:cNvPr>
          <p:cNvSpPr>
            <a:spLocks noGrp="1"/>
          </p:cNvSpPr>
          <p:nvPr>
            <p:ph type="ctrTitle"/>
          </p:nvPr>
        </p:nvSpPr>
        <p:spPr>
          <a:xfrm>
            <a:off x="699915" y="1943100"/>
            <a:ext cx="5694061" cy="2902365"/>
          </a:xfrm>
        </p:spPr>
        <p:txBody>
          <a:bodyPr>
            <a:normAutofit/>
          </a:bodyPr>
          <a:lstStyle/>
          <a:p>
            <a:r>
              <a:rPr lang="en-US" sz="4000" dirty="0"/>
              <a:t>Water crisis in Jordan</a:t>
            </a:r>
          </a:p>
        </p:txBody>
      </p:sp>
    </p:spTree>
    <p:extLst>
      <p:ext uri="{BB962C8B-B14F-4D97-AF65-F5344CB8AC3E}">
        <p14:creationId xmlns:p14="http://schemas.microsoft.com/office/powerpoint/2010/main" val="1813569254"/>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Image result for water">
            <a:extLst>
              <a:ext uri="{FF2B5EF4-FFF2-40B4-BE49-F238E27FC236}">
                <a16:creationId xmlns:a16="http://schemas.microsoft.com/office/drawing/2014/main" id="{23D6B815-18ED-0B7F-B14C-FEFE04FC96B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5445" y="61111"/>
            <a:ext cx="12041109" cy="6717671"/>
          </a:xfrm>
          <a:prstGeom prst="rect">
            <a:avLst/>
          </a:prstGeom>
          <a:noFill/>
          <a:extLst>
            <a:ext uri="{909E8E84-426E-40DD-AFC4-6F175D3DCCD1}">
              <a14:hiddenFill xmlns:a14="http://schemas.microsoft.com/office/drawing/2010/main">
                <a:solidFill>
                  <a:srgbClr val="FFFFFF"/>
                </a:solidFill>
              </a14:hiddenFill>
            </a:ext>
          </a:extLst>
        </p:spPr>
      </p:pic>
      <p:sp>
        <p:nvSpPr>
          <p:cNvPr id="4" name="Title 1">
            <a:extLst>
              <a:ext uri="{FF2B5EF4-FFF2-40B4-BE49-F238E27FC236}">
                <a16:creationId xmlns:a16="http://schemas.microsoft.com/office/drawing/2014/main" id="{6B2185B4-4521-4273-BCF3-631C0D7CA69D}"/>
              </a:ext>
            </a:extLst>
          </p:cNvPr>
          <p:cNvSpPr txBox="1">
            <a:spLocks/>
          </p:cNvSpPr>
          <p:nvPr/>
        </p:nvSpPr>
        <p:spPr>
          <a:xfrm>
            <a:off x="868680" y="1170875"/>
            <a:ext cx="5227320" cy="4516249"/>
          </a:xfrm>
          <a:prstGeom prst="rect">
            <a:avLst/>
          </a:prstGeom>
        </p:spPr>
        <p:txBody>
          <a:bodyPr anchor="t">
            <a:normAutofit/>
          </a:bodyPr>
          <a:lstStyle>
            <a:lvl1pPr algn="l" defTabSz="914400" rtl="0" eaLnBrk="1" latinLnBrk="0" hangingPunct="1">
              <a:lnSpc>
                <a:spcPct val="120000"/>
              </a:lnSpc>
              <a:spcBef>
                <a:spcPct val="0"/>
              </a:spcBef>
              <a:buNone/>
              <a:defRPr sz="4000" i="1" kern="1200">
                <a:solidFill>
                  <a:srgbClr val="000000"/>
                </a:solidFill>
                <a:highlight>
                  <a:srgbClr val="FFFF00"/>
                </a:highlight>
                <a:latin typeface="+mj-lt"/>
                <a:ea typeface="+mj-ea"/>
                <a:cs typeface="+mj-cs"/>
              </a:defRPr>
            </a:lvl1pPr>
          </a:lstStyle>
          <a:p>
            <a:r>
              <a:rPr lang="en-US" sz="7200"/>
              <a:t>What is water crisis in Jordan?</a:t>
            </a:r>
            <a:endParaRPr lang="en-US" sz="7200" dirty="0"/>
          </a:p>
        </p:txBody>
      </p:sp>
      <p:graphicFrame>
        <p:nvGraphicFramePr>
          <p:cNvPr id="5" name="Content Placeholder 2">
            <a:extLst>
              <a:ext uri="{FF2B5EF4-FFF2-40B4-BE49-F238E27FC236}">
                <a16:creationId xmlns:a16="http://schemas.microsoft.com/office/drawing/2014/main" id="{0E4B4551-9A27-4559-4D89-3757835BEF54}"/>
              </a:ext>
            </a:extLst>
          </p:cNvPr>
          <p:cNvGraphicFramePr>
            <a:graphicFrameLocks/>
          </p:cNvGraphicFramePr>
          <p:nvPr>
            <p:extLst>
              <p:ext uri="{D42A27DB-BD31-4B8C-83A1-F6EECF244321}">
                <p14:modId xmlns:p14="http://schemas.microsoft.com/office/powerpoint/2010/main" val="3118139224"/>
              </p:ext>
            </p:extLst>
          </p:nvPr>
        </p:nvGraphicFramePr>
        <p:xfrm>
          <a:off x="6584830" y="826556"/>
          <a:ext cx="4921370" cy="534564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6" name="Rectangle: Rounded Corners 5">
            <a:extLst>
              <a:ext uri="{FF2B5EF4-FFF2-40B4-BE49-F238E27FC236}">
                <a16:creationId xmlns:a16="http://schemas.microsoft.com/office/drawing/2014/main" id="{9BF91838-6770-55AC-359A-7B360888E558}"/>
              </a:ext>
            </a:extLst>
          </p:cNvPr>
          <p:cNvSpPr/>
          <p:nvPr/>
        </p:nvSpPr>
        <p:spPr>
          <a:xfrm>
            <a:off x="6400800" y="186895"/>
            <a:ext cx="4756558" cy="197980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0" i="0" dirty="0">
                <a:solidFill>
                  <a:srgbClr val="000000"/>
                </a:solidFill>
                <a:effectLst/>
                <a:latin typeface="Source Serif Pro" panose="02040603050405020204" pitchFamily="18" charset="0"/>
              </a:rPr>
              <a:t>Jordan’s water crisis is demonstration of challenges circling all over the planet as a result of climate change and quick growth in the population.</a:t>
            </a:r>
            <a:endParaRPr lang="en-US" dirty="0"/>
          </a:p>
        </p:txBody>
      </p:sp>
      <p:sp>
        <p:nvSpPr>
          <p:cNvPr id="7" name="Rectangle: Rounded Corners 6">
            <a:extLst>
              <a:ext uri="{FF2B5EF4-FFF2-40B4-BE49-F238E27FC236}">
                <a16:creationId xmlns:a16="http://schemas.microsoft.com/office/drawing/2014/main" id="{7C7355A7-2A10-E476-6432-F03C6442855E}"/>
              </a:ext>
            </a:extLst>
          </p:cNvPr>
          <p:cNvSpPr/>
          <p:nvPr/>
        </p:nvSpPr>
        <p:spPr>
          <a:xfrm>
            <a:off x="6400800" y="2353592"/>
            <a:ext cx="4756558" cy="1979802"/>
          </a:xfrm>
          <a:prstGeom prst="round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b="0" i="0" dirty="0">
                <a:solidFill>
                  <a:srgbClr val="000000"/>
                </a:solidFill>
                <a:effectLst/>
                <a:latin typeface="Source Serif Pro" panose="02040603050405020204" pitchFamily="18" charset="0"/>
              </a:rPr>
              <a:t>Less steady water supplies and a expanding civilization will half water use in Jordan by the end of this century. Without interruption, few homes  in the dry nation will have access to 40 liters of piped water per person per day.</a:t>
            </a:r>
            <a:endParaRPr lang="en-US" dirty="0"/>
          </a:p>
        </p:txBody>
      </p:sp>
      <p:sp>
        <p:nvSpPr>
          <p:cNvPr id="8" name="Rectangle: Rounded Corners 7">
            <a:extLst>
              <a:ext uri="{FF2B5EF4-FFF2-40B4-BE49-F238E27FC236}">
                <a16:creationId xmlns:a16="http://schemas.microsoft.com/office/drawing/2014/main" id="{410D9567-6181-CAD5-351D-432560675049}"/>
              </a:ext>
            </a:extLst>
          </p:cNvPr>
          <p:cNvSpPr/>
          <p:nvPr/>
        </p:nvSpPr>
        <p:spPr>
          <a:xfrm>
            <a:off x="6400800" y="4555244"/>
            <a:ext cx="4756558" cy="197980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0" i="0" dirty="0">
                <a:solidFill>
                  <a:srgbClr val="000000"/>
                </a:solidFill>
                <a:effectLst/>
                <a:latin typeface="Source Serif Pro" panose="02040603050405020204" pitchFamily="18" charset="0"/>
              </a:rPr>
              <a:t>poor neighborhoods will have it the hardest , with 91 % of homes getting less than 40 liters daily for 11 months straight per year by the year 2100.</a:t>
            </a:r>
            <a:endParaRPr lang="en-US" dirty="0"/>
          </a:p>
        </p:txBody>
      </p:sp>
    </p:spTree>
    <p:extLst>
      <p:ext uri="{BB962C8B-B14F-4D97-AF65-F5344CB8AC3E}">
        <p14:creationId xmlns:p14="http://schemas.microsoft.com/office/powerpoint/2010/main" val="3294277193"/>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grpSp>
        <p:nvGrpSpPr>
          <p:cNvPr id="4103" name="Group 4102">
            <a:extLst>
              <a:ext uri="{FF2B5EF4-FFF2-40B4-BE49-F238E27FC236}">
                <a16:creationId xmlns:a16="http://schemas.microsoft.com/office/drawing/2014/main" id="{23F5135F-115E-423C-BE4A-B56C35DC9F3E}"/>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74436" y="6388259"/>
            <a:ext cx="358083" cy="368964"/>
            <a:chOff x="4135740" y="1795926"/>
            <a:chExt cx="558732" cy="575710"/>
          </a:xfrm>
        </p:grpSpPr>
        <p:grpSp>
          <p:nvGrpSpPr>
            <p:cNvPr id="4104" name="Group 4103">
              <a:extLst>
                <a:ext uri="{FF2B5EF4-FFF2-40B4-BE49-F238E27FC236}">
                  <a16:creationId xmlns:a16="http://schemas.microsoft.com/office/drawing/2014/main" id="{82C1E318-0F1F-4920-8C7D-FBAC66631B54}"/>
                </a:ext>
                <a:ext uri="{C183D7F6-B498-43B3-948B-1728B52AA6E4}">
                  <adec:decorative xmlns:adec="http://schemas.microsoft.com/office/drawing/2017/decorative" val="1"/>
                </a:ext>
              </a:extLst>
            </p:cNvPr>
            <p:cNvGrpSpPr/>
            <p:nvPr>
              <p:extLst>
                <p:ext uri="{386F3935-93C4-4BCD-93E2-E3B085C9AB24}">
                  <p16:designElem xmlns:p16="http://schemas.microsoft.com/office/powerpoint/2015/main" val="1"/>
                </p:ext>
              </p:extLst>
            </p:nvPr>
          </p:nvGrpSpPr>
          <p:grpSpPr>
            <a:xfrm>
              <a:off x="4135740" y="1795926"/>
              <a:ext cx="558732" cy="575710"/>
              <a:chOff x="1028007" y="1706560"/>
              <a:chExt cx="575710" cy="575710"/>
            </a:xfrm>
          </p:grpSpPr>
          <p:cxnSp>
            <p:nvCxnSpPr>
              <p:cNvPr id="4106" name="Straight Connector 4105">
                <a:extLst>
                  <a:ext uri="{FF2B5EF4-FFF2-40B4-BE49-F238E27FC236}">
                    <a16:creationId xmlns:a16="http://schemas.microsoft.com/office/drawing/2014/main" id="{DE4A7237-B6EB-4FB7-8B68-7C27438D477D}"/>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028007" y="1994415"/>
                <a:ext cx="575710" cy="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107" name="Straight Connector 4106">
                <a:extLst>
                  <a:ext uri="{FF2B5EF4-FFF2-40B4-BE49-F238E27FC236}">
                    <a16:creationId xmlns:a16="http://schemas.microsoft.com/office/drawing/2014/main" id="{84E00FDE-0838-4B5B-A782-6B6C92DB0A89}"/>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rot="16200000">
                <a:off x="1028007" y="1994415"/>
                <a:ext cx="575710" cy="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4105" name="Oval 4104">
              <a:extLst>
                <a:ext uri="{FF2B5EF4-FFF2-40B4-BE49-F238E27FC236}">
                  <a16:creationId xmlns:a16="http://schemas.microsoft.com/office/drawing/2014/main" id="{2BC1B2F3-8E83-4A70-B103-979C67EECED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336389" y="1946248"/>
              <a:ext cx="157434" cy="157434"/>
            </a:xfrm>
            <a:prstGeom prst="ellipse">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useBgFill="1">
        <p:nvSpPr>
          <p:cNvPr id="4109" name="Rectangle 4108">
            <a:extLst>
              <a:ext uri="{FF2B5EF4-FFF2-40B4-BE49-F238E27FC236}">
                <a16:creationId xmlns:a16="http://schemas.microsoft.com/office/drawing/2014/main" id="{06E29850-FF8C-4A70-A54F-29A8CFCF99C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111" name="Group 4110">
            <a:extLst>
              <a:ext uri="{FF2B5EF4-FFF2-40B4-BE49-F238E27FC236}">
                <a16:creationId xmlns:a16="http://schemas.microsoft.com/office/drawing/2014/main" id="{179E390A-405A-41FF-B91F-F5FAA0E594C8}"/>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74436" y="6388259"/>
            <a:ext cx="358083" cy="368964"/>
            <a:chOff x="4135740" y="1795926"/>
            <a:chExt cx="558732" cy="575710"/>
          </a:xfrm>
        </p:grpSpPr>
        <p:grpSp>
          <p:nvGrpSpPr>
            <p:cNvPr id="4112" name="Group 4111">
              <a:extLst>
                <a:ext uri="{FF2B5EF4-FFF2-40B4-BE49-F238E27FC236}">
                  <a16:creationId xmlns:a16="http://schemas.microsoft.com/office/drawing/2014/main" id="{7EAEBC66-E1C6-46AE-8EF1-E28EFEA3F850}"/>
                </a:ext>
                <a:ext uri="{C183D7F6-B498-43B3-948B-1728B52AA6E4}">
                  <adec:decorative xmlns:adec="http://schemas.microsoft.com/office/drawing/2017/decorative" val="1"/>
                </a:ext>
              </a:extLst>
            </p:cNvPr>
            <p:cNvGrpSpPr/>
            <p:nvPr>
              <p:extLst>
                <p:ext uri="{386F3935-93C4-4BCD-93E2-E3B085C9AB24}">
                  <p16:designElem xmlns:p16="http://schemas.microsoft.com/office/powerpoint/2015/main" val="1"/>
                </p:ext>
              </p:extLst>
            </p:nvPr>
          </p:nvGrpSpPr>
          <p:grpSpPr>
            <a:xfrm>
              <a:off x="4135740" y="1795926"/>
              <a:ext cx="558732" cy="575710"/>
              <a:chOff x="1028007" y="1706560"/>
              <a:chExt cx="575710" cy="575710"/>
            </a:xfrm>
          </p:grpSpPr>
          <p:cxnSp>
            <p:nvCxnSpPr>
              <p:cNvPr id="4114" name="Straight Connector 4113">
                <a:extLst>
                  <a:ext uri="{FF2B5EF4-FFF2-40B4-BE49-F238E27FC236}">
                    <a16:creationId xmlns:a16="http://schemas.microsoft.com/office/drawing/2014/main" id="{F82A7822-6056-4415-A0D2-5FB3A84E8EB3}"/>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028007" y="1994415"/>
                <a:ext cx="575710" cy="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115" name="Straight Connector 4114">
                <a:extLst>
                  <a:ext uri="{FF2B5EF4-FFF2-40B4-BE49-F238E27FC236}">
                    <a16:creationId xmlns:a16="http://schemas.microsoft.com/office/drawing/2014/main" id="{11E9B269-BA82-4AF1-BDBF-87F4800265B2}"/>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rot="16200000">
                <a:off x="1028007" y="1994415"/>
                <a:ext cx="575710" cy="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4113" name="Oval 4112">
              <a:extLst>
                <a:ext uri="{FF2B5EF4-FFF2-40B4-BE49-F238E27FC236}">
                  <a16:creationId xmlns:a16="http://schemas.microsoft.com/office/drawing/2014/main" id="{2950F564-36B0-4A58-84A7-3B03BE6C43F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336389" y="1946248"/>
              <a:ext cx="157434" cy="157434"/>
            </a:xfrm>
            <a:prstGeom prst="ellipse">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117" name="Freeform: Shape 4116">
            <a:extLst>
              <a:ext uri="{FF2B5EF4-FFF2-40B4-BE49-F238E27FC236}">
                <a16:creationId xmlns:a16="http://schemas.microsoft.com/office/drawing/2014/main" id="{32B2619C-2C88-4DD6-96FE-CF708FF6A8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925382" y="0"/>
            <a:ext cx="7266618" cy="6858000"/>
          </a:xfrm>
          <a:custGeom>
            <a:avLst/>
            <a:gdLst>
              <a:gd name="connsiteX0" fmla="*/ 414076 w 7266618"/>
              <a:gd name="connsiteY0" fmla="*/ 0 h 6858000"/>
              <a:gd name="connsiteX1" fmla="*/ 7266618 w 7266618"/>
              <a:gd name="connsiteY1" fmla="*/ 0 h 6858000"/>
              <a:gd name="connsiteX2" fmla="*/ 7266618 w 7266618"/>
              <a:gd name="connsiteY2" fmla="*/ 6858000 h 6858000"/>
              <a:gd name="connsiteX3" fmla="*/ 7086013 w 7266618"/>
              <a:gd name="connsiteY3" fmla="*/ 6858000 h 6858000"/>
              <a:gd name="connsiteX4" fmla="*/ 0 w 7266618"/>
              <a:gd name="connsiteY4" fmla="*/ 6399503 h 685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266618" h="6858000">
                <a:moveTo>
                  <a:pt x="414076" y="0"/>
                </a:moveTo>
                <a:lnTo>
                  <a:pt x="7266618" y="0"/>
                </a:lnTo>
                <a:lnTo>
                  <a:pt x="7266618" y="6858000"/>
                </a:lnTo>
                <a:lnTo>
                  <a:pt x="7086013" y="6858000"/>
                </a:lnTo>
                <a:lnTo>
                  <a:pt x="0" y="6399503"/>
                </a:lnTo>
                <a:close/>
              </a:path>
            </a:pathLst>
          </a:custGeom>
          <a:solidFill>
            <a:schemeClr val="tx1">
              <a:lumMod val="95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19" name="Freeform: Shape 4118">
            <a:extLst>
              <a:ext uri="{FF2B5EF4-FFF2-40B4-BE49-F238E27FC236}">
                <a16:creationId xmlns:a16="http://schemas.microsoft.com/office/drawing/2014/main" id="{AE3A44A7-098D-4DB2-9081-4499626D190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047762" y="1"/>
            <a:ext cx="7144238" cy="6763357"/>
          </a:xfrm>
          <a:custGeom>
            <a:avLst/>
            <a:gdLst>
              <a:gd name="connsiteX0" fmla="*/ 405160 w 7144238"/>
              <a:gd name="connsiteY0" fmla="*/ 0 h 6763357"/>
              <a:gd name="connsiteX1" fmla="*/ 7144238 w 7144238"/>
              <a:gd name="connsiteY1" fmla="*/ 0 h 6763357"/>
              <a:gd name="connsiteX2" fmla="*/ 7144238 w 7144238"/>
              <a:gd name="connsiteY2" fmla="*/ 6763357 h 6763357"/>
              <a:gd name="connsiteX3" fmla="*/ 6459827 w 7144238"/>
              <a:gd name="connsiteY3" fmla="*/ 6719077 h 6763357"/>
              <a:gd name="connsiteX4" fmla="*/ 6425309 w 7144238"/>
              <a:gd name="connsiteY4" fmla="*/ 6728146 h 6763357"/>
              <a:gd name="connsiteX5" fmla="*/ 6379064 w 7144238"/>
              <a:gd name="connsiteY5" fmla="*/ 6724689 h 6763357"/>
              <a:gd name="connsiteX6" fmla="*/ 6358967 w 7144238"/>
              <a:gd name="connsiteY6" fmla="*/ 6735815 h 6763357"/>
              <a:gd name="connsiteX7" fmla="*/ 6340027 w 7144238"/>
              <a:gd name="connsiteY7" fmla="*/ 6739948 h 6763357"/>
              <a:gd name="connsiteX8" fmla="*/ 6325659 w 7144238"/>
              <a:gd name="connsiteY8" fmla="*/ 6739848 h 6763357"/>
              <a:gd name="connsiteX9" fmla="*/ 6311135 w 7144238"/>
              <a:gd name="connsiteY9" fmla="*/ 6731574 h 6763357"/>
              <a:gd name="connsiteX10" fmla="*/ 6300815 w 7144238"/>
              <a:gd name="connsiteY10" fmla="*/ 6733959 h 6763357"/>
              <a:gd name="connsiteX11" fmla="*/ 6282467 w 7144238"/>
              <a:gd name="connsiteY11" fmla="*/ 6724911 h 6763357"/>
              <a:gd name="connsiteX12" fmla="*/ 6255353 w 7144238"/>
              <a:gd name="connsiteY12" fmla="*/ 6715920 h 6763357"/>
              <a:gd name="connsiteX13" fmla="*/ 6236864 w 7144238"/>
              <a:gd name="connsiteY13" fmla="*/ 6707006 h 6763357"/>
              <a:gd name="connsiteX14" fmla="*/ 6233355 w 7144238"/>
              <a:gd name="connsiteY14" fmla="*/ 6704418 h 6763357"/>
              <a:gd name="connsiteX15" fmla="*/ 6109120 w 7144238"/>
              <a:gd name="connsiteY15" fmla="*/ 6696380 h 6763357"/>
              <a:gd name="connsiteX16" fmla="*/ 6099785 w 7144238"/>
              <a:gd name="connsiteY16" fmla="*/ 6698416 h 6763357"/>
              <a:gd name="connsiteX17" fmla="*/ 6069037 w 7144238"/>
              <a:gd name="connsiteY17" fmla="*/ 6693786 h 6763357"/>
              <a:gd name="connsiteX18" fmla="*/ 6064316 w 7144238"/>
              <a:gd name="connsiteY18" fmla="*/ 6697077 h 6763357"/>
              <a:gd name="connsiteX19" fmla="*/ 6034319 w 7144238"/>
              <a:gd name="connsiteY19" fmla="*/ 6691540 h 6763357"/>
              <a:gd name="connsiteX20" fmla="*/ 6001003 w 7144238"/>
              <a:gd name="connsiteY20" fmla="*/ 6692438 h 6763357"/>
              <a:gd name="connsiteX21" fmla="*/ 5998001 w 7144238"/>
              <a:gd name="connsiteY21" fmla="*/ 6700454 h 6763357"/>
              <a:gd name="connsiteX22" fmla="*/ 5990691 w 7144238"/>
              <a:gd name="connsiteY22" fmla="*/ 6700703 h 6763357"/>
              <a:gd name="connsiteX23" fmla="*/ 5979267 w 7144238"/>
              <a:gd name="connsiteY23" fmla="*/ 6699807 h 6763357"/>
              <a:gd name="connsiteX24" fmla="*/ 5954209 w 7144238"/>
              <a:gd name="connsiteY24" fmla="*/ 6689568 h 6763357"/>
              <a:gd name="connsiteX25" fmla="*/ 18822 w 7144238"/>
              <a:gd name="connsiteY25" fmla="*/ 6306907 h 6763357"/>
              <a:gd name="connsiteX26" fmla="*/ 166 w 7144238"/>
              <a:gd name="connsiteY26" fmla="*/ 6263796 h 67633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7144238" h="6763357">
                <a:moveTo>
                  <a:pt x="405160" y="0"/>
                </a:moveTo>
                <a:lnTo>
                  <a:pt x="7144238" y="0"/>
                </a:lnTo>
                <a:lnTo>
                  <a:pt x="7144238" y="6763357"/>
                </a:lnTo>
                <a:lnTo>
                  <a:pt x="6459827" y="6719077"/>
                </a:lnTo>
                <a:lnTo>
                  <a:pt x="6425309" y="6728146"/>
                </a:lnTo>
                <a:cubicBezTo>
                  <a:pt x="6409895" y="6726993"/>
                  <a:pt x="6394479" y="6725842"/>
                  <a:pt x="6379064" y="6724689"/>
                </a:cubicBezTo>
                <a:cubicBezTo>
                  <a:pt x="6372030" y="6715563"/>
                  <a:pt x="6365385" y="6732086"/>
                  <a:pt x="6358967" y="6735815"/>
                </a:cubicBezTo>
                <a:lnTo>
                  <a:pt x="6340027" y="6739948"/>
                </a:lnTo>
                <a:cubicBezTo>
                  <a:pt x="6335238" y="6739915"/>
                  <a:pt x="6330449" y="6739881"/>
                  <a:pt x="6325659" y="6739848"/>
                </a:cubicBezTo>
                <a:lnTo>
                  <a:pt x="6311135" y="6731574"/>
                </a:lnTo>
                <a:cubicBezTo>
                  <a:pt x="6306994" y="6730594"/>
                  <a:pt x="6305592" y="6735069"/>
                  <a:pt x="6300815" y="6733959"/>
                </a:cubicBezTo>
                <a:lnTo>
                  <a:pt x="6282467" y="6724911"/>
                </a:lnTo>
                <a:lnTo>
                  <a:pt x="6255353" y="6715920"/>
                </a:lnTo>
                <a:lnTo>
                  <a:pt x="6236864" y="6707006"/>
                </a:lnTo>
                <a:lnTo>
                  <a:pt x="6233355" y="6704418"/>
                </a:lnTo>
                <a:lnTo>
                  <a:pt x="6109120" y="6696380"/>
                </a:lnTo>
                <a:lnTo>
                  <a:pt x="6099785" y="6698416"/>
                </a:lnTo>
                <a:cubicBezTo>
                  <a:pt x="6089536" y="6696872"/>
                  <a:pt x="6079286" y="6695330"/>
                  <a:pt x="6069037" y="6693786"/>
                </a:cubicBezTo>
                <a:lnTo>
                  <a:pt x="6064316" y="6697077"/>
                </a:lnTo>
                <a:lnTo>
                  <a:pt x="6034319" y="6691540"/>
                </a:lnTo>
                <a:cubicBezTo>
                  <a:pt x="6024275" y="6691397"/>
                  <a:pt x="6006982" y="6689475"/>
                  <a:pt x="6001003" y="6692438"/>
                </a:cubicBezTo>
                <a:lnTo>
                  <a:pt x="5998001" y="6700454"/>
                </a:lnTo>
                <a:lnTo>
                  <a:pt x="5990691" y="6700703"/>
                </a:lnTo>
                <a:cubicBezTo>
                  <a:pt x="5990200" y="6700044"/>
                  <a:pt x="5979695" y="6699887"/>
                  <a:pt x="5979267" y="6699807"/>
                </a:cubicBezTo>
                <a:lnTo>
                  <a:pt x="5954209" y="6689568"/>
                </a:lnTo>
                <a:cubicBezTo>
                  <a:pt x="4960801" y="6624085"/>
                  <a:pt x="1011162" y="6377869"/>
                  <a:pt x="18822" y="6306907"/>
                </a:cubicBezTo>
                <a:cubicBezTo>
                  <a:pt x="7045" y="6306088"/>
                  <a:pt x="-1290" y="6286821"/>
                  <a:pt x="166" y="6263796"/>
                </a:cubicBezTo>
                <a:close/>
              </a:path>
            </a:pathLst>
          </a:custGeom>
          <a:solidFill>
            <a:srgbClr val="FFFFFF"/>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9" name="TextBox 18">
            <a:extLst>
              <a:ext uri="{FF2B5EF4-FFF2-40B4-BE49-F238E27FC236}">
                <a16:creationId xmlns:a16="http://schemas.microsoft.com/office/drawing/2014/main" id="{D9A5A6DB-A023-8AFC-D37F-04A89B00A45B}"/>
              </a:ext>
            </a:extLst>
          </p:cNvPr>
          <p:cNvSpPr txBox="1"/>
          <p:nvPr/>
        </p:nvSpPr>
        <p:spPr>
          <a:xfrm>
            <a:off x="993770" y="1481189"/>
            <a:ext cx="3285553" cy="3216274"/>
          </a:xfrm>
          <a:prstGeom prst="rect">
            <a:avLst/>
          </a:prstGeom>
        </p:spPr>
        <p:txBody>
          <a:bodyPr vert="horz" lIns="91440" tIns="45720" rIns="91440" bIns="45720" rtlCol="0">
            <a:noAutofit/>
          </a:bodyPr>
          <a:lstStyle/>
          <a:p>
            <a:pPr indent="-228600">
              <a:lnSpc>
                <a:spcPct val="120000"/>
              </a:lnSpc>
              <a:spcAft>
                <a:spcPts val="600"/>
              </a:spcAft>
            </a:pPr>
            <a:r>
              <a:rPr lang="en-US" sz="5400" dirty="0"/>
              <a:t>Reasons for water crisis</a:t>
            </a:r>
          </a:p>
        </p:txBody>
      </p:sp>
      <p:sp>
        <p:nvSpPr>
          <p:cNvPr id="4121" name="Freeform: Shape 4120">
            <a:extLst>
              <a:ext uri="{FF2B5EF4-FFF2-40B4-BE49-F238E27FC236}">
                <a16:creationId xmlns:a16="http://schemas.microsoft.com/office/drawing/2014/main" id="{4F1CB7E3-24EA-46FC-AFBA-DD5B72918A3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7622473">
            <a:off x="5164842" y="5468998"/>
            <a:ext cx="465088" cy="1406400"/>
          </a:xfrm>
          <a:custGeom>
            <a:avLst/>
            <a:gdLst>
              <a:gd name="connsiteX0" fmla="*/ 0 w 555597"/>
              <a:gd name="connsiteY0" fmla="*/ 83880 h 1999290"/>
              <a:gd name="connsiteX1" fmla="*/ 49282 w 555597"/>
              <a:gd name="connsiteY1" fmla="*/ 71215 h 1999290"/>
              <a:gd name="connsiteX2" fmla="*/ 174397 w 555597"/>
              <a:gd name="connsiteY2" fmla="*/ 45224 h 1999290"/>
              <a:gd name="connsiteX3" fmla="*/ 242049 w 555597"/>
              <a:gd name="connsiteY3" fmla="*/ 54744 h 1999290"/>
              <a:gd name="connsiteX4" fmla="*/ 326503 w 555597"/>
              <a:gd name="connsiteY4" fmla="*/ 39434 h 1999290"/>
              <a:gd name="connsiteX5" fmla="*/ 343350 w 555597"/>
              <a:gd name="connsiteY5" fmla="*/ 40491 h 1999290"/>
              <a:gd name="connsiteX6" fmla="*/ 349790 w 555597"/>
              <a:gd name="connsiteY6" fmla="*/ 52348 h 1999290"/>
              <a:gd name="connsiteX7" fmla="*/ 355722 w 555597"/>
              <a:gd name="connsiteY7" fmla="*/ 54552 h 1999290"/>
              <a:gd name="connsiteX8" fmla="*/ 374741 w 555597"/>
              <a:gd name="connsiteY8" fmla="*/ 39676 h 1999290"/>
              <a:gd name="connsiteX9" fmla="*/ 469664 w 555597"/>
              <a:gd name="connsiteY9" fmla="*/ 48453 h 1999290"/>
              <a:gd name="connsiteX10" fmla="*/ 521607 w 555597"/>
              <a:gd name="connsiteY10" fmla="*/ 10408 h 1999290"/>
              <a:gd name="connsiteX11" fmla="*/ 555597 w 555597"/>
              <a:gd name="connsiteY11" fmla="*/ 0 h 1999290"/>
              <a:gd name="connsiteX12" fmla="*/ 555597 w 555597"/>
              <a:gd name="connsiteY12" fmla="*/ 1995494 h 1999290"/>
              <a:gd name="connsiteX13" fmla="*/ 537215 w 555597"/>
              <a:gd name="connsiteY13" fmla="*/ 1991185 h 1999290"/>
              <a:gd name="connsiteX14" fmla="*/ 479386 w 555597"/>
              <a:gd name="connsiteY14" fmla="*/ 1992931 h 1999290"/>
              <a:gd name="connsiteX15" fmla="*/ 462617 w 555597"/>
              <a:gd name="connsiteY15" fmla="*/ 1999290 h 1999290"/>
              <a:gd name="connsiteX16" fmla="*/ 420522 w 555597"/>
              <a:gd name="connsiteY16" fmla="*/ 1999290 h 1999290"/>
              <a:gd name="connsiteX17" fmla="*/ 382909 w 555597"/>
              <a:gd name="connsiteY17" fmla="*/ 1988738 h 1999290"/>
              <a:gd name="connsiteX18" fmla="*/ 295360 w 555597"/>
              <a:gd name="connsiteY18" fmla="*/ 1977122 h 1999290"/>
              <a:gd name="connsiteX19" fmla="*/ 256969 w 555597"/>
              <a:gd name="connsiteY19" fmla="*/ 1970444 h 1999290"/>
              <a:gd name="connsiteX20" fmla="*/ 227096 w 555597"/>
              <a:gd name="connsiteY20" fmla="*/ 1951548 h 1999290"/>
              <a:gd name="connsiteX21" fmla="*/ 222890 w 555597"/>
              <a:gd name="connsiteY21" fmla="*/ 1935696 h 1999290"/>
              <a:gd name="connsiteX22" fmla="*/ 202274 w 555597"/>
              <a:gd name="connsiteY22" fmla="*/ 1929911 h 1999290"/>
              <a:gd name="connsiteX23" fmla="*/ 197448 w 555597"/>
              <a:gd name="connsiteY23" fmla="*/ 1925621 h 1999290"/>
              <a:gd name="connsiteX24" fmla="*/ 169099 w 555597"/>
              <a:gd name="connsiteY24" fmla="*/ 1903786 h 1999290"/>
              <a:gd name="connsiteX25" fmla="*/ 92344 w 555597"/>
              <a:gd name="connsiteY25" fmla="*/ 1925464 h 1999290"/>
              <a:gd name="connsiteX26" fmla="*/ 11266 w 555597"/>
              <a:gd name="connsiteY26" fmla="*/ 1895947 h 1999290"/>
              <a:gd name="connsiteX27" fmla="*/ 0 w 555597"/>
              <a:gd name="connsiteY27" fmla="*/ 1893933 h 19992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555597" h="1999290">
                <a:moveTo>
                  <a:pt x="0" y="83880"/>
                </a:moveTo>
                <a:lnTo>
                  <a:pt x="49282" y="71215"/>
                </a:lnTo>
                <a:cubicBezTo>
                  <a:pt x="91656" y="63184"/>
                  <a:pt x="135655" y="58277"/>
                  <a:pt x="174397" y="45224"/>
                </a:cubicBezTo>
                <a:cubicBezTo>
                  <a:pt x="225837" y="94025"/>
                  <a:pt x="195077" y="47856"/>
                  <a:pt x="242049" y="54744"/>
                </a:cubicBezTo>
                <a:lnTo>
                  <a:pt x="326503" y="39434"/>
                </a:lnTo>
                <a:lnTo>
                  <a:pt x="343350" y="40491"/>
                </a:lnTo>
                <a:lnTo>
                  <a:pt x="349790" y="52348"/>
                </a:lnTo>
                <a:lnTo>
                  <a:pt x="355722" y="54552"/>
                </a:lnTo>
                <a:lnTo>
                  <a:pt x="374741" y="39676"/>
                </a:lnTo>
                <a:cubicBezTo>
                  <a:pt x="402796" y="31662"/>
                  <a:pt x="441033" y="50452"/>
                  <a:pt x="469664" y="48453"/>
                </a:cubicBezTo>
                <a:cubicBezTo>
                  <a:pt x="478380" y="29604"/>
                  <a:pt x="496522" y="19255"/>
                  <a:pt x="521607" y="10408"/>
                </a:cubicBezTo>
                <a:lnTo>
                  <a:pt x="555597" y="0"/>
                </a:lnTo>
                <a:lnTo>
                  <a:pt x="555597" y="1995494"/>
                </a:lnTo>
                <a:lnTo>
                  <a:pt x="537215" y="1991185"/>
                </a:lnTo>
                <a:cubicBezTo>
                  <a:pt x="514565" y="1988101"/>
                  <a:pt x="490837" y="1988688"/>
                  <a:pt x="479386" y="1992931"/>
                </a:cubicBezTo>
                <a:lnTo>
                  <a:pt x="462617" y="1999290"/>
                </a:lnTo>
                <a:lnTo>
                  <a:pt x="420522" y="1999290"/>
                </a:lnTo>
                <a:lnTo>
                  <a:pt x="382909" y="1988738"/>
                </a:lnTo>
                <a:cubicBezTo>
                  <a:pt x="350860" y="1976654"/>
                  <a:pt x="320299" y="1963332"/>
                  <a:pt x="295360" y="1977122"/>
                </a:cubicBezTo>
                <a:cubicBezTo>
                  <a:pt x="281004" y="1978006"/>
                  <a:pt x="268406" y="1975325"/>
                  <a:pt x="256969" y="1970444"/>
                </a:cubicBezTo>
                <a:lnTo>
                  <a:pt x="227096" y="1951548"/>
                </a:lnTo>
                <a:lnTo>
                  <a:pt x="222890" y="1935696"/>
                </a:lnTo>
                <a:lnTo>
                  <a:pt x="202274" y="1929911"/>
                </a:lnTo>
                <a:lnTo>
                  <a:pt x="197448" y="1925621"/>
                </a:lnTo>
                <a:cubicBezTo>
                  <a:pt x="188240" y="1917376"/>
                  <a:pt x="178991" y="1909643"/>
                  <a:pt x="169099" y="1903786"/>
                </a:cubicBezTo>
                <a:cubicBezTo>
                  <a:pt x="158518" y="1969055"/>
                  <a:pt x="83191" y="1864739"/>
                  <a:pt x="92344" y="1925464"/>
                </a:cubicBezTo>
                <a:cubicBezTo>
                  <a:pt x="36140" y="1904645"/>
                  <a:pt x="59596" y="1967908"/>
                  <a:pt x="11266" y="1895947"/>
                </a:cubicBezTo>
                <a:lnTo>
                  <a:pt x="0" y="1893933"/>
                </a:lnTo>
                <a:close/>
              </a:path>
            </a:pathLst>
          </a:custGeom>
          <a:blipFill dpi="0" rotWithShape="1">
            <a:blip r:embed="rId2">
              <a:alphaModFix amt="84000"/>
            </a:blip>
            <a:srcRect/>
            <a:tile tx="0" ty="0" sx="100000" sy="100000" flip="none" algn="tl"/>
          </a:blipFill>
          <a:ln>
            <a:noFill/>
          </a:ln>
          <a:effectLst>
            <a:outerShdw blurRad="63500" dist="12700" dir="8100000" algn="tr" rotWithShape="0">
              <a:prstClr val="black">
                <a:alpha val="32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4" name="TextBox 3">
            <a:extLst>
              <a:ext uri="{FF2B5EF4-FFF2-40B4-BE49-F238E27FC236}">
                <a16:creationId xmlns:a16="http://schemas.microsoft.com/office/drawing/2014/main" id="{DEDA7C22-D66C-4129-AFDA-B3B0382629C8}"/>
              </a:ext>
            </a:extLst>
          </p:cNvPr>
          <p:cNvSpPr txBox="1"/>
          <p:nvPr/>
        </p:nvSpPr>
        <p:spPr>
          <a:xfrm rot="210346">
            <a:off x="5489895" y="2800983"/>
            <a:ext cx="4000361" cy="523220"/>
          </a:xfrm>
          <a:prstGeom prst="rect">
            <a:avLst/>
          </a:prstGeom>
          <a:noFill/>
        </p:spPr>
        <p:txBody>
          <a:bodyPr wrap="square">
            <a:spAutoFit/>
          </a:bodyPr>
          <a:lstStyle/>
          <a:p>
            <a:pPr marL="222885" indent="-222885" defTabSz="594360">
              <a:spcAft>
                <a:spcPts val="600"/>
              </a:spcAft>
              <a:buFont typeface="Arial" panose="020B0604020202020204" pitchFamily="34" charset="0"/>
              <a:buChar char="•"/>
            </a:pPr>
            <a:r>
              <a:rPr lang="en-US" sz="2800" kern="1200" cap="all" dirty="0">
                <a:solidFill>
                  <a:srgbClr val="333333"/>
                </a:solidFill>
                <a:latin typeface="serifastd-light-webfont"/>
                <a:ea typeface="+mn-ea"/>
                <a:cs typeface="+mn-cs"/>
              </a:rPr>
              <a:t>CLIMATE CHANGE</a:t>
            </a:r>
            <a:endParaRPr lang="en-US" sz="2800" b="1" i="0" cap="all" dirty="0">
              <a:solidFill>
                <a:srgbClr val="333333"/>
              </a:solidFill>
              <a:effectLst/>
              <a:latin typeface="serifastd-light-webfont"/>
            </a:endParaRPr>
          </a:p>
        </p:txBody>
      </p:sp>
      <p:sp>
        <p:nvSpPr>
          <p:cNvPr id="6" name="TextBox 5">
            <a:extLst>
              <a:ext uri="{FF2B5EF4-FFF2-40B4-BE49-F238E27FC236}">
                <a16:creationId xmlns:a16="http://schemas.microsoft.com/office/drawing/2014/main" id="{D6A82BCB-43CA-D80D-40C1-8F10263DADF1}"/>
              </a:ext>
            </a:extLst>
          </p:cNvPr>
          <p:cNvSpPr txBox="1"/>
          <p:nvPr/>
        </p:nvSpPr>
        <p:spPr>
          <a:xfrm rot="174497">
            <a:off x="5491451" y="1976407"/>
            <a:ext cx="4000361" cy="523220"/>
          </a:xfrm>
          <a:prstGeom prst="rect">
            <a:avLst/>
          </a:prstGeom>
          <a:noFill/>
        </p:spPr>
        <p:txBody>
          <a:bodyPr wrap="square">
            <a:spAutoFit/>
          </a:bodyPr>
          <a:lstStyle/>
          <a:p>
            <a:pPr marL="222885" indent="-222885" defTabSz="594360">
              <a:spcAft>
                <a:spcPts val="600"/>
              </a:spcAft>
              <a:buFont typeface="Arial" panose="020B0604020202020204" pitchFamily="34" charset="0"/>
              <a:buChar char="•"/>
            </a:pPr>
            <a:r>
              <a:rPr lang="en-US" sz="2800" kern="1200" cap="all" dirty="0">
                <a:solidFill>
                  <a:srgbClr val="333333"/>
                </a:solidFill>
                <a:latin typeface="serifastd-light-webfont"/>
                <a:ea typeface="+mn-ea"/>
                <a:cs typeface="+mn-cs"/>
              </a:rPr>
              <a:t>NATURAL DISASTERS</a:t>
            </a:r>
            <a:endParaRPr lang="en-US" sz="2800" b="1" i="0" cap="all" dirty="0">
              <a:solidFill>
                <a:srgbClr val="333333"/>
              </a:solidFill>
              <a:effectLst/>
              <a:latin typeface="serifastd-light-webfont"/>
            </a:endParaRPr>
          </a:p>
        </p:txBody>
      </p:sp>
      <p:sp>
        <p:nvSpPr>
          <p:cNvPr id="8" name="TextBox 7">
            <a:extLst>
              <a:ext uri="{FF2B5EF4-FFF2-40B4-BE49-F238E27FC236}">
                <a16:creationId xmlns:a16="http://schemas.microsoft.com/office/drawing/2014/main" id="{21F08793-DDEB-301A-7834-F25D98C9FF35}"/>
              </a:ext>
            </a:extLst>
          </p:cNvPr>
          <p:cNvSpPr txBox="1"/>
          <p:nvPr/>
        </p:nvSpPr>
        <p:spPr>
          <a:xfrm rot="210346">
            <a:off x="5380933" y="3663118"/>
            <a:ext cx="4000361" cy="523220"/>
          </a:xfrm>
          <a:prstGeom prst="rect">
            <a:avLst/>
          </a:prstGeom>
          <a:noFill/>
        </p:spPr>
        <p:txBody>
          <a:bodyPr wrap="square">
            <a:spAutoFit/>
          </a:bodyPr>
          <a:lstStyle/>
          <a:p>
            <a:pPr marL="222885" indent="-222885" defTabSz="594360">
              <a:spcAft>
                <a:spcPts val="600"/>
              </a:spcAft>
              <a:buFont typeface="Arial" panose="020B0604020202020204" pitchFamily="34" charset="0"/>
              <a:buChar char="•"/>
            </a:pPr>
            <a:r>
              <a:rPr lang="en-US" sz="2800" kern="1200" cap="all" dirty="0">
                <a:solidFill>
                  <a:srgbClr val="333333"/>
                </a:solidFill>
                <a:latin typeface="serifastd-light-webfont"/>
                <a:ea typeface="+mn-ea"/>
                <a:cs typeface="+mn-cs"/>
              </a:rPr>
              <a:t>WAR AND CONFLICT</a:t>
            </a:r>
            <a:endParaRPr lang="en-US" sz="2800" b="1" i="0" cap="all" dirty="0">
              <a:solidFill>
                <a:srgbClr val="333333"/>
              </a:solidFill>
              <a:effectLst/>
              <a:latin typeface="serifastd-light-webfont"/>
            </a:endParaRPr>
          </a:p>
        </p:txBody>
      </p:sp>
      <p:sp>
        <p:nvSpPr>
          <p:cNvPr id="14" name="TextBox 13">
            <a:extLst>
              <a:ext uri="{FF2B5EF4-FFF2-40B4-BE49-F238E27FC236}">
                <a16:creationId xmlns:a16="http://schemas.microsoft.com/office/drawing/2014/main" id="{64F29511-87E5-3487-3671-E4A14A4D8C22}"/>
              </a:ext>
            </a:extLst>
          </p:cNvPr>
          <p:cNvSpPr txBox="1"/>
          <p:nvPr/>
        </p:nvSpPr>
        <p:spPr>
          <a:xfrm rot="210346">
            <a:off x="5408461" y="3268744"/>
            <a:ext cx="4000361" cy="523220"/>
          </a:xfrm>
          <a:prstGeom prst="rect">
            <a:avLst/>
          </a:prstGeom>
          <a:noFill/>
        </p:spPr>
        <p:txBody>
          <a:bodyPr wrap="square">
            <a:spAutoFit/>
          </a:bodyPr>
          <a:lstStyle/>
          <a:p>
            <a:pPr marL="222885" indent="-222885" defTabSz="594360">
              <a:spcAft>
                <a:spcPts val="600"/>
              </a:spcAft>
              <a:buFont typeface="Arial" panose="020B0604020202020204" pitchFamily="34" charset="0"/>
              <a:buChar char="•"/>
            </a:pPr>
            <a:r>
              <a:rPr lang="en-US" sz="2800" kern="1200" cap="all" dirty="0">
                <a:solidFill>
                  <a:srgbClr val="333333"/>
                </a:solidFill>
                <a:latin typeface="serifastd-light-webfont"/>
                <a:ea typeface="+mn-ea"/>
                <a:cs typeface="+mn-cs"/>
              </a:rPr>
              <a:t>LACK OF WATER DATA</a:t>
            </a:r>
            <a:endParaRPr lang="en-US" sz="2800" b="1" i="0" cap="all" dirty="0">
              <a:solidFill>
                <a:srgbClr val="333333"/>
              </a:solidFill>
              <a:effectLst/>
              <a:latin typeface="serifastd-light-webfont"/>
            </a:endParaRPr>
          </a:p>
        </p:txBody>
      </p:sp>
      <p:sp>
        <p:nvSpPr>
          <p:cNvPr id="16" name="TextBox 15">
            <a:extLst>
              <a:ext uri="{FF2B5EF4-FFF2-40B4-BE49-F238E27FC236}">
                <a16:creationId xmlns:a16="http://schemas.microsoft.com/office/drawing/2014/main" id="{4C83879B-8B5B-2014-1BF9-85FA055795A9}"/>
              </a:ext>
            </a:extLst>
          </p:cNvPr>
          <p:cNvSpPr txBox="1"/>
          <p:nvPr/>
        </p:nvSpPr>
        <p:spPr>
          <a:xfrm rot="210346">
            <a:off x="5367760" y="4064415"/>
            <a:ext cx="4000361" cy="954107"/>
          </a:xfrm>
          <a:prstGeom prst="rect">
            <a:avLst/>
          </a:prstGeom>
          <a:noFill/>
        </p:spPr>
        <p:txBody>
          <a:bodyPr wrap="square">
            <a:spAutoFit/>
          </a:bodyPr>
          <a:lstStyle/>
          <a:p>
            <a:pPr marL="222885" indent="-222885" defTabSz="594360">
              <a:spcAft>
                <a:spcPts val="600"/>
              </a:spcAft>
              <a:buFont typeface="Arial" panose="020B0604020202020204" pitchFamily="34" charset="0"/>
              <a:buChar char="•"/>
            </a:pPr>
            <a:r>
              <a:rPr lang="en-US" sz="2800" kern="1200" cap="all" dirty="0">
                <a:solidFill>
                  <a:srgbClr val="333333"/>
                </a:solidFill>
                <a:latin typeface="serifastd-light-webfont"/>
                <a:ea typeface="+mn-ea"/>
                <a:cs typeface="+mn-cs"/>
              </a:rPr>
              <a:t>LACK OF INFRASTRUCTURE</a:t>
            </a:r>
            <a:endParaRPr lang="en-US" sz="2800" b="1" i="0" cap="all" dirty="0">
              <a:solidFill>
                <a:srgbClr val="333333"/>
              </a:solidFill>
              <a:effectLst/>
              <a:latin typeface="serifastd-light-webfont"/>
            </a:endParaRPr>
          </a:p>
        </p:txBody>
      </p:sp>
      <p:sp>
        <p:nvSpPr>
          <p:cNvPr id="18" name="TextBox 17">
            <a:extLst>
              <a:ext uri="{FF2B5EF4-FFF2-40B4-BE49-F238E27FC236}">
                <a16:creationId xmlns:a16="http://schemas.microsoft.com/office/drawing/2014/main" id="{97E5591B-0EFE-E5C3-A8AC-0ED83FE112C7}"/>
              </a:ext>
            </a:extLst>
          </p:cNvPr>
          <p:cNvSpPr txBox="1"/>
          <p:nvPr/>
        </p:nvSpPr>
        <p:spPr>
          <a:xfrm rot="210346">
            <a:off x="5275602" y="4891709"/>
            <a:ext cx="4000361" cy="954107"/>
          </a:xfrm>
          <a:prstGeom prst="rect">
            <a:avLst/>
          </a:prstGeom>
          <a:noFill/>
        </p:spPr>
        <p:txBody>
          <a:bodyPr wrap="square">
            <a:spAutoFit/>
          </a:bodyPr>
          <a:lstStyle/>
          <a:p>
            <a:pPr marL="222885" indent="-222885" defTabSz="594360">
              <a:spcAft>
                <a:spcPts val="600"/>
              </a:spcAft>
              <a:buFont typeface="Arial" panose="020B0604020202020204" pitchFamily="34" charset="0"/>
              <a:buChar char="•"/>
            </a:pPr>
            <a:r>
              <a:rPr lang="en-US" sz="2800" kern="1200" cap="all" dirty="0">
                <a:solidFill>
                  <a:srgbClr val="333333"/>
                </a:solidFill>
                <a:latin typeface="serifastd-light-webfont"/>
                <a:ea typeface="+mn-ea"/>
                <a:cs typeface="+mn-cs"/>
              </a:rPr>
              <a:t> INEQUALITY AND AN IMBALANCE OF POWER</a:t>
            </a:r>
            <a:endParaRPr lang="en-US" sz="2800" b="1" i="0" cap="all" dirty="0">
              <a:solidFill>
                <a:srgbClr val="333333"/>
              </a:solidFill>
              <a:effectLst/>
              <a:latin typeface="serifastd-light-webfont"/>
            </a:endParaRPr>
          </a:p>
        </p:txBody>
      </p:sp>
      <p:pic>
        <p:nvPicPr>
          <p:cNvPr id="4098" name="Picture 2" descr="Image result for water crisis">
            <a:extLst>
              <a:ext uri="{FF2B5EF4-FFF2-40B4-BE49-F238E27FC236}">
                <a16:creationId xmlns:a16="http://schemas.microsoft.com/office/drawing/2014/main" id="{76690C49-17BA-7114-D55F-D2E23016A7D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rot="210346">
            <a:off x="9085173" y="1023416"/>
            <a:ext cx="3296388" cy="2579782"/>
          </a:xfrm>
          <a:prstGeom prst="rect">
            <a:avLst/>
          </a:prstGeom>
          <a:noFill/>
          <a:extLst>
            <a:ext uri="{909E8E84-426E-40DD-AFC4-6F175D3DCCD1}">
              <a14:hiddenFill xmlns:a14="http://schemas.microsoft.com/office/drawing/2010/main">
                <a:solidFill>
                  <a:srgbClr val="FFFFFF"/>
                </a:solidFill>
              </a14:hiddenFill>
            </a:ext>
          </a:extLst>
        </p:spPr>
      </p:pic>
      <p:sp>
        <p:nvSpPr>
          <p:cNvPr id="20" name="TextBox 19">
            <a:extLst>
              <a:ext uri="{FF2B5EF4-FFF2-40B4-BE49-F238E27FC236}">
                <a16:creationId xmlns:a16="http://schemas.microsoft.com/office/drawing/2014/main" id="{1F02BBBE-C448-429F-4BC1-675572808F7A}"/>
              </a:ext>
            </a:extLst>
          </p:cNvPr>
          <p:cNvSpPr txBox="1"/>
          <p:nvPr/>
        </p:nvSpPr>
        <p:spPr>
          <a:xfrm rot="177159">
            <a:off x="5489515" y="2357397"/>
            <a:ext cx="2407685" cy="523220"/>
          </a:xfrm>
          <a:prstGeom prst="rect">
            <a:avLst/>
          </a:prstGeom>
          <a:noFill/>
        </p:spPr>
        <p:txBody>
          <a:bodyPr wrap="square" rtlCol="0">
            <a:spAutoFit/>
          </a:bodyPr>
          <a:lstStyle/>
          <a:p>
            <a:pPr marL="285750" indent="-285750">
              <a:buFont typeface="Arial" panose="020B0604020202020204" pitchFamily="34" charset="0"/>
              <a:buChar char="•"/>
            </a:pPr>
            <a:r>
              <a:rPr lang="en-US" sz="2800" dirty="0">
                <a:solidFill>
                  <a:schemeClr val="tx2"/>
                </a:solidFill>
                <a:latin typeface="serifastd-light-webfont"/>
              </a:rPr>
              <a:t>Drought </a:t>
            </a:r>
          </a:p>
        </p:txBody>
      </p:sp>
      <p:sp>
        <p:nvSpPr>
          <p:cNvPr id="23" name="Rectangle 22">
            <a:extLst>
              <a:ext uri="{FF2B5EF4-FFF2-40B4-BE49-F238E27FC236}">
                <a16:creationId xmlns:a16="http://schemas.microsoft.com/office/drawing/2014/main" id="{BB3793F4-641D-0A61-BE4F-C7A9FAF610D5}"/>
              </a:ext>
            </a:extLst>
          </p:cNvPr>
          <p:cNvSpPr/>
          <p:nvPr/>
        </p:nvSpPr>
        <p:spPr>
          <a:xfrm rot="198094">
            <a:off x="8971941" y="749489"/>
            <a:ext cx="190123" cy="2769861"/>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24" name="Rectangle 23">
            <a:extLst>
              <a:ext uri="{FF2B5EF4-FFF2-40B4-BE49-F238E27FC236}">
                <a16:creationId xmlns:a16="http://schemas.microsoft.com/office/drawing/2014/main" id="{188A26BA-2A50-F557-2DE0-7FF1E5ED3BFB}"/>
              </a:ext>
            </a:extLst>
          </p:cNvPr>
          <p:cNvSpPr/>
          <p:nvPr/>
        </p:nvSpPr>
        <p:spPr>
          <a:xfrm rot="16396229">
            <a:off x="10532284" y="-626645"/>
            <a:ext cx="194166" cy="3119269"/>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25" name="Rectangle 24">
            <a:extLst>
              <a:ext uri="{FF2B5EF4-FFF2-40B4-BE49-F238E27FC236}">
                <a16:creationId xmlns:a16="http://schemas.microsoft.com/office/drawing/2014/main" id="{C8B92B4C-BA25-D9F1-8E14-3CCD5AA73D97}"/>
              </a:ext>
            </a:extLst>
          </p:cNvPr>
          <p:cNvSpPr/>
          <p:nvPr/>
        </p:nvSpPr>
        <p:spPr>
          <a:xfrm rot="16396229">
            <a:off x="10450611" y="2035790"/>
            <a:ext cx="194192" cy="3305046"/>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pic>
        <p:nvPicPr>
          <p:cNvPr id="4102" name="Picture 6" descr="Image result for DROUOT water">
            <a:extLst>
              <a:ext uri="{FF2B5EF4-FFF2-40B4-BE49-F238E27FC236}">
                <a16:creationId xmlns:a16="http://schemas.microsoft.com/office/drawing/2014/main" id="{BFAA8267-82BA-D024-12D7-F35EB7B54C52}"/>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rot="402616">
            <a:off x="9103189" y="4236091"/>
            <a:ext cx="2998914" cy="1714500"/>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1497272"/>
      </p:ext>
    </p:extLst>
  </p:cSld>
  <p:clrMapOvr>
    <a:masterClrMapping/>
  </p:clrMapOvr>
  <p:transition spd="slow">
    <p:push dir="u"/>
  </p:transition>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grpSp>
        <p:nvGrpSpPr>
          <p:cNvPr id="19" name="Group 18">
            <a:extLst>
              <a:ext uri="{FF2B5EF4-FFF2-40B4-BE49-F238E27FC236}">
                <a16:creationId xmlns:a16="http://schemas.microsoft.com/office/drawing/2014/main" id="{23F5135F-115E-423C-BE4A-B56C35DC9F3E}"/>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74436" y="6388259"/>
            <a:ext cx="358083" cy="368964"/>
            <a:chOff x="4135740" y="1795926"/>
            <a:chExt cx="558732" cy="575710"/>
          </a:xfrm>
        </p:grpSpPr>
        <p:grpSp>
          <p:nvGrpSpPr>
            <p:cNvPr id="20" name="Group 19">
              <a:extLst>
                <a:ext uri="{FF2B5EF4-FFF2-40B4-BE49-F238E27FC236}">
                  <a16:creationId xmlns:a16="http://schemas.microsoft.com/office/drawing/2014/main" id="{82C1E318-0F1F-4920-8C7D-FBAC66631B54}"/>
                </a:ext>
                <a:ext uri="{C183D7F6-B498-43B3-948B-1728B52AA6E4}">
                  <adec:decorative xmlns:adec="http://schemas.microsoft.com/office/drawing/2017/decorative" val="1"/>
                </a:ext>
              </a:extLst>
            </p:cNvPr>
            <p:cNvGrpSpPr/>
            <p:nvPr>
              <p:extLst>
                <p:ext uri="{386F3935-93C4-4BCD-93E2-E3B085C9AB24}">
                  <p16:designElem xmlns:p16="http://schemas.microsoft.com/office/powerpoint/2015/main" val="1"/>
                </p:ext>
              </p:extLst>
            </p:nvPr>
          </p:nvGrpSpPr>
          <p:grpSpPr>
            <a:xfrm>
              <a:off x="4135740" y="1795926"/>
              <a:ext cx="558732" cy="575710"/>
              <a:chOff x="1028007" y="1706560"/>
              <a:chExt cx="575710" cy="575710"/>
            </a:xfrm>
          </p:grpSpPr>
          <p:cxnSp>
            <p:nvCxnSpPr>
              <p:cNvPr id="22" name="Straight Connector 21">
                <a:extLst>
                  <a:ext uri="{FF2B5EF4-FFF2-40B4-BE49-F238E27FC236}">
                    <a16:creationId xmlns:a16="http://schemas.microsoft.com/office/drawing/2014/main" id="{DE4A7237-B6EB-4FB7-8B68-7C27438D477D}"/>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028007" y="1994415"/>
                <a:ext cx="575710" cy="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id="{84E00FDE-0838-4B5B-A782-6B6C92DB0A89}"/>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rot="16200000">
                <a:off x="1028007" y="1994415"/>
                <a:ext cx="575710" cy="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21" name="Oval 20">
              <a:extLst>
                <a:ext uri="{FF2B5EF4-FFF2-40B4-BE49-F238E27FC236}">
                  <a16:creationId xmlns:a16="http://schemas.microsoft.com/office/drawing/2014/main" id="{2BC1B2F3-8E83-4A70-B103-979C67EECED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336389" y="1946248"/>
              <a:ext cx="157434" cy="157434"/>
            </a:xfrm>
            <a:prstGeom prst="ellipse">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useBgFill="1">
        <p:nvSpPr>
          <p:cNvPr id="25" name="Rectangle 24">
            <a:extLst>
              <a:ext uri="{FF2B5EF4-FFF2-40B4-BE49-F238E27FC236}">
                <a16:creationId xmlns:a16="http://schemas.microsoft.com/office/drawing/2014/main" id="{A1BBCB0E-D444-4662-99B6-968FADD997A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a:extLst>
              <a:ext uri="{FF2B5EF4-FFF2-40B4-BE49-F238E27FC236}">
                <a16:creationId xmlns:a16="http://schemas.microsoft.com/office/drawing/2014/main" id="{7A1D6DEA-DC90-C728-49D2-D708FFB252A0}"/>
              </a:ext>
            </a:extLst>
          </p:cNvPr>
          <p:cNvSpPr txBox="1"/>
          <p:nvPr/>
        </p:nvSpPr>
        <p:spPr>
          <a:xfrm>
            <a:off x="480398" y="-556362"/>
            <a:ext cx="9493249" cy="1577975"/>
          </a:xfrm>
          <a:prstGeom prst="rect">
            <a:avLst/>
          </a:prstGeom>
        </p:spPr>
        <p:txBody>
          <a:bodyPr vert="horz" lIns="91440" tIns="45720" rIns="91440" bIns="45720" rtlCol="0" anchor="b">
            <a:normAutofit/>
          </a:bodyPr>
          <a:lstStyle/>
          <a:p>
            <a:pPr>
              <a:lnSpc>
                <a:spcPct val="120000"/>
              </a:lnSpc>
              <a:spcBef>
                <a:spcPct val="0"/>
              </a:spcBef>
              <a:spcAft>
                <a:spcPts val="600"/>
              </a:spcAft>
            </a:pPr>
            <a:r>
              <a:rPr lang="en-US" sz="4000" i="1" dirty="0">
                <a:solidFill>
                  <a:srgbClr val="000000"/>
                </a:solidFill>
                <a:latin typeface="+mj-lt"/>
                <a:ea typeface="+mj-ea"/>
                <a:cs typeface="+mj-cs"/>
              </a:rPr>
              <a:t>Consequences of water crisis</a:t>
            </a:r>
          </a:p>
        </p:txBody>
      </p:sp>
      <p:grpSp>
        <p:nvGrpSpPr>
          <p:cNvPr id="27" name="Group 26">
            <a:extLst>
              <a:ext uri="{FF2B5EF4-FFF2-40B4-BE49-F238E27FC236}">
                <a16:creationId xmlns:a16="http://schemas.microsoft.com/office/drawing/2014/main" id="{FABCF46B-3163-4E66-9BB3-AAC999794E5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74436" y="6388259"/>
            <a:ext cx="358083" cy="368964"/>
            <a:chOff x="4135740" y="1795926"/>
            <a:chExt cx="558732" cy="575710"/>
          </a:xfrm>
        </p:grpSpPr>
        <p:grpSp>
          <p:nvGrpSpPr>
            <p:cNvPr id="28" name="Group 27">
              <a:extLst>
                <a:ext uri="{FF2B5EF4-FFF2-40B4-BE49-F238E27FC236}">
                  <a16:creationId xmlns:a16="http://schemas.microsoft.com/office/drawing/2014/main" id="{DFFABCCE-353C-4DF3-82A1-0A3254A68401}"/>
                </a:ext>
                <a:ext uri="{C183D7F6-B498-43B3-948B-1728B52AA6E4}">
                  <adec:decorative xmlns:adec="http://schemas.microsoft.com/office/drawing/2017/decorative" val="1"/>
                </a:ext>
              </a:extLst>
            </p:cNvPr>
            <p:cNvGrpSpPr/>
            <p:nvPr>
              <p:extLst>
                <p:ext uri="{386F3935-93C4-4BCD-93E2-E3B085C9AB24}">
                  <p16:designElem xmlns:p16="http://schemas.microsoft.com/office/powerpoint/2015/main" val="1"/>
                </p:ext>
              </p:extLst>
            </p:nvPr>
          </p:nvGrpSpPr>
          <p:grpSpPr>
            <a:xfrm>
              <a:off x="4135740" y="1795926"/>
              <a:ext cx="558732" cy="575710"/>
              <a:chOff x="1028007" y="1706560"/>
              <a:chExt cx="575710" cy="575710"/>
            </a:xfrm>
          </p:grpSpPr>
          <p:cxnSp>
            <p:nvCxnSpPr>
              <p:cNvPr id="30" name="Straight Connector 29">
                <a:extLst>
                  <a:ext uri="{FF2B5EF4-FFF2-40B4-BE49-F238E27FC236}">
                    <a16:creationId xmlns:a16="http://schemas.microsoft.com/office/drawing/2014/main" id="{D69B21E5-8A56-4BB0-A2F9-E1D18D1B4D31}"/>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028007" y="1994415"/>
                <a:ext cx="575710" cy="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1" name="Straight Connector 30">
                <a:extLst>
                  <a:ext uri="{FF2B5EF4-FFF2-40B4-BE49-F238E27FC236}">
                    <a16:creationId xmlns:a16="http://schemas.microsoft.com/office/drawing/2014/main" id="{F2E0FB7C-6BC0-4404-BBCB-6DD5D28DCA76}"/>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rot="16200000">
                <a:off x="1028007" y="1994415"/>
                <a:ext cx="575710" cy="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29" name="Oval 28">
              <a:extLst>
                <a:ext uri="{FF2B5EF4-FFF2-40B4-BE49-F238E27FC236}">
                  <a16:creationId xmlns:a16="http://schemas.microsoft.com/office/drawing/2014/main" id="{0FCD1BD2-FA34-4758-A9C5-6723ACAD7E1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336389" y="1946248"/>
              <a:ext cx="157434" cy="157434"/>
            </a:xfrm>
            <a:prstGeom prst="ellipse">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8" name="TextBox 7">
            <a:extLst>
              <a:ext uri="{FF2B5EF4-FFF2-40B4-BE49-F238E27FC236}">
                <a16:creationId xmlns:a16="http://schemas.microsoft.com/office/drawing/2014/main" id="{6A3B3CE5-EBA1-126C-227F-6A74021FA262}"/>
              </a:ext>
            </a:extLst>
          </p:cNvPr>
          <p:cNvSpPr txBox="1"/>
          <p:nvPr/>
        </p:nvSpPr>
        <p:spPr>
          <a:xfrm>
            <a:off x="1219200" y="2172895"/>
            <a:ext cx="7845075" cy="400110"/>
          </a:xfrm>
          <a:prstGeom prst="rect">
            <a:avLst/>
          </a:prstGeom>
          <a:noFill/>
        </p:spPr>
        <p:txBody>
          <a:bodyPr wrap="square">
            <a:spAutoFit/>
          </a:bodyPr>
          <a:lstStyle/>
          <a:p>
            <a:pPr marL="360045" indent="-360045" defTabSz="1152144">
              <a:spcAft>
                <a:spcPts val="600"/>
              </a:spcAft>
              <a:buFont typeface="Arial" panose="020B0604020202020204" pitchFamily="34" charset="0"/>
              <a:buChar char="•"/>
            </a:pPr>
            <a:r>
              <a:rPr lang="en-US" sz="2000" b="1" kern="1200" dirty="0">
                <a:solidFill>
                  <a:srgbClr val="111111"/>
                </a:solidFill>
                <a:latin typeface="adobe-caslon-pro"/>
                <a:ea typeface="+mn-ea"/>
                <a:cs typeface="+mn-cs"/>
              </a:rPr>
              <a:t>Food Insecurity </a:t>
            </a:r>
            <a:endParaRPr lang="en-US" sz="2000" b="1" i="0" dirty="0">
              <a:solidFill>
                <a:srgbClr val="111111"/>
              </a:solidFill>
              <a:effectLst/>
              <a:latin typeface="adobe-caslon-pro"/>
            </a:endParaRPr>
          </a:p>
        </p:txBody>
      </p:sp>
      <p:sp>
        <p:nvSpPr>
          <p:cNvPr id="10" name="TextBox 9">
            <a:extLst>
              <a:ext uri="{FF2B5EF4-FFF2-40B4-BE49-F238E27FC236}">
                <a16:creationId xmlns:a16="http://schemas.microsoft.com/office/drawing/2014/main" id="{B6107FE3-9F3C-49BB-A9EC-45557432E4D5}"/>
              </a:ext>
            </a:extLst>
          </p:cNvPr>
          <p:cNvSpPr txBox="1"/>
          <p:nvPr/>
        </p:nvSpPr>
        <p:spPr>
          <a:xfrm>
            <a:off x="1219200" y="2640101"/>
            <a:ext cx="7845075" cy="400110"/>
          </a:xfrm>
          <a:prstGeom prst="rect">
            <a:avLst/>
          </a:prstGeom>
          <a:noFill/>
        </p:spPr>
        <p:txBody>
          <a:bodyPr wrap="square">
            <a:spAutoFit/>
          </a:bodyPr>
          <a:lstStyle/>
          <a:p>
            <a:pPr marL="360045" indent="-360045" defTabSz="1152144">
              <a:spcAft>
                <a:spcPts val="600"/>
              </a:spcAft>
              <a:buFont typeface="Arial" panose="020B0604020202020204" pitchFamily="34" charset="0"/>
              <a:buChar char="•"/>
            </a:pPr>
            <a:r>
              <a:rPr lang="en-US" sz="2000" b="1" kern="1200" dirty="0">
                <a:solidFill>
                  <a:srgbClr val="111111"/>
                </a:solidFill>
                <a:latin typeface="adobe-caslon-pro"/>
                <a:ea typeface="+mn-ea"/>
                <a:cs typeface="+mn-cs"/>
              </a:rPr>
              <a:t>Increased Human Conflict</a:t>
            </a:r>
            <a:endParaRPr lang="en-US" sz="2000" b="1" i="0" dirty="0">
              <a:solidFill>
                <a:srgbClr val="111111"/>
              </a:solidFill>
              <a:effectLst/>
              <a:latin typeface="adobe-caslon-pro"/>
            </a:endParaRPr>
          </a:p>
        </p:txBody>
      </p:sp>
      <p:sp>
        <p:nvSpPr>
          <p:cNvPr id="12" name="TextBox 11">
            <a:extLst>
              <a:ext uri="{FF2B5EF4-FFF2-40B4-BE49-F238E27FC236}">
                <a16:creationId xmlns:a16="http://schemas.microsoft.com/office/drawing/2014/main" id="{7F11FC58-FA19-C399-F760-FCC31ECCBC33}"/>
              </a:ext>
            </a:extLst>
          </p:cNvPr>
          <p:cNvSpPr txBox="1"/>
          <p:nvPr/>
        </p:nvSpPr>
        <p:spPr>
          <a:xfrm>
            <a:off x="1219200" y="3107307"/>
            <a:ext cx="7845075" cy="400110"/>
          </a:xfrm>
          <a:prstGeom prst="rect">
            <a:avLst/>
          </a:prstGeom>
          <a:noFill/>
        </p:spPr>
        <p:txBody>
          <a:bodyPr wrap="square">
            <a:spAutoFit/>
          </a:bodyPr>
          <a:lstStyle/>
          <a:p>
            <a:pPr marL="360045" indent="-360045" defTabSz="1152144">
              <a:spcAft>
                <a:spcPts val="600"/>
              </a:spcAft>
              <a:buFont typeface="Arial" panose="020B0604020202020204" pitchFamily="34" charset="0"/>
              <a:buChar char="•"/>
            </a:pPr>
            <a:r>
              <a:rPr lang="en-US" sz="2000" b="1" kern="1200">
                <a:solidFill>
                  <a:srgbClr val="111111"/>
                </a:solidFill>
                <a:latin typeface="adobe-caslon-pro"/>
                <a:ea typeface="+mn-ea"/>
                <a:cs typeface="+mn-cs"/>
              </a:rPr>
              <a:t>Water is Now Traded as a Commodity </a:t>
            </a:r>
            <a:endParaRPr lang="en-US" sz="2000" b="1" i="0">
              <a:solidFill>
                <a:srgbClr val="111111"/>
              </a:solidFill>
              <a:effectLst/>
              <a:latin typeface="adobe-caslon-pro"/>
            </a:endParaRPr>
          </a:p>
        </p:txBody>
      </p:sp>
      <p:sp>
        <p:nvSpPr>
          <p:cNvPr id="13" name="TextBox 12">
            <a:extLst>
              <a:ext uri="{FF2B5EF4-FFF2-40B4-BE49-F238E27FC236}">
                <a16:creationId xmlns:a16="http://schemas.microsoft.com/office/drawing/2014/main" id="{944A49AF-FC0B-F9C6-570A-A63051A7B6D8}"/>
              </a:ext>
            </a:extLst>
          </p:cNvPr>
          <p:cNvSpPr txBox="1"/>
          <p:nvPr/>
        </p:nvSpPr>
        <p:spPr>
          <a:xfrm>
            <a:off x="1219200" y="3632914"/>
            <a:ext cx="4981908" cy="707886"/>
          </a:xfrm>
          <a:prstGeom prst="rect">
            <a:avLst/>
          </a:prstGeom>
          <a:noFill/>
        </p:spPr>
        <p:txBody>
          <a:bodyPr wrap="square" rtlCol="0">
            <a:spAutoFit/>
          </a:bodyPr>
          <a:lstStyle/>
          <a:p>
            <a:pPr marL="360045" indent="-360045" defTabSz="1152144">
              <a:spcAft>
                <a:spcPts val="600"/>
              </a:spcAft>
              <a:buFont typeface="Arial" panose="020B0604020202020204" pitchFamily="34" charset="0"/>
              <a:buChar char="•"/>
            </a:pPr>
            <a:r>
              <a:rPr lang="en-US" sz="2000" b="1" kern="1200">
                <a:solidFill>
                  <a:schemeClr val="tx1"/>
                </a:solidFill>
                <a:latin typeface="+mn-lt"/>
                <a:ea typeface="+mn-ea"/>
                <a:cs typeface="+mn-cs"/>
              </a:rPr>
              <a:t>Less people have </a:t>
            </a:r>
            <a:r>
              <a:rPr lang="en-US" sz="2000" b="1" kern="1200" err="1">
                <a:solidFill>
                  <a:schemeClr val="tx1"/>
                </a:solidFill>
                <a:latin typeface="+mn-lt"/>
                <a:ea typeface="+mn-ea"/>
                <a:cs typeface="+mn-cs"/>
              </a:rPr>
              <a:t>accsess</a:t>
            </a:r>
            <a:r>
              <a:rPr lang="en-US" sz="2000" b="1" kern="1200">
                <a:solidFill>
                  <a:schemeClr val="tx1"/>
                </a:solidFill>
                <a:latin typeface="+mn-lt"/>
                <a:ea typeface="+mn-ea"/>
                <a:cs typeface="+mn-cs"/>
              </a:rPr>
              <a:t> to water</a:t>
            </a:r>
            <a:endParaRPr lang="en-US" sz="2000" b="1"/>
          </a:p>
        </p:txBody>
      </p:sp>
      <p:sp>
        <p:nvSpPr>
          <p:cNvPr id="14" name="TextBox 13">
            <a:extLst>
              <a:ext uri="{FF2B5EF4-FFF2-40B4-BE49-F238E27FC236}">
                <a16:creationId xmlns:a16="http://schemas.microsoft.com/office/drawing/2014/main" id="{EBB487C1-FD8A-4DA8-16F6-9A29BD495737}"/>
              </a:ext>
            </a:extLst>
          </p:cNvPr>
          <p:cNvSpPr txBox="1"/>
          <p:nvPr/>
        </p:nvSpPr>
        <p:spPr>
          <a:xfrm>
            <a:off x="1219200" y="4508925"/>
            <a:ext cx="4735677" cy="1323439"/>
          </a:xfrm>
          <a:prstGeom prst="rect">
            <a:avLst/>
          </a:prstGeom>
          <a:noFill/>
        </p:spPr>
        <p:txBody>
          <a:bodyPr wrap="square" rtlCol="0">
            <a:spAutoFit/>
          </a:bodyPr>
          <a:lstStyle/>
          <a:p>
            <a:pPr marL="360045" indent="-360045" defTabSz="1152144">
              <a:spcAft>
                <a:spcPts val="600"/>
              </a:spcAft>
              <a:buFont typeface="Arial" panose="020B0604020202020204" pitchFamily="34" charset="0"/>
              <a:buChar char="•"/>
            </a:pPr>
            <a:r>
              <a:rPr lang="en-US" sz="2000" b="1" kern="1200">
                <a:solidFill>
                  <a:schemeClr val="tx1"/>
                </a:solidFill>
                <a:latin typeface="+mn-lt"/>
                <a:ea typeface="+mn-ea"/>
                <a:cs typeface="+mn-cs"/>
              </a:rPr>
              <a:t>Kids will not be able to develop as much as water is critical to develop a healthy child</a:t>
            </a:r>
            <a:endParaRPr lang="en-US" sz="2000" b="1"/>
          </a:p>
        </p:txBody>
      </p:sp>
      <p:pic>
        <p:nvPicPr>
          <p:cNvPr id="5126" name="Picture 6" descr="Image result for consequenses of water crisis">
            <a:extLst>
              <a:ext uri="{FF2B5EF4-FFF2-40B4-BE49-F238E27FC236}">
                <a16:creationId xmlns:a16="http://schemas.microsoft.com/office/drawing/2014/main" id="{F2158DD3-314B-CC4F-F804-713867ADBDF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20782039">
            <a:off x="6687051" y="2288868"/>
            <a:ext cx="4530907" cy="3301876"/>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14974979"/>
      </p:ext>
    </p:extLst>
  </p:cSld>
  <p:clrMapOvr>
    <a:masterClrMapping/>
  </p:clrMapOvr>
  <p:transition spd="slow">
    <p:wipe/>
  </p:transition>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grpSp>
        <p:nvGrpSpPr>
          <p:cNvPr id="11" name="Group 10">
            <a:extLst>
              <a:ext uri="{FF2B5EF4-FFF2-40B4-BE49-F238E27FC236}">
                <a16:creationId xmlns:a16="http://schemas.microsoft.com/office/drawing/2014/main" id="{23F5135F-115E-423C-BE4A-B56C35DC9F3E}"/>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74436" y="6388259"/>
            <a:ext cx="358083" cy="368964"/>
            <a:chOff x="4135740" y="1795926"/>
            <a:chExt cx="558732" cy="575710"/>
          </a:xfrm>
        </p:grpSpPr>
        <p:grpSp>
          <p:nvGrpSpPr>
            <p:cNvPr id="12" name="Group 11">
              <a:extLst>
                <a:ext uri="{FF2B5EF4-FFF2-40B4-BE49-F238E27FC236}">
                  <a16:creationId xmlns:a16="http://schemas.microsoft.com/office/drawing/2014/main" id="{82C1E318-0F1F-4920-8C7D-FBAC66631B54}"/>
                </a:ext>
                <a:ext uri="{C183D7F6-B498-43B3-948B-1728B52AA6E4}">
                  <adec:decorative xmlns:adec="http://schemas.microsoft.com/office/drawing/2017/decorative" val="1"/>
                </a:ext>
              </a:extLst>
            </p:cNvPr>
            <p:cNvGrpSpPr/>
            <p:nvPr>
              <p:extLst>
                <p:ext uri="{386F3935-93C4-4BCD-93E2-E3B085C9AB24}">
                  <p16:designElem xmlns:p16="http://schemas.microsoft.com/office/powerpoint/2015/main" val="1"/>
                </p:ext>
              </p:extLst>
            </p:nvPr>
          </p:nvGrpSpPr>
          <p:grpSpPr>
            <a:xfrm>
              <a:off x="4135740" y="1795926"/>
              <a:ext cx="558732" cy="575710"/>
              <a:chOff x="1028007" y="1706560"/>
              <a:chExt cx="575710" cy="575710"/>
            </a:xfrm>
          </p:grpSpPr>
          <p:cxnSp>
            <p:nvCxnSpPr>
              <p:cNvPr id="14" name="Straight Connector 13">
                <a:extLst>
                  <a:ext uri="{FF2B5EF4-FFF2-40B4-BE49-F238E27FC236}">
                    <a16:creationId xmlns:a16="http://schemas.microsoft.com/office/drawing/2014/main" id="{DE4A7237-B6EB-4FB7-8B68-7C27438D477D}"/>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028007" y="1994415"/>
                <a:ext cx="575710" cy="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84E00FDE-0838-4B5B-A782-6B6C92DB0A89}"/>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rot="16200000">
                <a:off x="1028007" y="1994415"/>
                <a:ext cx="575710" cy="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13" name="Oval 12">
              <a:extLst>
                <a:ext uri="{FF2B5EF4-FFF2-40B4-BE49-F238E27FC236}">
                  <a16:creationId xmlns:a16="http://schemas.microsoft.com/office/drawing/2014/main" id="{2BC1B2F3-8E83-4A70-B103-979C67EECED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336389" y="1946248"/>
              <a:ext cx="157434" cy="157434"/>
            </a:xfrm>
            <a:prstGeom prst="ellipse">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useBgFill="1">
        <p:nvSpPr>
          <p:cNvPr id="17" name="Rectangle 16">
            <a:extLst>
              <a:ext uri="{FF2B5EF4-FFF2-40B4-BE49-F238E27FC236}">
                <a16:creationId xmlns:a16="http://schemas.microsoft.com/office/drawing/2014/main" id="{1B7C4707-9C68-44ED-A6DE-88FF7A50F45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Freeform: Shape 18">
            <a:extLst>
              <a:ext uri="{FF2B5EF4-FFF2-40B4-BE49-F238E27FC236}">
                <a16:creationId xmlns:a16="http://schemas.microsoft.com/office/drawing/2014/main" id="{B69060A4-9EDF-4FB5-87A8-A9FC83E446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663" y="217714"/>
            <a:ext cx="6968018" cy="6640286"/>
          </a:xfrm>
          <a:custGeom>
            <a:avLst/>
            <a:gdLst>
              <a:gd name="connsiteX0" fmla="*/ 6352331 w 6968018"/>
              <a:gd name="connsiteY0" fmla="*/ 0 h 6643444"/>
              <a:gd name="connsiteX1" fmla="*/ 6968018 w 6968018"/>
              <a:gd name="connsiteY1" fmla="*/ 6643444 h 6643444"/>
              <a:gd name="connsiteX2" fmla="*/ 561128 w 6968018"/>
              <a:gd name="connsiteY2" fmla="*/ 6643444 h 6643444"/>
              <a:gd name="connsiteX3" fmla="*/ 0 w 6968018"/>
              <a:gd name="connsiteY3" fmla="*/ 588709 h 6643444"/>
            </a:gdLst>
            <a:ahLst/>
            <a:cxnLst>
              <a:cxn ang="0">
                <a:pos x="connsiteX0" y="connsiteY0"/>
              </a:cxn>
              <a:cxn ang="0">
                <a:pos x="connsiteX1" y="connsiteY1"/>
              </a:cxn>
              <a:cxn ang="0">
                <a:pos x="connsiteX2" y="connsiteY2"/>
              </a:cxn>
              <a:cxn ang="0">
                <a:pos x="connsiteX3" y="connsiteY3"/>
              </a:cxn>
            </a:cxnLst>
            <a:rect l="l" t="t" r="r" b="b"/>
            <a:pathLst>
              <a:path w="6968018" h="6643444">
                <a:moveTo>
                  <a:pt x="6352331" y="0"/>
                </a:moveTo>
                <a:lnTo>
                  <a:pt x="6968018" y="6643444"/>
                </a:lnTo>
                <a:lnTo>
                  <a:pt x="561128" y="6643444"/>
                </a:lnTo>
                <a:lnTo>
                  <a:pt x="0" y="588709"/>
                </a:lnTo>
                <a:close/>
              </a:path>
            </a:pathLst>
          </a:custGeom>
          <a:solidFill>
            <a:schemeClr val="tx1"/>
          </a:solidFill>
          <a:ln w="12700" cap="flat" cmpd="sng" algn="ctr">
            <a:noFill/>
            <a:prstDash val="solid"/>
            <a:miter lim="800000"/>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Freeform: Shape 20">
            <a:extLst>
              <a:ext uri="{FF2B5EF4-FFF2-40B4-BE49-F238E27FC236}">
                <a16:creationId xmlns:a16="http://schemas.microsoft.com/office/drawing/2014/main" id="{E937A4B0-1638-4AFA-91A5-60F8BB498C8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7764" y="379444"/>
            <a:ext cx="6678117" cy="6490996"/>
          </a:xfrm>
          <a:custGeom>
            <a:avLst/>
            <a:gdLst>
              <a:gd name="connsiteX0" fmla="*/ 6004504 w 6647705"/>
              <a:gd name="connsiteY0" fmla="*/ 217 h 6461436"/>
              <a:gd name="connsiteX1" fmla="*/ 6043316 w 6647705"/>
              <a:gd name="connsiteY1" fmla="*/ 21512 h 6461436"/>
              <a:gd name="connsiteX2" fmla="*/ 6200652 w 6647705"/>
              <a:gd name="connsiteY2" fmla="*/ 1719217 h 6461436"/>
              <a:gd name="connsiteX3" fmla="*/ 6206825 w 6647705"/>
              <a:gd name="connsiteY3" fmla="*/ 1785827 h 6461436"/>
              <a:gd name="connsiteX4" fmla="*/ 6221227 w 6647705"/>
              <a:gd name="connsiteY4" fmla="*/ 1822016 h 6461436"/>
              <a:gd name="connsiteX5" fmla="*/ 6237305 w 6647705"/>
              <a:gd name="connsiteY5" fmla="*/ 1858891 h 6461436"/>
              <a:gd name="connsiteX6" fmla="*/ 6245339 w 6647705"/>
              <a:gd name="connsiteY6" fmla="*/ 2011010 h 6461436"/>
              <a:gd name="connsiteX7" fmla="*/ 6243065 w 6647705"/>
              <a:gd name="connsiteY7" fmla="*/ 2066060 h 6461436"/>
              <a:gd name="connsiteX8" fmla="*/ 6238739 w 6647705"/>
              <a:gd name="connsiteY8" fmla="*/ 2104210 h 6461436"/>
              <a:gd name="connsiteX9" fmla="*/ 6237021 w 6647705"/>
              <a:gd name="connsiteY9" fmla="*/ 2111648 h 6461436"/>
              <a:gd name="connsiteX10" fmla="*/ 6259718 w 6647705"/>
              <a:gd name="connsiteY10" fmla="*/ 2356556 h 6461436"/>
              <a:gd name="connsiteX11" fmla="*/ 6264060 w 6647705"/>
              <a:gd name="connsiteY11" fmla="*/ 2374375 h 6461436"/>
              <a:gd name="connsiteX12" fmla="*/ 6267041 w 6647705"/>
              <a:gd name="connsiteY12" fmla="*/ 2435573 h 6461436"/>
              <a:gd name="connsiteX13" fmla="*/ 6271496 w 6647705"/>
              <a:gd name="connsiteY13" fmla="*/ 2444087 h 6461436"/>
              <a:gd name="connsiteX14" fmla="*/ 6647705 w 6647705"/>
              <a:gd name="connsiteY14" fmla="*/ 6461436 h 6461436"/>
              <a:gd name="connsiteX15" fmla="*/ 545408 w 6647705"/>
              <a:gd name="connsiteY15" fmla="*/ 6461436 h 6461436"/>
              <a:gd name="connsiteX16" fmla="*/ 544170 w 6647705"/>
              <a:gd name="connsiteY16" fmla="*/ 6448085 h 6461436"/>
              <a:gd name="connsiteX17" fmla="*/ 533573 w 6647705"/>
              <a:gd name="connsiteY17" fmla="*/ 6434067 h 6461436"/>
              <a:gd name="connsiteX18" fmla="*/ 522439 w 6647705"/>
              <a:gd name="connsiteY18" fmla="*/ 6388375 h 6461436"/>
              <a:gd name="connsiteX19" fmla="*/ 518228 w 6647705"/>
              <a:gd name="connsiteY19" fmla="*/ 6357352 h 6461436"/>
              <a:gd name="connsiteX20" fmla="*/ 518072 w 6647705"/>
              <a:gd name="connsiteY20" fmla="*/ 6352810 h 6461436"/>
              <a:gd name="connsiteX21" fmla="*/ 523971 w 6647705"/>
              <a:gd name="connsiteY21" fmla="*/ 6314577 h 6461436"/>
              <a:gd name="connsiteX22" fmla="*/ 518934 w 6647705"/>
              <a:gd name="connsiteY22" fmla="*/ 6311532 h 6461436"/>
              <a:gd name="connsiteX23" fmla="*/ 513042 w 6647705"/>
              <a:gd name="connsiteY23" fmla="*/ 6300271 h 6461436"/>
              <a:gd name="connsiteX24" fmla="*/ 517740 w 6647705"/>
              <a:gd name="connsiteY24" fmla="*/ 6289716 h 6461436"/>
              <a:gd name="connsiteX25" fmla="*/ 523418 w 6647705"/>
              <a:gd name="connsiteY25" fmla="*/ 6241814 h 6461436"/>
              <a:gd name="connsiteX26" fmla="*/ 523922 w 6647705"/>
              <a:gd name="connsiteY26" fmla="*/ 6229603 h 6461436"/>
              <a:gd name="connsiteX27" fmla="*/ 67 w 6647705"/>
              <a:gd name="connsiteY27" fmla="*/ 577048 h 6461436"/>
              <a:gd name="connsiteX28" fmla="*/ 34408 w 6647705"/>
              <a:gd name="connsiteY28" fmla="*/ 548975 h 6461436"/>
              <a:gd name="connsiteX29" fmla="*/ 6004504 w 6647705"/>
              <a:gd name="connsiteY29" fmla="*/ 217 h 64614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6647705" h="6461436">
                <a:moveTo>
                  <a:pt x="6004504" y="217"/>
                </a:moveTo>
                <a:cubicBezTo>
                  <a:pt x="6024678" y="-1575"/>
                  <a:pt x="6042004" y="7929"/>
                  <a:pt x="6043316" y="21512"/>
                </a:cubicBezTo>
                <a:lnTo>
                  <a:pt x="6200652" y="1719217"/>
                </a:lnTo>
                <a:lnTo>
                  <a:pt x="6206825" y="1785827"/>
                </a:lnTo>
                <a:lnTo>
                  <a:pt x="6221227" y="1822016"/>
                </a:lnTo>
                <a:cubicBezTo>
                  <a:pt x="6213856" y="1837795"/>
                  <a:pt x="6231996" y="1847154"/>
                  <a:pt x="6237305" y="1858891"/>
                </a:cubicBezTo>
                <a:lnTo>
                  <a:pt x="6245339" y="2011010"/>
                </a:lnTo>
                <a:lnTo>
                  <a:pt x="6243065" y="2066060"/>
                </a:lnTo>
                <a:lnTo>
                  <a:pt x="6238739" y="2104210"/>
                </a:lnTo>
                <a:lnTo>
                  <a:pt x="6237021" y="2111648"/>
                </a:lnTo>
                <a:lnTo>
                  <a:pt x="6259718" y="2356556"/>
                </a:lnTo>
                <a:lnTo>
                  <a:pt x="6264060" y="2374375"/>
                </a:lnTo>
                <a:lnTo>
                  <a:pt x="6267041" y="2435573"/>
                </a:lnTo>
                <a:lnTo>
                  <a:pt x="6271496" y="2444087"/>
                </a:lnTo>
                <a:lnTo>
                  <a:pt x="6647705" y="6461436"/>
                </a:lnTo>
                <a:lnTo>
                  <a:pt x="545408" y="6461436"/>
                </a:lnTo>
                <a:lnTo>
                  <a:pt x="544170" y="6448085"/>
                </a:lnTo>
                <a:lnTo>
                  <a:pt x="533573" y="6434067"/>
                </a:lnTo>
                <a:lnTo>
                  <a:pt x="522439" y="6388375"/>
                </a:lnTo>
                <a:lnTo>
                  <a:pt x="518228" y="6357352"/>
                </a:lnTo>
                <a:lnTo>
                  <a:pt x="518072" y="6352810"/>
                </a:lnTo>
                <a:lnTo>
                  <a:pt x="523971" y="6314577"/>
                </a:lnTo>
                <a:cubicBezTo>
                  <a:pt x="522183" y="6313865"/>
                  <a:pt x="520483" y="6312841"/>
                  <a:pt x="518934" y="6311532"/>
                </a:cubicBezTo>
                <a:lnTo>
                  <a:pt x="513042" y="6300271"/>
                </a:lnTo>
                <a:lnTo>
                  <a:pt x="517740" y="6289716"/>
                </a:lnTo>
                <a:lnTo>
                  <a:pt x="523418" y="6241814"/>
                </a:lnTo>
                <a:lnTo>
                  <a:pt x="523922" y="6229603"/>
                </a:lnTo>
                <a:lnTo>
                  <a:pt x="67" y="577048"/>
                </a:lnTo>
                <a:cubicBezTo>
                  <a:pt x="-1138" y="563427"/>
                  <a:pt x="14205" y="550882"/>
                  <a:pt x="34408" y="548975"/>
                </a:cubicBezTo>
                <a:cubicBezTo>
                  <a:pt x="2024440" y="366055"/>
                  <a:pt x="4014473" y="183136"/>
                  <a:pt x="6004504" y="217"/>
                </a:cubicBezTo>
                <a:close/>
              </a:path>
            </a:pathLst>
          </a:custGeom>
          <a:blipFill dpi="0" rotWithShape="1">
            <a:blip r:embed="rId2"/>
            <a:srcRect/>
            <a:tile tx="0" ty="0" sx="100000" sy="100000" flip="none" algn="tl"/>
          </a:blip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a:extLst>
              <a:ext uri="{FF2B5EF4-FFF2-40B4-BE49-F238E27FC236}">
                <a16:creationId xmlns:a16="http://schemas.microsoft.com/office/drawing/2014/main" id="{68BF42BB-64B5-02AD-0C67-3403D2928E93}"/>
              </a:ext>
            </a:extLst>
          </p:cNvPr>
          <p:cNvPicPr>
            <a:picLocks noChangeAspect="1"/>
          </p:cNvPicPr>
          <p:nvPr/>
        </p:nvPicPr>
        <p:blipFill rotWithShape="1">
          <a:blip r:embed="rId3">
            <a:alphaModFix amt="84000"/>
          </a:blip>
          <a:srcRect l="1252" r="40877"/>
          <a:stretch/>
        </p:blipFill>
        <p:spPr>
          <a:xfrm>
            <a:off x="457850" y="379444"/>
            <a:ext cx="6678117" cy="6490996"/>
          </a:xfrm>
          <a:custGeom>
            <a:avLst/>
            <a:gdLst/>
            <a:ahLst/>
            <a:cxnLst/>
            <a:rect l="l" t="t" r="r" b="b"/>
            <a:pathLst>
              <a:path w="6647705" h="6461436">
                <a:moveTo>
                  <a:pt x="6004504" y="217"/>
                </a:moveTo>
                <a:cubicBezTo>
                  <a:pt x="6024678" y="-1575"/>
                  <a:pt x="6042004" y="7929"/>
                  <a:pt x="6043316" y="21512"/>
                </a:cubicBezTo>
                <a:lnTo>
                  <a:pt x="6200652" y="1719217"/>
                </a:lnTo>
                <a:lnTo>
                  <a:pt x="6206825" y="1785827"/>
                </a:lnTo>
                <a:lnTo>
                  <a:pt x="6221227" y="1822016"/>
                </a:lnTo>
                <a:cubicBezTo>
                  <a:pt x="6213856" y="1837795"/>
                  <a:pt x="6231996" y="1847154"/>
                  <a:pt x="6237305" y="1858891"/>
                </a:cubicBezTo>
                <a:lnTo>
                  <a:pt x="6245339" y="2011010"/>
                </a:lnTo>
                <a:lnTo>
                  <a:pt x="6243065" y="2066060"/>
                </a:lnTo>
                <a:lnTo>
                  <a:pt x="6238739" y="2104210"/>
                </a:lnTo>
                <a:lnTo>
                  <a:pt x="6237021" y="2111648"/>
                </a:lnTo>
                <a:lnTo>
                  <a:pt x="6259718" y="2356556"/>
                </a:lnTo>
                <a:lnTo>
                  <a:pt x="6264060" y="2374375"/>
                </a:lnTo>
                <a:lnTo>
                  <a:pt x="6267041" y="2435573"/>
                </a:lnTo>
                <a:lnTo>
                  <a:pt x="6271496" y="2444087"/>
                </a:lnTo>
                <a:lnTo>
                  <a:pt x="6647705" y="6461436"/>
                </a:lnTo>
                <a:lnTo>
                  <a:pt x="545408" y="6461436"/>
                </a:lnTo>
                <a:lnTo>
                  <a:pt x="544170" y="6448085"/>
                </a:lnTo>
                <a:lnTo>
                  <a:pt x="533573" y="6434067"/>
                </a:lnTo>
                <a:lnTo>
                  <a:pt x="522439" y="6388375"/>
                </a:lnTo>
                <a:lnTo>
                  <a:pt x="518228" y="6357352"/>
                </a:lnTo>
                <a:lnTo>
                  <a:pt x="518072" y="6352810"/>
                </a:lnTo>
                <a:lnTo>
                  <a:pt x="523971" y="6314577"/>
                </a:lnTo>
                <a:cubicBezTo>
                  <a:pt x="522183" y="6313865"/>
                  <a:pt x="520483" y="6312841"/>
                  <a:pt x="518934" y="6311532"/>
                </a:cubicBezTo>
                <a:lnTo>
                  <a:pt x="513042" y="6300271"/>
                </a:lnTo>
                <a:lnTo>
                  <a:pt x="517740" y="6289716"/>
                </a:lnTo>
                <a:lnTo>
                  <a:pt x="523418" y="6241814"/>
                </a:lnTo>
                <a:lnTo>
                  <a:pt x="523922" y="6229603"/>
                </a:lnTo>
                <a:lnTo>
                  <a:pt x="67" y="577048"/>
                </a:lnTo>
                <a:cubicBezTo>
                  <a:pt x="-1138" y="563427"/>
                  <a:pt x="14205" y="550882"/>
                  <a:pt x="34408" y="548975"/>
                </a:cubicBezTo>
                <a:cubicBezTo>
                  <a:pt x="2024440" y="366055"/>
                  <a:pt x="4014473" y="183136"/>
                  <a:pt x="6004504" y="217"/>
                </a:cubicBezTo>
                <a:close/>
              </a:path>
            </a:pathLst>
          </a:custGeom>
        </p:spPr>
      </p:pic>
      <p:sp>
        <p:nvSpPr>
          <p:cNvPr id="2" name="TextBox 1">
            <a:extLst>
              <a:ext uri="{FF2B5EF4-FFF2-40B4-BE49-F238E27FC236}">
                <a16:creationId xmlns:a16="http://schemas.microsoft.com/office/drawing/2014/main" id="{80850BFA-23F8-21E5-7007-4D1BA3E04D24}"/>
              </a:ext>
            </a:extLst>
          </p:cNvPr>
          <p:cNvSpPr txBox="1"/>
          <p:nvPr/>
        </p:nvSpPr>
        <p:spPr>
          <a:xfrm>
            <a:off x="5815512" y="-188374"/>
            <a:ext cx="5572992" cy="1916505"/>
          </a:xfrm>
          <a:prstGeom prst="rect">
            <a:avLst/>
          </a:prstGeom>
        </p:spPr>
        <p:txBody>
          <a:bodyPr vert="horz" lIns="91440" tIns="45720" rIns="91440" bIns="45720" rtlCol="0" anchor="b">
            <a:normAutofit/>
          </a:bodyPr>
          <a:lstStyle/>
          <a:p>
            <a:pPr>
              <a:lnSpc>
                <a:spcPct val="120000"/>
              </a:lnSpc>
              <a:spcBef>
                <a:spcPct val="0"/>
              </a:spcBef>
              <a:spcAft>
                <a:spcPts val="600"/>
              </a:spcAft>
            </a:pPr>
            <a:r>
              <a:rPr lang="en-US" sz="4000" b="1" i="1" dirty="0">
                <a:solidFill>
                  <a:srgbClr val="000000"/>
                </a:solidFill>
                <a:latin typeface="+mj-lt"/>
                <a:ea typeface="+mj-ea"/>
                <a:cs typeface="+mj-cs"/>
              </a:rPr>
              <a:t>What can we do to stop this?</a:t>
            </a:r>
          </a:p>
        </p:txBody>
      </p:sp>
      <p:sp>
        <p:nvSpPr>
          <p:cNvPr id="23" name="Freeform: Shape 22">
            <a:extLst>
              <a:ext uri="{FF2B5EF4-FFF2-40B4-BE49-F238E27FC236}">
                <a16:creationId xmlns:a16="http://schemas.microsoft.com/office/drawing/2014/main" id="{60376AD7-5814-4A2B-B3FC-395355E394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830335">
            <a:off x="463402" y="118600"/>
            <a:ext cx="444795" cy="1868387"/>
          </a:xfrm>
          <a:custGeom>
            <a:avLst/>
            <a:gdLst>
              <a:gd name="connsiteX0" fmla="*/ 0 w 444795"/>
              <a:gd name="connsiteY0" fmla="*/ 78388 h 1868387"/>
              <a:gd name="connsiteX1" fmla="*/ 39454 w 444795"/>
              <a:gd name="connsiteY1" fmla="*/ 66552 h 1868387"/>
              <a:gd name="connsiteX2" fmla="*/ 139617 w 444795"/>
              <a:gd name="connsiteY2" fmla="*/ 42263 h 1868387"/>
              <a:gd name="connsiteX3" fmla="*/ 193778 w 444795"/>
              <a:gd name="connsiteY3" fmla="*/ 51160 h 1868387"/>
              <a:gd name="connsiteX4" fmla="*/ 261389 w 444795"/>
              <a:gd name="connsiteY4" fmla="*/ 36852 h 1868387"/>
              <a:gd name="connsiteX5" fmla="*/ 274876 w 444795"/>
              <a:gd name="connsiteY5" fmla="*/ 37840 h 1868387"/>
              <a:gd name="connsiteX6" fmla="*/ 280032 w 444795"/>
              <a:gd name="connsiteY6" fmla="*/ 48921 h 1868387"/>
              <a:gd name="connsiteX7" fmla="*/ 284781 w 444795"/>
              <a:gd name="connsiteY7" fmla="*/ 50980 h 1868387"/>
              <a:gd name="connsiteX8" fmla="*/ 300007 w 444795"/>
              <a:gd name="connsiteY8" fmla="*/ 37078 h 1868387"/>
              <a:gd name="connsiteX9" fmla="*/ 375999 w 444795"/>
              <a:gd name="connsiteY9" fmla="*/ 45281 h 1868387"/>
              <a:gd name="connsiteX10" fmla="*/ 417584 w 444795"/>
              <a:gd name="connsiteY10" fmla="*/ 9727 h 1868387"/>
              <a:gd name="connsiteX11" fmla="*/ 444795 w 444795"/>
              <a:gd name="connsiteY11" fmla="*/ 0 h 1868387"/>
              <a:gd name="connsiteX12" fmla="*/ 444795 w 444795"/>
              <a:gd name="connsiteY12" fmla="*/ 1864840 h 1868387"/>
              <a:gd name="connsiteX13" fmla="*/ 430079 w 444795"/>
              <a:gd name="connsiteY13" fmla="*/ 1860813 h 1868387"/>
              <a:gd name="connsiteX14" fmla="*/ 383783 w 444795"/>
              <a:gd name="connsiteY14" fmla="*/ 1862444 h 1868387"/>
              <a:gd name="connsiteX15" fmla="*/ 370358 w 444795"/>
              <a:gd name="connsiteY15" fmla="*/ 1868387 h 1868387"/>
              <a:gd name="connsiteX16" fmla="*/ 336658 w 444795"/>
              <a:gd name="connsiteY16" fmla="*/ 1868387 h 1868387"/>
              <a:gd name="connsiteX17" fmla="*/ 306546 w 444795"/>
              <a:gd name="connsiteY17" fmla="*/ 1858526 h 1868387"/>
              <a:gd name="connsiteX18" fmla="*/ 236457 w 444795"/>
              <a:gd name="connsiteY18" fmla="*/ 1847671 h 1868387"/>
              <a:gd name="connsiteX19" fmla="*/ 205722 w 444795"/>
              <a:gd name="connsiteY19" fmla="*/ 1841430 h 1868387"/>
              <a:gd name="connsiteX20" fmla="*/ 181807 w 444795"/>
              <a:gd name="connsiteY20" fmla="*/ 1823771 h 1868387"/>
              <a:gd name="connsiteX21" fmla="*/ 178439 w 444795"/>
              <a:gd name="connsiteY21" fmla="*/ 1808957 h 1868387"/>
              <a:gd name="connsiteX22" fmla="*/ 161935 w 444795"/>
              <a:gd name="connsiteY22" fmla="*/ 1803551 h 1868387"/>
              <a:gd name="connsiteX23" fmla="*/ 158071 w 444795"/>
              <a:gd name="connsiteY23" fmla="*/ 1799541 h 1868387"/>
              <a:gd name="connsiteX24" fmla="*/ 135376 w 444795"/>
              <a:gd name="connsiteY24" fmla="*/ 1779136 h 1868387"/>
              <a:gd name="connsiteX25" fmla="*/ 132952 w 444795"/>
              <a:gd name="connsiteY25" fmla="*/ 1786380 h 1868387"/>
              <a:gd name="connsiteX26" fmla="*/ 0 w 444795"/>
              <a:gd name="connsiteY26" fmla="*/ 1663146 h 18683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444795" h="1868387">
                <a:moveTo>
                  <a:pt x="0" y="78388"/>
                </a:moveTo>
                <a:lnTo>
                  <a:pt x="39454" y="66552"/>
                </a:lnTo>
                <a:cubicBezTo>
                  <a:pt x="73377" y="59047"/>
                  <a:pt x="108602" y="54461"/>
                  <a:pt x="139617" y="42263"/>
                </a:cubicBezTo>
                <a:cubicBezTo>
                  <a:pt x="180799" y="87869"/>
                  <a:pt x="156173" y="44723"/>
                  <a:pt x="193778" y="51160"/>
                </a:cubicBezTo>
                <a:lnTo>
                  <a:pt x="261389" y="36852"/>
                </a:lnTo>
                <a:lnTo>
                  <a:pt x="274876" y="37840"/>
                </a:lnTo>
                <a:lnTo>
                  <a:pt x="280032" y="48921"/>
                </a:lnTo>
                <a:lnTo>
                  <a:pt x="284781" y="50980"/>
                </a:lnTo>
                <a:lnTo>
                  <a:pt x="300007" y="37078"/>
                </a:lnTo>
                <a:cubicBezTo>
                  <a:pt x="322467" y="29589"/>
                  <a:pt x="353078" y="47149"/>
                  <a:pt x="375999" y="45281"/>
                </a:cubicBezTo>
                <a:cubicBezTo>
                  <a:pt x="382977" y="27666"/>
                  <a:pt x="397501" y="17994"/>
                  <a:pt x="417584" y="9727"/>
                </a:cubicBezTo>
                <a:lnTo>
                  <a:pt x="444795" y="0"/>
                </a:lnTo>
                <a:lnTo>
                  <a:pt x="444795" y="1864840"/>
                </a:lnTo>
                <a:lnTo>
                  <a:pt x="430079" y="1860813"/>
                </a:lnTo>
                <a:cubicBezTo>
                  <a:pt x="411946" y="1857931"/>
                  <a:pt x="392950" y="1858479"/>
                  <a:pt x="383783" y="1862444"/>
                </a:cubicBezTo>
                <a:lnTo>
                  <a:pt x="370358" y="1868387"/>
                </a:lnTo>
                <a:lnTo>
                  <a:pt x="336658" y="1868387"/>
                </a:lnTo>
                <a:lnTo>
                  <a:pt x="306546" y="1858526"/>
                </a:lnTo>
                <a:cubicBezTo>
                  <a:pt x="280888" y="1847233"/>
                  <a:pt x="256422" y="1834783"/>
                  <a:pt x="236457" y="1847671"/>
                </a:cubicBezTo>
                <a:cubicBezTo>
                  <a:pt x="224964" y="1848497"/>
                  <a:pt x="214878" y="1845991"/>
                  <a:pt x="205722" y="1841430"/>
                </a:cubicBezTo>
                <a:lnTo>
                  <a:pt x="181807" y="1823771"/>
                </a:lnTo>
                <a:lnTo>
                  <a:pt x="178439" y="1808957"/>
                </a:lnTo>
                <a:lnTo>
                  <a:pt x="161935" y="1803551"/>
                </a:lnTo>
                <a:lnTo>
                  <a:pt x="158071" y="1799541"/>
                </a:lnTo>
                <a:cubicBezTo>
                  <a:pt x="150700" y="1791836"/>
                  <a:pt x="143295" y="1784610"/>
                  <a:pt x="135376" y="1779136"/>
                </a:cubicBezTo>
                <a:lnTo>
                  <a:pt x="132952" y="1786380"/>
                </a:lnTo>
                <a:lnTo>
                  <a:pt x="0" y="1663146"/>
                </a:lnTo>
                <a:close/>
              </a:path>
            </a:pathLst>
          </a:custGeom>
          <a:blipFill dpi="0" rotWithShape="1">
            <a:blip r:embed="rId4">
              <a:alphaModFix amt="84000"/>
            </a:blip>
            <a:srcRect/>
            <a:tile tx="0" ty="0" sx="100000" sy="100000" flip="none" algn="tl"/>
          </a:blipFill>
          <a:ln>
            <a:noFill/>
          </a:ln>
          <a:effectLst>
            <a:outerShdw blurRad="63500" dist="12700" dir="8100000" algn="tr" rotWithShape="0">
              <a:prstClr val="black">
                <a:alpha val="32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TextBox 2">
            <a:extLst>
              <a:ext uri="{FF2B5EF4-FFF2-40B4-BE49-F238E27FC236}">
                <a16:creationId xmlns:a16="http://schemas.microsoft.com/office/drawing/2014/main" id="{775735CA-F82A-7D6C-F3D4-3B42A5D8198F}"/>
              </a:ext>
            </a:extLst>
          </p:cNvPr>
          <p:cNvSpPr txBox="1"/>
          <p:nvPr/>
        </p:nvSpPr>
        <p:spPr>
          <a:xfrm>
            <a:off x="7240166" y="1790541"/>
            <a:ext cx="3447012" cy="3116101"/>
          </a:xfrm>
          <a:prstGeom prst="rect">
            <a:avLst/>
          </a:prstGeom>
        </p:spPr>
        <p:txBody>
          <a:bodyPr vert="horz" lIns="91440" tIns="45720" rIns="91440" bIns="45720" rtlCol="0">
            <a:normAutofit/>
          </a:bodyPr>
          <a:lstStyle/>
          <a:p>
            <a:pPr indent="-228600">
              <a:lnSpc>
                <a:spcPct val="120000"/>
              </a:lnSpc>
              <a:spcAft>
                <a:spcPts val="600"/>
              </a:spcAft>
            </a:pPr>
            <a:r>
              <a:rPr lang="en-US" dirty="0"/>
              <a:t>1. When showering instead of wasting water while waiting for it to heat use a bucket to collect the water.</a:t>
            </a:r>
            <a:br>
              <a:rPr lang="en-US" dirty="0"/>
            </a:br>
            <a:r>
              <a:rPr lang="en-US" dirty="0"/>
              <a:t> For things such as cleaning your car, and watering your plant life. </a:t>
            </a:r>
          </a:p>
        </p:txBody>
      </p:sp>
      <p:grpSp>
        <p:nvGrpSpPr>
          <p:cNvPr id="25" name="Group 24">
            <a:extLst>
              <a:ext uri="{FF2B5EF4-FFF2-40B4-BE49-F238E27FC236}">
                <a16:creationId xmlns:a16="http://schemas.microsoft.com/office/drawing/2014/main" id="{D2D2835C-DDE9-4332-9476-94B711F0537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74436" y="6388259"/>
            <a:ext cx="358083" cy="368964"/>
            <a:chOff x="4135740" y="1795926"/>
            <a:chExt cx="558732" cy="575710"/>
          </a:xfrm>
        </p:grpSpPr>
        <p:grpSp>
          <p:nvGrpSpPr>
            <p:cNvPr id="26" name="Group 25">
              <a:extLst>
                <a:ext uri="{FF2B5EF4-FFF2-40B4-BE49-F238E27FC236}">
                  <a16:creationId xmlns:a16="http://schemas.microsoft.com/office/drawing/2014/main" id="{37647015-EE9A-4F89-A88A-DC5786E66388}"/>
                </a:ext>
                <a:ext uri="{C183D7F6-B498-43B3-948B-1728B52AA6E4}">
                  <adec:decorative xmlns:adec="http://schemas.microsoft.com/office/drawing/2017/decorative" val="1"/>
                </a:ext>
              </a:extLst>
            </p:cNvPr>
            <p:cNvGrpSpPr/>
            <p:nvPr>
              <p:extLst>
                <p:ext uri="{386F3935-93C4-4BCD-93E2-E3B085C9AB24}">
                  <p16:designElem xmlns:p16="http://schemas.microsoft.com/office/powerpoint/2015/main" val="1"/>
                </p:ext>
              </p:extLst>
            </p:nvPr>
          </p:nvGrpSpPr>
          <p:grpSpPr>
            <a:xfrm>
              <a:off x="4135740" y="1795926"/>
              <a:ext cx="558732" cy="575710"/>
              <a:chOff x="1028007" y="1706560"/>
              <a:chExt cx="575710" cy="575710"/>
            </a:xfrm>
          </p:grpSpPr>
          <p:cxnSp>
            <p:nvCxnSpPr>
              <p:cNvPr id="28" name="Straight Connector 27">
                <a:extLst>
                  <a:ext uri="{FF2B5EF4-FFF2-40B4-BE49-F238E27FC236}">
                    <a16:creationId xmlns:a16="http://schemas.microsoft.com/office/drawing/2014/main" id="{CB275C9D-23AD-4120-B860-4A649881025C}"/>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028007" y="1994415"/>
                <a:ext cx="575710" cy="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9" name="Straight Connector 28">
                <a:extLst>
                  <a:ext uri="{FF2B5EF4-FFF2-40B4-BE49-F238E27FC236}">
                    <a16:creationId xmlns:a16="http://schemas.microsoft.com/office/drawing/2014/main" id="{57793833-C4D8-475A-86F4-45B2FFCF4F73}"/>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rot="16200000">
                <a:off x="1028007" y="1994415"/>
                <a:ext cx="575710" cy="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27" name="Oval 26">
              <a:extLst>
                <a:ext uri="{FF2B5EF4-FFF2-40B4-BE49-F238E27FC236}">
                  <a16:creationId xmlns:a16="http://schemas.microsoft.com/office/drawing/2014/main" id="{CBDF05EB-F6AC-4339-BC6E-8D652768562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336389" y="1946248"/>
              <a:ext cx="157434" cy="157434"/>
            </a:xfrm>
            <a:prstGeom prst="ellipse">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 name="TextBox 3">
            <a:extLst>
              <a:ext uri="{FF2B5EF4-FFF2-40B4-BE49-F238E27FC236}">
                <a16:creationId xmlns:a16="http://schemas.microsoft.com/office/drawing/2014/main" id="{CD460708-D3FA-6BDF-8B5C-78F13D79478E}"/>
              </a:ext>
            </a:extLst>
          </p:cNvPr>
          <p:cNvSpPr txBox="1"/>
          <p:nvPr/>
        </p:nvSpPr>
        <p:spPr>
          <a:xfrm>
            <a:off x="7273681" y="4741449"/>
            <a:ext cx="2442685" cy="1015663"/>
          </a:xfrm>
          <a:prstGeom prst="rect">
            <a:avLst/>
          </a:prstGeom>
          <a:noFill/>
        </p:spPr>
        <p:txBody>
          <a:bodyPr wrap="square" rtlCol="0">
            <a:spAutoFit/>
          </a:bodyPr>
          <a:lstStyle/>
          <a:p>
            <a:pPr>
              <a:spcAft>
                <a:spcPts val="600"/>
              </a:spcAft>
            </a:pPr>
            <a:r>
              <a:rPr lang="en-US" sz="2000" dirty="0"/>
              <a:t>2. Minimize water usage if unnecessary.  </a:t>
            </a:r>
          </a:p>
        </p:txBody>
      </p:sp>
      <p:sp>
        <p:nvSpPr>
          <p:cNvPr id="5" name="TextBox 4">
            <a:extLst>
              <a:ext uri="{FF2B5EF4-FFF2-40B4-BE49-F238E27FC236}">
                <a16:creationId xmlns:a16="http://schemas.microsoft.com/office/drawing/2014/main" id="{F749178F-08D8-1D18-A6F5-601AEA127BBE}"/>
              </a:ext>
            </a:extLst>
          </p:cNvPr>
          <p:cNvSpPr txBox="1"/>
          <p:nvPr/>
        </p:nvSpPr>
        <p:spPr>
          <a:xfrm>
            <a:off x="7321496" y="6014195"/>
            <a:ext cx="6427960" cy="400110"/>
          </a:xfrm>
          <a:prstGeom prst="rect">
            <a:avLst/>
          </a:prstGeom>
          <a:noFill/>
        </p:spPr>
        <p:txBody>
          <a:bodyPr wrap="square" rtlCol="0">
            <a:spAutoFit/>
          </a:bodyPr>
          <a:lstStyle/>
          <a:p>
            <a:pPr>
              <a:spcAft>
                <a:spcPts val="600"/>
              </a:spcAft>
            </a:pPr>
            <a:r>
              <a:rPr lang="en-US" sz="2000" dirty="0"/>
              <a:t>3.Stop polluting the water.</a:t>
            </a:r>
          </a:p>
        </p:txBody>
      </p:sp>
    </p:spTree>
    <p:extLst>
      <p:ext uri="{BB962C8B-B14F-4D97-AF65-F5344CB8AC3E}">
        <p14:creationId xmlns:p14="http://schemas.microsoft.com/office/powerpoint/2010/main" val="2208540948"/>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grpSp>
        <p:nvGrpSpPr>
          <p:cNvPr id="11" name="Group 10">
            <a:extLst>
              <a:ext uri="{FF2B5EF4-FFF2-40B4-BE49-F238E27FC236}">
                <a16:creationId xmlns:a16="http://schemas.microsoft.com/office/drawing/2014/main" id="{23F5135F-115E-423C-BE4A-B56C35DC9F3E}"/>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74436" y="6388259"/>
            <a:ext cx="358083" cy="368964"/>
            <a:chOff x="4135740" y="1795926"/>
            <a:chExt cx="558732" cy="575710"/>
          </a:xfrm>
        </p:grpSpPr>
        <p:grpSp>
          <p:nvGrpSpPr>
            <p:cNvPr id="12" name="Group 11">
              <a:extLst>
                <a:ext uri="{FF2B5EF4-FFF2-40B4-BE49-F238E27FC236}">
                  <a16:creationId xmlns:a16="http://schemas.microsoft.com/office/drawing/2014/main" id="{82C1E318-0F1F-4920-8C7D-FBAC66631B54}"/>
                </a:ext>
                <a:ext uri="{C183D7F6-B498-43B3-948B-1728B52AA6E4}">
                  <adec:decorative xmlns:adec="http://schemas.microsoft.com/office/drawing/2017/decorative" val="1"/>
                </a:ext>
              </a:extLst>
            </p:cNvPr>
            <p:cNvGrpSpPr/>
            <p:nvPr>
              <p:extLst>
                <p:ext uri="{386F3935-93C4-4BCD-93E2-E3B085C9AB24}">
                  <p16:designElem xmlns:p16="http://schemas.microsoft.com/office/powerpoint/2015/main" val="1"/>
                </p:ext>
              </p:extLst>
            </p:nvPr>
          </p:nvGrpSpPr>
          <p:grpSpPr>
            <a:xfrm>
              <a:off x="4135740" y="1795926"/>
              <a:ext cx="558732" cy="575710"/>
              <a:chOff x="1028007" y="1706560"/>
              <a:chExt cx="575710" cy="575710"/>
            </a:xfrm>
          </p:grpSpPr>
          <p:cxnSp>
            <p:nvCxnSpPr>
              <p:cNvPr id="14" name="Straight Connector 13">
                <a:extLst>
                  <a:ext uri="{FF2B5EF4-FFF2-40B4-BE49-F238E27FC236}">
                    <a16:creationId xmlns:a16="http://schemas.microsoft.com/office/drawing/2014/main" id="{DE4A7237-B6EB-4FB7-8B68-7C27438D477D}"/>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028007" y="1994415"/>
                <a:ext cx="575710" cy="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84E00FDE-0838-4B5B-A782-6B6C92DB0A89}"/>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rot="16200000">
                <a:off x="1028007" y="1994415"/>
                <a:ext cx="575710" cy="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13" name="Oval 12">
              <a:extLst>
                <a:ext uri="{FF2B5EF4-FFF2-40B4-BE49-F238E27FC236}">
                  <a16:creationId xmlns:a16="http://schemas.microsoft.com/office/drawing/2014/main" id="{2BC1B2F3-8E83-4A70-B103-979C67EECED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336389" y="1946248"/>
              <a:ext cx="157434" cy="157434"/>
            </a:xfrm>
            <a:prstGeom prst="ellipse">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useBgFill="1">
        <p:nvSpPr>
          <p:cNvPr id="17" name="Rectangle 16">
            <a:extLst>
              <a:ext uri="{FF2B5EF4-FFF2-40B4-BE49-F238E27FC236}">
                <a16:creationId xmlns:a16="http://schemas.microsoft.com/office/drawing/2014/main" id="{8F08FD56-DA92-4BD4-98BB-9311E5E5227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a:extLst>
              <a:ext uri="{FF2B5EF4-FFF2-40B4-BE49-F238E27FC236}">
                <a16:creationId xmlns:a16="http://schemas.microsoft.com/office/drawing/2014/main" id="{66036D7C-C131-F926-EFE6-540835A0D000}"/>
              </a:ext>
            </a:extLst>
          </p:cNvPr>
          <p:cNvSpPr txBox="1"/>
          <p:nvPr/>
        </p:nvSpPr>
        <p:spPr>
          <a:xfrm>
            <a:off x="6473627" y="685799"/>
            <a:ext cx="5032572" cy="1911743"/>
          </a:xfrm>
          <a:prstGeom prst="rect">
            <a:avLst/>
          </a:prstGeom>
        </p:spPr>
        <p:txBody>
          <a:bodyPr vert="horz" lIns="91440" tIns="45720" rIns="91440" bIns="45720" rtlCol="0" anchor="b">
            <a:normAutofit/>
          </a:bodyPr>
          <a:lstStyle/>
          <a:p>
            <a:pPr>
              <a:lnSpc>
                <a:spcPct val="120000"/>
              </a:lnSpc>
              <a:spcBef>
                <a:spcPct val="0"/>
              </a:spcBef>
              <a:spcAft>
                <a:spcPts val="600"/>
              </a:spcAft>
            </a:pPr>
            <a:r>
              <a:rPr lang="en-US" sz="4000" b="1" i="1" dirty="0">
                <a:solidFill>
                  <a:srgbClr val="000000"/>
                </a:solidFill>
                <a:latin typeface="+mj-lt"/>
                <a:ea typeface="+mj-ea"/>
                <a:cs typeface="+mj-cs"/>
              </a:rPr>
              <a:t>Conclusion</a:t>
            </a:r>
            <a:r>
              <a:rPr lang="en-US" sz="4000" b="1" i="1" dirty="0">
                <a:solidFill>
                  <a:srgbClr val="000000"/>
                </a:solidFill>
                <a:highlight>
                  <a:srgbClr val="FFFF00"/>
                </a:highlight>
                <a:latin typeface="+mj-lt"/>
                <a:ea typeface="+mj-ea"/>
                <a:cs typeface="+mj-cs"/>
              </a:rPr>
              <a:t> </a:t>
            </a:r>
          </a:p>
        </p:txBody>
      </p:sp>
      <p:sp>
        <p:nvSpPr>
          <p:cNvPr id="19" name="Rectangle 18">
            <a:extLst>
              <a:ext uri="{FF2B5EF4-FFF2-40B4-BE49-F238E27FC236}">
                <a16:creationId xmlns:a16="http://schemas.microsoft.com/office/drawing/2014/main" id="{C5D5E9CC-2294-46D1-89D0-F8C6FA5C41D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1420420">
            <a:off x="780270" y="331637"/>
            <a:ext cx="4892736" cy="5837881"/>
          </a:xfrm>
          <a:prstGeom prst="rect">
            <a:avLst/>
          </a:prstGeom>
          <a:solidFill>
            <a:schemeClr val="tx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Freeform: Shape 20">
            <a:extLst>
              <a:ext uri="{FF2B5EF4-FFF2-40B4-BE49-F238E27FC236}">
                <a16:creationId xmlns:a16="http://schemas.microsoft.com/office/drawing/2014/main" id="{5BABD217-EF3C-4AF3-9C20-A6619D211F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1227644">
            <a:off x="741222" y="293814"/>
            <a:ext cx="4987909" cy="5883149"/>
          </a:xfrm>
          <a:custGeom>
            <a:avLst/>
            <a:gdLst>
              <a:gd name="connsiteX0" fmla="*/ 412307 w 4662328"/>
              <a:gd name="connsiteY0" fmla="*/ 0 h 5549975"/>
              <a:gd name="connsiteX1" fmla="*/ 3414493 w 4662328"/>
              <a:gd name="connsiteY1" fmla="*/ 171842 h 5549975"/>
              <a:gd name="connsiteX2" fmla="*/ 4243304 w 4662328"/>
              <a:gd name="connsiteY2" fmla="*/ 226950 h 5549975"/>
              <a:gd name="connsiteX3" fmla="*/ 4616498 w 4662328"/>
              <a:gd name="connsiteY3" fmla="*/ 247374 h 5549975"/>
              <a:gd name="connsiteX4" fmla="*/ 4644377 w 4662328"/>
              <a:gd name="connsiteY4" fmla="*/ 269179 h 5549975"/>
              <a:gd name="connsiteX5" fmla="*/ 4642603 w 4662328"/>
              <a:gd name="connsiteY5" fmla="*/ 300930 h 5549975"/>
              <a:gd name="connsiteX6" fmla="*/ 4645525 w 4662328"/>
              <a:gd name="connsiteY6" fmla="*/ 302647 h 5549975"/>
              <a:gd name="connsiteX7" fmla="*/ 4661951 w 4662328"/>
              <a:gd name="connsiteY7" fmla="*/ 334222 h 5549975"/>
              <a:gd name="connsiteX8" fmla="*/ 4639690 w 4662328"/>
              <a:gd name="connsiteY8" fmla="*/ 391868 h 5549975"/>
              <a:gd name="connsiteX9" fmla="*/ 4636202 w 4662328"/>
              <a:gd name="connsiteY9" fmla="*/ 415489 h 5549975"/>
              <a:gd name="connsiteX10" fmla="*/ 4631097 w 4662328"/>
              <a:gd name="connsiteY10" fmla="*/ 506828 h 5549975"/>
              <a:gd name="connsiteX11" fmla="*/ 4630447 w 4662328"/>
              <a:gd name="connsiteY11" fmla="*/ 553245 h 5549975"/>
              <a:gd name="connsiteX12" fmla="*/ 4627348 w 4662328"/>
              <a:gd name="connsiteY12" fmla="*/ 581709 h 5549975"/>
              <a:gd name="connsiteX13" fmla="*/ 4626679 w 4662328"/>
              <a:gd name="connsiteY13" fmla="*/ 585890 h 5549975"/>
              <a:gd name="connsiteX14" fmla="*/ 4613742 w 4662328"/>
              <a:gd name="connsiteY14" fmla="*/ 817404 h 5549975"/>
              <a:gd name="connsiteX15" fmla="*/ 4615455 w 4662328"/>
              <a:gd name="connsiteY15" fmla="*/ 822238 h 5549975"/>
              <a:gd name="connsiteX16" fmla="*/ 4613304 w 4662328"/>
              <a:gd name="connsiteY16" fmla="*/ 846069 h 5549975"/>
              <a:gd name="connsiteX17" fmla="*/ 4611704 w 4662328"/>
              <a:gd name="connsiteY17" fmla="*/ 853854 h 5549975"/>
              <a:gd name="connsiteX18" fmla="*/ 4605466 w 4662328"/>
              <a:gd name="connsiteY18" fmla="*/ 965485 h 5549975"/>
              <a:gd name="connsiteX19" fmla="*/ 4607543 w 4662328"/>
              <a:gd name="connsiteY19" fmla="*/ 966385 h 5549975"/>
              <a:gd name="connsiteX20" fmla="*/ 4611662 w 4662328"/>
              <a:gd name="connsiteY20" fmla="*/ 1002567 h 5549975"/>
              <a:gd name="connsiteX21" fmla="*/ 4606864 w 4662328"/>
              <a:gd name="connsiteY21" fmla="*/ 1101094 h 5549975"/>
              <a:gd name="connsiteX22" fmla="*/ 4606759 w 4662328"/>
              <a:gd name="connsiteY22" fmla="*/ 1159389 h 5549975"/>
              <a:gd name="connsiteX23" fmla="*/ 4611062 w 4662328"/>
              <a:gd name="connsiteY23" fmla="*/ 1180505 h 5549975"/>
              <a:gd name="connsiteX24" fmla="*/ 4614152 w 4662328"/>
              <a:gd name="connsiteY24" fmla="*/ 1210687 h 5549975"/>
              <a:gd name="connsiteX25" fmla="*/ 4622969 w 4662328"/>
              <a:gd name="connsiteY25" fmla="*/ 1263157 h 5549975"/>
              <a:gd name="connsiteX26" fmla="*/ 4625246 w 4662328"/>
              <a:gd name="connsiteY26" fmla="*/ 1313374 h 5549975"/>
              <a:gd name="connsiteX27" fmla="*/ 4624366 w 4662328"/>
              <a:gd name="connsiteY27" fmla="*/ 1347004 h 5549975"/>
              <a:gd name="connsiteX28" fmla="*/ 4623903 w 4662328"/>
              <a:gd name="connsiteY28" fmla="*/ 1351864 h 5549975"/>
              <a:gd name="connsiteX29" fmla="*/ 4614784 w 4662328"/>
              <a:gd name="connsiteY29" fmla="*/ 1391762 h 5549975"/>
              <a:gd name="connsiteX30" fmla="*/ 4618048 w 4662328"/>
              <a:gd name="connsiteY30" fmla="*/ 1395707 h 5549975"/>
              <a:gd name="connsiteX31" fmla="*/ 4620890 w 4662328"/>
              <a:gd name="connsiteY31" fmla="*/ 1408524 h 5549975"/>
              <a:gd name="connsiteX32" fmla="*/ 4616149 w 4662328"/>
              <a:gd name="connsiteY32" fmla="*/ 1419109 h 5549975"/>
              <a:gd name="connsiteX33" fmla="*/ 4605965 w 4662328"/>
              <a:gd name="connsiteY33" fmla="*/ 1469337 h 5549975"/>
              <a:gd name="connsiteX34" fmla="*/ 4595068 w 4662328"/>
              <a:gd name="connsiteY34" fmla="*/ 1543038 h 5549975"/>
              <a:gd name="connsiteX35" fmla="*/ 4590187 w 4662328"/>
              <a:gd name="connsiteY35" fmla="*/ 1553997 h 5549975"/>
              <a:gd name="connsiteX36" fmla="*/ 4575759 w 4662328"/>
              <a:gd name="connsiteY36" fmla="*/ 1626071 h 5549975"/>
              <a:gd name="connsiteX37" fmla="*/ 4572044 w 4662328"/>
              <a:gd name="connsiteY37" fmla="*/ 1664103 h 5549975"/>
              <a:gd name="connsiteX38" fmla="*/ 4575704 w 4662328"/>
              <a:gd name="connsiteY38" fmla="*/ 1668558 h 5549975"/>
              <a:gd name="connsiteX39" fmla="*/ 4574054 w 4662328"/>
              <a:gd name="connsiteY39" fmla="*/ 1679756 h 5549975"/>
              <a:gd name="connsiteX40" fmla="*/ 4574466 w 4662328"/>
              <a:gd name="connsiteY40" fmla="*/ 1682815 h 5549975"/>
              <a:gd name="connsiteX41" fmla="*/ 4575977 w 4662328"/>
              <a:gd name="connsiteY41" fmla="*/ 1700268 h 5549975"/>
              <a:gd name="connsiteX42" fmla="*/ 4564507 w 4662328"/>
              <a:gd name="connsiteY42" fmla="*/ 1735163 h 5549975"/>
              <a:gd name="connsiteX43" fmla="*/ 4562447 w 4662328"/>
              <a:gd name="connsiteY43" fmla="*/ 1735289 h 5549975"/>
              <a:gd name="connsiteX44" fmla="*/ 4553949 w 4662328"/>
              <a:gd name="connsiteY44" fmla="*/ 1887374 h 5549975"/>
              <a:gd name="connsiteX45" fmla="*/ 4562640 w 4662328"/>
              <a:gd name="connsiteY45" fmla="*/ 1911536 h 5549975"/>
              <a:gd name="connsiteX46" fmla="*/ 4564918 w 4662328"/>
              <a:gd name="connsiteY46" fmla="*/ 1961755 h 5549975"/>
              <a:gd name="connsiteX47" fmla="*/ 4564037 w 4662328"/>
              <a:gd name="connsiteY47" fmla="*/ 1995384 h 5549975"/>
              <a:gd name="connsiteX48" fmla="*/ 4563575 w 4662328"/>
              <a:gd name="connsiteY48" fmla="*/ 2000244 h 5549975"/>
              <a:gd name="connsiteX49" fmla="*/ 4554455 w 4662328"/>
              <a:gd name="connsiteY49" fmla="*/ 2040142 h 5549975"/>
              <a:gd name="connsiteX50" fmla="*/ 4557720 w 4662328"/>
              <a:gd name="connsiteY50" fmla="*/ 2044087 h 5549975"/>
              <a:gd name="connsiteX51" fmla="*/ 4560561 w 4662328"/>
              <a:gd name="connsiteY51" fmla="*/ 2056904 h 5549975"/>
              <a:gd name="connsiteX52" fmla="*/ 4555820 w 4662328"/>
              <a:gd name="connsiteY52" fmla="*/ 2067489 h 5549975"/>
              <a:gd name="connsiteX53" fmla="*/ 4545636 w 4662328"/>
              <a:gd name="connsiteY53" fmla="*/ 2117719 h 5549975"/>
              <a:gd name="connsiteX54" fmla="*/ 4538305 w 4662328"/>
              <a:gd name="connsiteY54" fmla="*/ 2167300 h 5549975"/>
              <a:gd name="connsiteX55" fmla="*/ 4482222 w 4662328"/>
              <a:gd name="connsiteY55" fmla="*/ 3223633 h 5549975"/>
              <a:gd name="connsiteX56" fmla="*/ 4469436 w 4662328"/>
              <a:gd name="connsiteY56" fmla="*/ 3477281 h 5549975"/>
              <a:gd name="connsiteX57" fmla="*/ 4458351 w 4662328"/>
              <a:gd name="connsiteY57" fmla="*/ 3639984 h 5549975"/>
              <a:gd name="connsiteX58" fmla="*/ 4367590 w 4662328"/>
              <a:gd name="connsiteY58" fmla="*/ 5278921 h 5549975"/>
              <a:gd name="connsiteX59" fmla="*/ 4372888 w 4662328"/>
              <a:gd name="connsiteY59" fmla="*/ 5315626 h 5549975"/>
              <a:gd name="connsiteX60" fmla="*/ 4376422 w 4662328"/>
              <a:gd name="connsiteY60" fmla="*/ 5350090 h 5549975"/>
              <a:gd name="connsiteX61" fmla="*/ 4379254 w 4662328"/>
              <a:gd name="connsiteY61" fmla="*/ 5450399 h 5549975"/>
              <a:gd name="connsiteX62" fmla="*/ 4360697 w 4662328"/>
              <a:gd name="connsiteY62" fmla="*/ 5484804 h 5549975"/>
              <a:gd name="connsiteX63" fmla="*/ 4356045 w 4662328"/>
              <a:gd name="connsiteY63" fmla="*/ 5487504 h 5549975"/>
              <a:gd name="connsiteX64" fmla="*/ 4352588 w 4662328"/>
              <a:gd name="connsiteY64" fmla="*/ 5549951 h 5549975"/>
              <a:gd name="connsiteX65" fmla="*/ 121904 w 4662328"/>
              <a:gd name="connsiteY65" fmla="*/ 5314089 h 5549975"/>
              <a:gd name="connsiteX66" fmla="*/ 125710 w 4662328"/>
              <a:gd name="connsiteY66" fmla="*/ 5243704 h 5549975"/>
              <a:gd name="connsiteX67" fmla="*/ 113205 w 4662328"/>
              <a:gd name="connsiteY67" fmla="*/ 5239903 h 5549975"/>
              <a:gd name="connsiteX68" fmla="*/ 117425 w 4662328"/>
              <a:gd name="connsiteY68" fmla="*/ 5233298 h 5549975"/>
              <a:gd name="connsiteX69" fmla="*/ 117694 w 4662328"/>
              <a:gd name="connsiteY69" fmla="*/ 5230552 h 5549975"/>
              <a:gd name="connsiteX70" fmla="*/ 117964 w 4662328"/>
              <a:gd name="connsiteY70" fmla="*/ 5227804 h 5549975"/>
              <a:gd name="connsiteX71" fmla="*/ 118501 w 4662328"/>
              <a:gd name="connsiteY71" fmla="*/ 5222308 h 5549975"/>
              <a:gd name="connsiteX72" fmla="*/ 118186 w 4662328"/>
              <a:gd name="connsiteY72" fmla="*/ 5216405 h 5549975"/>
              <a:gd name="connsiteX73" fmla="*/ 117602 w 4662328"/>
              <a:gd name="connsiteY73" fmla="*/ 5213249 h 5549975"/>
              <a:gd name="connsiteX74" fmla="*/ 117871 w 4662328"/>
              <a:gd name="connsiteY74" fmla="*/ 5210500 h 5549975"/>
              <a:gd name="connsiteX75" fmla="*/ 117555 w 4662328"/>
              <a:gd name="connsiteY75" fmla="*/ 5204597 h 5549975"/>
              <a:gd name="connsiteX76" fmla="*/ 116972 w 4662328"/>
              <a:gd name="connsiteY76" fmla="*/ 5201441 h 5549975"/>
              <a:gd name="connsiteX77" fmla="*/ 116342 w 4662328"/>
              <a:gd name="connsiteY77" fmla="*/ 5189632 h 5549975"/>
              <a:gd name="connsiteX78" fmla="*/ 115758 w 4662328"/>
              <a:gd name="connsiteY78" fmla="*/ 5186477 h 5549975"/>
              <a:gd name="connsiteX79" fmla="*/ 116026 w 4662328"/>
              <a:gd name="connsiteY79" fmla="*/ 5183728 h 5549975"/>
              <a:gd name="connsiteX80" fmla="*/ 114591 w 4662328"/>
              <a:gd name="connsiteY80" fmla="*/ 5180163 h 5549975"/>
              <a:gd name="connsiteX81" fmla="*/ 131086 w 4662328"/>
              <a:gd name="connsiteY81" fmla="*/ 5144275 h 5549975"/>
              <a:gd name="connsiteX82" fmla="*/ 152522 w 4662328"/>
              <a:gd name="connsiteY82" fmla="*/ 4747825 h 5549975"/>
              <a:gd name="connsiteX83" fmla="*/ 0 w 4662328"/>
              <a:gd name="connsiteY83" fmla="*/ 4747825 h 5549975"/>
              <a:gd name="connsiteX84" fmla="*/ 0 w 4662328"/>
              <a:gd name="connsiteY84" fmla="*/ 3811601 h 5549975"/>
              <a:gd name="connsiteX85" fmla="*/ 110031 w 4662328"/>
              <a:gd name="connsiteY85" fmla="*/ 3811601 h 5549975"/>
              <a:gd name="connsiteX0" fmla="*/ 412307 w 4662328"/>
              <a:gd name="connsiteY0" fmla="*/ 0 h 5549975"/>
              <a:gd name="connsiteX1" fmla="*/ 3414493 w 4662328"/>
              <a:gd name="connsiteY1" fmla="*/ 171842 h 5549975"/>
              <a:gd name="connsiteX2" fmla="*/ 4243304 w 4662328"/>
              <a:gd name="connsiteY2" fmla="*/ 226950 h 5549975"/>
              <a:gd name="connsiteX3" fmla="*/ 4616498 w 4662328"/>
              <a:gd name="connsiteY3" fmla="*/ 247374 h 5549975"/>
              <a:gd name="connsiteX4" fmla="*/ 4644377 w 4662328"/>
              <a:gd name="connsiteY4" fmla="*/ 269179 h 5549975"/>
              <a:gd name="connsiteX5" fmla="*/ 4642603 w 4662328"/>
              <a:gd name="connsiteY5" fmla="*/ 300930 h 5549975"/>
              <a:gd name="connsiteX6" fmla="*/ 4645525 w 4662328"/>
              <a:gd name="connsiteY6" fmla="*/ 302647 h 5549975"/>
              <a:gd name="connsiteX7" fmla="*/ 4661951 w 4662328"/>
              <a:gd name="connsiteY7" fmla="*/ 334222 h 5549975"/>
              <a:gd name="connsiteX8" fmla="*/ 4639690 w 4662328"/>
              <a:gd name="connsiteY8" fmla="*/ 391868 h 5549975"/>
              <a:gd name="connsiteX9" fmla="*/ 4636202 w 4662328"/>
              <a:gd name="connsiteY9" fmla="*/ 415489 h 5549975"/>
              <a:gd name="connsiteX10" fmla="*/ 4631097 w 4662328"/>
              <a:gd name="connsiteY10" fmla="*/ 506828 h 5549975"/>
              <a:gd name="connsiteX11" fmla="*/ 4630447 w 4662328"/>
              <a:gd name="connsiteY11" fmla="*/ 553245 h 5549975"/>
              <a:gd name="connsiteX12" fmla="*/ 4627348 w 4662328"/>
              <a:gd name="connsiteY12" fmla="*/ 581709 h 5549975"/>
              <a:gd name="connsiteX13" fmla="*/ 4626679 w 4662328"/>
              <a:gd name="connsiteY13" fmla="*/ 585890 h 5549975"/>
              <a:gd name="connsiteX14" fmla="*/ 4613742 w 4662328"/>
              <a:gd name="connsiteY14" fmla="*/ 817404 h 5549975"/>
              <a:gd name="connsiteX15" fmla="*/ 4615455 w 4662328"/>
              <a:gd name="connsiteY15" fmla="*/ 822238 h 5549975"/>
              <a:gd name="connsiteX16" fmla="*/ 4613304 w 4662328"/>
              <a:gd name="connsiteY16" fmla="*/ 846069 h 5549975"/>
              <a:gd name="connsiteX17" fmla="*/ 4611704 w 4662328"/>
              <a:gd name="connsiteY17" fmla="*/ 853854 h 5549975"/>
              <a:gd name="connsiteX18" fmla="*/ 4605466 w 4662328"/>
              <a:gd name="connsiteY18" fmla="*/ 965485 h 5549975"/>
              <a:gd name="connsiteX19" fmla="*/ 4607543 w 4662328"/>
              <a:gd name="connsiteY19" fmla="*/ 966385 h 5549975"/>
              <a:gd name="connsiteX20" fmla="*/ 4611662 w 4662328"/>
              <a:gd name="connsiteY20" fmla="*/ 1002567 h 5549975"/>
              <a:gd name="connsiteX21" fmla="*/ 4606864 w 4662328"/>
              <a:gd name="connsiteY21" fmla="*/ 1101094 h 5549975"/>
              <a:gd name="connsiteX22" fmla="*/ 4606759 w 4662328"/>
              <a:gd name="connsiteY22" fmla="*/ 1159389 h 5549975"/>
              <a:gd name="connsiteX23" fmla="*/ 4611062 w 4662328"/>
              <a:gd name="connsiteY23" fmla="*/ 1180505 h 5549975"/>
              <a:gd name="connsiteX24" fmla="*/ 4614152 w 4662328"/>
              <a:gd name="connsiteY24" fmla="*/ 1210687 h 5549975"/>
              <a:gd name="connsiteX25" fmla="*/ 4622969 w 4662328"/>
              <a:gd name="connsiteY25" fmla="*/ 1263157 h 5549975"/>
              <a:gd name="connsiteX26" fmla="*/ 4625246 w 4662328"/>
              <a:gd name="connsiteY26" fmla="*/ 1313374 h 5549975"/>
              <a:gd name="connsiteX27" fmla="*/ 4624366 w 4662328"/>
              <a:gd name="connsiteY27" fmla="*/ 1347004 h 5549975"/>
              <a:gd name="connsiteX28" fmla="*/ 4623903 w 4662328"/>
              <a:gd name="connsiteY28" fmla="*/ 1351864 h 5549975"/>
              <a:gd name="connsiteX29" fmla="*/ 4614784 w 4662328"/>
              <a:gd name="connsiteY29" fmla="*/ 1391762 h 5549975"/>
              <a:gd name="connsiteX30" fmla="*/ 4618048 w 4662328"/>
              <a:gd name="connsiteY30" fmla="*/ 1395707 h 5549975"/>
              <a:gd name="connsiteX31" fmla="*/ 4620890 w 4662328"/>
              <a:gd name="connsiteY31" fmla="*/ 1408524 h 5549975"/>
              <a:gd name="connsiteX32" fmla="*/ 4616149 w 4662328"/>
              <a:gd name="connsiteY32" fmla="*/ 1419109 h 5549975"/>
              <a:gd name="connsiteX33" fmla="*/ 4605965 w 4662328"/>
              <a:gd name="connsiteY33" fmla="*/ 1469337 h 5549975"/>
              <a:gd name="connsiteX34" fmla="*/ 4595068 w 4662328"/>
              <a:gd name="connsiteY34" fmla="*/ 1543038 h 5549975"/>
              <a:gd name="connsiteX35" fmla="*/ 4590187 w 4662328"/>
              <a:gd name="connsiteY35" fmla="*/ 1553997 h 5549975"/>
              <a:gd name="connsiteX36" fmla="*/ 4575759 w 4662328"/>
              <a:gd name="connsiteY36" fmla="*/ 1626071 h 5549975"/>
              <a:gd name="connsiteX37" fmla="*/ 4572044 w 4662328"/>
              <a:gd name="connsiteY37" fmla="*/ 1664103 h 5549975"/>
              <a:gd name="connsiteX38" fmla="*/ 4575704 w 4662328"/>
              <a:gd name="connsiteY38" fmla="*/ 1668558 h 5549975"/>
              <a:gd name="connsiteX39" fmla="*/ 4574054 w 4662328"/>
              <a:gd name="connsiteY39" fmla="*/ 1679756 h 5549975"/>
              <a:gd name="connsiteX40" fmla="*/ 4574466 w 4662328"/>
              <a:gd name="connsiteY40" fmla="*/ 1682815 h 5549975"/>
              <a:gd name="connsiteX41" fmla="*/ 4575977 w 4662328"/>
              <a:gd name="connsiteY41" fmla="*/ 1700268 h 5549975"/>
              <a:gd name="connsiteX42" fmla="*/ 4564507 w 4662328"/>
              <a:gd name="connsiteY42" fmla="*/ 1735163 h 5549975"/>
              <a:gd name="connsiteX43" fmla="*/ 4562447 w 4662328"/>
              <a:gd name="connsiteY43" fmla="*/ 1735289 h 5549975"/>
              <a:gd name="connsiteX44" fmla="*/ 4553949 w 4662328"/>
              <a:gd name="connsiteY44" fmla="*/ 1887374 h 5549975"/>
              <a:gd name="connsiteX45" fmla="*/ 4562640 w 4662328"/>
              <a:gd name="connsiteY45" fmla="*/ 1911536 h 5549975"/>
              <a:gd name="connsiteX46" fmla="*/ 4564918 w 4662328"/>
              <a:gd name="connsiteY46" fmla="*/ 1961755 h 5549975"/>
              <a:gd name="connsiteX47" fmla="*/ 4564037 w 4662328"/>
              <a:gd name="connsiteY47" fmla="*/ 1995384 h 5549975"/>
              <a:gd name="connsiteX48" fmla="*/ 4563575 w 4662328"/>
              <a:gd name="connsiteY48" fmla="*/ 2000244 h 5549975"/>
              <a:gd name="connsiteX49" fmla="*/ 4554455 w 4662328"/>
              <a:gd name="connsiteY49" fmla="*/ 2040142 h 5549975"/>
              <a:gd name="connsiteX50" fmla="*/ 4557720 w 4662328"/>
              <a:gd name="connsiteY50" fmla="*/ 2044087 h 5549975"/>
              <a:gd name="connsiteX51" fmla="*/ 4560561 w 4662328"/>
              <a:gd name="connsiteY51" fmla="*/ 2056904 h 5549975"/>
              <a:gd name="connsiteX52" fmla="*/ 4555820 w 4662328"/>
              <a:gd name="connsiteY52" fmla="*/ 2067489 h 5549975"/>
              <a:gd name="connsiteX53" fmla="*/ 4545636 w 4662328"/>
              <a:gd name="connsiteY53" fmla="*/ 2117719 h 5549975"/>
              <a:gd name="connsiteX54" fmla="*/ 4538305 w 4662328"/>
              <a:gd name="connsiteY54" fmla="*/ 2167300 h 5549975"/>
              <a:gd name="connsiteX55" fmla="*/ 4482222 w 4662328"/>
              <a:gd name="connsiteY55" fmla="*/ 3223633 h 5549975"/>
              <a:gd name="connsiteX56" fmla="*/ 4469436 w 4662328"/>
              <a:gd name="connsiteY56" fmla="*/ 3477281 h 5549975"/>
              <a:gd name="connsiteX57" fmla="*/ 4458351 w 4662328"/>
              <a:gd name="connsiteY57" fmla="*/ 3639984 h 5549975"/>
              <a:gd name="connsiteX58" fmla="*/ 4367590 w 4662328"/>
              <a:gd name="connsiteY58" fmla="*/ 5278921 h 5549975"/>
              <a:gd name="connsiteX59" fmla="*/ 4372888 w 4662328"/>
              <a:gd name="connsiteY59" fmla="*/ 5315626 h 5549975"/>
              <a:gd name="connsiteX60" fmla="*/ 4376422 w 4662328"/>
              <a:gd name="connsiteY60" fmla="*/ 5350090 h 5549975"/>
              <a:gd name="connsiteX61" fmla="*/ 4379254 w 4662328"/>
              <a:gd name="connsiteY61" fmla="*/ 5450399 h 5549975"/>
              <a:gd name="connsiteX62" fmla="*/ 4360697 w 4662328"/>
              <a:gd name="connsiteY62" fmla="*/ 5484804 h 5549975"/>
              <a:gd name="connsiteX63" fmla="*/ 4356045 w 4662328"/>
              <a:gd name="connsiteY63" fmla="*/ 5487504 h 5549975"/>
              <a:gd name="connsiteX64" fmla="*/ 4352588 w 4662328"/>
              <a:gd name="connsiteY64" fmla="*/ 5549951 h 5549975"/>
              <a:gd name="connsiteX65" fmla="*/ 121904 w 4662328"/>
              <a:gd name="connsiteY65" fmla="*/ 5314089 h 5549975"/>
              <a:gd name="connsiteX66" fmla="*/ 125710 w 4662328"/>
              <a:gd name="connsiteY66" fmla="*/ 5243704 h 5549975"/>
              <a:gd name="connsiteX67" fmla="*/ 113205 w 4662328"/>
              <a:gd name="connsiteY67" fmla="*/ 5239903 h 5549975"/>
              <a:gd name="connsiteX68" fmla="*/ 117425 w 4662328"/>
              <a:gd name="connsiteY68" fmla="*/ 5233298 h 5549975"/>
              <a:gd name="connsiteX69" fmla="*/ 117694 w 4662328"/>
              <a:gd name="connsiteY69" fmla="*/ 5230552 h 5549975"/>
              <a:gd name="connsiteX70" fmla="*/ 117964 w 4662328"/>
              <a:gd name="connsiteY70" fmla="*/ 5227804 h 5549975"/>
              <a:gd name="connsiteX71" fmla="*/ 118501 w 4662328"/>
              <a:gd name="connsiteY71" fmla="*/ 5222308 h 5549975"/>
              <a:gd name="connsiteX72" fmla="*/ 118186 w 4662328"/>
              <a:gd name="connsiteY72" fmla="*/ 5216405 h 5549975"/>
              <a:gd name="connsiteX73" fmla="*/ 117602 w 4662328"/>
              <a:gd name="connsiteY73" fmla="*/ 5213249 h 5549975"/>
              <a:gd name="connsiteX74" fmla="*/ 117871 w 4662328"/>
              <a:gd name="connsiteY74" fmla="*/ 5210500 h 5549975"/>
              <a:gd name="connsiteX75" fmla="*/ 117555 w 4662328"/>
              <a:gd name="connsiteY75" fmla="*/ 5204597 h 5549975"/>
              <a:gd name="connsiteX76" fmla="*/ 116972 w 4662328"/>
              <a:gd name="connsiteY76" fmla="*/ 5201441 h 5549975"/>
              <a:gd name="connsiteX77" fmla="*/ 116342 w 4662328"/>
              <a:gd name="connsiteY77" fmla="*/ 5189632 h 5549975"/>
              <a:gd name="connsiteX78" fmla="*/ 115758 w 4662328"/>
              <a:gd name="connsiteY78" fmla="*/ 5186477 h 5549975"/>
              <a:gd name="connsiteX79" fmla="*/ 116026 w 4662328"/>
              <a:gd name="connsiteY79" fmla="*/ 5183728 h 5549975"/>
              <a:gd name="connsiteX80" fmla="*/ 114591 w 4662328"/>
              <a:gd name="connsiteY80" fmla="*/ 5180163 h 5549975"/>
              <a:gd name="connsiteX81" fmla="*/ 131086 w 4662328"/>
              <a:gd name="connsiteY81" fmla="*/ 5144275 h 5549975"/>
              <a:gd name="connsiteX82" fmla="*/ 152522 w 4662328"/>
              <a:gd name="connsiteY82" fmla="*/ 4747825 h 5549975"/>
              <a:gd name="connsiteX83" fmla="*/ 0 w 4662328"/>
              <a:gd name="connsiteY83" fmla="*/ 4747825 h 5549975"/>
              <a:gd name="connsiteX84" fmla="*/ 110031 w 4662328"/>
              <a:gd name="connsiteY84" fmla="*/ 3811601 h 5549975"/>
              <a:gd name="connsiteX85" fmla="*/ 412307 w 4662328"/>
              <a:gd name="connsiteY85" fmla="*/ 0 h 5549975"/>
              <a:gd name="connsiteX0" fmla="*/ 302276 w 4552297"/>
              <a:gd name="connsiteY0" fmla="*/ 0 h 5549975"/>
              <a:gd name="connsiteX1" fmla="*/ 3304462 w 4552297"/>
              <a:gd name="connsiteY1" fmla="*/ 171842 h 5549975"/>
              <a:gd name="connsiteX2" fmla="*/ 4133273 w 4552297"/>
              <a:gd name="connsiteY2" fmla="*/ 226950 h 5549975"/>
              <a:gd name="connsiteX3" fmla="*/ 4506467 w 4552297"/>
              <a:gd name="connsiteY3" fmla="*/ 247374 h 5549975"/>
              <a:gd name="connsiteX4" fmla="*/ 4534346 w 4552297"/>
              <a:gd name="connsiteY4" fmla="*/ 269179 h 5549975"/>
              <a:gd name="connsiteX5" fmla="*/ 4532572 w 4552297"/>
              <a:gd name="connsiteY5" fmla="*/ 300930 h 5549975"/>
              <a:gd name="connsiteX6" fmla="*/ 4535494 w 4552297"/>
              <a:gd name="connsiteY6" fmla="*/ 302647 h 5549975"/>
              <a:gd name="connsiteX7" fmla="*/ 4551920 w 4552297"/>
              <a:gd name="connsiteY7" fmla="*/ 334222 h 5549975"/>
              <a:gd name="connsiteX8" fmla="*/ 4529659 w 4552297"/>
              <a:gd name="connsiteY8" fmla="*/ 391868 h 5549975"/>
              <a:gd name="connsiteX9" fmla="*/ 4526171 w 4552297"/>
              <a:gd name="connsiteY9" fmla="*/ 415489 h 5549975"/>
              <a:gd name="connsiteX10" fmla="*/ 4521066 w 4552297"/>
              <a:gd name="connsiteY10" fmla="*/ 506828 h 5549975"/>
              <a:gd name="connsiteX11" fmla="*/ 4520416 w 4552297"/>
              <a:gd name="connsiteY11" fmla="*/ 553245 h 5549975"/>
              <a:gd name="connsiteX12" fmla="*/ 4517317 w 4552297"/>
              <a:gd name="connsiteY12" fmla="*/ 581709 h 5549975"/>
              <a:gd name="connsiteX13" fmla="*/ 4516648 w 4552297"/>
              <a:gd name="connsiteY13" fmla="*/ 585890 h 5549975"/>
              <a:gd name="connsiteX14" fmla="*/ 4503711 w 4552297"/>
              <a:gd name="connsiteY14" fmla="*/ 817404 h 5549975"/>
              <a:gd name="connsiteX15" fmla="*/ 4505424 w 4552297"/>
              <a:gd name="connsiteY15" fmla="*/ 822238 h 5549975"/>
              <a:gd name="connsiteX16" fmla="*/ 4503273 w 4552297"/>
              <a:gd name="connsiteY16" fmla="*/ 846069 h 5549975"/>
              <a:gd name="connsiteX17" fmla="*/ 4501673 w 4552297"/>
              <a:gd name="connsiteY17" fmla="*/ 853854 h 5549975"/>
              <a:gd name="connsiteX18" fmla="*/ 4495435 w 4552297"/>
              <a:gd name="connsiteY18" fmla="*/ 965485 h 5549975"/>
              <a:gd name="connsiteX19" fmla="*/ 4497512 w 4552297"/>
              <a:gd name="connsiteY19" fmla="*/ 966385 h 5549975"/>
              <a:gd name="connsiteX20" fmla="*/ 4501631 w 4552297"/>
              <a:gd name="connsiteY20" fmla="*/ 1002567 h 5549975"/>
              <a:gd name="connsiteX21" fmla="*/ 4496833 w 4552297"/>
              <a:gd name="connsiteY21" fmla="*/ 1101094 h 5549975"/>
              <a:gd name="connsiteX22" fmla="*/ 4496728 w 4552297"/>
              <a:gd name="connsiteY22" fmla="*/ 1159389 h 5549975"/>
              <a:gd name="connsiteX23" fmla="*/ 4501031 w 4552297"/>
              <a:gd name="connsiteY23" fmla="*/ 1180505 h 5549975"/>
              <a:gd name="connsiteX24" fmla="*/ 4504121 w 4552297"/>
              <a:gd name="connsiteY24" fmla="*/ 1210687 h 5549975"/>
              <a:gd name="connsiteX25" fmla="*/ 4512938 w 4552297"/>
              <a:gd name="connsiteY25" fmla="*/ 1263157 h 5549975"/>
              <a:gd name="connsiteX26" fmla="*/ 4515215 w 4552297"/>
              <a:gd name="connsiteY26" fmla="*/ 1313374 h 5549975"/>
              <a:gd name="connsiteX27" fmla="*/ 4514335 w 4552297"/>
              <a:gd name="connsiteY27" fmla="*/ 1347004 h 5549975"/>
              <a:gd name="connsiteX28" fmla="*/ 4513872 w 4552297"/>
              <a:gd name="connsiteY28" fmla="*/ 1351864 h 5549975"/>
              <a:gd name="connsiteX29" fmla="*/ 4504753 w 4552297"/>
              <a:gd name="connsiteY29" fmla="*/ 1391762 h 5549975"/>
              <a:gd name="connsiteX30" fmla="*/ 4508017 w 4552297"/>
              <a:gd name="connsiteY30" fmla="*/ 1395707 h 5549975"/>
              <a:gd name="connsiteX31" fmla="*/ 4510859 w 4552297"/>
              <a:gd name="connsiteY31" fmla="*/ 1408524 h 5549975"/>
              <a:gd name="connsiteX32" fmla="*/ 4506118 w 4552297"/>
              <a:gd name="connsiteY32" fmla="*/ 1419109 h 5549975"/>
              <a:gd name="connsiteX33" fmla="*/ 4495934 w 4552297"/>
              <a:gd name="connsiteY33" fmla="*/ 1469337 h 5549975"/>
              <a:gd name="connsiteX34" fmla="*/ 4485037 w 4552297"/>
              <a:gd name="connsiteY34" fmla="*/ 1543038 h 5549975"/>
              <a:gd name="connsiteX35" fmla="*/ 4480156 w 4552297"/>
              <a:gd name="connsiteY35" fmla="*/ 1553997 h 5549975"/>
              <a:gd name="connsiteX36" fmla="*/ 4465728 w 4552297"/>
              <a:gd name="connsiteY36" fmla="*/ 1626071 h 5549975"/>
              <a:gd name="connsiteX37" fmla="*/ 4462013 w 4552297"/>
              <a:gd name="connsiteY37" fmla="*/ 1664103 h 5549975"/>
              <a:gd name="connsiteX38" fmla="*/ 4465673 w 4552297"/>
              <a:gd name="connsiteY38" fmla="*/ 1668558 h 5549975"/>
              <a:gd name="connsiteX39" fmla="*/ 4464023 w 4552297"/>
              <a:gd name="connsiteY39" fmla="*/ 1679756 h 5549975"/>
              <a:gd name="connsiteX40" fmla="*/ 4464435 w 4552297"/>
              <a:gd name="connsiteY40" fmla="*/ 1682815 h 5549975"/>
              <a:gd name="connsiteX41" fmla="*/ 4465946 w 4552297"/>
              <a:gd name="connsiteY41" fmla="*/ 1700268 h 5549975"/>
              <a:gd name="connsiteX42" fmla="*/ 4454476 w 4552297"/>
              <a:gd name="connsiteY42" fmla="*/ 1735163 h 5549975"/>
              <a:gd name="connsiteX43" fmla="*/ 4452416 w 4552297"/>
              <a:gd name="connsiteY43" fmla="*/ 1735289 h 5549975"/>
              <a:gd name="connsiteX44" fmla="*/ 4443918 w 4552297"/>
              <a:gd name="connsiteY44" fmla="*/ 1887374 h 5549975"/>
              <a:gd name="connsiteX45" fmla="*/ 4452609 w 4552297"/>
              <a:gd name="connsiteY45" fmla="*/ 1911536 h 5549975"/>
              <a:gd name="connsiteX46" fmla="*/ 4454887 w 4552297"/>
              <a:gd name="connsiteY46" fmla="*/ 1961755 h 5549975"/>
              <a:gd name="connsiteX47" fmla="*/ 4454006 w 4552297"/>
              <a:gd name="connsiteY47" fmla="*/ 1995384 h 5549975"/>
              <a:gd name="connsiteX48" fmla="*/ 4453544 w 4552297"/>
              <a:gd name="connsiteY48" fmla="*/ 2000244 h 5549975"/>
              <a:gd name="connsiteX49" fmla="*/ 4444424 w 4552297"/>
              <a:gd name="connsiteY49" fmla="*/ 2040142 h 5549975"/>
              <a:gd name="connsiteX50" fmla="*/ 4447689 w 4552297"/>
              <a:gd name="connsiteY50" fmla="*/ 2044087 h 5549975"/>
              <a:gd name="connsiteX51" fmla="*/ 4450530 w 4552297"/>
              <a:gd name="connsiteY51" fmla="*/ 2056904 h 5549975"/>
              <a:gd name="connsiteX52" fmla="*/ 4445789 w 4552297"/>
              <a:gd name="connsiteY52" fmla="*/ 2067489 h 5549975"/>
              <a:gd name="connsiteX53" fmla="*/ 4435605 w 4552297"/>
              <a:gd name="connsiteY53" fmla="*/ 2117719 h 5549975"/>
              <a:gd name="connsiteX54" fmla="*/ 4428274 w 4552297"/>
              <a:gd name="connsiteY54" fmla="*/ 2167300 h 5549975"/>
              <a:gd name="connsiteX55" fmla="*/ 4372191 w 4552297"/>
              <a:gd name="connsiteY55" fmla="*/ 3223633 h 5549975"/>
              <a:gd name="connsiteX56" fmla="*/ 4359405 w 4552297"/>
              <a:gd name="connsiteY56" fmla="*/ 3477281 h 5549975"/>
              <a:gd name="connsiteX57" fmla="*/ 4348320 w 4552297"/>
              <a:gd name="connsiteY57" fmla="*/ 3639984 h 5549975"/>
              <a:gd name="connsiteX58" fmla="*/ 4257559 w 4552297"/>
              <a:gd name="connsiteY58" fmla="*/ 5278921 h 5549975"/>
              <a:gd name="connsiteX59" fmla="*/ 4262857 w 4552297"/>
              <a:gd name="connsiteY59" fmla="*/ 5315626 h 5549975"/>
              <a:gd name="connsiteX60" fmla="*/ 4266391 w 4552297"/>
              <a:gd name="connsiteY60" fmla="*/ 5350090 h 5549975"/>
              <a:gd name="connsiteX61" fmla="*/ 4269223 w 4552297"/>
              <a:gd name="connsiteY61" fmla="*/ 5450399 h 5549975"/>
              <a:gd name="connsiteX62" fmla="*/ 4250666 w 4552297"/>
              <a:gd name="connsiteY62" fmla="*/ 5484804 h 5549975"/>
              <a:gd name="connsiteX63" fmla="*/ 4246014 w 4552297"/>
              <a:gd name="connsiteY63" fmla="*/ 5487504 h 5549975"/>
              <a:gd name="connsiteX64" fmla="*/ 4242557 w 4552297"/>
              <a:gd name="connsiteY64" fmla="*/ 5549951 h 5549975"/>
              <a:gd name="connsiteX65" fmla="*/ 11873 w 4552297"/>
              <a:gd name="connsiteY65" fmla="*/ 5314089 h 5549975"/>
              <a:gd name="connsiteX66" fmla="*/ 15679 w 4552297"/>
              <a:gd name="connsiteY66" fmla="*/ 5243704 h 5549975"/>
              <a:gd name="connsiteX67" fmla="*/ 3174 w 4552297"/>
              <a:gd name="connsiteY67" fmla="*/ 5239903 h 5549975"/>
              <a:gd name="connsiteX68" fmla="*/ 7394 w 4552297"/>
              <a:gd name="connsiteY68" fmla="*/ 5233298 h 5549975"/>
              <a:gd name="connsiteX69" fmla="*/ 7663 w 4552297"/>
              <a:gd name="connsiteY69" fmla="*/ 5230552 h 5549975"/>
              <a:gd name="connsiteX70" fmla="*/ 7933 w 4552297"/>
              <a:gd name="connsiteY70" fmla="*/ 5227804 h 5549975"/>
              <a:gd name="connsiteX71" fmla="*/ 8470 w 4552297"/>
              <a:gd name="connsiteY71" fmla="*/ 5222308 h 5549975"/>
              <a:gd name="connsiteX72" fmla="*/ 8155 w 4552297"/>
              <a:gd name="connsiteY72" fmla="*/ 5216405 h 5549975"/>
              <a:gd name="connsiteX73" fmla="*/ 7571 w 4552297"/>
              <a:gd name="connsiteY73" fmla="*/ 5213249 h 5549975"/>
              <a:gd name="connsiteX74" fmla="*/ 7840 w 4552297"/>
              <a:gd name="connsiteY74" fmla="*/ 5210500 h 5549975"/>
              <a:gd name="connsiteX75" fmla="*/ 7524 w 4552297"/>
              <a:gd name="connsiteY75" fmla="*/ 5204597 h 5549975"/>
              <a:gd name="connsiteX76" fmla="*/ 6941 w 4552297"/>
              <a:gd name="connsiteY76" fmla="*/ 5201441 h 5549975"/>
              <a:gd name="connsiteX77" fmla="*/ 6311 w 4552297"/>
              <a:gd name="connsiteY77" fmla="*/ 5189632 h 5549975"/>
              <a:gd name="connsiteX78" fmla="*/ 5727 w 4552297"/>
              <a:gd name="connsiteY78" fmla="*/ 5186477 h 5549975"/>
              <a:gd name="connsiteX79" fmla="*/ 5995 w 4552297"/>
              <a:gd name="connsiteY79" fmla="*/ 5183728 h 5549975"/>
              <a:gd name="connsiteX80" fmla="*/ 4560 w 4552297"/>
              <a:gd name="connsiteY80" fmla="*/ 5180163 h 5549975"/>
              <a:gd name="connsiteX81" fmla="*/ 21055 w 4552297"/>
              <a:gd name="connsiteY81" fmla="*/ 5144275 h 5549975"/>
              <a:gd name="connsiteX82" fmla="*/ 42491 w 4552297"/>
              <a:gd name="connsiteY82" fmla="*/ 4747825 h 5549975"/>
              <a:gd name="connsiteX83" fmla="*/ 0 w 4552297"/>
              <a:gd name="connsiteY83" fmla="*/ 3811601 h 5549975"/>
              <a:gd name="connsiteX84" fmla="*/ 302276 w 4552297"/>
              <a:gd name="connsiteY84" fmla="*/ 0 h 5549975"/>
              <a:gd name="connsiteX0" fmla="*/ 299102 w 4549123"/>
              <a:gd name="connsiteY0" fmla="*/ 0 h 5549975"/>
              <a:gd name="connsiteX1" fmla="*/ 3301288 w 4549123"/>
              <a:gd name="connsiteY1" fmla="*/ 171842 h 5549975"/>
              <a:gd name="connsiteX2" fmla="*/ 4130099 w 4549123"/>
              <a:gd name="connsiteY2" fmla="*/ 226950 h 5549975"/>
              <a:gd name="connsiteX3" fmla="*/ 4503293 w 4549123"/>
              <a:gd name="connsiteY3" fmla="*/ 247374 h 5549975"/>
              <a:gd name="connsiteX4" fmla="*/ 4531172 w 4549123"/>
              <a:gd name="connsiteY4" fmla="*/ 269179 h 5549975"/>
              <a:gd name="connsiteX5" fmla="*/ 4529398 w 4549123"/>
              <a:gd name="connsiteY5" fmla="*/ 300930 h 5549975"/>
              <a:gd name="connsiteX6" fmla="*/ 4532320 w 4549123"/>
              <a:gd name="connsiteY6" fmla="*/ 302647 h 5549975"/>
              <a:gd name="connsiteX7" fmla="*/ 4548746 w 4549123"/>
              <a:gd name="connsiteY7" fmla="*/ 334222 h 5549975"/>
              <a:gd name="connsiteX8" fmla="*/ 4526485 w 4549123"/>
              <a:gd name="connsiteY8" fmla="*/ 391868 h 5549975"/>
              <a:gd name="connsiteX9" fmla="*/ 4522997 w 4549123"/>
              <a:gd name="connsiteY9" fmla="*/ 415489 h 5549975"/>
              <a:gd name="connsiteX10" fmla="*/ 4517892 w 4549123"/>
              <a:gd name="connsiteY10" fmla="*/ 506828 h 5549975"/>
              <a:gd name="connsiteX11" fmla="*/ 4517242 w 4549123"/>
              <a:gd name="connsiteY11" fmla="*/ 553245 h 5549975"/>
              <a:gd name="connsiteX12" fmla="*/ 4514143 w 4549123"/>
              <a:gd name="connsiteY12" fmla="*/ 581709 h 5549975"/>
              <a:gd name="connsiteX13" fmla="*/ 4513474 w 4549123"/>
              <a:gd name="connsiteY13" fmla="*/ 585890 h 5549975"/>
              <a:gd name="connsiteX14" fmla="*/ 4500537 w 4549123"/>
              <a:gd name="connsiteY14" fmla="*/ 817404 h 5549975"/>
              <a:gd name="connsiteX15" fmla="*/ 4502250 w 4549123"/>
              <a:gd name="connsiteY15" fmla="*/ 822238 h 5549975"/>
              <a:gd name="connsiteX16" fmla="*/ 4500099 w 4549123"/>
              <a:gd name="connsiteY16" fmla="*/ 846069 h 5549975"/>
              <a:gd name="connsiteX17" fmla="*/ 4498499 w 4549123"/>
              <a:gd name="connsiteY17" fmla="*/ 853854 h 5549975"/>
              <a:gd name="connsiteX18" fmla="*/ 4492261 w 4549123"/>
              <a:gd name="connsiteY18" fmla="*/ 965485 h 5549975"/>
              <a:gd name="connsiteX19" fmla="*/ 4494338 w 4549123"/>
              <a:gd name="connsiteY19" fmla="*/ 966385 h 5549975"/>
              <a:gd name="connsiteX20" fmla="*/ 4498457 w 4549123"/>
              <a:gd name="connsiteY20" fmla="*/ 1002567 h 5549975"/>
              <a:gd name="connsiteX21" fmla="*/ 4493659 w 4549123"/>
              <a:gd name="connsiteY21" fmla="*/ 1101094 h 5549975"/>
              <a:gd name="connsiteX22" fmla="*/ 4493554 w 4549123"/>
              <a:gd name="connsiteY22" fmla="*/ 1159389 h 5549975"/>
              <a:gd name="connsiteX23" fmla="*/ 4497857 w 4549123"/>
              <a:gd name="connsiteY23" fmla="*/ 1180505 h 5549975"/>
              <a:gd name="connsiteX24" fmla="*/ 4500947 w 4549123"/>
              <a:gd name="connsiteY24" fmla="*/ 1210687 h 5549975"/>
              <a:gd name="connsiteX25" fmla="*/ 4509764 w 4549123"/>
              <a:gd name="connsiteY25" fmla="*/ 1263157 h 5549975"/>
              <a:gd name="connsiteX26" fmla="*/ 4512041 w 4549123"/>
              <a:gd name="connsiteY26" fmla="*/ 1313374 h 5549975"/>
              <a:gd name="connsiteX27" fmla="*/ 4511161 w 4549123"/>
              <a:gd name="connsiteY27" fmla="*/ 1347004 h 5549975"/>
              <a:gd name="connsiteX28" fmla="*/ 4510698 w 4549123"/>
              <a:gd name="connsiteY28" fmla="*/ 1351864 h 5549975"/>
              <a:gd name="connsiteX29" fmla="*/ 4501579 w 4549123"/>
              <a:gd name="connsiteY29" fmla="*/ 1391762 h 5549975"/>
              <a:gd name="connsiteX30" fmla="*/ 4504843 w 4549123"/>
              <a:gd name="connsiteY30" fmla="*/ 1395707 h 5549975"/>
              <a:gd name="connsiteX31" fmla="*/ 4507685 w 4549123"/>
              <a:gd name="connsiteY31" fmla="*/ 1408524 h 5549975"/>
              <a:gd name="connsiteX32" fmla="*/ 4502944 w 4549123"/>
              <a:gd name="connsiteY32" fmla="*/ 1419109 h 5549975"/>
              <a:gd name="connsiteX33" fmla="*/ 4492760 w 4549123"/>
              <a:gd name="connsiteY33" fmla="*/ 1469337 h 5549975"/>
              <a:gd name="connsiteX34" fmla="*/ 4481863 w 4549123"/>
              <a:gd name="connsiteY34" fmla="*/ 1543038 h 5549975"/>
              <a:gd name="connsiteX35" fmla="*/ 4476982 w 4549123"/>
              <a:gd name="connsiteY35" fmla="*/ 1553997 h 5549975"/>
              <a:gd name="connsiteX36" fmla="*/ 4462554 w 4549123"/>
              <a:gd name="connsiteY36" fmla="*/ 1626071 h 5549975"/>
              <a:gd name="connsiteX37" fmla="*/ 4458839 w 4549123"/>
              <a:gd name="connsiteY37" fmla="*/ 1664103 h 5549975"/>
              <a:gd name="connsiteX38" fmla="*/ 4462499 w 4549123"/>
              <a:gd name="connsiteY38" fmla="*/ 1668558 h 5549975"/>
              <a:gd name="connsiteX39" fmla="*/ 4460849 w 4549123"/>
              <a:gd name="connsiteY39" fmla="*/ 1679756 h 5549975"/>
              <a:gd name="connsiteX40" fmla="*/ 4461261 w 4549123"/>
              <a:gd name="connsiteY40" fmla="*/ 1682815 h 5549975"/>
              <a:gd name="connsiteX41" fmla="*/ 4462772 w 4549123"/>
              <a:gd name="connsiteY41" fmla="*/ 1700268 h 5549975"/>
              <a:gd name="connsiteX42" fmla="*/ 4451302 w 4549123"/>
              <a:gd name="connsiteY42" fmla="*/ 1735163 h 5549975"/>
              <a:gd name="connsiteX43" fmla="*/ 4449242 w 4549123"/>
              <a:gd name="connsiteY43" fmla="*/ 1735289 h 5549975"/>
              <a:gd name="connsiteX44" fmla="*/ 4440744 w 4549123"/>
              <a:gd name="connsiteY44" fmla="*/ 1887374 h 5549975"/>
              <a:gd name="connsiteX45" fmla="*/ 4449435 w 4549123"/>
              <a:gd name="connsiteY45" fmla="*/ 1911536 h 5549975"/>
              <a:gd name="connsiteX46" fmla="*/ 4451713 w 4549123"/>
              <a:gd name="connsiteY46" fmla="*/ 1961755 h 5549975"/>
              <a:gd name="connsiteX47" fmla="*/ 4450832 w 4549123"/>
              <a:gd name="connsiteY47" fmla="*/ 1995384 h 5549975"/>
              <a:gd name="connsiteX48" fmla="*/ 4450370 w 4549123"/>
              <a:gd name="connsiteY48" fmla="*/ 2000244 h 5549975"/>
              <a:gd name="connsiteX49" fmla="*/ 4441250 w 4549123"/>
              <a:gd name="connsiteY49" fmla="*/ 2040142 h 5549975"/>
              <a:gd name="connsiteX50" fmla="*/ 4444515 w 4549123"/>
              <a:gd name="connsiteY50" fmla="*/ 2044087 h 5549975"/>
              <a:gd name="connsiteX51" fmla="*/ 4447356 w 4549123"/>
              <a:gd name="connsiteY51" fmla="*/ 2056904 h 5549975"/>
              <a:gd name="connsiteX52" fmla="*/ 4442615 w 4549123"/>
              <a:gd name="connsiteY52" fmla="*/ 2067489 h 5549975"/>
              <a:gd name="connsiteX53" fmla="*/ 4432431 w 4549123"/>
              <a:gd name="connsiteY53" fmla="*/ 2117719 h 5549975"/>
              <a:gd name="connsiteX54" fmla="*/ 4425100 w 4549123"/>
              <a:gd name="connsiteY54" fmla="*/ 2167300 h 5549975"/>
              <a:gd name="connsiteX55" fmla="*/ 4369017 w 4549123"/>
              <a:gd name="connsiteY55" fmla="*/ 3223633 h 5549975"/>
              <a:gd name="connsiteX56" fmla="*/ 4356231 w 4549123"/>
              <a:gd name="connsiteY56" fmla="*/ 3477281 h 5549975"/>
              <a:gd name="connsiteX57" fmla="*/ 4345146 w 4549123"/>
              <a:gd name="connsiteY57" fmla="*/ 3639984 h 5549975"/>
              <a:gd name="connsiteX58" fmla="*/ 4254385 w 4549123"/>
              <a:gd name="connsiteY58" fmla="*/ 5278921 h 5549975"/>
              <a:gd name="connsiteX59" fmla="*/ 4259683 w 4549123"/>
              <a:gd name="connsiteY59" fmla="*/ 5315626 h 5549975"/>
              <a:gd name="connsiteX60" fmla="*/ 4263217 w 4549123"/>
              <a:gd name="connsiteY60" fmla="*/ 5350090 h 5549975"/>
              <a:gd name="connsiteX61" fmla="*/ 4266049 w 4549123"/>
              <a:gd name="connsiteY61" fmla="*/ 5450399 h 5549975"/>
              <a:gd name="connsiteX62" fmla="*/ 4247492 w 4549123"/>
              <a:gd name="connsiteY62" fmla="*/ 5484804 h 5549975"/>
              <a:gd name="connsiteX63" fmla="*/ 4242840 w 4549123"/>
              <a:gd name="connsiteY63" fmla="*/ 5487504 h 5549975"/>
              <a:gd name="connsiteX64" fmla="*/ 4239383 w 4549123"/>
              <a:gd name="connsiteY64" fmla="*/ 5549951 h 5549975"/>
              <a:gd name="connsiteX65" fmla="*/ 8699 w 4549123"/>
              <a:gd name="connsiteY65" fmla="*/ 5314089 h 5549975"/>
              <a:gd name="connsiteX66" fmla="*/ 12505 w 4549123"/>
              <a:gd name="connsiteY66" fmla="*/ 5243704 h 5549975"/>
              <a:gd name="connsiteX67" fmla="*/ 0 w 4549123"/>
              <a:gd name="connsiteY67" fmla="*/ 5239903 h 5549975"/>
              <a:gd name="connsiteX68" fmla="*/ 4220 w 4549123"/>
              <a:gd name="connsiteY68" fmla="*/ 5233298 h 5549975"/>
              <a:gd name="connsiteX69" fmla="*/ 4489 w 4549123"/>
              <a:gd name="connsiteY69" fmla="*/ 5230552 h 5549975"/>
              <a:gd name="connsiteX70" fmla="*/ 4759 w 4549123"/>
              <a:gd name="connsiteY70" fmla="*/ 5227804 h 5549975"/>
              <a:gd name="connsiteX71" fmla="*/ 5296 w 4549123"/>
              <a:gd name="connsiteY71" fmla="*/ 5222308 h 5549975"/>
              <a:gd name="connsiteX72" fmla="*/ 4981 w 4549123"/>
              <a:gd name="connsiteY72" fmla="*/ 5216405 h 5549975"/>
              <a:gd name="connsiteX73" fmla="*/ 4397 w 4549123"/>
              <a:gd name="connsiteY73" fmla="*/ 5213249 h 5549975"/>
              <a:gd name="connsiteX74" fmla="*/ 4666 w 4549123"/>
              <a:gd name="connsiteY74" fmla="*/ 5210500 h 5549975"/>
              <a:gd name="connsiteX75" fmla="*/ 4350 w 4549123"/>
              <a:gd name="connsiteY75" fmla="*/ 5204597 h 5549975"/>
              <a:gd name="connsiteX76" fmla="*/ 3767 w 4549123"/>
              <a:gd name="connsiteY76" fmla="*/ 5201441 h 5549975"/>
              <a:gd name="connsiteX77" fmla="*/ 3137 w 4549123"/>
              <a:gd name="connsiteY77" fmla="*/ 5189632 h 5549975"/>
              <a:gd name="connsiteX78" fmla="*/ 2553 w 4549123"/>
              <a:gd name="connsiteY78" fmla="*/ 5186477 h 5549975"/>
              <a:gd name="connsiteX79" fmla="*/ 2821 w 4549123"/>
              <a:gd name="connsiteY79" fmla="*/ 5183728 h 5549975"/>
              <a:gd name="connsiteX80" fmla="*/ 1386 w 4549123"/>
              <a:gd name="connsiteY80" fmla="*/ 5180163 h 5549975"/>
              <a:gd name="connsiteX81" fmla="*/ 17881 w 4549123"/>
              <a:gd name="connsiteY81" fmla="*/ 5144275 h 5549975"/>
              <a:gd name="connsiteX82" fmla="*/ 39317 w 4549123"/>
              <a:gd name="connsiteY82" fmla="*/ 4747825 h 5549975"/>
              <a:gd name="connsiteX83" fmla="*/ 218499 w 4549123"/>
              <a:gd name="connsiteY83" fmla="*/ 3822685 h 5549975"/>
              <a:gd name="connsiteX84" fmla="*/ 299102 w 4549123"/>
              <a:gd name="connsiteY84" fmla="*/ 0 h 5549975"/>
              <a:gd name="connsiteX0" fmla="*/ 299102 w 4549123"/>
              <a:gd name="connsiteY0" fmla="*/ 0 h 5549975"/>
              <a:gd name="connsiteX1" fmla="*/ 3301288 w 4549123"/>
              <a:gd name="connsiteY1" fmla="*/ 171842 h 5549975"/>
              <a:gd name="connsiteX2" fmla="*/ 4130099 w 4549123"/>
              <a:gd name="connsiteY2" fmla="*/ 226950 h 5549975"/>
              <a:gd name="connsiteX3" fmla="*/ 4503293 w 4549123"/>
              <a:gd name="connsiteY3" fmla="*/ 247374 h 5549975"/>
              <a:gd name="connsiteX4" fmla="*/ 4531172 w 4549123"/>
              <a:gd name="connsiteY4" fmla="*/ 269179 h 5549975"/>
              <a:gd name="connsiteX5" fmla="*/ 4529398 w 4549123"/>
              <a:gd name="connsiteY5" fmla="*/ 300930 h 5549975"/>
              <a:gd name="connsiteX6" fmla="*/ 4532320 w 4549123"/>
              <a:gd name="connsiteY6" fmla="*/ 302647 h 5549975"/>
              <a:gd name="connsiteX7" fmla="*/ 4548746 w 4549123"/>
              <a:gd name="connsiteY7" fmla="*/ 334222 h 5549975"/>
              <a:gd name="connsiteX8" fmla="*/ 4526485 w 4549123"/>
              <a:gd name="connsiteY8" fmla="*/ 391868 h 5549975"/>
              <a:gd name="connsiteX9" fmla="*/ 4522997 w 4549123"/>
              <a:gd name="connsiteY9" fmla="*/ 415489 h 5549975"/>
              <a:gd name="connsiteX10" fmla="*/ 4517892 w 4549123"/>
              <a:gd name="connsiteY10" fmla="*/ 506828 h 5549975"/>
              <a:gd name="connsiteX11" fmla="*/ 4517242 w 4549123"/>
              <a:gd name="connsiteY11" fmla="*/ 553245 h 5549975"/>
              <a:gd name="connsiteX12" fmla="*/ 4514143 w 4549123"/>
              <a:gd name="connsiteY12" fmla="*/ 581709 h 5549975"/>
              <a:gd name="connsiteX13" fmla="*/ 4513474 w 4549123"/>
              <a:gd name="connsiteY13" fmla="*/ 585890 h 5549975"/>
              <a:gd name="connsiteX14" fmla="*/ 4500537 w 4549123"/>
              <a:gd name="connsiteY14" fmla="*/ 817404 h 5549975"/>
              <a:gd name="connsiteX15" fmla="*/ 4502250 w 4549123"/>
              <a:gd name="connsiteY15" fmla="*/ 822238 h 5549975"/>
              <a:gd name="connsiteX16" fmla="*/ 4500099 w 4549123"/>
              <a:gd name="connsiteY16" fmla="*/ 846069 h 5549975"/>
              <a:gd name="connsiteX17" fmla="*/ 4498499 w 4549123"/>
              <a:gd name="connsiteY17" fmla="*/ 853854 h 5549975"/>
              <a:gd name="connsiteX18" fmla="*/ 4492261 w 4549123"/>
              <a:gd name="connsiteY18" fmla="*/ 965485 h 5549975"/>
              <a:gd name="connsiteX19" fmla="*/ 4494338 w 4549123"/>
              <a:gd name="connsiteY19" fmla="*/ 966385 h 5549975"/>
              <a:gd name="connsiteX20" fmla="*/ 4498457 w 4549123"/>
              <a:gd name="connsiteY20" fmla="*/ 1002567 h 5549975"/>
              <a:gd name="connsiteX21" fmla="*/ 4493659 w 4549123"/>
              <a:gd name="connsiteY21" fmla="*/ 1101094 h 5549975"/>
              <a:gd name="connsiteX22" fmla="*/ 4493554 w 4549123"/>
              <a:gd name="connsiteY22" fmla="*/ 1159389 h 5549975"/>
              <a:gd name="connsiteX23" fmla="*/ 4497857 w 4549123"/>
              <a:gd name="connsiteY23" fmla="*/ 1180505 h 5549975"/>
              <a:gd name="connsiteX24" fmla="*/ 4500947 w 4549123"/>
              <a:gd name="connsiteY24" fmla="*/ 1210687 h 5549975"/>
              <a:gd name="connsiteX25" fmla="*/ 4509764 w 4549123"/>
              <a:gd name="connsiteY25" fmla="*/ 1263157 h 5549975"/>
              <a:gd name="connsiteX26" fmla="*/ 4512041 w 4549123"/>
              <a:gd name="connsiteY26" fmla="*/ 1313374 h 5549975"/>
              <a:gd name="connsiteX27" fmla="*/ 4511161 w 4549123"/>
              <a:gd name="connsiteY27" fmla="*/ 1347004 h 5549975"/>
              <a:gd name="connsiteX28" fmla="*/ 4510698 w 4549123"/>
              <a:gd name="connsiteY28" fmla="*/ 1351864 h 5549975"/>
              <a:gd name="connsiteX29" fmla="*/ 4501579 w 4549123"/>
              <a:gd name="connsiteY29" fmla="*/ 1391762 h 5549975"/>
              <a:gd name="connsiteX30" fmla="*/ 4504843 w 4549123"/>
              <a:gd name="connsiteY30" fmla="*/ 1395707 h 5549975"/>
              <a:gd name="connsiteX31" fmla="*/ 4507685 w 4549123"/>
              <a:gd name="connsiteY31" fmla="*/ 1408524 h 5549975"/>
              <a:gd name="connsiteX32" fmla="*/ 4502944 w 4549123"/>
              <a:gd name="connsiteY32" fmla="*/ 1419109 h 5549975"/>
              <a:gd name="connsiteX33" fmla="*/ 4492760 w 4549123"/>
              <a:gd name="connsiteY33" fmla="*/ 1469337 h 5549975"/>
              <a:gd name="connsiteX34" fmla="*/ 4481863 w 4549123"/>
              <a:gd name="connsiteY34" fmla="*/ 1543038 h 5549975"/>
              <a:gd name="connsiteX35" fmla="*/ 4476982 w 4549123"/>
              <a:gd name="connsiteY35" fmla="*/ 1553997 h 5549975"/>
              <a:gd name="connsiteX36" fmla="*/ 4462554 w 4549123"/>
              <a:gd name="connsiteY36" fmla="*/ 1626071 h 5549975"/>
              <a:gd name="connsiteX37" fmla="*/ 4458839 w 4549123"/>
              <a:gd name="connsiteY37" fmla="*/ 1664103 h 5549975"/>
              <a:gd name="connsiteX38" fmla="*/ 4462499 w 4549123"/>
              <a:gd name="connsiteY38" fmla="*/ 1668558 h 5549975"/>
              <a:gd name="connsiteX39" fmla="*/ 4460849 w 4549123"/>
              <a:gd name="connsiteY39" fmla="*/ 1679756 h 5549975"/>
              <a:gd name="connsiteX40" fmla="*/ 4461261 w 4549123"/>
              <a:gd name="connsiteY40" fmla="*/ 1682815 h 5549975"/>
              <a:gd name="connsiteX41" fmla="*/ 4462772 w 4549123"/>
              <a:gd name="connsiteY41" fmla="*/ 1700268 h 5549975"/>
              <a:gd name="connsiteX42" fmla="*/ 4451302 w 4549123"/>
              <a:gd name="connsiteY42" fmla="*/ 1735163 h 5549975"/>
              <a:gd name="connsiteX43" fmla="*/ 4449242 w 4549123"/>
              <a:gd name="connsiteY43" fmla="*/ 1735289 h 5549975"/>
              <a:gd name="connsiteX44" fmla="*/ 4440744 w 4549123"/>
              <a:gd name="connsiteY44" fmla="*/ 1887374 h 5549975"/>
              <a:gd name="connsiteX45" fmla="*/ 4449435 w 4549123"/>
              <a:gd name="connsiteY45" fmla="*/ 1911536 h 5549975"/>
              <a:gd name="connsiteX46" fmla="*/ 4451713 w 4549123"/>
              <a:gd name="connsiteY46" fmla="*/ 1961755 h 5549975"/>
              <a:gd name="connsiteX47" fmla="*/ 4450832 w 4549123"/>
              <a:gd name="connsiteY47" fmla="*/ 1995384 h 5549975"/>
              <a:gd name="connsiteX48" fmla="*/ 4450370 w 4549123"/>
              <a:gd name="connsiteY48" fmla="*/ 2000244 h 5549975"/>
              <a:gd name="connsiteX49" fmla="*/ 4441250 w 4549123"/>
              <a:gd name="connsiteY49" fmla="*/ 2040142 h 5549975"/>
              <a:gd name="connsiteX50" fmla="*/ 4444515 w 4549123"/>
              <a:gd name="connsiteY50" fmla="*/ 2044087 h 5549975"/>
              <a:gd name="connsiteX51" fmla="*/ 4447356 w 4549123"/>
              <a:gd name="connsiteY51" fmla="*/ 2056904 h 5549975"/>
              <a:gd name="connsiteX52" fmla="*/ 4442615 w 4549123"/>
              <a:gd name="connsiteY52" fmla="*/ 2067489 h 5549975"/>
              <a:gd name="connsiteX53" fmla="*/ 4432431 w 4549123"/>
              <a:gd name="connsiteY53" fmla="*/ 2117719 h 5549975"/>
              <a:gd name="connsiteX54" fmla="*/ 4425100 w 4549123"/>
              <a:gd name="connsiteY54" fmla="*/ 2167300 h 5549975"/>
              <a:gd name="connsiteX55" fmla="*/ 4369017 w 4549123"/>
              <a:gd name="connsiteY55" fmla="*/ 3223633 h 5549975"/>
              <a:gd name="connsiteX56" fmla="*/ 4356231 w 4549123"/>
              <a:gd name="connsiteY56" fmla="*/ 3477281 h 5549975"/>
              <a:gd name="connsiteX57" fmla="*/ 4345146 w 4549123"/>
              <a:gd name="connsiteY57" fmla="*/ 3639984 h 5549975"/>
              <a:gd name="connsiteX58" fmla="*/ 4254385 w 4549123"/>
              <a:gd name="connsiteY58" fmla="*/ 5278921 h 5549975"/>
              <a:gd name="connsiteX59" fmla="*/ 4259683 w 4549123"/>
              <a:gd name="connsiteY59" fmla="*/ 5315626 h 5549975"/>
              <a:gd name="connsiteX60" fmla="*/ 4263217 w 4549123"/>
              <a:gd name="connsiteY60" fmla="*/ 5350090 h 5549975"/>
              <a:gd name="connsiteX61" fmla="*/ 4266049 w 4549123"/>
              <a:gd name="connsiteY61" fmla="*/ 5450399 h 5549975"/>
              <a:gd name="connsiteX62" fmla="*/ 4247492 w 4549123"/>
              <a:gd name="connsiteY62" fmla="*/ 5484804 h 5549975"/>
              <a:gd name="connsiteX63" fmla="*/ 4242840 w 4549123"/>
              <a:gd name="connsiteY63" fmla="*/ 5487504 h 5549975"/>
              <a:gd name="connsiteX64" fmla="*/ 4239383 w 4549123"/>
              <a:gd name="connsiteY64" fmla="*/ 5549951 h 5549975"/>
              <a:gd name="connsiteX65" fmla="*/ 8699 w 4549123"/>
              <a:gd name="connsiteY65" fmla="*/ 5314089 h 5549975"/>
              <a:gd name="connsiteX66" fmla="*/ 12505 w 4549123"/>
              <a:gd name="connsiteY66" fmla="*/ 5243704 h 5549975"/>
              <a:gd name="connsiteX67" fmla="*/ 0 w 4549123"/>
              <a:gd name="connsiteY67" fmla="*/ 5239903 h 5549975"/>
              <a:gd name="connsiteX68" fmla="*/ 4220 w 4549123"/>
              <a:gd name="connsiteY68" fmla="*/ 5233298 h 5549975"/>
              <a:gd name="connsiteX69" fmla="*/ 4489 w 4549123"/>
              <a:gd name="connsiteY69" fmla="*/ 5230552 h 5549975"/>
              <a:gd name="connsiteX70" fmla="*/ 4759 w 4549123"/>
              <a:gd name="connsiteY70" fmla="*/ 5227804 h 5549975"/>
              <a:gd name="connsiteX71" fmla="*/ 5296 w 4549123"/>
              <a:gd name="connsiteY71" fmla="*/ 5222308 h 5549975"/>
              <a:gd name="connsiteX72" fmla="*/ 4981 w 4549123"/>
              <a:gd name="connsiteY72" fmla="*/ 5216405 h 5549975"/>
              <a:gd name="connsiteX73" fmla="*/ 4397 w 4549123"/>
              <a:gd name="connsiteY73" fmla="*/ 5213249 h 5549975"/>
              <a:gd name="connsiteX74" fmla="*/ 4666 w 4549123"/>
              <a:gd name="connsiteY74" fmla="*/ 5210500 h 5549975"/>
              <a:gd name="connsiteX75" fmla="*/ 4350 w 4549123"/>
              <a:gd name="connsiteY75" fmla="*/ 5204597 h 5549975"/>
              <a:gd name="connsiteX76" fmla="*/ 3767 w 4549123"/>
              <a:gd name="connsiteY76" fmla="*/ 5201441 h 5549975"/>
              <a:gd name="connsiteX77" fmla="*/ 3137 w 4549123"/>
              <a:gd name="connsiteY77" fmla="*/ 5189632 h 5549975"/>
              <a:gd name="connsiteX78" fmla="*/ 2553 w 4549123"/>
              <a:gd name="connsiteY78" fmla="*/ 5186477 h 5549975"/>
              <a:gd name="connsiteX79" fmla="*/ 2821 w 4549123"/>
              <a:gd name="connsiteY79" fmla="*/ 5183728 h 5549975"/>
              <a:gd name="connsiteX80" fmla="*/ 1386 w 4549123"/>
              <a:gd name="connsiteY80" fmla="*/ 5180163 h 5549975"/>
              <a:gd name="connsiteX81" fmla="*/ 17881 w 4549123"/>
              <a:gd name="connsiteY81" fmla="*/ 5144275 h 5549975"/>
              <a:gd name="connsiteX82" fmla="*/ 39317 w 4549123"/>
              <a:gd name="connsiteY82" fmla="*/ 4747825 h 5549975"/>
              <a:gd name="connsiteX83" fmla="*/ 74412 w 4549123"/>
              <a:gd name="connsiteY83" fmla="*/ 3839310 h 5549975"/>
              <a:gd name="connsiteX84" fmla="*/ 299102 w 4549123"/>
              <a:gd name="connsiteY84" fmla="*/ 0 h 5549975"/>
              <a:gd name="connsiteX0" fmla="*/ 299102 w 4549123"/>
              <a:gd name="connsiteY0" fmla="*/ 0 h 5549975"/>
              <a:gd name="connsiteX1" fmla="*/ 3301288 w 4549123"/>
              <a:gd name="connsiteY1" fmla="*/ 171842 h 5549975"/>
              <a:gd name="connsiteX2" fmla="*/ 4130099 w 4549123"/>
              <a:gd name="connsiteY2" fmla="*/ 226950 h 5549975"/>
              <a:gd name="connsiteX3" fmla="*/ 4503293 w 4549123"/>
              <a:gd name="connsiteY3" fmla="*/ 247374 h 5549975"/>
              <a:gd name="connsiteX4" fmla="*/ 4531172 w 4549123"/>
              <a:gd name="connsiteY4" fmla="*/ 269179 h 5549975"/>
              <a:gd name="connsiteX5" fmla="*/ 4529398 w 4549123"/>
              <a:gd name="connsiteY5" fmla="*/ 300930 h 5549975"/>
              <a:gd name="connsiteX6" fmla="*/ 4532320 w 4549123"/>
              <a:gd name="connsiteY6" fmla="*/ 302647 h 5549975"/>
              <a:gd name="connsiteX7" fmla="*/ 4548746 w 4549123"/>
              <a:gd name="connsiteY7" fmla="*/ 334222 h 5549975"/>
              <a:gd name="connsiteX8" fmla="*/ 4526485 w 4549123"/>
              <a:gd name="connsiteY8" fmla="*/ 391868 h 5549975"/>
              <a:gd name="connsiteX9" fmla="*/ 4522997 w 4549123"/>
              <a:gd name="connsiteY9" fmla="*/ 415489 h 5549975"/>
              <a:gd name="connsiteX10" fmla="*/ 4517892 w 4549123"/>
              <a:gd name="connsiteY10" fmla="*/ 506828 h 5549975"/>
              <a:gd name="connsiteX11" fmla="*/ 4517242 w 4549123"/>
              <a:gd name="connsiteY11" fmla="*/ 553245 h 5549975"/>
              <a:gd name="connsiteX12" fmla="*/ 4514143 w 4549123"/>
              <a:gd name="connsiteY12" fmla="*/ 581709 h 5549975"/>
              <a:gd name="connsiteX13" fmla="*/ 4513474 w 4549123"/>
              <a:gd name="connsiteY13" fmla="*/ 585890 h 5549975"/>
              <a:gd name="connsiteX14" fmla="*/ 4500537 w 4549123"/>
              <a:gd name="connsiteY14" fmla="*/ 817404 h 5549975"/>
              <a:gd name="connsiteX15" fmla="*/ 4502250 w 4549123"/>
              <a:gd name="connsiteY15" fmla="*/ 822238 h 5549975"/>
              <a:gd name="connsiteX16" fmla="*/ 4500099 w 4549123"/>
              <a:gd name="connsiteY16" fmla="*/ 846069 h 5549975"/>
              <a:gd name="connsiteX17" fmla="*/ 4498499 w 4549123"/>
              <a:gd name="connsiteY17" fmla="*/ 853854 h 5549975"/>
              <a:gd name="connsiteX18" fmla="*/ 4492261 w 4549123"/>
              <a:gd name="connsiteY18" fmla="*/ 965485 h 5549975"/>
              <a:gd name="connsiteX19" fmla="*/ 4494338 w 4549123"/>
              <a:gd name="connsiteY19" fmla="*/ 966385 h 5549975"/>
              <a:gd name="connsiteX20" fmla="*/ 4498457 w 4549123"/>
              <a:gd name="connsiteY20" fmla="*/ 1002567 h 5549975"/>
              <a:gd name="connsiteX21" fmla="*/ 4493659 w 4549123"/>
              <a:gd name="connsiteY21" fmla="*/ 1101094 h 5549975"/>
              <a:gd name="connsiteX22" fmla="*/ 4493554 w 4549123"/>
              <a:gd name="connsiteY22" fmla="*/ 1159389 h 5549975"/>
              <a:gd name="connsiteX23" fmla="*/ 4497857 w 4549123"/>
              <a:gd name="connsiteY23" fmla="*/ 1180505 h 5549975"/>
              <a:gd name="connsiteX24" fmla="*/ 4500947 w 4549123"/>
              <a:gd name="connsiteY24" fmla="*/ 1210687 h 5549975"/>
              <a:gd name="connsiteX25" fmla="*/ 4509764 w 4549123"/>
              <a:gd name="connsiteY25" fmla="*/ 1263157 h 5549975"/>
              <a:gd name="connsiteX26" fmla="*/ 4512041 w 4549123"/>
              <a:gd name="connsiteY26" fmla="*/ 1313374 h 5549975"/>
              <a:gd name="connsiteX27" fmla="*/ 4511161 w 4549123"/>
              <a:gd name="connsiteY27" fmla="*/ 1347004 h 5549975"/>
              <a:gd name="connsiteX28" fmla="*/ 4510698 w 4549123"/>
              <a:gd name="connsiteY28" fmla="*/ 1351864 h 5549975"/>
              <a:gd name="connsiteX29" fmla="*/ 4501579 w 4549123"/>
              <a:gd name="connsiteY29" fmla="*/ 1391762 h 5549975"/>
              <a:gd name="connsiteX30" fmla="*/ 4504843 w 4549123"/>
              <a:gd name="connsiteY30" fmla="*/ 1395707 h 5549975"/>
              <a:gd name="connsiteX31" fmla="*/ 4507685 w 4549123"/>
              <a:gd name="connsiteY31" fmla="*/ 1408524 h 5549975"/>
              <a:gd name="connsiteX32" fmla="*/ 4502944 w 4549123"/>
              <a:gd name="connsiteY32" fmla="*/ 1419109 h 5549975"/>
              <a:gd name="connsiteX33" fmla="*/ 4492760 w 4549123"/>
              <a:gd name="connsiteY33" fmla="*/ 1469337 h 5549975"/>
              <a:gd name="connsiteX34" fmla="*/ 4481863 w 4549123"/>
              <a:gd name="connsiteY34" fmla="*/ 1543038 h 5549975"/>
              <a:gd name="connsiteX35" fmla="*/ 4476982 w 4549123"/>
              <a:gd name="connsiteY35" fmla="*/ 1553997 h 5549975"/>
              <a:gd name="connsiteX36" fmla="*/ 4462554 w 4549123"/>
              <a:gd name="connsiteY36" fmla="*/ 1626071 h 5549975"/>
              <a:gd name="connsiteX37" fmla="*/ 4458839 w 4549123"/>
              <a:gd name="connsiteY37" fmla="*/ 1664103 h 5549975"/>
              <a:gd name="connsiteX38" fmla="*/ 4462499 w 4549123"/>
              <a:gd name="connsiteY38" fmla="*/ 1668558 h 5549975"/>
              <a:gd name="connsiteX39" fmla="*/ 4460849 w 4549123"/>
              <a:gd name="connsiteY39" fmla="*/ 1679756 h 5549975"/>
              <a:gd name="connsiteX40" fmla="*/ 4461261 w 4549123"/>
              <a:gd name="connsiteY40" fmla="*/ 1682815 h 5549975"/>
              <a:gd name="connsiteX41" fmla="*/ 4462772 w 4549123"/>
              <a:gd name="connsiteY41" fmla="*/ 1700268 h 5549975"/>
              <a:gd name="connsiteX42" fmla="*/ 4451302 w 4549123"/>
              <a:gd name="connsiteY42" fmla="*/ 1735163 h 5549975"/>
              <a:gd name="connsiteX43" fmla="*/ 4449242 w 4549123"/>
              <a:gd name="connsiteY43" fmla="*/ 1735289 h 5549975"/>
              <a:gd name="connsiteX44" fmla="*/ 4440744 w 4549123"/>
              <a:gd name="connsiteY44" fmla="*/ 1887374 h 5549975"/>
              <a:gd name="connsiteX45" fmla="*/ 4449435 w 4549123"/>
              <a:gd name="connsiteY45" fmla="*/ 1911536 h 5549975"/>
              <a:gd name="connsiteX46" fmla="*/ 4451713 w 4549123"/>
              <a:gd name="connsiteY46" fmla="*/ 1961755 h 5549975"/>
              <a:gd name="connsiteX47" fmla="*/ 4450832 w 4549123"/>
              <a:gd name="connsiteY47" fmla="*/ 1995384 h 5549975"/>
              <a:gd name="connsiteX48" fmla="*/ 4450370 w 4549123"/>
              <a:gd name="connsiteY48" fmla="*/ 2000244 h 5549975"/>
              <a:gd name="connsiteX49" fmla="*/ 4441250 w 4549123"/>
              <a:gd name="connsiteY49" fmla="*/ 2040142 h 5549975"/>
              <a:gd name="connsiteX50" fmla="*/ 4444515 w 4549123"/>
              <a:gd name="connsiteY50" fmla="*/ 2044087 h 5549975"/>
              <a:gd name="connsiteX51" fmla="*/ 4447356 w 4549123"/>
              <a:gd name="connsiteY51" fmla="*/ 2056904 h 5549975"/>
              <a:gd name="connsiteX52" fmla="*/ 4442615 w 4549123"/>
              <a:gd name="connsiteY52" fmla="*/ 2067489 h 5549975"/>
              <a:gd name="connsiteX53" fmla="*/ 4432431 w 4549123"/>
              <a:gd name="connsiteY53" fmla="*/ 2117719 h 5549975"/>
              <a:gd name="connsiteX54" fmla="*/ 4425100 w 4549123"/>
              <a:gd name="connsiteY54" fmla="*/ 2167300 h 5549975"/>
              <a:gd name="connsiteX55" fmla="*/ 4369017 w 4549123"/>
              <a:gd name="connsiteY55" fmla="*/ 3223633 h 5549975"/>
              <a:gd name="connsiteX56" fmla="*/ 4356231 w 4549123"/>
              <a:gd name="connsiteY56" fmla="*/ 3477281 h 5549975"/>
              <a:gd name="connsiteX57" fmla="*/ 4345146 w 4549123"/>
              <a:gd name="connsiteY57" fmla="*/ 3639984 h 5549975"/>
              <a:gd name="connsiteX58" fmla="*/ 4254385 w 4549123"/>
              <a:gd name="connsiteY58" fmla="*/ 5278921 h 5549975"/>
              <a:gd name="connsiteX59" fmla="*/ 4259683 w 4549123"/>
              <a:gd name="connsiteY59" fmla="*/ 5315626 h 5549975"/>
              <a:gd name="connsiteX60" fmla="*/ 4263217 w 4549123"/>
              <a:gd name="connsiteY60" fmla="*/ 5350090 h 5549975"/>
              <a:gd name="connsiteX61" fmla="*/ 4266049 w 4549123"/>
              <a:gd name="connsiteY61" fmla="*/ 5450399 h 5549975"/>
              <a:gd name="connsiteX62" fmla="*/ 4247492 w 4549123"/>
              <a:gd name="connsiteY62" fmla="*/ 5484804 h 5549975"/>
              <a:gd name="connsiteX63" fmla="*/ 4242840 w 4549123"/>
              <a:gd name="connsiteY63" fmla="*/ 5487504 h 5549975"/>
              <a:gd name="connsiteX64" fmla="*/ 4239383 w 4549123"/>
              <a:gd name="connsiteY64" fmla="*/ 5549951 h 5549975"/>
              <a:gd name="connsiteX65" fmla="*/ 8699 w 4549123"/>
              <a:gd name="connsiteY65" fmla="*/ 5314089 h 5549975"/>
              <a:gd name="connsiteX66" fmla="*/ 12505 w 4549123"/>
              <a:gd name="connsiteY66" fmla="*/ 5243704 h 5549975"/>
              <a:gd name="connsiteX67" fmla="*/ 0 w 4549123"/>
              <a:gd name="connsiteY67" fmla="*/ 5239903 h 5549975"/>
              <a:gd name="connsiteX68" fmla="*/ 4220 w 4549123"/>
              <a:gd name="connsiteY68" fmla="*/ 5233298 h 5549975"/>
              <a:gd name="connsiteX69" fmla="*/ 4489 w 4549123"/>
              <a:gd name="connsiteY69" fmla="*/ 5230552 h 5549975"/>
              <a:gd name="connsiteX70" fmla="*/ 4759 w 4549123"/>
              <a:gd name="connsiteY70" fmla="*/ 5227804 h 5549975"/>
              <a:gd name="connsiteX71" fmla="*/ 5296 w 4549123"/>
              <a:gd name="connsiteY71" fmla="*/ 5222308 h 5549975"/>
              <a:gd name="connsiteX72" fmla="*/ 4981 w 4549123"/>
              <a:gd name="connsiteY72" fmla="*/ 5216405 h 5549975"/>
              <a:gd name="connsiteX73" fmla="*/ 4397 w 4549123"/>
              <a:gd name="connsiteY73" fmla="*/ 5213249 h 5549975"/>
              <a:gd name="connsiteX74" fmla="*/ 4666 w 4549123"/>
              <a:gd name="connsiteY74" fmla="*/ 5210500 h 5549975"/>
              <a:gd name="connsiteX75" fmla="*/ 4350 w 4549123"/>
              <a:gd name="connsiteY75" fmla="*/ 5204597 h 5549975"/>
              <a:gd name="connsiteX76" fmla="*/ 3767 w 4549123"/>
              <a:gd name="connsiteY76" fmla="*/ 5201441 h 5549975"/>
              <a:gd name="connsiteX77" fmla="*/ 3137 w 4549123"/>
              <a:gd name="connsiteY77" fmla="*/ 5189632 h 5549975"/>
              <a:gd name="connsiteX78" fmla="*/ 2553 w 4549123"/>
              <a:gd name="connsiteY78" fmla="*/ 5186477 h 5549975"/>
              <a:gd name="connsiteX79" fmla="*/ 2821 w 4549123"/>
              <a:gd name="connsiteY79" fmla="*/ 5183728 h 5549975"/>
              <a:gd name="connsiteX80" fmla="*/ 1386 w 4549123"/>
              <a:gd name="connsiteY80" fmla="*/ 5180163 h 5549975"/>
              <a:gd name="connsiteX81" fmla="*/ 17881 w 4549123"/>
              <a:gd name="connsiteY81" fmla="*/ 5144275 h 5549975"/>
              <a:gd name="connsiteX82" fmla="*/ 74412 w 4549123"/>
              <a:gd name="connsiteY82" fmla="*/ 3839310 h 5549975"/>
              <a:gd name="connsiteX83" fmla="*/ 299102 w 4549123"/>
              <a:gd name="connsiteY83" fmla="*/ 0 h 5549975"/>
              <a:gd name="connsiteX0" fmla="*/ 299102 w 4549123"/>
              <a:gd name="connsiteY0" fmla="*/ 0 h 5549975"/>
              <a:gd name="connsiteX1" fmla="*/ 3301288 w 4549123"/>
              <a:gd name="connsiteY1" fmla="*/ 171842 h 5549975"/>
              <a:gd name="connsiteX2" fmla="*/ 4130099 w 4549123"/>
              <a:gd name="connsiteY2" fmla="*/ 226950 h 5549975"/>
              <a:gd name="connsiteX3" fmla="*/ 4503293 w 4549123"/>
              <a:gd name="connsiteY3" fmla="*/ 247374 h 5549975"/>
              <a:gd name="connsiteX4" fmla="*/ 4531172 w 4549123"/>
              <a:gd name="connsiteY4" fmla="*/ 269179 h 5549975"/>
              <a:gd name="connsiteX5" fmla="*/ 4529398 w 4549123"/>
              <a:gd name="connsiteY5" fmla="*/ 300930 h 5549975"/>
              <a:gd name="connsiteX6" fmla="*/ 4532320 w 4549123"/>
              <a:gd name="connsiteY6" fmla="*/ 302647 h 5549975"/>
              <a:gd name="connsiteX7" fmla="*/ 4548746 w 4549123"/>
              <a:gd name="connsiteY7" fmla="*/ 334222 h 5549975"/>
              <a:gd name="connsiteX8" fmla="*/ 4526485 w 4549123"/>
              <a:gd name="connsiteY8" fmla="*/ 391868 h 5549975"/>
              <a:gd name="connsiteX9" fmla="*/ 4522997 w 4549123"/>
              <a:gd name="connsiteY9" fmla="*/ 415489 h 5549975"/>
              <a:gd name="connsiteX10" fmla="*/ 4517892 w 4549123"/>
              <a:gd name="connsiteY10" fmla="*/ 506828 h 5549975"/>
              <a:gd name="connsiteX11" fmla="*/ 4517242 w 4549123"/>
              <a:gd name="connsiteY11" fmla="*/ 553245 h 5549975"/>
              <a:gd name="connsiteX12" fmla="*/ 4514143 w 4549123"/>
              <a:gd name="connsiteY12" fmla="*/ 581709 h 5549975"/>
              <a:gd name="connsiteX13" fmla="*/ 4513474 w 4549123"/>
              <a:gd name="connsiteY13" fmla="*/ 585890 h 5549975"/>
              <a:gd name="connsiteX14" fmla="*/ 4500537 w 4549123"/>
              <a:gd name="connsiteY14" fmla="*/ 817404 h 5549975"/>
              <a:gd name="connsiteX15" fmla="*/ 4502250 w 4549123"/>
              <a:gd name="connsiteY15" fmla="*/ 822238 h 5549975"/>
              <a:gd name="connsiteX16" fmla="*/ 4500099 w 4549123"/>
              <a:gd name="connsiteY16" fmla="*/ 846069 h 5549975"/>
              <a:gd name="connsiteX17" fmla="*/ 4498499 w 4549123"/>
              <a:gd name="connsiteY17" fmla="*/ 853854 h 5549975"/>
              <a:gd name="connsiteX18" fmla="*/ 4492261 w 4549123"/>
              <a:gd name="connsiteY18" fmla="*/ 965485 h 5549975"/>
              <a:gd name="connsiteX19" fmla="*/ 4494338 w 4549123"/>
              <a:gd name="connsiteY19" fmla="*/ 966385 h 5549975"/>
              <a:gd name="connsiteX20" fmla="*/ 4498457 w 4549123"/>
              <a:gd name="connsiteY20" fmla="*/ 1002567 h 5549975"/>
              <a:gd name="connsiteX21" fmla="*/ 4493659 w 4549123"/>
              <a:gd name="connsiteY21" fmla="*/ 1101094 h 5549975"/>
              <a:gd name="connsiteX22" fmla="*/ 4493554 w 4549123"/>
              <a:gd name="connsiteY22" fmla="*/ 1159389 h 5549975"/>
              <a:gd name="connsiteX23" fmla="*/ 4497857 w 4549123"/>
              <a:gd name="connsiteY23" fmla="*/ 1180505 h 5549975"/>
              <a:gd name="connsiteX24" fmla="*/ 4500947 w 4549123"/>
              <a:gd name="connsiteY24" fmla="*/ 1210687 h 5549975"/>
              <a:gd name="connsiteX25" fmla="*/ 4509764 w 4549123"/>
              <a:gd name="connsiteY25" fmla="*/ 1263157 h 5549975"/>
              <a:gd name="connsiteX26" fmla="*/ 4512041 w 4549123"/>
              <a:gd name="connsiteY26" fmla="*/ 1313374 h 5549975"/>
              <a:gd name="connsiteX27" fmla="*/ 4511161 w 4549123"/>
              <a:gd name="connsiteY27" fmla="*/ 1347004 h 5549975"/>
              <a:gd name="connsiteX28" fmla="*/ 4510698 w 4549123"/>
              <a:gd name="connsiteY28" fmla="*/ 1351864 h 5549975"/>
              <a:gd name="connsiteX29" fmla="*/ 4501579 w 4549123"/>
              <a:gd name="connsiteY29" fmla="*/ 1391762 h 5549975"/>
              <a:gd name="connsiteX30" fmla="*/ 4504843 w 4549123"/>
              <a:gd name="connsiteY30" fmla="*/ 1395707 h 5549975"/>
              <a:gd name="connsiteX31" fmla="*/ 4507685 w 4549123"/>
              <a:gd name="connsiteY31" fmla="*/ 1408524 h 5549975"/>
              <a:gd name="connsiteX32" fmla="*/ 4502944 w 4549123"/>
              <a:gd name="connsiteY32" fmla="*/ 1419109 h 5549975"/>
              <a:gd name="connsiteX33" fmla="*/ 4492760 w 4549123"/>
              <a:gd name="connsiteY33" fmla="*/ 1469337 h 5549975"/>
              <a:gd name="connsiteX34" fmla="*/ 4481863 w 4549123"/>
              <a:gd name="connsiteY34" fmla="*/ 1543038 h 5549975"/>
              <a:gd name="connsiteX35" fmla="*/ 4476982 w 4549123"/>
              <a:gd name="connsiteY35" fmla="*/ 1553997 h 5549975"/>
              <a:gd name="connsiteX36" fmla="*/ 4462554 w 4549123"/>
              <a:gd name="connsiteY36" fmla="*/ 1626071 h 5549975"/>
              <a:gd name="connsiteX37" fmla="*/ 4458839 w 4549123"/>
              <a:gd name="connsiteY37" fmla="*/ 1664103 h 5549975"/>
              <a:gd name="connsiteX38" fmla="*/ 4462499 w 4549123"/>
              <a:gd name="connsiteY38" fmla="*/ 1668558 h 5549975"/>
              <a:gd name="connsiteX39" fmla="*/ 4460849 w 4549123"/>
              <a:gd name="connsiteY39" fmla="*/ 1679756 h 5549975"/>
              <a:gd name="connsiteX40" fmla="*/ 4461261 w 4549123"/>
              <a:gd name="connsiteY40" fmla="*/ 1682815 h 5549975"/>
              <a:gd name="connsiteX41" fmla="*/ 4462772 w 4549123"/>
              <a:gd name="connsiteY41" fmla="*/ 1700268 h 5549975"/>
              <a:gd name="connsiteX42" fmla="*/ 4451302 w 4549123"/>
              <a:gd name="connsiteY42" fmla="*/ 1735163 h 5549975"/>
              <a:gd name="connsiteX43" fmla="*/ 4449242 w 4549123"/>
              <a:gd name="connsiteY43" fmla="*/ 1735289 h 5549975"/>
              <a:gd name="connsiteX44" fmla="*/ 4440744 w 4549123"/>
              <a:gd name="connsiteY44" fmla="*/ 1887374 h 5549975"/>
              <a:gd name="connsiteX45" fmla="*/ 4449435 w 4549123"/>
              <a:gd name="connsiteY45" fmla="*/ 1911536 h 5549975"/>
              <a:gd name="connsiteX46" fmla="*/ 4451713 w 4549123"/>
              <a:gd name="connsiteY46" fmla="*/ 1961755 h 5549975"/>
              <a:gd name="connsiteX47" fmla="*/ 4450832 w 4549123"/>
              <a:gd name="connsiteY47" fmla="*/ 1995384 h 5549975"/>
              <a:gd name="connsiteX48" fmla="*/ 4450370 w 4549123"/>
              <a:gd name="connsiteY48" fmla="*/ 2000244 h 5549975"/>
              <a:gd name="connsiteX49" fmla="*/ 4441250 w 4549123"/>
              <a:gd name="connsiteY49" fmla="*/ 2040142 h 5549975"/>
              <a:gd name="connsiteX50" fmla="*/ 4444515 w 4549123"/>
              <a:gd name="connsiteY50" fmla="*/ 2044087 h 5549975"/>
              <a:gd name="connsiteX51" fmla="*/ 4447356 w 4549123"/>
              <a:gd name="connsiteY51" fmla="*/ 2056904 h 5549975"/>
              <a:gd name="connsiteX52" fmla="*/ 4442615 w 4549123"/>
              <a:gd name="connsiteY52" fmla="*/ 2067489 h 5549975"/>
              <a:gd name="connsiteX53" fmla="*/ 4432431 w 4549123"/>
              <a:gd name="connsiteY53" fmla="*/ 2117719 h 5549975"/>
              <a:gd name="connsiteX54" fmla="*/ 4425100 w 4549123"/>
              <a:gd name="connsiteY54" fmla="*/ 2167300 h 5549975"/>
              <a:gd name="connsiteX55" fmla="*/ 4369017 w 4549123"/>
              <a:gd name="connsiteY55" fmla="*/ 3223633 h 5549975"/>
              <a:gd name="connsiteX56" fmla="*/ 4356231 w 4549123"/>
              <a:gd name="connsiteY56" fmla="*/ 3477281 h 5549975"/>
              <a:gd name="connsiteX57" fmla="*/ 4345146 w 4549123"/>
              <a:gd name="connsiteY57" fmla="*/ 3639984 h 5549975"/>
              <a:gd name="connsiteX58" fmla="*/ 4254385 w 4549123"/>
              <a:gd name="connsiteY58" fmla="*/ 5278921 h 5549975"/>
              <a:gd name="connsiteX59" fmla="*/ 4259683 w 4549123"/>
              <a:gd name="connsiteY59" fmla="*/ 5315626 h 5549975"/>
              <a:gd name="connsiteX60" fmla="*/ 4263217 w 4549123"/>
              <a:gd name="connsiteY60" fmla="*/ 5350090 h 5549975"/>
              <a:gd name="connsiteX61" fmla="*/ 4266049 w 4549123"/>
              <a:gd name="connsiteY61" fmla="*/ 5450399 h 5549975"/>
              <a:gd name="connsiteX62" fmla="*/ 4247492 w 4549123"/>
              <a:gd name="connsiteY62" fmla="*/ 5484804 h 5549975"/>
              <a:gd name="connsiteX63" fmla="*/ 4242840 w 4549123"/>
              <a:gd name="connsiteY63" fmla="*/ 5487504 h 5549975"/>
              <a:gd name="connsiteX64" fmla="*/ 4239383 w 4549123"/>
              <a:gd name="connsiteY64" fmla="*/ 5549951 h 5549975"/>
              <a:gd name="connsiteX65" fmla="*/ 8699 w 4549123"/>
              <a:gd name="connsiteY65" fmla="*/ 5314089 h 5549975"/>
              <a:gd name="connsiteX66" fmla="*/ 12505 w 4549123"/>
              <a:gd name="connsiteY66" fmla="*/ 5243704 h 5549975"/>
              <a:gd name="connsiteX67" fmla="*/ 0 w 4549123"/>
              <a:gd name="connsiteY67" fmla="*/ 5239903 h 5549975"/>
              <a:gd name="connsiteX68" fmla="*/ 4220 w 4549123"/>
              <a:gd name="connsiteY68" fmla="*/ 5233298 h 5549975"/>
              <a:gd name="connsiteX69" fmla="*/ 4489 w 4549123"/>
              <a:gd name="connsiteY69" fmla="*/ 5230552 h 5549975"/>
              <a:gd name="connsiteX70" fmla="*/ 4759 w 4549123"/>
              <a:gd name="connsiteY70" fmla="*/ 5227804 h 5549975"/>
              <a:gd name="connsiteX71" fmla="*/ 5296 w 4549123"/>
              <a:gd name="connsiteY71" fmla="*/ 5222308 h 5549975"/>
              <a:gd name="connsiteX72" fmla="*/ 4981 w 4549123"/>
              <a:gd name="connsiteY72" fmla="*/ 5216405 h 5549975"/>
              <a:gd name="connsiteX73" fmla="*/ 4397 w 4549123"/>
              <a:gd name="connsiteY73" fmla="*/ 5213249 h 5549975"/>
              <a:gd name="connsiteX74" fmla="*/ 4666 w 4549123"/>
              <a:gd name="connsiteY74" fmla="*/ 5210500 h 5549975"/>
              <a:gd name="connsiteX75" fmla="*/ 4350 w 4549123"/>
              <a:gd name="connsiteY75" fmla="*/ 5204597 h 5549975"/>
              <a:gd name="connsiteX76" fmla="*/ 3767 w 4549123"/>
              <a:gd name="connsiteY76" fmla="*/ 5201441 h 5549975"/>
              <a:gd name="connsiteX77" fmla="*/ 3137 w 4549123"/>
              <a:gd name="connsiteY77" fmla="*/ 5189632 h 5549975"/>
              <a:gd name="connsiteX78" fmla="*/ 2553 w 4549123"/>
              <a:gd name="connsiteY78" fmla="*/ 5186477 h 5549975"/>
              <a:gd name="connsiteX79" fmla="*/ 2821 w 4549123"/>
              <a:gd name="connsiteY79" fmla="*/ 5183728 h 5549975"/>
              <a:gd name="connsiteX80" fmla="*/ 1386 w 4549123"/>
              <a:gd name="connsiteY80" fmla="*/ 5180163 h 5549975"/>
              <a:gd name="connsiteX81" fmla="*/ 6798 w 4549123"/>
              <a:gd name="connsiteY81" fmla="*/ 5116566 h 5549975"/>
              <a:gd name="connsiteX82" fmla="*/ 74412 w 4549123"/>
              <a:gd name="connsiteY82" fmla="*/ 3839310 h 5549975"/>
              <a:gd name="connsiteX83" fmla="*/ 299102 w 4549123"/>
              <a:gd name="connsiteY83" fmla="*/ 0 h 5549975"/>
              <a:gd name="connsiteX0" fmla="*/ 304427 w 4554448"/>
              <a:gd name="connsiteY0" fmla="*/ 0 h 5549970"/>
              <a:gd name="connsiteX1" fmla="*/ 3306613 w 4554448"/>
              <a:gd name="connsiteY1" fmla="*/ 171842 h 5549970"/>
              <a:gd name="connsiteX2" fmla="*/ 4135424 w 4554448"/>
              <a:gd name="connsiteY2" fmla="*/ 226950 h 5549970"/>
              <a:gd name="connsiteX3" fmla="*/ 4508618 w 4554448"/>
              <a:gd name="connsiteY3" fmla="*/ 247374 h 5549970"/>
              <a:gd name="connsiteX4" fmla="*/ 4536497 w 4554448"/>
              <a:gd name="connsiteY4" fmla="*/ 269179 h 5549970"/>
              <a:gd name="connsiteX5" fmla="*/ 4534723 w 4554448"/>
              <a:gd name="connsiteY5" fmla="*/ 300930 h 5549970"/>
              <a:gd name="connsiteX6" fmla="*/ 4537645 w 4554448"/>
              <a:gd name="connsiteY6" fmla="*/ 302647 h 5549970"/>
              <a:gd name="connsiteX7" fmla="*/ 4554071 w 4554448"/>
              <a:gd name="connsiteY7" fmla="*/ 334222 h 5549970"/>
              <a:gd name="connsiteX8" fmla="*/ 4531810 w 4554448"/>
              <a:gd name="connsiteY8" fmla="*/ 391868 h 5549970"/>
              <a:gd name="connsiteX9" fmla="*/ 4528322 w 4554448"/>
              <a:gd name="connsiteY9" fmla="*/ 415489 h 5549970"/>
              <a:gd name="connsiteX10" fmla="*/ 4523217 w 4554448"/>
              <a:gd name="connsiteY10" fmla="*/ 506828 h 5549970"/>
              <a:gd name="connsiteX11" fmla="*/ 4522567 w 4554448"/>
              <a:gd name="connsiteY11" fmla="*/ 553245 h 5549970"/>
              <a:gd name="connsiteX12" fmla="*/ 4519468 w 4554448"/>
              <a:gd name="connsiteY12" fmla="*/ 581709 h 5549970"/>
              <a:gd name="connsiteX13" fmla="*/ 4518799 w 4554448"/>
              <a:gd name="connsiteY13" fmla="*/ 585890 h 5549970"/>
              <a:gd name="connsiteX14" fmla="*/ 4505862 w 4554448"/>
              <a:gd name="connsiteY14" fmla="*/ 817404 h 5549970"/>
              <a:gd name="connsiteX15" fmla="*/ 4507575 w 4554448"/>
              <a:gd name="connsiteY15" fmla="*/ 822238 h 5549970"/>
              <a:gd name="connsiteX16" fmla="*/ 4505424 w 4554448"/>
              <a:gd name="connsiteY16" fmla="*/ 846069 h 5549970"/>
              <a:gd name="connsiteX17" fmla="*/ 4503824 w 4554448"/>
              <a:gd name="connsiteY17" fmla="*/ 853854 h 5549970"/>
              <a:gd name="connsiteX18" fmla="*/ 4497586 w 4554448"/>
              <a:gd name="connsiteY18" fmla="*/ 965485 h 5549970"/>
              <a:gd name="connsiteX19" fmla="*/ 4499663 w 4554448"/>
              <a:gd name="connsiteY19" fmla="*/ 966385 h 5549970"/>
              <a:gd name="connsiteX20" fmla="*/ 4503782 w 4554448"/>
              <a:gd name="connsiteY20" fmla="*/ 1002567 h 5549970"/>
              <a:gd name="connsiteX21" fmla="*/ 4498984 w 4554448"/>
              <a:gd name="connsiteY21" fmla="*/ 1101094 h 5549970"/>
              <a:gd name="connsiteX22" fmla="*/ 4498879 w 4554448"/>
              <a:gd name="connsiteY22" fmla="*/ 1159389 h 5549970"/>
              <a:gd name="connsiteX23" fmla="*/ 4503182 w 4554448"/>
              <a:gd name="connsiteY23" fmla="*/ 1180505 h 5549970"/>
              <a:gd name="connsiteX24" fmla="*/ 4506272 w 4554448"/>
              <a:gd name="connsiteY24" fmla="*/ 1210687 h 5549970"/>
              <a:gd name="connsiteX25" fmla="*/ 4515089 w 4554448"/>
              <a:gd name="connsiteY25" fmla="*/ 1263157 h 5549970"/>
              <a:gd name="connsiteX26" fmla="*/ 4517366 w 4554448"/>
              <a:gd name="connsiteY26" fmla="*/ 1313374 h 5549970"/>
              <a:gd name="connsiteX27" fmla="*/ 4516486 w 4554448"/>
              <a:gd name="connsiteY27" fmla="*/ 1347004 h 5549970"/>
              <a:gd name="connsiteX28" fmla="*/ 4516023 w 4554448"/>
              <a:gd name="connsiteY28" fmla="*/ 1351864 h 5549970"/>
              <a:gd name="connsiteX29" fmla="*/ 4506904 w 4554448"/>
              <a:gd name="connsiteY29" fmla="*/ 1391762 h 5549970"/>
              <a:gd name="connsiteX30" fmla="*/ 4510168 w 4554448"/>
              <a:gd name="connsiteY30" fmla="*/ 1395707 h 5549970"/>
              <a:gd name="connsiteX31" fmla="*/ 4513010 w 4554448"/>
              <a:gd name="connsiteY31" fmla="*/ 1408524 h 5549970"/>
              <a:gd name="connsiteX32" fmla="*/ 4508269 w 4554448"/>
              <a:gd name="connsiteY32" fmla="*/ 1419109 h 5549970"/>
              <a:gd name="connsiteX33" fmla="*/ 4498085 w 4554448"/>
              <a:gd name="connsiteY33" fmla="*/ 1469337 h 5549970"/>
              <a:gd name="connsiteX34" fmla="*/ 4487188 w 4554448"/>
              <a:gd name="connsiteY34" fmla="*/ 1543038 h 5549970"/>
              <a:gd name="connsiteX35" fmla="*/ 4482307 w 4554448"/>
              <a:gd name="connsiteY35" fmla="*/ 1553997 h 5549970"/>
              <a:gd name="connsiteX36" fmla="*/ 4467879 w 4554448"/>
              <a:gd name="connsiteY36" fmla="*/ 1626071 h 5549970"/>
              <a:gd name="connsiteX37" fmla="*/ 4464164 w 4554448"/>
              <a:gd name="connsiteY37" fmla="*/ 1664103 h 5549970"/>
              <a:gd name="connsiteX38" fmla="*/ 4467824 w 4554448"/>
              <a:gd name="connsiteY38" fmla="*/ 1668558 h 5549970"/>
              <a:gd name="connsiteX39" fmla="*/ 4466174 w 4554448"/>
              <a:gd name="connsiteY39" fmla="*/ 1679756 h 5549970"/>
              <a:gd name="connsiteX40" fmla="*/ 4466586 w 4554448"/>
              <a:gd name="connsiteY40" fmla="*/ 1682815 h 5549970"/>
              <a:gd name="connsiteX41" fmla="*/ 4468097 w 4554448"/>
              <a:gd name="connsiteY41" fmla="*/ 1700268 h 5549970"/>
              <a:gd name="connsiteX42" fmla="*/ 4456627 w 4554448"/>
              <a:gd name="connsiteY42" fmla="*/ 1735163 h 5549970"/>
              <a:gd name="connsiteX43" fmla="*/ 4454567 w 4554448"/>
              <a:gd name="connsiteY43" fmla="*/ 1735289 h 5549970"/>
              <a:gd name="connsiteX44" fmla="*/ 4446069 w 4554448"/>
              <a:gd name="connsiteY44" fmla="*/ 1887374 h 5549970"/>
              <a:gd name="connsiteX45" fmla="*/ 4454760 w 4554448"/>
              <a:gd name="connsiteY45" fmla="*/ 1911536 h 5549970"/>
              <a:gd name="connsiteX46" fmla="*/ 4457038 w 4554448"/>
              <a:gd name="connsiteY46" fmla="*/ 1961755 h 5549970"/>
              <a:gd name="connsiteX47" fmla="*/ 4456157 w 4554448"/>
              <a:gd name="connsiteY47" fmla="*/ 1995384 h 5549970"/>
              <a:gd name="connsiteX48" fmla="*/ 4455695 w 4554448"/>
              <a:gd name="connsiteY48" fmla="*/ 2000244 h 5549970"/>
              <a:gd name="connsiteX49" fmla="*/ 4446575 w 4554448"/>
              <a:gd name="connsiteY49" fmla="*/ 2040142 h 5549970"/>
              <a:gd name="connsiteX50" fmla="*/ 4449840 w 4554448"/>
              <a:gd name="connsiteY50" fmla="*/ 2044087 h 5549970"/>
              <a:gd name="connsiteX51" fmla="*/ 4452681 w 4554448"/>
              <a:gd name="connsiteY51" fmla="*/ 2056904 h 5549970"/>
              <a:gd name="connsiteX52" fmla="*/ 4447940 w 4554448"/>
              <a:gd name="connsiteY52" fmla="*/ 2067489 h 5549970"/>
              <a:gd name="connsiteX53" fmla="*/ 4437756 w 4554448"/>
              <a:gd name="connsiteY53" fmla="*/ 2117719 h 5549970"/>
              <a:gd name="connsiteX54" fmla="*/ 4430425 w 4554448"/>
              <a:gd name="connsiteY54" fmla="*/ 2167300 h 5549970"/>
              <a:gd name="connsiteX55" fmla="*/ 4374342 w 4554448"/>
              <a:gd name="connsiteY55" fmla="*/ 3223633 h 5549970"/>
              <a:gd name="connsiteX56" fmla="*/ 4361556 w 4554448"/>
              <a:gd name="connsiteY56" fmla="*/ 3477281 h 5549970"/>
              <a:gd name="connsiteX57" fmla="*/ 4350471 w 4554448"/>
              <a:gd name="connsiteY57" fmla="*/ 3639984 h 5549970"/>
              <a:gd name="connsiteX58" fmla="*/ 4259710 w 4554448"/>
              <a:gd name="connsiteY58" fmla="*/ 5278921 h 5549970"/>
              <a:gd name="connsiteX59" fmla="*/ 4265008 w 4554448"/>
              <a:gd name="connsiteY59" fmla="*/ 5315626 h 5549970"/>
              <a:gd name="connsiteX60" fmla="*/ 4268542 w 4554448"/>
              <a:gd name="connsiteY60" fmla="*/ 5350090 h 5549970"/>
              <a:gd name="connsiteX61" fmla="*/ 4271374 w 4554448"/>
              <a:gd name="connsiteY61" fmla="*/ 5450399 h 5549970"/>
              <a:gd name="connsiteX62" fmla="*/ 4252817 w 4554448"/>
              <a:gd name="connsiteY62" fmla="*/ 5484804 h 5549970"/>
              <a:gd name="connsiteX63" fmla="*/ 4248165 w 4554448"/>
              <a:gd name="connsiteY63" fmla="*/ 5487504 h 5549970"/>
              <a:gd name="connsiteX64" fmla="*/ 4244708 w 4554448"/>
              <a:gd name="connsiteY64" fmla="*/ 5549951 h 5549970"/>
              <a:gd name="connsiteX65" fmla="*/ 0 w 4554448"/>
              <a:gd name="connsiteY65" fmla="*/ 5272016 h 5549970"/>
              <a:gd name="connsiteX66" fmla="*/ 17830 w 4554448"/>
              <a:gd name="connsiteY66" fmla="*/ 5243704 h 5549970"/>
              <a:gd name="connsiteX67" fmla="*/ 5325 w 4554448"/>
              <a:gd name="connsiteY67" fmla="*/ 5239903 h 5549970"/>
              <a:gd name="connsiteX68" fmla="*/ 9545 w 4554448"/>
              <a:gd name="connsiteY68" fmla="*/ 5233298 h 5549970"/>
              <a:gd name="connsiteX69" fmla="*/ 9814 w 4554448"/>
              <a:gd name="connsiteY69" fmla="*/ 5230552 h 5549970"/>
              <a:gd name="connsiteX70" fmla="*/ 10084 w 4554448"/>
              <a:gd name="connsiteY70" fmla="*/ 5227804 h 5549970"/>
              <a:gd name="connsiteX71" fmla="*/ 10621 w 4554448"/>
              <a:gd name="connsiteY71" fmla="*/ 5222308 h 5549970"/>
              <a:gd name="connsiteX72" fmla="*/ 10306 w 4554448"/>
              <a:gd name="connsiteY72" fmla="*/ 5216405 h 5549970"/>
              <a:gd name="connsiteX73" fmla="*/ 9722 w 4554448"/>
              <a:gd name="connsiteY73" fmla="*/ 5213249 h 5549970"/>
              <a:gd name="connsiteX74" fmla="*/ 9991 w 4554448"/>
              <a:gd name="connsiteY74" fmla="*/ 5210500 h 5549970"/>
              <a:gd name="connsiteX75" fmla="*/ 9675 w 4554448"/>
              <a:gd name="connsiteY75" fmla="*/ 5204597 h 5549970"/>
              <a:gd name="connsiteX76" fmla="*/ 9092 w 4554448"/>
              <a:gd name="connsiteY76" fmla="*/ 5201441 h 5549970"/>
              <a:gd name="connsiteX77" fmla="*/ 8462 w 4554448"/>
              <a:gd name="connsiteY77" fmla="*/ 5189632 h 5549970"/>
              <a:gd name="connsiteX78" fmla="*/ 7878 w 4554448"/>
              <a:gd name="connsiteY78" fmla="*/ 5186477 h 5549970"/>
              <a:gd name="connsiteX79" fmla="*/ 8146 w 4554448"/>
              <a:gd name="connsiteY79" fmla="*/ 5183728 h 5549970"/>
              <a:gd name="connsiteX80" fmla="*/ 6711 w 4554448"/>
              <a:gd name="connsiteY80" fmla="*/ 5180163 h 5549970"/>
              <a:gd name="connsiteX81" fmla="*/ 12123 w 4554448"/>
              <a:gd name="connsiteY81" fmla="*/ 5116566 h 5549970"/>
              <a:gd name="connsiteX82" fmla="*/ 79737 w 4554448"/>
              <a:gd name="connsiteY82" fmla="*/ 3839310 h 5549970"/>
              <a:gd name="connsiteX83" fmla="*/ 304427 w 4554448"/>
              <a:gd name="connsiteY83" fmla="*/ 0 h 5549970"/>
              <a:gd name="connsiteX0" fmla="*/ 338086 w 4588107"/>
              <a:gd name="connsiteY0" fmla="*/ 0 h 5549995"/>
              <a:gd name="connsiteX1" fmla="*/ 3340272 w 4588107"/>
              <a:gd name="connsiteY1" fmla="*/ 171842 h 5549995"/>
              <a:gd name="connsiteX2" fmla="*/ 4169083 w 4588107"/>
              <a:gd name="connsiteY2" fmla="*/ 226950 h 5549995"/>
              <a:gd name="connsiteX3" fmla="*/ 4542277 w 4588107"/>
              <a:gd name="connsiteY3" fmla="*/ 247374 h 5549995"/>
              <a:gd name="connsiteX4" fmla="*/ 4570156 w 4588107"/>
              <a:gd name="connsiteY4" fmla="*/ 269179 h 5549995"/>
              <a:gd name="connsiteX5" fmla="*/ 4568382 w 4588107"/>
              <a:gd name="connsiteY5" fmla="*/ 300930 h 5549995"/>
              <a:gd name="connsiteX6" fmla="*/ 4571304 w 4588107"/>
              <a:gd name="connsiteY6" fmla="*/ 302647 h 5549995"/>
              <a:gd name="connsiteX7" fmla="*/ 4587730 w 4588107"/>
              <a:gd name="connsiteY7" fmla="*/ 334222 h 5549995"/>
              <a:gd name="connsiteX8" fmla="*/ 4565469 w 4588107"/>
              <a:gd name="connsiteY8" fmla="*/ 391868 h 5549995"/>
              <a:gd name="connsiteX9" fmla="*/ 4561981 w 4588107"/>
              <a:gd name="connsiteY9" fmla="*/ 415489 h 5549995"/>
              <a:gd name="connsiteX10" fmla="*/ 4556876 w 4588107"/>
              <a:gd name="connsiteY10" fmla="*/ 506828 h 5549995"/>
              <a:gd name="connsiteX11" fmla="*/ 4556226 w 4588107"/>
              <a:gd name="connsiteY11" fmla="*/ 553245 h 5549995"/>
              <a:gd name="connsiteX12" fmla="*/ 4553127 w 4588107"/>
              <a:gd name="connsiteY12" fmla="*/ 581709 h 5549995"/>
              <a:gd name="connsiteX13" fmla="*/ 4552458 w 4588107"/>
              <a:gd name="connsiteY13" fmla="*/ 585890 h 5549995"/>
              <a:gd name="connsiteX14" fmla="*/ 4539521 w 4588107"/>
              <a:gd name="connsiteY14" fmla="*/ 817404 h 5549995"/>
              <a:gd name="connsiteX15" fmla="*/ 4541234 w 4588107"/>
              <a:gd name="connsiteY15" fmla="*/ 822238 h 5549995"/>
              <a:gd name="connsiteX16" fmla="*/ 4539083 w 4588107"/>
              <a:gd name="connsiteY16" fmla="*/ 846069 h 5549995"/>
              <a:gd name="connsiteX17" fmla="*/ 4537483 w 4588107"/>
              <a:gd name="connsiteY17" fmla="*/ 853854 h 5549995"/>
              <a:gd name="connsiteX18" fmla="*/ 4531245 w 4588107"/>
              <a:gd name="connsiteY18" fmla="*/ 965485 h 5549995"/>
              <a:gd name="connsiteX19" fmla="*/ 4533322 w 4588107"/>
              <a:gd name="connsiteY19" fmla="*/ 966385 h 5549995"/>
              <a:gd name="connsiteX20" fmla="*/ 4537441 w 4588107"/>
              <a:gd name="connsiteY20" fmla="*/ 1002567 h 5549995"/>
              <a:gd name="connsiteX21" fmla="*/ 4532643 w 4588107"/>
              <a:gd name="connsiteY21" fmla="*/ 1101094 h 5549995"/>
              <a:gd name="connsiteX22" fmla="*/ 4532538 w 4588107"/>
              <a:gd name="connsiteY22" fmla="*/ 1159389 h 5549995"/>
              <a:gd name="connsiteX23" fmla="*/ 4536841 w 4588107"/>
              <a:gd name="connsiteY23" fmla="*/ 1180505 h 5549995"/>
              <a:gd name="connsiteX24" fmla="*/ 4539931 w 4588107"/>
              <a:gd name="connsiteY24" fmla="*/ 1210687 h 5549995"/>
              <a:gd name="connsiteX25" fmla="*/ 4548748 w 4588107"/>
              <a:gd name="connsiteY25" fmla="*/ 1263157 h 5549995"/>
              <a:gd name="connsiteX26" fmla="*/ 4551025 w 4588107"/>
              <a:gd name="connsiteY26" fmla="*/ 1313374 h 5549995"/>
              <a:gd name="connsiteX27" fmla="*/ 4550145 w 4588107"/>
              <a:gd name="connsiteY27" fmla="*/ 1347004 h 5549995"/>
              <a:gd name="connsiteX28" fmla="*/ 4549682 w 4588107"/>
              <a:gd name="connsiteY28" fmla="*/ 1351864 h 5549995"/>
              <a:gd name="connsiteX29" fmla="*/ 4540563 w 4588107"/>
              <a:gd name="connsiteY29" fmla="*/ 1391762 h 5549995"/>
              <a:gd name="connsiteX30" fmla="*/ 4543827 w 4588107"/>
              <a:gd name="connsiteY30" fmla="*/ 1395707 h 5549995"/>
              <a:gd name="connsiteX31" fmla="*/ 4546669 w 4588107"/>
              <a:gd name="connsiteY31" fmla="*/ 1408524 h 5549995"/>
              <a:gd name="connsiteX32" fmla="*/ 4541928 w 4588107"/>
              <a:gd name="connsiteY32" fmla="*/ 1419109 h 5549995"/>
              <a:gd name="connsiteX33" fmla="*/ 4531744 w 4588107"/>
              <a:gd name="connsiteY33" fmla="*/ 1469337 h 5549995"/>
              <a:gd name="connsiteX34" fmla="*/ 4520847 w 4588107"/>
              <a:gd name="connsiteY34" fmla="*/ 1543038 h 5549995"/>
              <a:gd name="connsiteX35" fmla="*/ 4515966 w 4588107"/>
              <a:gd name="connsiteY35" fmla="*/ 1553997 h 5549995"/>
              <a:gd name="connsiteX36" fmla="*/ 4501538 w 4588107"/>
              <a:gd name="connsiteY36" fmla="*/ 1626071 h 5549995"/>
              <a:gd name="connsiteX37" fmla="*/ 4497823 w 4588107"/>
              <a:gd name="connsiteY37" fmla="*/ 1664103 h 5549995"/>
              <a:gd name="connsiteX38" fmla="*/ 4501483 w 4588107"/>
              <a:gd name="connsiteY38" fmla="*/ 1668558 h 5549995"/>
              <a:gd name="connsiteX39" fmla="*/ 4499833 w 4588107"/>
              <a:gd name="connsiteY39" fmla="*/ 1679756 h 5549995"/>
              <a:gd name="connsiteX40" fmla="*/ 4500245 w 4588107"/>
              <a:gd name="connsiteY40" fmla="*/ 1682815 h 5549995"/>
              <a:gd name="connsiteX41" fmla="*/ 4501756 w 4588107"/>
              <a:gd name="connsiteY41" fmla="*/ 1700268 h 5549995"/>
              <a:gd name="connsiteX42" fmla="*/ 4490286 w 4588107"/>
              <a:gd name="connsiteY42" fmla="*/ 1735163 h 5549995"/>
              <a:gd name="connsiteX43" fmla="*/ 4488226 w 4588107"/>
              <a:gd name="connsiteY43" fmla="*/ 1735289 h 5549995"/>
              <a:gd name="connsiteX44" fmla="*/ 4479728 w 4588107"/>
              <a:gd name="connsiteY44" fmla="*/ 1887374 h 5549995"/>
              <a:gd name="connsiteX45" fmla="*/ 4488419 w 4588107"/>
              <a:gd name="connsiteY45" fmla="*/ 1911536 h 5549995"/>
              <a:gd name="connsiteX46" fmla="*/ 4490697 w 4588107"/>
              <a:gd name="connsiteY46" fmla="*/ 1961755 h 5549995"/>
              <a:gd name="connsiteX47" fmla="*/ 4489816 w 4588107"/>
              <a:gd name="connsiteY47" fmla="*/ 1995384 h 5549995"/>
              <a:gd name="connsiteX48" fmla="*/ 4489354 w 4588107"/>
              <a:gd name="connsiteY48" fmla="*/ 2000244 h 5549995"/>
              <a:gd name="connsiteX49" fmla="*/ 4480234 w 4588107"/>
              <a:gd name="connsiteY49" fmla="*/ 2040142 h 5549995"/>
              <a:gd name="connsiteX50" fmla="*/ 4483499 w 4588107"/>
              <a:gd name="connsiteY50" fmla="*/ 2044087 h 5549995"/>
              <a:gd name="connsiteX51" fmla="*/ 4486340 w 4588107"/>
              <a:gd name="connsiteY51" fmla="*/ 2056904 h 5549995"/>
              <a:gd name="connsiteX52" fmla="*/ 4481599 w 4588107"/>
              <a:gd name="connsiteY52" fmla="*/ 2067489 h 5549995"/>
              <a:gd name="connsiteX53" fmla="*/ 4471415 w 4588107"/>
              <a:gd name="connsiteY53" fmla="*/ 2117719 h 5549995"/>
              <a:gd name="connsiteX54" fmla="*/ 4464084 w 4588107"/>
              <a:gd name="connsiteY54" fmla="*/ 2167300 h 5549995"/>
              <a:gd name="connsiteX55" fmla="*/ 4408001 w 4588107"/>
              <a:gd name="connsiteY55" fmla="*/ 3223633 h 5549995"/>
              <a:gd name="connsiteX56" fmla="*/ 4395215 w 4588107"/>
              <a:gd name="connsiteY56" fmla="*/ 3477281 h 5549995"/>
              <a:gd name="connsiteX57" fmla="*/ 4384130 w 4588107"/>
              <a:gd name="connsiteY57" fmla="*/ 3639984 h 5549995"/>
              <a:gd name="connsiteX58" fmla="*/ 4293369 w 4588107"/>
              <a:gd name="connsiteY58" fmla="*/ 5278921 h 5549995"/>
              <a:gd name="connsiteX59" fmla="*/ 4298667 w 4588107"/>
              <a:gd name="connsiteY59" fmla="*/ 5315626 h 5549995"/>
              <a:gd name="connsiteX60" fmla="*/ 4302201 w 4588107"/>
              <a:gd name="connsiteY60" fmla="*/ 5350090 h 5549995"/>
              <a:gd name="connsiteX61" fmla="*/ 4305033 w 4588107"/>
              <a:gd name="connsiteY61" fmla="*/ 5450399 h 5549995"/>
              <a:gd name="connsiteX62" fmla="*/ 4286476 w 4588107"/>
              <a:gd name="connsiteY62" fmla="*/ 5484804 h 5549995"/>
              <a:gd name="connsiteX63" fmla="*/ 4281824 w 4588107"/>
              <a:gd name="connsiteY63" fmla="*/ 5487504 h 5549995"/>
              <a:gd name="connsiteX64" fmla="*/ 4278367 w 4588107"/>
              <a:gd name="connsiteY64" fmla="*/ 5549951 h 5549995"/>
              <a:gd name="connsiteX65" fmla="*/ 0 w 4588107"/>
              <a:gd name="connsiteY65" fmla="*/ 5387017 h 5549995"/>
              <a:gd name="connsiteX66" fmla="*/ 51489 w 4588107"/>
              <a:gd name="connsiteY66" fmla="*/ 5243704 h 5549995"/>
              <a:gd name="connsiteX67" fmla="*/ 38984 w 4588107"/>
              <a:gd name="connsiteY67" fmla="*/ 5239903 h 5549995"/>
              <a:gd name="connsiteX68" fmla="*/ 43204 w 4588107"/>
              <a:gd name="connsiteY68" fmla="*/ 5233298 h 5549995"/>
              <a:gd name="connsiteX69" fmla="*/ 43473 w 4588107"/>
              <a:gd name="connsiteY69" fmla="*/ 5230552 h 5549995"/>
              <a:gd name="connsiteX70" fmla="*/ 43743 w 4588107"/>
              <a:gd name="connsiteY70" fmla="*/ 5227804 h 5549995"/>
              <a:gd name="connsiteX71" fmla="*/ 44280 w 4588107"/>
              <a:gd name="connsiteY71" fmla="*/ 5222308 h 5549995"/>
              <a:gd name="connsiteX72" fmla="*/ 43965 w 4588107"/>
              <a:gd name="connsiteY72" fmla="*/ 5216405 h 5549995"/>
              <a:gd name="connsiteX73" fmla="*/ 43381 w 4588107"/>
              <a:gd name="connsiteY73" fmla="*/ 5213249 h 5549995"/>
              <a:gd name="connsiteX74" fmla="*/ 43650 w 4588107"/>
              <a:gd name="connsiteY74" fmla="*/ 5210500 h 5549995"/>
              <a:gd name="connsiteX75" fmla="*/ 43334 w 4588107"/>
              <a:gd name="connsiteY75" fmla="*/ 5204597 h 5549995"/>
              <a:gd name="connsiteX76" fmla="*/ 42751 w 4588107"/>
              <a:gd name="connsiteY76" fmla="*/ 5201441 h 5549995"/>
              <a:gd name="connsiteX77" fmla="*/ 42121 w 4588107"/>
              <a:gd name="connsiteY77" fmla="*/ 5189632 h 5549995"/>
              <a:gd name="connsiteX78" fmla="*/ 41537 w 4588107"/>
              <a:gd name="connsiteY78" fmla="*/ 5186477 h 5549995"/>
              <a:gd name="connsiteX79" fmla="*/ 41805 w 4588107"/>
              <a:gd name="connsiteY79" fmla="*/ 5183728 h 5549995"/>
              <a:gd name="connsiteX80" fmla="*/ 40370 w 4588107"/>
              <a:gd name="connsiteY80" fmla="*/ 5180163 h 5549995"/>
              <a:gd name="connsiteX81" fmla="*/ 45782 w 4588107"/>
              <a:gd name="connsiteY81" fmla="*/ 5116566 h 5549995"/>
              <a:gd name="connsiteX82" fmla="*/ 113396 w 4588107"/>
              <a:gd name="connsiteY82" fmla="*/ 3839310 h 5549995"/>
              <a:gd name="connsiteX83" fmla="*/ 338086 w 4588107"/>
              <a:gd name="connsiteY83" fmla="*/ 0 h 5549995"/>
              <a:gd name="connsiteX0" fmla="*/ 299102 w 4549123"/>
              <a:gd name="connsiteY0" fmla="*/ 0 h 5549966"/>
              <a:gd name="connsiteX1" fmla="*/ 3301288 w 4549123"/>
              <a:gd name="connsiteY1" fmla="*/ 171842 h 5549966"/>
              <a:gd name="connsiteX2" fmla="*/ 4130099 w 4549123"/>
              <a:gd name="connsiteY2" fmla="*/ 226950 h 5549966"/>
              <a:gd name="connsiteX3" fmla="*/ 4503293 w 4549123"/>
              <a:gd name="connsiteY3" fmla="*/ 247374 h 5549966"/>
              <a:gd name="connsiteX4" fmla="*/ 4531172 w 4549123"/>
              <a:gd name="connsiteY4" fmla="*/ 269179 h 5549966"/>
              <a:gd name="connsiteX5" fmla="*/ 4529398 w 4549123"/>
              <a:gd name="connsiteY5" fmla="*/ 300930 h 5549966"/>
              <a:gd name="connsiteX6" fmla="*/ 4532320 w 4549123"/>
              <a:gd name="connsiteY6" fmla="*/ 302647 h 5549966"/>
              <a:gd name="connsiteX7" fmla="*/ 4548746 w 4549123"/>
              <a:gd name="connsiteY7" fmla="*/ 334222 h 5549966"/>
              <a:gd name="connsiteX8" fmla="*/ 4526485 w 4549123"/>
              <a:gd name="connsiteY8" fmla="*/ 391868 h 5549966"/>
              <a:gd name="connsiteX9" fmla="*/ 4522997 w 4549123"/>
              <a:gd name="connsiteY9" fmla="*/ 415489 h 5549966"/>
              <a:gd name="connsiteX10" fmla="*/ 4517892 w 4549123"/>
              <a:gd name="connsiteY10" fmla="*/ 506828 h 5549966"/>
              <a:gd name="connsiteX11" fmla="*/ 4517242 w 4549123"/>
              <a:gd name="connsiteY11" fmla="*/ 553245 h 5549966"/>
              <a:gd name="connsiteX12" fmla="*/ 4514143 w 4549123"/>
              <a:gd name="connsiteY12" fmla="*/ 581709 h 5549966"/>
              <a:gd name="connsiteX13" fmla="*/ 4513474 w 4549123"/>
              <a:gd name="connsiteY13" fmla="*/ 585890 h 5549966"/>
              <a:gd name="connsiteX14" fmla="*/ 4500537 w 4549123"/>
              <a:gd name="connsiteY14" fmla="*/ 817404 h 5549966"/>
              <a:gd name="connsiteX15" fmla="*/ 4502250 w 4549123"/>
              <a:gd name="connsiteY15" fmla="*/ 822238 h 5549966"/>
              <a:gd name="connsiteX16" fmla="*/ 4500099 w 4549123"/>
              <a:gd name="connsiteY16" fmla="*/ 846069 h 5549966"/>
              <a:gd name="connsiteX17" fmla="*/ 4498499 w 4549123"/>
              <a:gd name="connsiteY17" fmla="*/ 853854 h 5549966"/>
              <a:gd name="connsiteX18" fmla="*/ 4492261 w 4549123"/>
              <a:gd name="connsiteY18" fmla="*/ 965485 h 5549966"/>
              <a:gd name="connsiteX19" fmla="*/ 4494338 w 4549123"/>
              <a:gd name="connsiteY19" fmla="*/ 966385 h 5549966"/>
              <a:gd name="connsiteX20" fmla="*/ 4498457 w 4549123"/>
              <a:gd name="connsiteY20" fmla="*/ 1002567 h 5549966"/>
              <a:gd name="connsiteX21" fmla="*/ 4493659 w 4549123"/>
              <a:gd name="connsiteY21" fmla="*/ 1101094 h 5549966"/>
              <a:gd name="connsiteX22" fmla="*/ 4493554 w 4549123"/>
              <a:gd name="connsiteY22" fmla="*/ 1159389 h 5549966"/>
              <a:gd name="connsiteX23" fmla="*/ 4497857 w 4549123"/>
              <a:gd name="connsiteY23" fmla="*/ 1180505 h 5549966"/>
              <a:gd name="connsiteX24" fmla="*/ 4500947 w 4549123"/>
              <a:gd name="connsiteY24" fmla="*/ 1210687 h 5549966"/>
              <a:gd name="connsiteX25" fmla="*/ 4509764 w 4549123"/>
              <a:gd name="connsiteY25" fmla="*/ 1263157 h 5549966"/>
              <a:gd name="connsiteX26" fmla="*/ 4512041 w 4549123"/>
              <a:gd name="connsiteY26" fmla="*/ 1313374 h 5549966"/>
              <a:gd name="connsiteX27" fmla="*/ 4511161 w 4549123"/>
              <a:gd name="connsiteY27" fmla="*/ 1347004 h 5549966"/>
              <a:gd name="connsiteX28" fmla="*/ 4510698 w 4549123"/>
              <a:gd name="connsiteY28" fmla="*/ 1351864 h 5549966"/>
              <a:gd name="connsiteX29" fmla="*/ 4501579 w 4549123"/>
              <a:gd name="connsiteY29" fmla="*/ 1391762 h 5549966"/>
              <a:gd name="connsiteX30" fmla="*/ 4504843 w 4549123"/>
              <a:gd name="connsiteY30" fmla="*/ 1395707 h 5549966"/>
              <a:gd name="connsiteX31" fmla="*/ 4507685 w 4549123"/>
              <a:gd name="connsiteY31" fmla="*/ 1408524 h 5549966"/>
              <a:gd name="connsiteX32" fmla="*/ 4502944 w 4549123"/>
              <a:gd name="connsiteY32" fmla="*/ 1419109 h 5549966"/>
              <a:gd name="connsiteX33" fmla="*/ 4492760 w 4549123"/>
              <a:gd name="connsiteY33" fmla="*/ 1469337 h 5549966"/>
              <a:gd name="connsiteX34" fmla="*/ 4481863 w 4549123"/>
              <a:gd name="connsiteY34" fmla="*/ 1543038 h 5549966"/>
              <a:gd name="connsiteX35" fmla="*/ 4476982 w 4549123"/>
              <a:gd name="connsiteY35" fmla="*/ 1553997 h 5549966"/>
              <a:gd name="connsiteX36" fmla="*/ 4462554 w 4549123"/>
              <a:gd name="connsiteY36" fmla="*/ 1626071 h 5549966"/>
              <a:gd name="connsiteX37" fmla="*/ 4458839 w 4549123"/>
              <a:gd name="connsiteY37" fmla="*/ 1664103 h 5549966"/>
              <a:gd name="connsiteX38" fmla="*/ 4462499 w 4549123"/>
              <a:gd name="connsiteY38" fmla="*/ 1668558 h 5549966"/>
              <a:gd name="connsiteX39" fmla="*/ 4460849 w 4549123"/>
              <a:gd name="connsiteY39" fmla="*/ 1679756 h 5549966"/>
              <a:gd name="connsiteX40" fmla="*/ 4461261 w 4549123"/>
              <a:gd name="connsiteY40" fmla="*/ 1682815 h 5549966"/>
              <a:gd name="connsiteX41" fmla="*/ 4462772 w 4549123"/>
              <a:gd name="connsiteY41" fmla="*/ 1700268 h 5549966"/>
              <a:gd name="connsiteX42" fmla="*/ 4451302 w 4549123"/>
              <a:gd name="connsiteY42" fmla="*/ 1735163 h 5549966"/>
              <a:gd name="connsiteX43" fmla="*/ 4449242 w 4549123"/>
              <a:gd name="connsiteY43" fmla="*/ 1735289 h 5549966"/>
              <a:gd name="connsiteX44" fmla="*/ 4440744 w 4549123"/>
              <a:gd name="connsiteY44" fmla="*/ 1887374 h 5549966"/>
              <a:gd name="connsiteX45" fmla="*/ 4449435 w 4549123"/>
              <a:gd name="connsiteY45" fmla="*/ 1911536 h 5549966"/>
              <a:gd name="connsiteX46" fmla="*/ 4451713 w 4549123"/>
              <a:gd name="connsiteY46" fmla="*/ 1961755 h 5549966"/>
              <a:gd name="connsiteX47" fmla="*/ 4450832 w 4549123"/>
              <a:gd name="connsiteY47" fmla="*/ 1995384 h 5549966"/>
              <a:gd name="connsiteX48" fmla="*/ 4450370 w 4549123"/>
              <a:gd name="connsiteY48" fmla="*/ 2000244 h 5549966"/>
              <a:gd name="connsiteX49" fmla="*/ 4441250 w 4549123"/>
              <a:gd name="connsiteY49" fmla="*/ 2040142 h 5549966"/>
              <a:gd name="connsiteX50" fmla="*/ 4444515 w 4549123"/>
              <a:gd name="connsiteY50" fmla="*/ 2044087 h 5549966"/>
              <a:gd name="connsiteX51" fmla="*/ 4447356 w 4549123"/>
              <a:gd name="connsiteY51" fmla="*/ 2056904 h 5549966"/>
              <a:gd name="connsiteX52" fmla="*/ 4442615 w 4549123"/>
              <a:gd name="connsiteY52" fmla="*/ 2067489 h 5549966"/>
              <a:gd name="connsiteX53" fmla="*/ 4432431 w 4549123"/>
              <a:gd name="connsiteY53" fmla="*/ 2117719 h 5549966"/>
              <a:gd name="connsiteX54" fmla="*/ 4425100 w 4549123"/>
              <a:gd name="connsiteY54" fmla="*/ 2167300 h 5549966"/>
              <a:gd name="connsiteX55" fmla="*/ 4369017 w 4549123"/>
              <a:gd name="connsiteY55" fmla="*/ 3223633 h 5549966"/>
              <a:gd name="connsiteX56" fmla="*/ 4356231 w 4549123"/>
              <a:gd name="connsiteY56" fmla="*/ 3477281 h 5549966"/>
              <a:gd name="connsiteX57" fmla="*/ 4345146 w 4549123"/>
              <a:gd name="connsiteY57" fmla="*/ 3639984 h 5549966"/>
              <a:gd name="connsiteX58" fmla="*/ 4254385 w 4549123"/>
              <a:gd name="connsiteY58" fmla="*/ 5278921 h 5549966"/>
              <a:gd name="connsiteX59" fmla="*/ 4259683 w 4549123"/>
              <a:gd name="connsiteY59" fmla="*/ 5315626 h 5549966"/>
              <a:gd name="connsiteX60" fmla="*/ 4263217 w 4549123"/>
              <a:gd name="connsiteY60" fmla="*/ 5350090 h 5549966"/>
              <a:gd name="connsiteX61" fmla="*/ 4266049 w 4549123"/>
              <a:gd name="connsiteY61" fmla="*/ 5450399 h 5549966"/>
              <a:gd name="connsiteX62" fmla="*/ 4247492 w 4549123"/>
              <a:gd name="connsiteY62" fmla="*/ 5484804 h 5549966"/>
              <a:gd name="connsiteX63" fmla="*/ 4242840 w 4549123"/>
              <a:gd name="connsiteY63" fmla="*/ 5487504 h 5549966"/>
              <a:gd name="connsiteX64" fmla="*/ 4239383 w 4549123"/>
              <a:gd name="connsiteY64" fmla="*/ 5549951 h 5549966"/>
              <a:gd name="connsiteX65" fmla="*/ 266751 w 4549123"/>
              <a:gd name="connsiteY65" fmla="*/ 5218723 h 5549966"/>
              <a:gd name="connsiteX66" fmla="*/ 12505 w 4549123"/>
              <a:gd name="connsiteY66" fmla="*/ 5243704 h 5549966"/>
              <a:gd name="connsiteX67" fmla="*/ 0 w 4549123"/>
              <a:gd name="connsiteY67" fmla="*/ 5239903 h 5549966"/>
              <a:gd name="connsiteX68" fmla="*/ 4220 w 4549123"/>
              <a:gd name="connsiteY68" fmla="*/ 5233298 h 5549966"/>
              <a:gd name="connsiteX69" fmla="*/ 4489 w 4549123"/>
              <a:gd name="connsiteY69" fmla="*/ 5230552 h 5549966"/>
              <a:gd name="connsiteX70" fmla="*/ 4759 w 4549123"/>
              <a:gd name="connsiteY70" fmla="*/ 5227804 h 5549966"/>
              <a:gd name="connsiteX71" fmla="*/ 5296 w 4549123"/>
              <a:gd name="connsiteY71" fmla="*/ 5222308 h 5549966"/>
              <a:gd name="connsiteX72" fmla="*/ 4981 w 4549123"/>
              <a:gd name="connsiteY72" fmla="*/ 5216405 h 5549966"/>
              <a:gd name="connsiteX73" fmla="*/ 4397 w 4549123"/>
              <a:gd name="connsiteY73" fmla="*/ 5213249 h 5549966"/>
              <a:gd name="connsiteX74" fmla="*/ 4666 w 4549123"/>
              <a:gd name="connsiteY74" fmla="*/ 5210500 h 5549966"/>
              <a:gd name="connsiteX75" fmla="*/ 4350 w 4549123"/>
              <a:gd name="connsiteY75" fmla="*/ 5204597 h 5549966"/>
              <a:gd name="connsiteX76" fmla="*/ 3767 w 4549123"/>
              <a:gd name="connsiteY76" fmla="*/ 5201441 h 5549966"/>
              <a:gd name="connsiteX77" fmla="*/ 3137 w 4549123"/>
              <a:gd name="connsiteY77" fmla="*/ 5189632 h 5549966"/>
              <a:gd name="connsiteX78" fmla="*/ 2553 w 4549123"/>
              <a:gd name="connsiteY78" fmla="*/ 5186477 h 5549966"/>
              <a:gd name="connsiteX79" fmla="*/ 2821 w 4549123"/>
              <a:gd name="connsiteY79" fmla="*/ 5183728 h 5549966"/>
              <a:gd name="connsiteX80" fmla="*/ 1386 w 4549123"/>
              <a:gd name="connsiteY80" fmla="*/ 5180163 h 5549966"/>
              <a:gd name="connsiteX81" fmla="*/ 6798 w 4549123"/>
              <a:gd name="connsiteY81" fmla="*/ 5116566 h 5549966"/>
              <a:gd name="connsiteX82" fmla="*/ 74412 w 4549123"/>
              <a:gd name="connsiteY82" fmla="*/ 3839310 h 5549966"/>
              <a:gd name="connsiteX83" fmla="*/ 299102 w 4549123"/>
              <a:gd name="connsiteY83" fmla="*/ 0 h 5549966"/>
              <a:gd name="connsiteX0" fmla="*/ 303426 w 4553447"/>
              <a:gd name="connsiteY0" fmla="*/ 0 h 5549966"/>
              <a:gd name="connsiteX1" fmla="*/ 3305612 w 4553447"/>
              <a:gd name="connsiteY1" fmla="*/ 171842 h 5549966"/>
              <a:gd name="connsiteX2" fmla="*/ 4134423 w 4553447"/>
              <a:gd name="connsiteY2" fmla="*/ 226950 h 5549966"/>
              <a:gd name="connsiteX3" fmla="*/ 4507617 w 4553447"/>
              <a:gd name="connsiteY3" fmla="*/ 247374 h 5549966"/>
              <a:gd name="connsiteX4" fmla="*/ 4535496 w 4553447"/>
              <a:gd name="connsiteY4" fmla="*/ 269179 h 5549966"/>
              <a:gd name="connsiteX5" fmla="*/ 4533722 w 4553447"/>
              <a:gd name="connsiteY5" fmla="*/ 300930 h 5549966"/>
              <a:gd name="connsiteX6" fmla="*/ 4536644 w 4553447"/>
              <a:gd name="connsiteY6" fmla="*/ 302647 h 5549966"/>
              <a:gd name="connsiteX7" fmla="*/ 4553070 w 4553447"/>
              <a:gd name="connsiteY7" fmla="*/ 334222 h 5549966"/>
              <a:gd name="connsiteX8" fmla="*/ 4530809 w 4553447"/>
              <a:gd name="connsiteY8" fmla="*/ 391868 h 5549966"/>
              <a:gd name="connsiteX9" fmla="*/ 4527321 w 4553447"/>
              <a:gd name="connsiteY9" fmla="*/ 415489 h 5549966"/>
              <a:gd name="connsiteX10" fmla="*/ 4522216 w 4553447"/>
              <a:gd name="connsiteY10" fmla="*/ 506828 h 5549966"/>
              <a:gd name="connsiteX11" fmla="*/ 4521566 w 4553447"/>
              <a:gd name="connsiteY11" fmla="*/ 553245 h 5549966"/>
              <a:gd name="connsiteX12" fmla="*/ 4518467 w 4553447"/>
              <a:gd name="connsiteY12" fmla="*/ 581709 h 5549966"/>
              <a:gd name="connsiteX13" fmla="*/ 4517798 w 4553447"/>
              <a:gd name="connsiteY13" fmla="*/ 585890 h 5549966"/>
              <a:gd name="connsiteX14" fmla="*/ 4504861 w 4553447"/>
              <a:gd name="connsiteY14" fmla="*/ 817404 h 5549966"/>
              <a:gd name="connsiteX15" fmla="*/ 4506574 w 4553447"/>
              <a:gd name="connsiteY15" fmla="*/ 822238 h 5549966"/>
              <a:gd name="connsiteX16" fmla="*/ 4504423 w 4553447"/>
              <a:gd name="connsiteY16" fmla="*/ 846069 h 5549966"/>
              <a:gd name="connsiteX17" fmla="*/ 4502823 w 4553447"/>
              <a:gd name="connsiteY17" fmla="*/ 853854 h 5549966"/>
              <a:gd name="connsiteX18" fmla="*/ 4496585 w 4553447"/>
              <a:gd name="connsiteY18" fmla="*/ 965485 h 5549966"/>
              <a:gd name="connsiteX19" fmla="*/ 4498662 w 4553447"/>
              <a:gd name="connsiteY19" fmla="*/ 966385 h 5549966"/>
              <a:gd name="connsiteX20" fmla="*/ 4502781 w 4553447"/>
              <a:gd name="connsiteY20" fmla="*/ 1002567 h 5549966"/>
              <a:gd name="connsiteX21" fmla="*/ 4497983 w 4553447"/>
              <a:gd name="connsiteY21" fmla="*/ 1101094 h 5549966"/>
              <a:gd name="connsiteX22" fmla="*/ 4497878 w 4553447"/>
              <a:gd name="connsiteY22" fmla="*/ 1159389 h 5549966"/>
              <a:gd name="connsiteX23" fmla="*/ 4502181 w 4553447"/>
              <a:gd name="connsiteY23" fmla="*/ 1180505 h 5549966"/>
              <a:gd name="connsiteX24" fmla="*/ 4505271 w 4553447"/>
              <a:gd name="connsiteY24" fmla="*/ 1210687 h 5549966"/>
              <a:gd name="connsiteX25" fmla="*/ 4514088 w 4553447"/>
              <a:gd name="connsiteY25" fmla="*/ 1263157 h 5549966"/>
              <a:gd name="connsiteX26" fmla="*/ 4516365 w 4553447"/>
              <a:gd name="connsiteY26" fmla="*/ 1313374 h 5549966"/>
              <a:gd name="connsiteX27" fmla="*/ 4515485 w 4553447"/>
              <a:gd name="connsiteY27" fmla="*/ 1347004 h 5549966"/>
              <a:gd name="connsiteX28" fmla="*/ 4515022 w 4553447"/>
              <a:gd name="connsiteY28" fmla="*/ 1351864 h 5549966"/>
              <a:gd name="connsiteX29" fmla="*/ 4505903 w 4553447"/>
              <a:gd name="connsiteY29" fmla="*/ 1391762 h 5549966"/>
              <a:gd name="connsiteX30" fmla="*/ 4509167 w 4553447"/>
              <a:gd name="connsiteY30" fmla="*/ 1395707 h 5549966"/>
              <a:gd name="connsiteX31" fmla="*/ 4512009 w 4553447"/>
              <a:gd name="connsiteY31" fmla="*/ 1408524 h 5549966"/>
              <a:gd name="connsiteX32" fmla="*/ 4507268 w 4553447"/>
              <a:gd name="connsiteY32" fmla="*/ 1419109 h 5549966"/>
              <a:gd name="connsiteX33" fmla="*/ 4497084 w 4553447"/>
              <a:gd name="connsiteY33" fmla="*/ 1469337 h 5549966"/>
              <a:gd name="connsiteX34" fmla="*/ 4486187 w 4553447"/>
              <a:gd name="connsiteY34" fmla="*/ 1543038 h 5549966"/>
              <a:gd name="connsiteX35" fmla="*/ 4481306 w 4553447"/>
              <a:gd name="connsiteY35" fmla="*/ 1553997 h 5549966"/>
              <a:gd name="connsiteX36" fmla="*/ 4466878 w 4553447"/>
              <a:gd name="connsiteY36" fmla="*/ 1626071 h 5549966"/>
              <a:gd name="connsiteX37" fmla="*/ 4463163 w 4553447"/>
              <a:gd name="connsiteY37" fmla="*/ 1664103 h 5549966"/>
              <a:gd name="connsiteX38" fmla="*/ 4466823 w 4553447"/>
              <a:gd name="connsiteY38" fmla="*/ 1668558 h 5549966"/>
              <a:gd name="connsiteX39" fmla="*/ 4465173 w 4553447"/>
              <a:gd name="connsiteY39" fmla="*/ 1679756 h 5549966"/>
              <a:gd name="connsiteX40" fmla="*/ 4465585 w 4553447"/>
              <a:gd name="connsiteY40" fmla="*/ 1682815 h 5549966"/>
              <a:gd name="connsiteX41" fmla="*/ 4467096 w 4553447"/>
              <a:gd name="connsiteY41" fmla="*/ 1700268 h 5549966"/>
              <a:gd name="connsiteX42" fmla="*/ 4455626 w 4553447"/>
              <a:gd name="connsiteY42" fmla="*/ 1735163 h 5549966"/>
              <a:gd name="connsiteX43" fmla="*/ 4453566 w 4553447"/>
              <a:gd name="connsiteY43" fmla="*/ 1735289 h 5549966"/>
              <a:gd name="connsiteX44" fmla="*/ 4445068 w 4553447"/>
              <a:gd name="connsiteY44" fmla="*/ 1887374 h 5549966"/>
              <a:gd name="connsiteX45" fmla="*/ 4453759 w 4553447"/>
              <a:gd name="connsiteY45" fmla="*/ 1911536 h 5549966"/>
              <a:gd name="connsiteX46" fmla="*/ 4456037 w 4553447"/>
              <a:gd name="connsiteY46" fmla="*/ 1961755 h 5549966"/>
              <a:gd name="connsiteX47" fmla="*/ 4455156 w 4553447"/>
              <a:gd name="connsiteY47" fmla="*/ 1995384 h 5549966"/>
              <a:gd name="connsiteX48" fmla="*/ 4454694 w 4553447"/>
              <a:gd name="connsiteY48" fmla="*/ 2000244 h 5549966"/>
              <a:gd name="connsiteX49" fmla="*/ 4445574 w 4553447"/>
              <a:gd name="connsiteY49" fmla="*/ 2040142 h 5549966"/>
              <a:gd name="connsiteX50" fmla="*/ 4448839 w 4553447"/>
              <a:gd name="connsiteY50" fmla="*/ 2044087 h 5549966"/>
              <a:gd name="connsiteX51" fmla="*/ 4451680 w 4553447"/>
              <a:gd name="connsiteY51" fmla="*/ 2056904 h 5549966"/>
              <a:gd name="connsiteX52" fmla="*/ 4446939 w 4553447"/>
              <a:gd name="connsiteY52" fmla="*/ 2067489 h 5549966"/>
              <a:gd name="connsiteX53" fmla="*/ 4436755 w 4553447"/>
              <a:gd name="connsiteY53" fmla="*/ 2117719 h 5549966"/>
              <a:gd name="connsiteX54" fmla="*/ 4429424 w 4553447"/>
              <a:gd name="connsiteY54" fmla="*/ 2167300 h 5549966"/>
              <a:gd name="connsiteX55" fmla="*/ 4373341 w 4553447"/>
              <a:gd name="connsiteY55" fmla="*/ 3223633 h 5549966"/>
              <a:gd name="connsiteX56" fmla="*/ 4360555 w 4553447"/>
              <a:gd name="connsiteY56" fmla="*/ 3477281 h 5549966"/>
              <a:gd name="connsiteX57" fmla="*/ 4349470 w 4553447"/>
              <a:gd name="connsiteY57" fmla="*/ 3639984 h 5549966"/>
              <a:gd name="connsiteX58" fmla="*/ 4258709 w 4553447"/>
              <a:gd name="connsiteY58" fmla="*/ 5278921 h 5549966"/>
              <a:gd name="connsiteX59" fmla="*/ 4264007 w 4553447"/>
              <a:gd name="connsiteY59" fmla="*/ 5315626 h 5549966"/>
              <a:gd name="connsiteX60" fmla="*/ 4267541 w 4553447"/>
              <a:gd name="connsiteY60" fmla="*/ 5350090 h 5549966"/>
              <a:gd name="connsiteX61" fmla="*/ 4270373 w 4553447"/>
              <a:gd name="connsiteY61" fmla="*/ 5450399 h 5549966"/>
              <a:gd name="connsiteX62" fmla="*/ 4251816 w 4553447"/>
              <a:gd name="connsiteY62" fmla="*/ 5484804 h 5549966"/>
              <a:gd name="connsiteX63" fmla="*/ 4247164 w 4553447"/>
              <a:gd name="connsiteY63" fmla="*/ 5487504 h 5549966"/>
              <a:gd name="connsiteX64" fmla="*/ 4243707 w 4553447"/>
              <a:gd name="connsiteY64" fmla="*/ 5549951 h 5549966"/>
              <a:gd name="connsiteX65" fmla="*/ 271075 w 4553447"/>
              <a:gd name="connsiteY65" fmla="*/ 5218723 h 5549966"/>
              <a:gd name="connsiteX66" fmla="*/ 0 w 4553447"/>
              <a:gd name="connsiteY66" fmla="*/ 5280167 h 5549966"/>
              <a:gd name="connsiteX67" fmla="*/ 4324 w 4553447"/>
              <a:gd name="connsiteY67" fmla="*/ 5239903 h 5549966"/>
              <a:gd name="connsiteX68" fmla="*/ 8544 w 4553447"/>
              <a:gd name="connsiteY68" fmla="*/ 5233298 h 5549966"/>
              <a:gd name="connsiteX69" fmla="*/ 8813 w 4553447"/>
              <a:gd name="connsiteY69" fmla="*/ 5230552 h 5549966"/>
              <a:gd name="connsiteX70" fmla="*/ 9083 w 4553447"/>
              <a:gd name="connsiteY70" fmla="*/ 5227804 h 5549966"/>
              <a:gd name="connsiteX71" fmla="*/ 9620 w 4553447"/>
              <a:gd name="connsiteY71" fmla="*/ 5222308 h 5549966"/>
              <a:gd name="connsiteX72" fmla="*/ 9305 w 4553447"/>
              <a:gd name="connsiteY72" fmla="*/ 5216405 h 5549966"/>
              <a:gd name="connsiteX73" fmla="*/ 8721 w 4553447"/>
              <a:gd name="connsiteY73" fmla="*/ 5213249 h 5549966"/>
              <a:gd name="connsiteX74" fmla="*/ 8990 w 4553447"/>
              <a:gd name="connsiteY74" fmla="*/ 5210500 h 5549966"/>
              <a:gd name="connsiteX75" fmla="*/ 8674 w 4553447"/>
              <a:gd name="connsiteY75" fmla="*/ 5204597 h 5549966"/>
              <a:gd name="connsiteX76" fmla="*/ 8091 w 4553447"/>
              <a:gd name="connsiteY76" fmla="*/ 5201441 h 5549966"/>
              <a:gd name="connsiteX77" fmla="*/ 7461 w 4553447"/>
              <a:gd name="connsiteY77" fmla="*/ 5189632 h 5549966"/>
              <a:gd name="connsiteX78" fmla="*/ 6877 w 4553447"/>
              <a:gd name="connsiteY78" fmla="*/ 5186477 h 5549966"/>
              <a:gd name="connsiteX79" fmla="*/ 7145 w 4553447"/>
              <a:gd name="connsiteY79" fmla="*/ 5183728 h 5549966"/>
              <a:gd name="connsiteX80" fmla="*/ 5710 w 4553447"/>
              <a:gd name="connsiteY80" fmla="*/ 5180163 h 5549966"/>
              <a:gd name="connsiteX81" fmla="*/ 11122 w 4553447"/>
              <a:gd name="connsiteY81" fmla="*/ 5116566 h 5549966"/>
              <a:gd name="connsiteX82" fmla="*/ 78736 w 4553447"/>
              <a:gd name="connsiteY82" fmla="*/ 3839310 h 5549966"/>
              <a:gd name="connsiteX83" fmla="*/ 303426 w 4553447"/>
              <a:gd name="connsiteY83" fmla="*/ 0 h 5549966"/>
              <a:gd name="connsiteX0" fmla="*/ 303426 w 4553447"/>
              <a:gd name="connsiteY0" fmla="*/ 0 h 5549973"/>
              <a:gd name="connsiteX1" fmla="*/ 3305612 w 4553447"/>
              <a:gd name="connsiteY1" fmla="*/ 171842 h 5549973"/>
              <a:gd name="connsiteX2" fmla="*/ 4134423 w 4553447"/>
              <a:gd name="connsiteY2" fmla="*/ 226950 h 5549973"/>
              <a:gd name="connsiteX3" fmla="*/ 4507617 w 4553447"/>
              <a:gd name="connsiteY3" fmla="*/ 247374 h 5549973"/>
              <a:gd name="connsiteX4" fmla="*/ 4535496 w 4553447"/>
              <a:gd name="connsiteY4" fmla="*/ 269179 h 5549973"/>
              <a:gd name="connsiteX5" fmla="*/ 4533722 w 4553447"/>
              <a:gd name="connsiteY5" fmla="*/ 300930 h 5549973"/>
              <a:gd name="connsiteX6" fmla="*/ 4536644 w 4553447"/>
              <a:gd name="connsiteY6" fmla="*/ 302647 h 5549973"/>
              <a:gd name="connsiteX7" fmla="*/ 4553070 w 4553447"/>
              <a:gd name="connsiteY7" fmla="*/ 334222 h 5549973"/>
              <a:gd name="connsiteX8" fmla="*/ 4530809 w 4553447"/>
              <a:gd name="connsiteY8" fmla="*/ 391868 h 5549973"/>
              <a:gd name="connsiteX9" fmla="*/ 4527321 w 4553447"/>
              <a:gd name="connsiteY9" fmla="*/ 415489 h 5549973"/>
              <a:gd name="connsiteX10" fmla="*/ 4522216 w 4553447"/>
              <a:gd name="connsiteY10" fmla="*/ 506828 h 5549973"/>
              <a:gd name="connsiteX11" fmla="*/ 4521566 w 4553447"/>
              <a:gd name="connsiteY11" fmla="*/ 553245 h 5549973"/>
              <a:gd name="connsiteX12" fmla="*/ 4518467 w 4553447"/>
              <a:gd name="connsiteY12" fmla="*/ 581709 h 5549973"/>
              <a:gd name="connsiteX13" fmla="*/ 4517798 w 4553447"/>
              <a:gd name="connsiteY13" fmla="*/ 585890 h 5549973"/>
              <a:gd name="connsiteX14" fmla="*/ 4504861 w 4553447"/>
              <a:gd name="connsiteY14" fmla="*/ 817404 h 5549973"/>
              <a:gd name="connsiteX15" fmla="*/ 4506574 w 4553447"/>
              <a:gd name="connsiteY15" fmla="*/ 822238 h 5549973"/>
              <a:gd name="connsiteX16" fmla="*/ 4504423 w 4553447"/>
              <a:gd name="connsiteY16" fmla="*/ 846069 h 5549973"/>
              <a:gd name="connsiteX17" fmla="*/ 4502823 w 4553447"/>
              <a:gd name="connsiteY17" fmla="*/ 853854 h 5549973"/>
              <a:gd name="connsiteX18" fmla="*/ 4496585 w 4553447"/>
              <a:gd name="connsiteY18" fmla="*/ 965485 h 5549973"/>
              <a:gd name="connsiteX19" fmla="*/ 4498662 w 4553447"/>
              <a:gd name="connsiteY19" fmla="*/ 966385 h 5549973"/>
              <a:gd name="connsiteX20" fmla="*/ 4502781 w 4553447"/>
              <a:gd name="connsiteY20" fmla="*/ 1002567 h 5549973"/>
              <a:gd name="connsiteX21" fmla="*/ 4497983 w 4553447"/>
              <a:gd name="connsiteY21" fmla="*/ 1101094 h 5549973"/>
              <a:gd name="connsiteX22" fmla="*/ 4497878 w 4553447"/>
              <a:gd name="connsiteY22" fmla="*/ 1159389 h 5549973"/>
              <a:gd name="connsiteX23" fmla="*/ 4502181 w 4553447"/>
              <a:gd name="connsiteY23" fmla="*/ 1180505 h 5549973"/>
              <a:gd name="connsiteX24" fmla="*/ 4505271 w 4553447"/>
              <a:gd name="connsiteY24" fmla="*/ 1210687 h 5549973"/>
              <a:gd name="connsiteX25" fmla="*/ 4514088 w 4553447"/>
              <a:gd name="connsiteY25" fmla="*/ 1263157 h 5549973"/>
              <a:gd name="connsiteX26" fmla="*/ 4516365 w 4553447"/>
              <a:gd name="connsiteY26" fmla="*/ 1313374 h 5549973"/>
              <a:gd name="connsiteX27" fmla="*/ 4515485 w 4553447"/>
              <a:gd name="connsiteY27" fmla="*/ 1347004 h 5549973"/>
              <a:gd name="connsiteX28" fmla="*/ 4515022 w 4553447"/>
              <a:gd name="connsiteY28" fmla="*/ 1351864 h 5549973"/>
              <a:gd name="connsiteX29" fmla="*/ 4505903 w 4553447"/>
              <a:gd name="connsiteY29" fmla="*/ 1391762 h 5549973"/>
              <a:gd name="connsiteX30" fmla="*/ 4509167 w 4553447"/>
              <a:gd name="connsiteY30" fmla="*/ 1395707 h 5549973"/>
              <a:gd name="connsiteX31" fmla="*/ 4512009 w 4553447"/>
              <a:gd name="connsiteY31" fmla="*/ 1408524 h 5549973"/>
              <a:gd name="connsiteX32" fmla="*/ 4507268 w 4553447"/>
              <a:gd name="connsiteY32" fmla="*/ 1419109 h 5549973"/>
              <a:gd name="connsiteX33" fmla="*/ 4497084 w 4553447"/>
              <a:gd name="connsiteY33" fmla="*/ 1469337 h 5549973"/>
              <a:gd name="connsiteX34" fmla="*/ 4486187 w 4553447"/>
              <a:gd name="connsiteY34" fmla="*/ 1543038 h 5549973"/>
              <a:gd name="connsiteX35" fmla="*/ 4481306 w 4553447"/>
              <a:gd name="connsiteY35" fmla="*/ 1553997 h 5549973"/>
              <a:gd name="connsiteX36" fmla="*/ 4466878 w 4553447"/>
              <a:gd name="connsiteY36" fmla="*/ 1626071 h 5549973"/>
              <a:gd name="connsiteX37" fmla="*/ 4463163 w 4553447"/>
              <a:gd name="connsiteY37" fmla="*/ 1664103 h 5549973"/>
              <a:gd name="connsiteX38" fmla="*/ 4466823 w 4553447"/>
              <a:gd name="connsiteY38" fmla="*/ 1668558 h 5549973"/>
              <a:gd name="connsiteX39" fmla="*/ 4465173 w 4553447"/>
              <a:gd name="connsiteY39" fmla="*/ 1679756 h 5549973"/>
              <a:gd name="connsiteX40" fmla="*/ 4465585 w 4553447"/>
              <a:gd name="connsiteY40" fmla="*/ 1682815 h 5549973"/>
              <a:gd name="connsiteX41" fmla="*/ 4467096 w 4553447"/>
              <a:gd name="connsiteY41" fmla="*/ 1700268 h 5549973"/>
              <a:gd name="connsiteX42" fmla="*/ 4455626 w 4553447"/>
              <a:gd name="connsiteY42" fmla="*/ 1735163 h 5549973"/>
              <a:gd name="connsiteX43" fmla="*/ 4453566 w 4553447"/>
              <a:gd name="connsiteY43" fmla="*/ 1735289 h 5549973"/>
              <a:gd name="connsiteX44" fmla="*/ 4445068 w 4553447"/>
              <a:gd name="connsiteY44" fmla="*/ 1887374 h 5549973"/>
              <a:gd name="connsiteX45" fmla="*/ 4453759 w 4553447"/>
              <a:gd name="connsiteY45" fmla="*/ 1911536 h 5549973"/>
              <a:gd name="connsiteX46" fmla="*/ 4456037 w 4553447"/>
              <a:gd name="connsiteY46" fmla="*/ 1961755 h 5549973"/>
              <a:gd name="connsiteX47" fmla="*/ 4455156 w 4553447"/>
              <a:gd name="connsiteY47" fmla="*/ 1995384 h 5549973"/>
              <a:gd name="connsiteX48" fmla="*/ 4454694 w 4553447"/>
              <a:gd name="connsiteY48" fmla="*/ 2000244 h 5549973"/>
              <a:gd name="connsiteX49" fmla="*/ 4445574 w 4553447"/>
              <a:gd name="connsiteY49" fmla="*/ 2040142 h 5549973"/>
              <a:gd name="connsiteX50" fmla="*/ 4448839 w 4553447"/>
              <a:gd name="connsiteY50" fmla="*/ 2044087 h 5549973"/>
              <a:gd name="connsiteX51" fmla="*/ 4451680 w 4553447"/>
              <a:gd name="connsiteY51" fmla="*/ 2056904 h 5549973"/>
              <a:gd name="connsiteX52" fmla="*/ 4446939 w 4553447"/>
              <a:gd name="connsiteY52" fmla="*/ 2067489 h 5549973"/>
              <a:gd name="connsiteX53" fmla="*/ 4436755 w 4553447"/>
              <a:gd name="connsiteY53" fmla="*/ 2117719 h 5549973"/>
              <a:gd name="connsiteX54" fmla="*/ 4429424 w 4553447"/>
              <a:gd name="connsiteY54" fmla="*/ 2167300 h 5549973"/>
              <a:gd name="connsiteX55" fmla="*/ 4373341 w 4553447"/>
              <a:gd name="connsiteY55" fmla="*/ 3223633 h 5549973"/>
              <a:gd name="connsiteX56" fmla="*/ 4360555 w 4553447"/>
              <a:gd name="connsiteY56" fmla="*/ 3477281 h 5549973"/>
              <a:gd name="connsiteX57" fmla="*/ 4349470 w 4553447"/>
              <a:gd name="connsiteY57" fmla="*/ 3639984 h 5549973"/>
              <a:gd name="connsiteX58" fmla="*/ 4258709 w 4553447"/>
              <a:gd name="connsiteY58" fmla="*/ 5278921 h 5549973"/>
              <a:gd name="connsiteX59" fmla="*/ 4264007 w 4553447"/>
              <a:gd name="connsiteY59" fmla="*/ 5315626 h 5549973"/>
              <a:gd name="connsiteX60" fmla="*/ 4267541 w 4553447"/>
              <a:gd name="connsiteY60" fmla="*/ 5350090 h 5549973"/>
              <a:gd name="connsiteX61" fmla="*/ 4270373 w 4553447"/>
              <a:gd name="connsiteY61" fmla="*/ 5450399 h 5549973"/>
              <a:gd name="connsiteX62" fmla="*/ 4251816 w 4553447"/>
              <a:gd name="connsiteY62" fmla="*/ 5484804 h 5549973"/>
              <a:gd name="connsiteX63" fmla="*/ 4247164 w 4553447"/>
              <a:gd name="connsiteY63" fmla="*/ 5487504 h 5549973"/>
              <a:gd name="connsiteX64" fmla="*/ 4243707 w 4553447"/>
              <a:gd name="connsiteY64" fmla="*/ 5549951 h 5549973"/>
              <a:gd name="connsiteX65" fmla="*/ 310344 w 4553447"/>
              <a:gd name="connsiteY65" fmla="*/ 5297261 h 5549973"/>
              <a:gd name="connsiteX66" fmla="*/ 0 w 4553447"/>
              <a:gd name="connsiteY66" fmla="*/ 5280167 h 5549973"/>
              <a:gd name="connsiteX67" fmla="*/ 4324 w 4553447"/>
              <a:gd name="connsiteY67" fmla="*/ 5239903 h 5549973"/>
              <a:gd name="connsiteX68" fmla="*/ 8544 w 4553447"/>
              <a:gd name="connsiteY68" fmla="*/ 5233298 h 5549973"/>
              <a:gd name="connsiteX69" fmla="*/ 8813 w 4553447"/>
              <a:gd name="connsiteY69" fmla="*/ 5230552 h 5549973"/>
              <a:gd name="connsiteX70" fmla="*/ 9083 w 4553447"/>
              <a:gd name="connsiteY70" fmla="*/ 5227804 h 5549973"/>
              <a:gd name="connsiteX71" fmla="*/ 9620 w 4553447"/>
              <a:gd name="connsiteY71" fmla="*/ 5222308 h 5549973"/>
              <a:gd name="connsiteX72" fmla="*/ 9305 w 4553447"/>
              <a:gd name="connsiteY72" fmla="*/ 5216405 h 5549973"/>
              <a:gd name="connsiteX73" fmla="*/ 8721 w 4553447"/>
              <a:gd name="connsiteY73" fmla="*/ 5213249 h 5549973"/>
              <a:gd name="connsiteX74" fmla="*/ 8990 w 4553447"/>
              <a:gd name="connsiteY74" fmla="*/ 5210500 h 5549973"/>
              <a:gd name="connsiteX75" fmla="*/ 8674 w 4553447"/>
              <a:gd name="connsiteY75" fmla="*/ 5204597 h 5549973"/>
              <a:gd name="connsiteX76" fmla="*/ 8091 w 4553447"/>
              <a:gd name="connsiteY76" fmla="*/ 5201441 h 5549973"/>
              <a:gd name="connsiteX77" fmla="*/ 7461 w 4553447"/>
              <a:gd name="connsiteY77" fmla="*/ 5189632 h 5549973"/>
              <a:gd name="connsiteX78" fmla="*/ 6877 w 4553447"/>
              <a:gd name="connsiteY78" fmla="*/ 5186477 h 5549973"/>
              <a:gd name="connsiteX79" fmla="*/ 7145 w 4553447"/>
              <a:gd name="connsiteY79" fmla="*/ 5183728 h 5549973"/>
              <a:gd name="connsiteX80" fmla="*/ 5710 w 4553447"/>
              <a:gd name="connsiteY80" fmla="*/ 5180163 h 5549973"/>
              <a:gd name="connsiteX81" fmla="*/ 11122 w 4553447"/>
              <a:gd name="connsiteY81" fmla="*/ 5116566 h 5549973"/>
              <a:gd name="connsiteX82" fmla="*/ 78736 w 4553447"/>
              <a:gd name="connsiteY82" fmla="*/ 3839310 h 5549973"/>
              <a:gd name="connsiteX83" fmla="*/ 303426 w 4553447"/>
              <a:gd name="connsiteY83" fmla="*/ 0 h 5549973"/>
              <a:gd name="connsiteX0" fmla="*/ 303426 w 4553447"/>
              <a:gd name="connsiteY0" fmla="*/ 0 h 5549974"/>
              <a:gd name="connsiteX1" fmla="*/ 3305612 w 4553447"/>
              <a:gd name="connsiteY1" fmla="*/ 171842 h 5549974"/>
              <a:gd name="connsiteX2" fmla="*/ 4134423 w 4553447"/>
              <a:gd name="connsiteY2" fmla="*/ 226950 h 5549974"/>
              <a:gd name="connsiteX3" fmla="*/ 4507617 w 4553447"/>
              <a:gd name="connsiteY3" fmla="*/ 247374 h 5549974"/>
              <a:gd name="connsiteX4" fmla="*/ 4535496 w 4553447"/>
              <a:gd name="connsiteY4" fmla="*/ 269179 h 5549974"/>
              <a:gd name="connsiteX5" fmla="*/ 4533722 w 4553447"/>
              <a:gd name="connsiteY5" fmla="*/ 300930 h 5549974"/>
              <a:gd name="connsiteX6" fmla="*/ 4536644 w 4553447"/>
              <a:gd name="connsiteY6" fmla="*/ 302647 h 5549974"/>
              <a:gd name="connsiteX7" fmla="*/ 4553070 w 4553447"/>
              <a:gd name="connsiteY7" fmla="*/ 334222 h 5549974"/>
              <a:gd name="connsiteX8" fmla="*/ 4530809 w 4553447"/>
              <a:gd name="connsiteY8" fmla="*/ 391868 h 5549974"/>
              <a:gd name="connsiteX9" fmla="*/ 4527321 w 4553447"/>
              <a:gd name="connsiteY9" fmla="*/ 415489 h 5549974"/>
              <a:gd name="connsiteX10" fmla="*/ 4522216 w 4553447"/>
              <a:gd name="connsiteY10" fmla="*/ 506828 h 5549974"/>
              <a:gd name="connsiteX11" fmla="*/ 4521566 w 4553447"/>
              <a:gd name="connsiteY11" fmla="*/ 553245 h 5549974"/>
              <a:gd name="connsiteX12" fmla="*/ 4518467 w 4553447"/>
              <a:gd name="connsiteY12" fmla="*/ 581709 h 5549974"/>
              <a:gd name="connsiteX13" fmla="*/ 4517798 w 4553447"/>
              <a:gd name="connsiteY13" fmla="*/ 585890 h 5549974"/>
              <a:gd name="connsiteX14" fmla="*/ 4504861 w 4553447"/>
              <a:gd name="connsiteY14" fmla="*/ 817404 h 5549974"/>
              <a:gd name="connsiteX15" fmla="*/ 4506574 w 4553447"/>
              <a:gd name="connsiteY15" fmla="*/ 822238 h 5549974"/>
              <a:gd name="connsiteX16" fmla="*/ 4504423 w 4553447"/>
              <a:gd name="connsiteY16" fmla="*/ 846069 h 5549974"/>
              <a:gd name="connsiteX17" fmla="*/ 4502823 w 4553447"/>
              <a:gd name="connsiteY17" fmla="*/ 853854 h 5549974"/>
              <a:gd name="connsiteX18" fmla="*/ 4496585 w 4553447"/>
              <a:gd name="connsiteY18" fmla="*/ 965485 h 5549974"/>
              <a:gd name="connsiteX19" fmla="*/ 4498662 w 4553447"/>
              <a:gd name="connsiteY19" fmla="*/ 966385 h 5549974"/>
              <a:gd name="connsiteX20" fmla="*/ 4502781 w 4553447"/>
              <a:gd name="connsiteY20" fmla="*/ 1002567 h 5549974"/>
              <a:gd name="connsiteX21" fmla="*/ 4497983 w 4553447"/>
              <a:gd name="connsiteY21" fmla="*/ 1101094 h 5549974"/>
              <a:gd name="connsiteX22" fmla="*/ 4497878 w 4553447"/>
              <a:gd name="connsiteY22" fmla="*/ 1159389 h 5549974"/>
              <a:gd name="connsiteX23" fmla="*/ 4502181 w 4553447"/>
              <a:gd name="connsiteY23" fmla="*/ 1180505 h 5549974"/>
              <a:gd name="connsiteX24" fmla="*/ 4505271 w 4553447"/>
              <a:gd name="connsiteY24" fmla="*/ 1210687 h 5549974"/>
              <a:gd name="connsiteX25" fmla="*/ 4514088 w 4553447"/>
              <a:gd name="connsiteY25" fmla="*/ 1263157 h 5549974"/>
              <a:gd name="connsiteX26" fmla="*/ 4516365 w 4553447"/>
              <a:gd name="connsiteY26" fmla="*/ 1313374 h 5549974"/>
              <a:gd name="connsiteX27" fmla="*/ 4515485 w 4553447"/>
              <a:gd name="connsiteY27" fmla="*/ 1347004 h 5549974"/>
              <a:gd name="connsiteX28" fmla="*/ 4515022 w 4553447"/>
              <a:gd name="connsiteY28" fmla="*/ 1351864 h 5549974"/>
              <a:gd name="connsiteX29" fmla="*/ 4505903 w 4553447"/>
              <a:gd name="connsiteY29" fmla="*/ 1391762 h 5549974"/>
              <a:gd name="connsiteX30" fmla="*/ 4509167 w 4553447"/>
              <a:gd name="connsiteY30" fmla="*/ 1395707 h 5549974"/>
              <a:gd name="connsiteX31" fmla="*/ 4512009 w 4553447"/>
              <a:gd name="connsiteY31" fmla="*/ 1408524 h 5549974"/>
              <a:gd name="connsiteX32" fmla="*/ 4507268 w 4553447"/>
              <a:gd name="connsiteY32" fmla="*/ 1419109 h 5549974"/>
              <a:gd name="connsiteX33" fmla="*/ 4497084 w 4553447"/>
              <a:gd name="connsiteY33" fmla="*/ 1469337 h 5549974"/>
              <a:gd name="connsiteX34" fmla="*/ 4486187 w 4553447"/>
              <a:gd name="connsiteY34" fmla="*/ 1543038 h 5549974"/>
              <a:gd name="connsiteX35" fmla="*/ 4481306 w 4553447"/>
              <a:gd name="connsiteY35" fmla="*/ 1553997 h 5549974"/>
              <a:gd name="connsiteX36" fmla="*/ 4466878 w 4553447"/>
              <a:gd name="connsiteY36" fmla="*/ 1626071 h 5549974"/>
              <a:gd name="connsiteX37" fmla="*/ 4463163 w 4553447"/>
              <a:gd name="connsiteY37" fmla="*/ 1664103 h 5549974"/>
              <a:gd name="connsiteX38" fmla="*/ 4466823 w 4553447"/>
              <a:gd name="connsiteY38" fmla="*/ 1668558 h 5549974"/>
              <a:gd name="connsiteX39" fmla="*/ 4465173 w 4553447"/>
              <a:gd name="connsiteY39" fmla="*/ 1679756 h 5549974"/>
              <a:gd name="connsiteX40" fmla="*/ 4465585 w 4553447"/>
              <a:gd name="connsiteY40" fmla="*/ 1682815 h 5549974"/>
              <a:gd name="connsiteX41" fmla="*/ 4467096 w 4553447"/>
              <a:gd name="connsiteY41" fmla="*/ 1700268 h 5549974"/>
              <a:gd name="connsiteX42" fmla="*/ 4455626 w 4553447"/>
              <a:gd name="connsiteY42" fmla="*/ 1735163 h 5549974"/>
              <a:gd name="connsiteX43" fmla="*/ 4453566 w 4553447"/>
              <a:gd name="connsiteY43" fmla="*/ 1735289 h 5549974"/>
              <a:gd name="connsiteX44" fmla="*/ 4445068 w 4553447"/>
              <a:gd name="connsiteY44" fmla="*/ 1887374 h 5549974"/>
              <a:gd name="connsiteX45" fmla="*/ 4453759 w 4553447"/>
              <a:gd name="connsiteY45" fmla="*/ 1911536 h 5549974"/>
              <a:gd name="connsiteX46" fmla="*/ 4456037 w 4553447"/>
              <a:gd name="connsiteY46" fmla="*/ 1961755 h 5549974"/>
              <a:gd name="connsiteX47" fmla="*/ 4455156 w 4553447"/>
              <a:gd name="connsiteY47" fmla="*/ 1995384 h 5549974"/>
              <a:gd name="connsiteX48" fmla="*/ 4454694 w 4553447"/>
              <a:gd name="connsiteY48" fmla="*/ 2000244 h 5549974"/>
              <a:gd name="connsiteX49" fmla="*/ 4445574 w 4553447"/>
              <a:gd name="connsiteY49" fmla="*/ 2040142 h 5549974"/>
              <a:gd name="connsiteX50" fmla="*/ 4448839 w 4553447"/>
              <a:gd name="connsiteY50" fmla="*/ 2044087 h 5549974"/>
              <a:gd name="connsiteX51" fmla="*/ 4451680 w 4553447"/>
              <a:gd name="connsiteY51" fmla="*/ 2056904 h 5549974"/>
              <a:gd name="connsiteX52" fmla="*/ 4446939 w 4553447"/>
              <a:gd name="connsiteY52" fmla="*/ 2067489 h 5549974"/>
              <a:gd name="connsiteX53" fmla="*/ 4436755 w 4553447"/>
              <a:gd name="connsiteY53" fmla="*/ 2117719 h 5549974"/>
              <a:gd name="connsiteX54" fmla="*/ 4429424 w 4553447"/>
              <a:gd name="connsiteY54" fmla="*/ 2167300 h 5549974"/>
              <a:gd name="connsiteX55" fmla="*/ 4373341 w 4553447"/>
              <a:gd name="connsiteY55" fmla="*/ 3223633 h 5549974"/>
              <a:gd name="connsiteX56" fmla="*/ 4360555 w 4553447"/>
              <a:gd name="connsiteY56" fmla="*/ 3477281 h 5549974"/>
              <a:gd name="connsiteX57" fmla="*/ 4349470 w 4553447"/>
              <a:gd name="connsiteY57" fmla="*/ 3639984 h 5549974"/>
              <a:gd name="connsiteX58" fmla="*/ 4258709 w 4553447"/>
              <a:gd name="connsiteY58" fmla="*/ 5278921 h 5549974"/>
              <a:gd name="connsiteX59" fmla="*/ 4264007 w 4553447"/>
              <a:gd name="connsiteY59" fmla="*/ 5315626 h 5549974"/>
              <a:gd name="connsiteX60" fmla="*/ 4267541 w 4553447"/>
              <a:gd name="connsiteY60" fmla="*/ 5350090 h 5549974"/>
              <a:gd name="connsiteX61" fmla="*/ 4270373 w 4553447"/>
              <a:gd name="connsiteY61" fmla="*/ 5450399 h 5549974"/>
              <a:gd name="connsiteX62" fmla="*/ 4251816 w 4553447"/>
              <a:gd name="connsiteY62" fmla="*/ 5484804 h 5549974"/>
              <a:gd name="connsiteX63" fmla="*/ 4247164 w 4553447"/>
              <a:gd name="connsiteY63" fmla="*/ 5487504 h 5549974"/>
              <a:gd name="connsiteX64" fmla="*/ 4243707 w 4553447"/>
              <a:gd name="connsiteY64" fmla="*/ 5549951 h 5549974"/>
              <a:gd name="connsiteX65" fmla="*/ 310344 w 4553447"/>
              <a:gd name="connsiteY65" fmla="*/ 5297261 h 5549974"/>
              <a:gd name="connsiteX66" fmla="*/ 0 w 4553447"/>
              <a:gd name="connsiteY66" fmla="*/ 5280167 h 5549974"/>
              <a:gd name="connsiteX67" fmla="*/ 4324 w 4553447"/>
              <a:gd name="connsiteY67" fmla="*/ 5239903 h 5549974"/>
              <a:gd name="connsiteX68" fmla="*/ 8544 w 4553447"/>
              <a:gd name="connsiteY68" fmla="*/ 5233298 h 5549974"/>
              <a:gd name="connsiteX69" fmla="*/ 8813 w 4553447"/>
              <a:gd name="connsiteY69" fmla="*/ 5230552 h 5549974"/>
              <a:gd name="connsiteX70" fmla="*/ 9083 w 4553447"/>
              <a:gd name="connsiteY70" fmla="*/ 5227804 h 5549974"/>
              <a:gd name="connsiteX71" fmla="*/ 9620 w 4553447"/>
              <a:gd name="connsiteY71" fmla="*/ 5222308 h 5549974"/>
              <a:gd name="connsiteX72" fmla="*/ 9305 w 4553447"/>
              <a:gd name="connsiteY72" fmla="*/ 5216405 h 5549974"/>
              <a:gd name="connsiteX73" fmla="*/ 8721 w 4553447"/>
              <a:gd name="connsiteY73" fmla="*/ 5213249 h 5549974"/>
              <a:gd name="connsiteX74" fmla="*/ 8990 w 4553447"/>
              <a:gd name="connsiteY74" fmla="*/ 5210500 h 5549974"/>
              <a:gd name="connsiteX75" fmla="*/ 8674 w 4553447"/>
              <a:gd name="connsiteY75" fmla="*/ 5204597 h 5549974"/>
              <a:gd name="connsiteX76" fmla="*/ 8091 w 4553447"/>
              <a:gd name="connsiteY76" fmla="*/ 5201441 h 5549974"/>
              <a:gd name="connsiteX77" fmla="*/ 7461 w 4553447"/>
              <a:gd name="connsiteY77" fmla="*/ 5189632 h 5549974"/>
              <a:gd name="connsiteX78" fmla="*/ 6877 w 4553447"/>
              <a:gd name="connsiteY78" fmla="*/ 5186477 h 5549974"/>
              <a:gd name="connsiteX79" fmla="*/ 7145 w 4553447"/>
              <a:gd name="connsiteY79" fmla="*/ 5183728 h 5549974"/>
              <a:gd name="connsiteX80" fmla="*/ 5710 w 4553447"/>
              <a:gd name="connsiteY80" fmla="*/ 5180163 h 5549974"/>
              <a:gd name="connsiteX81" fmla="*/ 11122 w 4553447"/>
              <a:gd name="connsiteY81" fmla="*/ 5116566 h 5549974"/>
              <a:gd name="connsiteX82" fmla="*/ 78736 w 4553447"/>
              <a:gd name="connsiteY82" fmla="*/ 3839310 h 5549974"/>
              <a:gd name="connsiteX83" fmla="*/ 303426 w 4553447"/>
              <a:gd name="connsiteY83" fmla="*/ 0 h 5549974"/>
              <a:gd name="connsiteX0" fmla="*/ 303343 w 4553364"/>
              <a:gd name="connsiteY0" fmla="*/ 0 h 5549974"/>
              <a:gd name="connsiteX1" fmla="*/ 3305529 w 4553364"/>
              <a:gd name="connsiteY1" fmla="*/ 171842 h 5549974"/>
              <a:gd name="connsiteX2" fmla="*/ 4134340 w 4553364"/>
              <a:gd name="connsiteY2" fmla="*/ 226950 h 5549974"/>
              <a:gd name="connsiteX3" fmla="*/ 4507534 w 4553364"/>
              <a:gd name="connsiteY3" fmla="*/ 247374 h 5549974"/>
              <a:gd name="connsiteX4" fmla="*/ 4535413 w 4553364"/>
              <a:gd name="connsiteY4" fmla="*/ 269179 h 5549974"/>
              <a:gd name="connsiteX5" fmla="*/ 4533639 w 4553364"/>
              <a:gd name="connsiteY5" fmla="*/ 300930 h 5549974"/>
              <a:gd name="connsiteX6" fmla="*/ 4536561 w 4553364"/>
              <a:gd name="connsiteY6" fmla="*/ 302647 h 5549974"/>
              <a:gd name="connsiteX7" fmla="*/ 4552987 w 4553364"/>
              <a:gd name="connsiteY7" fmla="*/ 334222 h 5549974"/>
              <a:gd name="connsiteX8" fmla="*/ 4530726 w 4553364"/>
              <a:gd name="connsiteY8" fmla="*/ 391868 h 5549974"/>
              <a:gd name="connsiteX9" fmla="*/ 4527238 w 4553364"/>
              <a:gd name="connsiteY9" fmla="*/ 415489 h 5549974"/>
              <a:gd name="connsiteX10" fmla="*/ 4522133 w 4553364"/>
              <a:gd name="connsiteY10" fmla="*/ 506828 h 5549974"/>
              <a:gd name="connsiteX11" fmla="*/ 4521483 w 4553364"/>
              <a:gd name="connsiteY11" fmla="*/ 553245 h 5549974"/>
              <a:gd name="connsiteX12" fmla="*/ 4518384 w 4553364"/>
              <a:gd name="connsiteY12" fmla="*/ 581709 h 5549974"/>
              <a:gd name="connsiteX13" fmla="*/ 4517715 w 4553364"/>
              <a:gd name="connsiteY13" fmla="*/ 585890 h 5549974"/>
              <a:gd name="connsiteX14" fmla="*/ 4504778 w 4553364"/>
              <a:gd name="connsiteY14" fmla="*/ 817404 h 5549974"/>
              <a:gd name="connsiteX15" fmla="*/ 4506491 w 4553364"/>
              <a:gd name="connsiteY15" fmla="*/ 822238 h 5549974"/>
              <a:gd name="connsiteX16" fmla="*/ 4504340 w 4553364"/>
              <a:gd name="connsiteY16" fmla="*/ 846069 h 5549974"/>
              <a:gd name="connsiteX17" fmla="*/ 4502740 w 4553364"/>
              <a:gd name="connsiteY17" fmla="*/ 853854 h 5549974"/>
              <a:gd name="connsiteX18" fmla="*/ 4496502 w 4553364"/>
              <a:gd name="connsiteY18" fmla="*/ 965485 h 5549974"/>
              <a:gd name="connsiteX19" fmla="*/ 4498579 w 4553364"/>
              <a:gd name="connsiteY19" fmla="*/ 966385 h 5549974"/>
              <a:gd name="connsiteX20" fmla="*/ 4502698 w 4553364"/>
              <a:gd name="connsiteY20" fmla="*/ 1002567 h 5549974"/>
              <a:gd name="connsiteX21" fmla="*/ 4497900 w 4553364"/>
              <a:gd name="connsiteY21" fmla="*/ 1101094 h 5549974"/>
              <a:gd name="connsiteX22" fmla="*/ 4497795 w 4553364"/>
              <a:gd name="connsiteY22" fmla="*/ 1159389 h 5549974"/>
              <a:gd name="connsiteX23" fmla="*/ 4502098 w 4553364"/>
              <a:gd name="connsiteY23" fmla="*/ 1180505 h 5549974"/>
              <a:gd name="connsiteX24" fmla="*/ 4505188 w 4553364"/>
              <a:gd name="connsiteY24" fmla="*/ 1210687 h 5549974"/>
              <a:gd name="connsiteX25" fmla="*/ 4514005 w 4553364"/>
              <a:gd name="connsiteY25" fmla="*/ 1263157 h 5549974"/>
              <a:gd name="connsiteX26" fmla="*/ 4516282 w 4553364"/>
              <a:gd name="connsiteY26" fmla="*/ 1313374 h 5549974"/>
              <a:gd name="connsiteX27" fmla="*/ 4515402 w 4553364"/>
              <a:gd name="connsiteY27" fmla="*/ 1347004 h 5549974"/>
              <a:gd name="connsiteX28" fmla="*/ 4514939 w 4553364"/>
              <a:gd name="connsiteY28" fmla="*/ 1351864 h 5549974"/>
              <a:gd name="connsiteX29" fmla="*/ 4505820 w 4553364"/>
              <a:gd name="connsiteY29" fmla="*/ 1391762 h 5549974"/>
              <a:gd name="connsiteX30" fmla="*/ 4509084 w 4553364"/>
              <a:gd name="connsiteY30" fmla="*/ 1395707 h 5549974"/>
              <a:gd name="connsiteX31" fmla="*/ 4511926 w 4553364"/>
              <a:gd name="connsiteY31" fmla="*/ 1408524 h 5549974"/>
              <a:gd name="connsiteX32" fmla="*/ 4507185 w 4553364"/>
              <a:gd name="connsiteY32" fmla="*/ 1419109 h 5549974"/>
              <a:gd name="connsiteX33" fmla="*/ 4497001 w 4553364"/>
              <a:gd name="connsiteY33" fmla="*/ 1469337 h 5549974"/>
              <a:gd name="connsiteX34" fmla="*/ 4486104 w 4553364"/>
              <a:gd name="connsiteY34" fmla="*/ 1543038 h 5549974"/>
              <a:gd name="connsiteX35" fmla="*/ 4481223 w 4553364"/>
              <a:gd name="connsiteY35" fmla="*/ 1553997 h 5549974"/>
              <a:gd name="connsiteX36" fmla="*/ 4466795 w 4553364"/>
              <a:gd name="connsiteY36" fmla="*/ 1626071 h 5549974"/>
              <a:gd name="connsiteX37" fmla="*/ 4463080 w 4553364"/>
              <a:gd name="connsiteY37" fmla="*/ 1664103 h 5549974"/>
              <a:gd name="connsiteX38" fmla="*/ 4466740 w 4553364"/>
              <a:gd name="connsiteY38" fmla="*/ 1668558 h 5549974"/>
              <a:gd name="connsiteX39" fmla="*/ 4465090 w 4553364"/>
              <a:gd name="connsiteY39" fmla="*/ 1679756 h 5549974"/>
              <a:gd name="connsiteX40" fmla="*/ 4465502 w 4553364"/>
              <a:gd name="connsiteY40" fmla="*/ 1682815 h 5549974"/>
              <a:gd name="connsiteX41" fmla="*/ 4467013 w 4553364"/>
              <a:gd name="connsiteY41" fmla="*/ 1700268 h 5549974"/>
              <a:gd name="connsiteX42" fmla="*/ 4455543 w 4553364"/>
              <a:gd name="connsiteY42" fmla="*/ 1735163 h 5549974"/>
              <a:gd name="connsiteX43" fmla="*/ 4453483 w 4553364"/>
              <a:gd name="connsiteY43" fmla="*/ 1735289 h 5549974"/>
              <a:gd name="connsiteX44" fmla="*/ 4444985 w 4553364"/>
              <a:gd name="connsiteY44" fmla="*/ 1887374 h 5549974"/>
              <a:gd name="connsiteX45" fmla="*/ 4453676 w 4553364"/>
              <a:gd name="connsiteY45" fmla="*/ 1911536 h 5549974"/>
              <a:gd name="connsiteX46" fmla="*/ 4455954 w 4553364"/>
              <a:gd name="connsiteY46" fmla="*/ 1961755 h 5549974"/>
              <a:gd name="connsiteX47" fmla="*/ 4455073 w 4553364"/>
              <a:gd name="connsiteY47" fmla="*/ 1995384 h 5549974"/>
              <a:gd name="connsiteX48" fmla="*/ 4454611 w 4553364"/>
              <a:gd name="connsiteY48" fmla="*/ 2000244 h 5549974"/>
              <a:gd name="connsiteX49" fmla="*/ 4445491 w 4553364"/>
              <a:gd name="connsiteY49" fmla="*/ 2040142 h 5549974"/>
              <a:gd name="connsiteX50" fmla="*/ 4448756 w 4553364"/>
              <a:gd name="connsiteY50" fmla="*/ 2044087 h 5549974"/>
              <a:gd name="connsiteX51" fmla="*/ 4451597 w 4553364"/>
              <a:gd name="connsiteY51" fmla="*/ 2056904 h 5549974"/>
              <a:gd name="connsiteX52" fmla="*/ 4446856 w 4553364"/>
              <a:gd name="connsiteY52" fmla="*/ 2067489 h 5549974"/>
              <a:gd name="connsiteX53" fmla="*/ 4436672 w 4553364"/>
              <a:gd name="connsiteY53" fmla="*/ 2117719 h 5549974"/>
              <a:gd name="connsiteX54" fmla="*/ 4429341 w 4553364"/>
              <a:gd name="connsiteY54" fmla="*/ 2167300 h 5549974"/>
              <a:gd name="connsiteX55" fmla="*/ 4373258 w 4553364"/>
              <a:gd name="connsiteY55" fmla="*/ 3223633 h 5549974"/>
              <a:gd name="connsiteX56" fmla="*/ 4360472 w 4553364"/>
              <a:gd name="connsiteY56" fmla="*/ 3477281 h 5549974"/>
              <a:gd name="connsiteX57" fmla="*/ 4349387 w 4553364"/>
              <a:gd name="connsiteY57" fmla="*/ 3639984 h 5549974"/>
              <a:gd name="connsiteX58" fmla="*/ 4258626 w 4553364"/>
              <a:gd name="connsiteY58" fmla="*/ 5278921 h 5549974"/>
              <a:gd name="connsiteX59" fmla="*/ 4263924 w 4553364"/>
              <a:gd name="connsiteY59" fmla="*/ 5315626 h 5549974"/>
              <a:gd name="connsiteX60" fmla="*/ 4267458 w 4553364"/>
              <a:gd name="connsiteY60" fmla="*/ 5350090 h 5549974"/>
              <a:gd name="connsiteX61" fmla="*/ 4270290 w 4553364"/>
              <a:gd name="connsiteY61" fmla="*/ 5450399 h 5549974"/>
              <a:gd name="connsiteX62" fmla="*/ 4251733 w 4553364"/>
              <a:gd name="connsiteY62" fmla="*/ 5484804 h 5549974"/>
              <a:gd name="connsiteX63" fmla="*/ 4247081 w 4553364"/>
              <a:gd name="connsiteY63" fmla="*/ 5487504 h 5549974"/>
              <a:gd name="connsiteX64" fmla="*/ 4243624 w 4553364"/>
              <a:gd name="connsiteY64" fmla="*/ 5549951 h 5549974"/>
              <a:gd name="connsiteX65" fmla="*/ 310261 w 4553364"/>
              <a:gd name="connsiteY65" fmla="*/ 5297261 h 5549974"/>
              <a:gd name="connsiteX66" fmla="*/ 0 w 4553364"/>
              <a:gd name="connsiteY66" fmla="*/ 5293146 h 5549974"/>
              <a:gd name="connsiteX67" fmla="*/ 4241 w 4553364"/>
              <a:gd name="connsiteY67" fmla="*/ 5239903 h 5549974"/>
              <a:gd name="connsiteX68" fmla="*/ 8461 w 4553364"/>
              <a:gd name="connsiteY68" fmla="*/ 5233298 h 5549974"/>
              <a:gd name="connsiteX69" fmla="*/ 8730 w 4553364"/>
              <a:gd name="connsiteY69" fmla="*/ 5230552 h 5549974"/>
              <a:gd name="connsiteX70" fmla="*/ 9000 w 4553364"/>
              <a:gd name="connsiteY70" fmla="*/ 5227804 h 5549974"/>
              <a:gd name="connsiteX71" fmla="*/ 9537 w 4553364"/>
              <a:gd name="connsiteY71" fmla="*/ 5222308 h 5549974"/>
              <a:gd name="connsiteX72" fmla="*/ 9222 w 4553364"/>
              <a:gd name="connsiteY72" fmla="*/ 5216405 h 5549974"/>
              <a:gd name="connsiteX73" fmla="*/ 8638 w 4553364"/>
              <a:gd name="connsiteY73" fmla="*/ 5213249 h 5549974"/>
              <a:gd name="connsiteX74" fmla="*/ 8907 w 4553364"/>
              <a:gd name="connsiteY74" fmla="*/ 5210500 h 5549974"/>
              <a:gd name="connsiteX75" fmla="*/ 8591 w 4553364"/>
              <a:gd name="connsiteY75" fmla="*/ 5204597 h 5549974"/>
              <a:gd name="connsiteX76" fmla="*/ 8008 w 4553364"/>
              <a:gd name="connsiteY76" fmla="*/ 5201441 h 5549974"/>
              <a:gd name="connsiteX77" fmla="*/ 7378 w 4553364"/>
              <a:gd name="connsiteY77" fmla="*/ 5189632 h 5549974"/>
              <a:gd name="connsiteX78" fmla="*/ 6794 w 4553364"/>
              <a:gd name="connsiteY78" fmla="*/ 5186477 h 5549974"/>
              <a:gd name="connsiteX79" fmla="*/ 7062 w 4553364"/>
              <a:gd name="connsiteY79" fmla="*/ 5183728 h 5549974"/>
              <a:gd name="connsiteX80" fmla="*/ 5627 w 4553364"/>
              <a:gd name="connsiteY80" fmla="*/ 5180163 h 5549974"/>
              <a:gd name="connsiteX81" fmla="*/ 11039 w 4553364"/>
              <a:gd name="connsiteY81" fmla="*/ 5116566 h 5549974"/>
              <a:gd name="connsiteX82" fmla="*/ 78653 w 4553364"/>
              <a:gd name="connsiteY82" fmla="*/ 3839310 h 5549974"/>
              <a:gd name="connsiteX83" fmla="*/ 303343 w 4553364"/>
              <a:gd name="connsiteY83" fmla="*/ 0 h 5549974"/>
              <a:gd name="connsiteX0" fmla="*/ 303343 w 4553364"/>
              <a:gd name="connsiteY0" fmla="*/ 0 h 5549951"/>
              <a:gd name="connsiteX1" fmla="*/ 3305529 w 4553364"/>
              <a:gd name="connsiteY1" fmla="*/ 171842 h 5549951"/>
              <a:gd name="connsiteX2" fmla="*/ 4134340 w 4553364"/>
              <a:gd name="connsiteY2" fmla="*/ 226950 h 5549951"/>
              <a:gd name="connsiteX3" fmla="*/ 4507534 w 4553364"/>
              <a:gd name="connsiteY3" fmla="*/ 247374 h 5549951"/>
              <a:gd name="connsiteX4" fmla="*/ 4535413 w 4553364"/>
              <a:gd name="connsiteY4" fmla="*/ 269179 h 5549951"/>
              <a:gd name="connsiteX5" fmla="*/ 4533639 w 4553364"/>
              <a:gd name="connsiteY5" fmla="*/ 300930 h 5549951"/>
              <a:gd name="connsiteX6" fmla="*/ 4536561 w 4553364"/>
              <a:gd name="connsiteY6" fmla="*/ 302647 h 5549951"/>
              <a:gd name="connsiteX7" fmla="*/ 4552987 w 4553364"/>
              <a:gd name="connsiteY7" fmla="*/ 334222 h 5549951"/>
              <a:gd name="connsiteX8" fmla="*/ 4530726 w 4553364"/>
              <a:gd name="connsiteY8" fmla="*/ 391868 h 5549951"/>
              <a:gd name="connsiteX9" fmla="*/ 4527238 w 4553364"/>
              <a:gd name="connsiteY9" fmla="*/ 415489 h 5549951"/>
              <a:gd name="connsiteX10" fmla="*/ 4522133 w 4553364"/>
              <a:gd name="connsiteY10" fmla="*/ 506828 h 5549951"/>
              <a:gd name="connsiteX11" fmla="*/ 4521483 w 4553364"/>
              <a:gd name="connsiteY11" fmla="*/ 553245 h 5549951"/>
              <a:gd name="connsiteX12" fmla="*/ 4518384 w 4553364"/>
              <a:gd name="connsiteY12" fmla="*/ 581709 h 5549951"/>
              <a:gd name="connsiteX13" fmla="*/ 4517715 w 4553364"/>
              <a:gd name="connsiteY13" fmla="*/ 585890 h 5549951"/>
              <a:gd name="connsiteX14" fmla="*/ 4504778 w 4553364"/>
              <a:gd name="connsiteY14" fmla="*/ 817404 h 5549951"/>
              <a:gd name="connsiteX15" fmla="*/ 4506491 w 4553364"/>
              <a:gd name="connsiteY15" fmla="*/ 822238 h 5549951"/>
              <a:gd name="connsiteX16" fmla="*/ 4504340 w 4553364"/>
              <a:gd name="connsiteY16" fmla="*/ 846069 h 5549951"/>
              <a:gd name="connsiteX17" fmla="*/ 4502740 w 4553364"/>
              <a:gd name="connsiteY17" fmla="*/ 853854 h 5549951"/>
              <a:gd name="connsiteX18" fmla="*/ 4496502 w 4553364"/>
              <a:gd name="connsiteY18" fmla="*/ 965485 h 5549951"/>
              <a:gd name="connsiteX19" fmla="*/ 4498579 w 4553364"/>
              <a:gd name="connsiteY19" fmla="*/ 966385 h 5549951"/>
              <a:gd name="connsiteX20" fmla="*/ 4502698 w 4553364"/>
              <a:gd name="connsiteY20" fmla="*/ 1002567 h 5549951"/>
              <a:gd name="connsiteX21" fmla="*/ 4497900 w 4553364"/>
              <a:gd name="connsiteY21" fmla="*/ 1101094 h 5549951"/>
              <a:gd name="connsiteX22" fmla="*/ 4497795 w 4553364"/>
              <a:gd name="connsiteY22" fmla="*/ 1159389 h 5549951"/>
              <a:gd name="connsiteX23" fmla="*/ 4502098 w 4553364"/>
              <a:gd name="connsiteY23" fmla="*/ 1180505 h 5549951"/>
              <a:gd name="connsiteX24" fmla="*/ 4505188 w 4553364"/>
              <a:gd name="connsiteY24" fmla="*/ 1210687 h 5549951"/>
              <a:gd name="connsiteX25" fmla="*/ 4514005 w 4553364"/>
              <a:gd name="connsiteY25" fmla="*/ 1263157 h 5549951"/>
              <a:gd name="connsiteX26" fmla="*/ 4516282 w 4553364"/>
              <a:gd name="connsiteY26" fmla="*/ 1313374 h 5549951"/>
              <a:gd name="connsiteX27" fmla="*/ 4515402 w 4553364"/>
              <a:gd name="connsiteY27" fmla="*/ 1347004 h 5549951"/>
              <a:gd name="connsiteX28" fmla="*/ 4514939 w 4553364"/>
              <a:gd name="connsiteY28" fmla="*/ 1351864 h 5549951"/>
              <a:gd name="connsiteX29" fmla="*/ 4505820 w 4553364"/>
              <a:gd name="connsiteY29" fmla="*/ 1391762 h 5549951"/>
              <a:gd name="connsiteX30" fmla="*/ 4509084 w 4553364"/>
              <a:gd name="connsiteY30" fmla="*/ 1395707 h 5549951"/>
              <a:gd name="connsiteX31" fmla="*/ 4511926 w 4553364"/>
              <a:gd name="connsiteY31" fmla="*/ 1408524 h 5549951"/>
              <a:gd name="connsiteX32" fmla="*/ 4507185 w 4553364"/>
              <a:gd name="connsiteY32" fmla="*/ 1419109 h 5549951"/>
              <a:gd name="connsiteX33" fmla="*/ 4497001 w 4553364"/>
              <a:gd name="connsiteY33" fmla="*/ 1469337 h 5549951"/>
              <a:gd name="connsiteX34" fmla="*/ 4486104 w 4553364"/>
              <a:gd name="connsiteY34" fmla="*/ 1543038 h 5549951"/>
              <a:gd name="connsiteX35" fmla="*/ 4481223 w 4553364"/>
              <a:gd name="connsiteY35" fmla="*/ 1553997 h 5549951"/>
              <a:gd name="connsiteX36" fmla="*/ 4466795 w 4553364"/>
              <a:gd name="connsiteY36" fmla="*/ 1626071 h 5549951"/>
              <a:gd name="connsiteX37" fmla="*/ 4463080 w 4553364"/>
              <a:gd name="connsiteY37" fmla="*/ 1664103 h 5549951"/>
              <a:gd name="connsiteX38" fmla="*/ 4466740 w 4553364"/>
              <a:gd name="connsiteY38" fmla="*/ 1668558 h 5549951"/>
              <a:gd name="connsiteX39" fmla="*/ 4465090 w 4553364"/>
              <a:gd name="connsiteY39" fmla="*/ 1679756 h 5549951"/>
              <a:gd name="connsiteX40" fmla="*/ 4465502 w 4553364"/>
              <a:gd name="connsiteY40" fmla="*/ 1682815 h 5549951"/>
              <a:gd name="connsiteX41" fmla="*/ 4467013 w 4553364"/>
              <a:gd name="connsiteY41" fmla="*/ 1700268 h 5549951"/>
              <a:gd name="connsiteX42" fmla="*/ 4455543 w 4553364"/>
              <a:gd name="connsiteY42" fmla="*/ 1735163 h 5549951"/>
              <a:gd name="connsiteX43" fmla="*/ 4453483 w 4553364"/>
              <a:gd name="connsiteY43" fmla="*/ 1735289 h 5549951"/>
              <a:gd name="connsiteX44" fmla="*/ 4444985 w 4553364"/>
              <a:gd name="connsiteY44" fmla="*/ 1887374 h 5549951"/>
              <a:gd name="connsiteX45" fmla="*/ 4453676 w 4553364"/>
              <a:gd name="connsiteY45" fmla="*/ 1911536 h 5549951"/>
              <a:gd name="connsiteX46" fmla="*/ 4455954 w 4553364"/>
              <a:gd name="connsiteY46" fmla="*/ 1961755 h 5549951"/>
              <a:gd name="connsiteX47" fmla="*/ 4455073 w 4553364"/>
              <a:gd name="connsiteY47" fmla="*/ 1995384 h 5549951"/>
              <a:gd name="connsiteX48" fmla="*/ 4454611 w 4553364"/>
              <a:gd name="connsiteY48" fmla="*/ 2000244 h 5549951"/>
              <a:gd name="connsiteX49" fmla="*/ 4445491 w 4553364"/>
              <a:gd name="connsiteY49" fmla="*/ 2040142 h 5549951"/>
              <a:gd name="connsiteX50" fmla="*/ 4448756 w 4553364"/>
              <a:gd name="connsiteY50" fmla="*/ 2044087 h 5549951"/>
              <a:gd name="connsiteX51" fmla="*/ 4451597 w 4553364"/>
              <a:gd name="connsiteY51" fmla="*/ 2056904 h 5549951"/>
              <a:gd name="connsiteX52" fmla="*/ 4446856 w 4553364"/>
              <a:gd name="connsiteY52" fmla="*/ 2067489 h 5549951"/>
              <a:gd name="connsiteX53" fmla="*/ 4436672 w 4553364"/>
              <a:gd name="connsiteY53" fmla="*/ 2117719 h 5549951"/>
              <a:gd name="connsiteX54" fmla="*/ 4429341 w 4553364"/>
              <a:gd name="connsiteY54" fmla="*/ 2167300 h 5549951"/>
              <a:gd name="connsiteX55" fmla="*/ 4373258 w 4553364"/>
              <a:gd name="connsiteY55" fmla="*/ 3223633 h 5549951"/>
              <a:gd name="connsiteX56" fmla="*/ 4360472 w 4553364"/>
              <a:gd name="connsiteY56" fmla="*/ 3477281 h 5549951"/>
              <a:gd name="connsiteX57" fmla="*/ 4349387 w 4553364"/>
              <a:gd name="connsiteY57" fmla="*/ 3639984 h 5549951"/>
              <a:gd name="connsiteX58" fmla="*/ 4258626 w 4553364"/>
              <a:gd name="connsiteY58" fmla="*/ 5278921 h 5549951"/>
              <a:gd name="connsiteX59" fmla="*/ 4263924 w 4553364"/>
              <a:gd name="connsiteY59" fmla="*/ 5315626 h 5549951"/>
              <a:gd name="connsiteX60" fmla="*/ 4267458 w 4553364"/>
              <a:gd name="connsiteY60" fmla="*/ 5350090 h 5549951"/>
              <a:gd name="connsiteX61" fmla="*/ 4270290 w 4553364"/>
              <a:gd name="connsiteY61" fmla="*/ 5450399 h 5549951"/>
              <a:gd name="connsiteX62" fmla="*/ 4251733 w 4553364"/>
              <a:gd name="connsiteY62" fmla="*/ 5484804 h 5549951"/>
              <a:gd name="connsiteX63" fmla="*/ 4247081 w 4553364"/>
              <a:gd name="connsiteY63" fmla="*/ 5487504 h 5549951"/>
              <a:gd name="connsiteX64" fmla="*/ 4243624 w 4553364"/>
              <a:gd name="connsiteY64" fmla="*/ 5549951 h 5549951"/>
              <a:gd name="connsiteX65" fmla="*/ 0 w 4553364"/>
              <a:gd name="connsiteY65" fmla="*/ 5293146 h 5549951"/>
              <a:gd name="connsiteX66" fmla="*/ 4241 w 4553364"/>
              <a:gd name="connsiteY66" fmla="*/ 5239903 h 5549951"/>
              <a:gd name="connsiteX67" fmla="*/ 8461 w 4553364"/>
              <a:gd name="connsiteY67" fmla="*/ 5233298 h 5549951"/>
              <a:gd name="connsiteX68" fmla="*/ 8730 w 4553364"/>
              <a:gd name="connsiteY68" fmla="*/ 5230552 h 5549951"/>
              <a:gd name="connsiteX69" fmla="*/ 9000 w 4553364"/>
              <a:gd name="connsiteY69" fmla="*/ 5227804 h 5549951"/>
              <a:gd name="connsiteX70" fmla="*/ 9537 w 4553364"/>
              <a:gd name="connsiteY70" fmla="*/ 5222308 h 5549951"/>
              <a:gd name="connsiteX71" fmla="*/ 9222 w 4553364"/>
              <a:gd name="connsiteY71" fmla="*/ 5216405 h 5549951"/>
              <a:gd name="connsiteX72" fmla="*/ 8638 w 4553364"/>
              <a:gd name="connsiteY72" fmla="*/ 5213249 h 5549951"/>
              <a:gd name="connsiteX73" fmla="*/ 8907 w 4553364"/>
              <a:gd name="connsiteY73" fmla="*/ 5210500 h 5549951"/>
              <a:gd name="connsiteX74" fmla="*/ 8591 w 4553364"/>
              <a:gd name="connsiteY74" fmla="*/ 5204597 h 5549951"/>
              <a:gd name="connsiteX75" fmla="*/ 8008 w 4553364"/>
              <a:gd name="connsiteY75" fmla="*/ 5201441 h 5549951"/>
              <a:gd name="connsiteX76" fmla="*/ 7378 w 4553364"/>
              <a:gd name="connsiteY76" fmla="*/ 5189632 h 5549951"/>
              <a:gd name="connsiteX77" fmla="*/ 6794 w 4553364"/>
              <a:gd name="connsiteY77" fmla="*/ 5186477 h 5549951"/>
              <a:gd name="connsiteX78" fmla="*/ 7062 w 4553364"/>
              <a:gd name="connsiteY78" fmla="*/ 5183728 h 5549951"/>
              <a:gd name="connsiteX79" fmla="*/ 5627 w 4553364"/>
              <a:gd name="connsiteY79" fmla="*/ 5180163 h 5549951"/>
              <a:gd name="connsiteX80" fmla="*/ 11039 w 4553364"/>
              <a:gd name="connsiteY80" fmla="*/ 5116566 h 5549951"/>
              <a:gd name="connsiteX81" fmla="*/ 78653 w 4553364"/>
              <a:gd name="connsiteY81" fmla="*/ 3839310 h 5549951"/>
              <a:gd name="connsiteX82" fmla="*/ 303343 w 4553364"/>
              <a:gd name="connsiteY82" fmla="*/ 0 h 55499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Lst>
            <a:rect l="l" t="t" r="r" b="b"/>
            <a:pathLst>
              <a:path w="4553364" h="5549951">
                <a:moveTo>
                  <a:pt x="303343" y="0"/>
                </a:moveTo>
                <a:cubicBezTo>
                  <a:pt x="628090" y="31218"/>
                  <a:pt x="2667030" y="134017"/>
                  <a:pt x="3305529" y="171842"/>
                </a:cubicBezTo>
                <a:lnTo>
                  <a:pt x="4134340" y="226950"/>
                </a:lnTo>
                <a:lnTo>
                  <a:pt x="4507534" y="247374"/>
                </a:lnTo>
                <a:lnTo>
                  <a:pt x="4535413" y="269179"/>
                </a:lnTo>
                <a:cubicBezTo>
                  <a:pt x="4534822" y="279763"/>
                  <a:pt x="4534230" y="290346"/>
                  <a:pt x="4533639" y="300930"/>
                </a:cubicBezTo>
                <a:lnTo>
                  <a:pt x="4536561" y="302647"/>
                </a:lnTo>
                <a:cubicBezTo>
                  <a:pt x="4546159" y="304354"/>
                  <a:pt x="4555357" y="291327"/>
                  <a:pt x="4552987" y="334222"/>
                </a:cubicBezTo>
                <a:cubicBezTo>
                  <a:pt x="4542346" y="354710"/>
                  <a:pt x="4535332" y="373686"/>
                  <a:pt x="4530726" y="391868"/>
                </a:cubicBezTo>
                <a:lnTo>
                  <a:pt x="4527238" y="415489"/>
                </a:lnTo>
                <a:lnTo>
                  <a:pt x="4522133" y="506828"/>
                </a:lnTo>
                <a:cubicBezTo>
                  <a:pt x="4521916" y="522300"/>
                  <a:pt x="4521700" y="537773"/>
                  <a:pt x="4521483" y="553245"/>
                </a:cubicBezTo>
                <a:cubicBezTo>
                  <a:pt x="4521212" y="558170"/>
                  <a:pt x="4520118" y="568699"/>
                  <a:pt x="4518384" y="581709"/>
                </a:cubicBezTo>
                <a:lnTo>
                  <a:pt x="4517715" y="585890"/>
                </a:lnTo>
                <a:lnTo>
                  <a:pt x="4504778" y="817404"/>
                </a:lnTo>
                <a:lnTo>
                  <a:pt x="4506491" y="822238"/>
                </a:lnTo>
                <a:cubicBezTo>
                  <a:pt x="4506993" y="829783"/>
                  <a:pt x="4505912" y="837845"/>
                  <a:pt x="4504340" y="846069"/>
                </a:cubicBezTo>
                <a:lnTo>
                  <a:pt x="4502740" y="853854"/>
                </a:lnTo>
                <a:lnTo>
                  <a:pt x="4496502" y="965485"/>
                </a:lnTo>
                <a:lnTo>
                  <a:pt x="4498579" y="966385"/>
                </a:lnTo>
                <a:cubicBezTo>
                  <a:pt x="4500020" y="972743"/>
                  <a:pt x="4502811" y="980116"/>
                  <a:pt x="4502698" y="1002567"/>
                </a:cubicBezTo>
                <a:cubicBezTo>
                  <a:pt x="4491860" y="1029868"/>
                  <a:pt x="4512316" y="1067217"/>
                  <a:pt x="4497900" y="1101094"/>
                </a:cubicBezTo>
                <a:cubicBezTo>
                  <a:pt x="4494173" y="1113552"/>
                  <a:pt x="4492281" y="1152106"/>
                  <a:pt x="4497795" y="1159389"/>
                </a:cubicBezTo>
                <a:cubicBezTo>
                  <a:pt x="4498610" y="1167426"/>
                  <a:pt x="4495953" y="1176807"/>
                  <a:pt x="4502098" y="1180505"/>
                </a:cubicBezTo>
                <a:cubicBezTo>
                  <a:pt x="4509397" y="1186625"/>
                  <a:pt x="4495916" y="1214705"/>
                  <a:pt x="4505188" y="1210687"/>
                </a:cubicBezTo>
                <a:cubicBezTo>
                  <a:pt x="4495912" y="1230628"/>
                  <a:pt x="4511023" y="1246424"/>
                  <a:pt x="4514005" y="1263157"/>
                </a:cubicBezTo>
                <a:lnTo>
                  <a:pt x="4516282" y="1313374"/>
                </a:lnTo>
                <a:cubicBezTo>
                  <a:pt x="4515989" y="1324584"/>
                  <a:pt x="4515695" y="1335794"/>
                  <a:pt x="4515402" y="1347004"/>
                </a:cubicBezTo>
                <a:cubicBezTo>
                  <a:pt x="4515248" y="1348624"/>
                  <a:pt x="4515093" y="1350244"/>
                  <a:pt x="4514939" y="1351864"/>
                </a:cubicBezTo>
                <a:lnTo>
                  <a:pt x="4505820" y="1391762"/>
                </a:lnTo>
                <a:cubicBezTo>
                  <a:pt x="4507026" y="1392770"/>
                  <a:pt x="4508128" y="1394098"/>
                  <a:pt x="4509084" y="1395707"/>
                </a:cubicBezTo>
                <a:lnTo>
                  <a:pt x="4511926" y="1408524"/>
                </a:lnTo>
                <a:lnTo>
                  <a:pt x="4507185" y="1419109"/>
                </a:lnTo>
                <a:lnTo>
                  <a:pt x="4497001" y="1469337"/>
                </a:lnTo>
                <a:lnTo>
                  <a:pt x="4486104" y="1543038"/>
                </a:lnTo>
                <a:lnTo>
                  <a:pt x="4481223" y="1553997"/>
                </a:lnTo>
                <a:cubicBezTo>
                  <a:pt x="4475132" y="1579288"/>
                  <a:pt x="4478280" y="1610368"/>
                  <a:pt x="4466795" y="1626071"/>
                </a:cubicBezTo>
                <a:lnTo>
                  <a:pt x="4463080" y="1664103"/>
                </a:lnTo>
                <a:lnTo>
                  <a:pt x="4466740" y="1668558"/>
                </a:lnTo>
                <a:lnTo>
                  <a:pt x="4465090" y="1679756"/>
                </a:lnTo>
                <a:cubicBezTo>
                  <a:pt x="4465227" y="1680776"/>
                  <a:pt x="4465365" y="1681795"/>
                  <a:pt x="4465502" y="1682815"/>
                </a:cubicBezTo>
                <a:cubicBezTo>
                  <a:pt x="4466309" y="1688654"/>
                  <a:pt x="4466966" y="1694439"/>
                  <a:pt x="4467013" y="1700268"/>
                </a:cubicBezTo>
                <a:cubicBezTo>
                  <a:pt x="4452441" y="1697000"/>
                  <a:pt x="4458150" y="1726126"/>
                  <a:pt x="4455543" y="1735163"/>
                </a:cubicBezTo>
                <a:lnTo>
                  <a:pt x="4453483" y="1735289"/>
                </a:lnTo>
                <a:lnTo>
                  <a:pt x="4444985" y="1887374"/>
                </a:lnTo>
                <a:lnTo>
                  <a:pt x="4453676" y="1911536"/>
                </a:lnTo>
                <a:cubicBezTo>
                  <a:pt x="4454435" y="1928276"/>
                  <a:pt x="4455195" y="1945015"/>
                  <a:pt x="4455954" y="1961755"/>
                </a:cubicBezTo>
                <a:cubicBezTo>
                  <a:pt x="4455660" y="1972965"/>
                  <a:pt x="4455367" y="1984174"/>
                  <a:pt x="4455073" y="1995384"/>
                </a:cubicBezTo>
                <a:lnTo>
                  <a:pt x="4454611" y="2000244"/>
                </a:lnTo>
                <a:lnTo>
                  <a:pt x="4445491" y="2040142"/>
                </a:lnTo>
                <a:cubicBezTo>
                  <a:pt x="4446698" y="2041150"/>
                  <a:pt x="4447799" y="2042479"/>
                  <a:pt x="4448756" y="2044087"/>
                </a:cubicBezTo>
                <a:lnTo>
                  <a:pt x="4451597" y="2056904"/>
                </a:lnTo>
                <a:lnTo>
                  <a:pt x="4446856" y="2067489"/>
                </a:lnTo>
                <a:lnTo>
                  <a:pt x="4436672" y="2117719"/>
                </a:lnTo>
                <a:lnTo>
                  <a:pt x="4429341" y="2167300"/>
                </a:lnTo>
                <a:cubicBezTo>
                  <a:pt x="4410647" y="2519411"/>
                  <a:pt x="4376873" y="2876607"/>
                  <a:pt x="4373258" y="3223633"/>
                </a:cubicBezTo>
                <a:cubicBezTo>
                  <a:pt x="4370306" y="3302336"/>
                  <a:pt x="4363423" y="3398578"/>
                  <a:pt x="4360472" y="3477281"/>
                </a:cubicBezTo>
                <a:cubicBezTo>
                  <a:pt x="4367079" y="3471365"/>
                  <a:pt x="4356688" y="3621544"/>
                  <a:pt x="4349387" y="3639984"/>
                </a:cubicBezTo>
                <a:lnTo>
                  <a:pt x="4258626" y="5278921"/>
                </a:lnTo>
                <a:lnTo>
                  <a:pt x="4263924" y="5315626"/>
                </a:lnTo>
                <a:cubicBezTo>
                  <a:pt x="4269712" y="5323538"/>
                  <a:pt x="4266397" y="5327627"/>
                  <a:pt x="4267458" y="5350090"/>
                </a:cubicBezTo>
                <a:cubicBezTo>
                  <a:pt x="4268519" y="5372551"/>
                  <a:pt x="4251794" y="5406222"/>
                  <a:pt x="4270290" y="5450399"/>
                </a:cubicBezTo>
                <a:cubicBezTo>
                  <a:pt x="4269872" y="5457964"/>
                  <a:pt x="4260193" y="5476308"/>
                  <a:pt x="4251733" y="5484804"/>
                </a:cubicBezTo>
                <a:lnTo>
                  <a:pt x="4247081" y="5487504"/>
                </a:lnTo>
                <a:cubicBezTo>
                  <a:pt x="4245929" y="5508319"/>
                  <a:pt x="4247889" y="5526348"/>
                  <a:pt x="4243624" y="5549951"/>
                </a:cubicBezTo>
                <a:cubicBezTo>
                  <a:pt x="3535777" y="5517558"/>
                  <a:pt x="706564" y="5344821"/>
                  <a:pt x="0" y="5293146"/>
                </a:cubicBezTo>
                <a:lnTo>
                  <a:pt x="4241" y="5239903"/>
                </a:lnTo>
                <a:lnTo>
                  <a:pt x="8461" y="5233298"/>
                </a:lnTo>
                <a:cubicBezTo>
                  <a:pt x="8991" y="5232196"/>
                  <a:pt x="8639" y="5231467"/>
                  <a:pt x="8730" y="5230552"/>
                </a:cubicBezTo>
                <a:lnTo>
                  <a:pt x="9000" y="5227804"/>
                </a:lnTo>
                <a:cubicBezTo>
                  <a:pt x="9178" y="5225973"/>
                  <a:pt x="9545" y="5223940"/>
                  <a:pt x="9537" y="5222308"/>
                </a:cubicBezTo>
                <a:cubicBezTo>
                  <a:pt x="9481" y="5211840"/>
                  <a:pt x="8399" y="5224803"/>
                  <a:pt x="9222" y="5216405"/>
                </a:cubicBezTo>
                <a:cubicBezTo>
                  <a:pt x="9028" y="5215352"/>
                  <a:pt x="8703" y="5214469"/>
                  <a:pt x="8638" y="5213249"/>
                </a:cubicBezTo>
                <a:cubicBezTo>
                  <a:pt x="8596" y="5212477"/>
                  <a:pt x="8947" y="5211272"/>
                  <a:pt x="8907" y="5210500"/>
                </a:cubicBezTo>
                <a:cubicBezTo>
                  <a:pt x="8526" y="5203355"/>
                  <a:pt x="7974" y="5210896"/>
                  <a:pt x="8591" y="5204597"/>
                </a:cubicBezTo>
                <a:lnTo>
                  <a:pt x="8008" y="5201441"/>
                </a:lnTo>
                <a:cubicBezTo>
                  <a:pt x="6593" y="5193798"/>
                  <a:pt x="6556" y="5198023"/>
                  <a:pt x="7378" y="5189632"/>
                </a:cubicBezTo>
                <a:cubicBezTo>
                  <a:pt x="7183" y="5188581"/>
                  <a:pt x="6860" y="5187696"/>
                  <a:pt x="6794" y="5186477"/>
                </a:cubicBezTo>
                <a:cubicBezTo>
                  <a:pt x="6752" y="5185706"/>
                  <a:pt x="7185" y="5184394"/>
                  <a:pt x="7062" y="5183728"/>
                </a:cubicBezTo>
                <a:cubicBezTo>
                  <a:pt x="6788" y="5182241"/>
                  <a:pt x="4614" y="5182665"/>
                  <a:pt x="5627" y="5180163"/>
                </a:cubicBezTo>
                <a:lnTo>
                  <a:pt x="11039" y="5116566"/>
                </a:lnTo>
                <a:lnTo>
                  <a:pt x="78653" y="3839310"/>
                </a:lnTo>
                <a:lnTo>
                  <a:pt x="303343"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pic>
        <p:nvPicPr>
          <p:cNvPr id="8" name="Graphic 7" descr="Water">
            <a:extLst>
              <a:ext uri="{FF2B5EF4-FFF2-40B4-BE49-F238E27FC236}">
                <a16:creationId xmlns:a16="http://schemas.microsoft.com/office/drawing/2014/main" id="{FCB46C46-6A17-672F-13B7-F95E645900DB}"/>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rot="21420419">
            <a:off x="1104416" y="1096986"/>
            <a:ext cx="4254392" cy="4254392"/>
          </a:xfrm>
          <a:prstGeom prst="rect">
            <a:avLst/>
          </a:prstGeom>
        </p:spPr>
      </p:pic>
      <p:sp>
        <p:nvSpPr>
          <p:cNvPr id="4" name="TextBox 3">
            <a:extLst>
              <a:ext uri="{FF2B5EF4-FFF2-40B4-BE49-F238E27FC236}">
                <a16:creationId xmlns:a16="http://schemas.microsoft.com/office/drawing/2014/main" id="{08A1A38C-845B-8657-0643-83D7AC67174D}"/>
              </a:ext>
            </a:extLst>
          </p:cNvPr>
          <p:cNvSpPr txBox="1"/>
          <p:nvPr/>
        </p:nvSpPr>
        <p:spPr>
          <a:xfrm>
            <a:off x="6473629" y="2953593"/>
            <a:ext cx="5032572" cy="3218607"/>
          </a:xfrm>
          <a:prstGeom prst="rect">
            <a:avLst/>
          </a:prstGeom>
        </p:spPr>
        <p:txBody>
          <a:bodyPr vert="horz" lIns="91440" tIns="45720" rIns="91440" bIns="45720" rtlCol="0">
            <a:normAutofit/>
          </a:bodyPr>
          <a:lstStyle/>
          <a:p>
            <a:pPr indent="-228600">
              <a:lnSpc>
                <a:spcPct val="110000"/>
              </a:lnSpc>
              <a:spcAft>
                <a:spcPts val="600"/>
              </a:spcAft>
            </a:pPr>
            <a:r>
              <a:rPr lang="en-US" sz="1400"/>
              <a:t> In conclusion I believe it is best if we start to take water crisis  more seriously, as it can ruin are country (Jordan).</a:t>
            </a:r>
            <a:br>
              <a:rPr lang="en-US" sz="1400"/>
            </a:br>
            <a:r>
              <a:rPr lang="en-US" sz="1400"/>
              <a:t> </a:t>
            </a:r>
            <a:br>
              <a:rPr lang="en-US" sz="1400"/>
            </a:br>
            <a:r>
              <a:rPr lang="en-US" sz="1400"/>
              <a:t>Not only that it can effect the future generations, as children need water to develop, and if don’t start now in just a couple years we will run out of clean water.</a:t>
            </a:r>
            <a:br>
              <a:rPr lang="en-US" sz="1400"/>
            </a:br>
            <a:br>
              <a:rPr lang="en-US" sz="1400"/>
            </a:br>
            <a:r>
              <a:rPr lang="en-US" sz="1400"/>
              <a:t> We need to start now for the future of are country will vanish.</a:t>
            </a:r>
            <a:br>
              <a:rPr lang="en-US" sz="1400"/>
            </a:br>
            <a:r>
              <a:rPr lang="en-US" sz="1400"/>
              <a:t> </a:t>
            </a:r>
            <a:br>
              <a:rPr lang="en-US" sz="1400"/>
            </a:br>
            <a:r>
              <a:rPr lang="en-US" sz="1400"/>
              <a:t> </a:t>
            </a:r>
          </a:p>
        </p:txBody>
      </p:sp>
      <p:grpSp>
        <p:nvGrpSpPr>
          <p:cNvPr id="23" name="Group 22">
            <a:extLst>
              <a:ext uri="{FF2B5EF4-FFF2-40B4-BE49-F238E27FC236}">
                <a16:creationId xmlns:a16="http://schemas.microsoft.com/office/drawing/2014/main" id="{96BEFBD8-C05C-43C7-8D7B-58D37F70F548}"/>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74436" y="6388259"/>
            <a:ext cx="358083" cy="368964"/>
            <a:chOff x="4135740" y="1795926"/>
            <a:chExt cx="558732" cy="575710"/>
          </a:xfrm>
        </p:grpSpPr>
        <p:grpSp>
          <p:nvGrpSpPr>
            <p:cNvPr id="24" name="Group 23">
              <a:extLst>
                <a:ext uri="{FF2B5EF4-FFF2-40B4-BE49-F238E27FC236}">
                  <a16:creationId xmlns:a16="http://schemas.microsoft.com/office/drawing/2014/main" id="{B622FDA5-36F9-4DD4-87A3-58FC513B8376}"/>
                </a:ext>
                <a:ext uri="{C183D7F6-B498-43B3-948B-1728B52AA6E4}">
                  <adec:decorative xmlns:adec="http://schemas.microsoft.com/office/drawing/2017/decorative" val="1"/>
                </a:ext>
              </a:extLst>
            </p:cNvPr>
            <p:cNvGrpSpPr/>
            <p:nvPr>
              <p:extLst>
                <p:ext uri="{386F3935-93C4-4BCD-93E2-E3B085C9AB24}">
                  <p16:designElem xmlns:p16="http://schemas.microsoft.com/office/powerpoint/2015/main" val="1"/>
                </p:ext>
              </p:extLst>
            </p:nvPr>
          </p:nvGrpSpPr>
          <p:grpSpPr>
            <a:xfrm>
              <a:off x="4135740" y="1795926"/>
              <a:ext cx="558732" cy="575710"/>
              <a:chOff x="1028007" y="1706560"/>
              <a:chExt cx="575710" cy="575710"/>
            </a:xfrm>
          </p:grpSpPr>
          <p:cxnSp>
            <p:nvCxnSpPr>
              <p:cNvPr id="26" name="Straight Connector 25">
                <a:extLst>
                  <a:ext uri="{FF2B5EF4-FFF2-40B4-BE49-F238E27FC236}">
                    <a16:creationId xmlns:a16="http://schemas.microsoft.com/office/drawing/2014/main" id="{734870DF-B7C4-4149-9E0F-2B602F26BDE1}"/>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028007" y="1994415"/>
                <a:ext cx="575710" cy="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7" name="Straight Connector 26">
                <a:extLst>
                  <a:ext uri="{FF2B5EF4-FFF2-40B4-BE49-F238E27FC236}">
                    <a16:creationId xmlns:a16="http://schemas.microsoft.com/office/drawing/2014/main" id="{A1CD7D4A-FA69-4C48-A532-9ED58E181AC0}"/>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rot="16200000">
                <a:off x="1028007" y="1994415"/>
                <a:ext cx="575710" cy="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25" name="Oval 24">
              <a:extLst>
                <a:ext uri="{FF2B5EF4-FFF2-40B4-BE49-F238E27FC236}">
                  <a16:creationId xmlns:a16="http://schemas.microsoft.com/office/drawing/2014/main" id="{F57FB85D-1649-470D-A7BA-3475C851013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336389" y="1946248"/>
              <a:ext cx="157434" cy="157434"/>
            </a:xfrm>
            <a:prstGeom prst="ellipse">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9" name="Freeform: Shape 28">
            <a:extLst>
              <a:ext uri="{FF2B5EF4-FFF2-40B4-BE49-F238E27FC236}">
                <a16:creationId xmlns:a16="http://schemas.microsoft.com/office/drawing/2014/main" id="{03CCCF79-BC42-40CC-A81F-1C5962B62E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3193556" y="5316608"/>
            <a:ext cx="444795" cy="1655141"/>
          </a:xfrm>
          <a:custGeom>
            <a:avLst/>
            <a:gdLst>
              <a:gd name="connsiteX0" fmla="*/ 0 w 555597"/>
              <a:gd name="connsiteY0" fmla="*/ 83880 h 1999290"/>
              <a:gd name="connsiteX1" fmla="*/ 49282 w 555597"/>
              <a:gd name="connsiteY1" fmla="*/ 71215 h 1999290"/>
              <a:gd name="connsiteX2" fmla="*/ 174397 w 555597"/>
              <a:gd name="connsiteY2" fmla="*/ 45224 h 1999290"/>
              <a:gd name="connsiteX3" fmla="*/ 242049 w 555597"/>
              <a:gd name="connsiteY3" fmla="*/ 54744 h 1999290"/>
              <a:gd name="connsiteX4" fmla="*/ 326503 w 555597"/>
              <a:gd name="connsiteY4" fmla="*/ 39434 h 1999290"/>
              <a:gd name="connsiteX5" fmla="*/ 343350 w 555597"/>
              <a:gd name="connsiteY5" fmla="*/ 40491 h 1999290"/>
              <a:gd name="connsiteX6" fmla="*/ 349790 w 555597"/>
              <a:gd name="connsiteY6" fmla="*/ 52348 h 1999290"/>
              <a:gd name="connsiteX7" fmla="*/ 355722 w 555597"/>
              <a:gd name="connsiteY7" fmla="*/ 54552 h 1999290"/>
              <a:gd name="connsiteX8" fmla="*/ 374741 w 555597"/>
              <a:gd name="connsiteY8" fmla="*/ 39676 h 1999290"/>
              <a:gd name="connsiteX9" fmla="*/ 469664 w 555597"/>
              <a:gd name="connsiteY9" fmla="*/ 48453 h 1999290"/>
              <a:gd name="connsiteX10" fmla="*/ 521607 w 555597"/>
              <a:gd name="connsiteY10" fmla="*/ 10408 h 1999290"/>
              <a:gd name="connsiteX11" fmla="*/ 555597 w 555597"/>
              <a:gd name="connsiteY11" fmla="*/ 0 h 1999290"/>
              <a:gd name="connsiteX12" fmla="*/ 555597 w 555597"/>
              <a:gd name="connsiteY12" fmla="*/ 1995494 h 1999290"/>
              <a:gd name="connsiteX13" fmla="*/ 537215 w 555597"/>
              <a:gd name="connsiteY13" fmla="*/ 1991185 h 1999290"/>
              <a:gd name="connsiteX14" fmla="*/ 479386 w 555597"/>
              <a:gd name="connsiteY14" fmla="*/ 1992931 h 1999290"/>
              <a:gd name="connsiteX15" fmla="*/ 462617 w 555597"/>
              <a:gd name="connsiteY15" fmla="*/ 1999290 h 1999290"/>
              <a:gd name="connsiteX16" fmla="*/ 420522 w 555597"/>
              <a:gd name="connsiteY16" fmla="*/ 1999290 h 1999290"/>
              <a:gd name="connsiteX17" fmla="*/ 382909 w 555597"/>
              <a:gd name="connsiteY17" fmla="*/ 1988738 h 1999290"/>
              <a:gd name="connsiteX18" fmla="*/ 295360 w 555597"/>
              <a:gd name="connsiteY18" fmla="*/ 1977122 h 1999290"/>
              <a:gd name="connsiteX19" fmla="*/ 256969 w 555597"/>
              <a:gd name="connsiteY19" fmla="*/ 1970444 h 1999290"/>
              <a:gd name="connsiteX20" fmla="*/ 227096 w 555597"/>
              <a:gd name="connsiteY20" fmla="*/ 1951548 h 1999290"/>
              <a:gd name="connsiteX21" fmla="*/ 222890 w 555597"/>
              <a:gd name="connsiteY21" fmla="*/ 1935696 h 1999290"/>
              <a:gd name="connsiteX22" fmla="*/ 202274 w 555597"/>
              <a:gd name="connsiteY22" fmla="*/ 1929911 h 1999290"/>
              <a:gd name="connsiteX23" fmla="*/ 197448 w 555597"/>
              <a:gd name="connsiteY23" fmla="*/ 1925621 h 1999290"/>
              <a:gd name="connsiteX24" fmla="*/ 169099 w 555597"/>
              <a:gd name="connsiteY24" fmla="*/ 1903786 h 1999290"/>
              <a:gd name="connsiteX25" fmla="*/ 92344 w 555597"/>
              <a:gd name="connsiteY25" fmla="*/ 1925464 h 1999290"/>
              <a:gd name="connsiteX26" fmla="*/ 11266 w 555597"/>
              <a:gd name="connsiteY26" fmla="*/ 1895947 h 1999290"/>
              <a:gd name="connsiteX27" fmla="*/ 0 w 555597"/>
              <a:gd name="connsiteY27" fmla="*/ 1893933 h 19992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555597" h="1999290">
                <a:moveTo>
                  <a:pt x="0" y="83880"/>
                </a:moveTo>
                <a:lnTo>
                  <a:pt x="49282" y="71215"/>
                </a:lnTo>
                <a:cubicBezTo>
                  <a:pt x="91656" y="63184"/>
                  <a:pt x="135655" y="58277"/>
                  <a:pt x="174397" y="45224"/>
                </a:cubicBezTo>
                <a:cubicBezTo>
                  <a:pt x="225837" y="94025"/>
                  <a:pt x="195077" y="47856"/>
                  <a:pt x="242049" y="54744"/>
                </a:cubicBezTo>
                <a:lnTo>
                  <a:pt x="326503" y="39434"/>
                </a:lnTo>
                <a:lnTo>
                  <a:pt x="343350" y="40491"/>
                </a:lnTo>
                <a:lnTo>
                  <a:pt x="349790" y="52348"/>
                </a:lnTo>
                <a:lnTo>
                  <a:pt x="355722" y="54552"/>
                </a:lnTo>
                <a:lnTo>
                  <a:pt x="374741" y="39676"/>
                </a:lnTo>
                <a:cubicBezTo>
                  <a:pt x="402796" y="31662"/>
                  <a:pt x="441033" y="50452"/>
                  <a:pt x="469664" y="48453"/>
                </a:cubicBezTo>
                <a:cubicBezTo>
                  <a:pt x="478380" y="29604"/>
                  <a:pt x="496522" y="19255"/>
                  <a:pt x="521607" y="10408"/>
                </a:cubicBezTo>
                <a:lnTo>
                  <a:pt x="555597" y="0"/>
                </a:lnTo>
                <a:lnTo>
                  <a:pt x="555597" y="1995494"/>
                </a:lnTo>
                <a:lnTo>
                  <a:pt x="537215" y="1991185"/>
                </a:lnTo>
                <a:cubicBezTo>
                  <a:pt x="514565" y="1988101"/>
                  <a:pt x="490837" y="1988688"/>
                  <a:pt x="479386" y="1992931"/>
                </a:cubicBezTo>
                <a:lnTo>
                  <a:pt x="462617" y="1999290"/>
                </a:lnTo>
                <a:lnTo>
                  <a:pt x="420522" y="1999290"/>
                </a:lnTo>
                <a:lnTo>
                  <a:pt x="382909" y="1988738"/>
                </a:lnTo>
                <a:cubicBezTo>
                  <a:pt x="350860" y="1976654"/>
                  <a:pt x="320299" y="1963332"/>
                  <a:pt x="295360" y="1977122"/>
                </a:cubicBezTo>
                <a:cubicBezTo>
                  <a:pt x="281004" y="1978006"/>
                  <a:pt x="268406" y="1975325"/>
                  <a:pt x="256969" y="1970444"/>
                </a:cubicBezTo>
                <a:lnTo>
                  <a:pt x="227096" y="1951548"/>
                </a:lnTo>
                <a:lnTo>
                  <a:pt x="222890" y="1935696"/>
                </a:lnTo>
                <a:lnTo>
                  <a:pt x="202274" y="1929911"/>
                </a:lnTo>
                <a:lnTo>
                  <a:pt x="197448" y="1925621"/>
                </a:lnTo>
                <a:cubicBezTo>
                  <a:pt x="188240" y="1917376"/>
                  <a:pt x="178991" y="1909643"/>
                  <a:pt x="169099" y="1903786"/>
                </a:cubicBezTo>
                <a:cubicBezTo>
                  <a:pt x="158518" y="1969055"/>
                  <a:pt x="83191" y="1864739"/>
                  <a:pt x="92344" y="1925464"/>
                </a:cubicBezTo>
                <a:cubicBezTo>
                  <a:pt x="36140" y="1904645"/>
                  <a:pt x="59596" y="1967908"/>
                  <a:pt x="11266" y="1895947"/>
                </a:cubicBezTo>
                <a:lnTo>
                  <a:pt x="0" y="1893933"/>
                </a:lnTo>
                <a:close/>
              </a:path>
            </a:pathLst>
          </a:custGeom>
          <a:blipFill dpi="0" rotWithShape="1">
            <a:blip r:embed="rId4">
              <a:alphaModFix amt="84000"/>
            </a:blip>
            <a:srcRect/>
            <a:tile tx="0" ty="0" sx="100000" sy="100000" flip="none" algn="tl"/>
          </a:blipFill>
          <a:ln>
            <a:noFill/>
          </a:ln>
          <a:effectLst>
            <a:outerShdw blurRad="63500" dist="12700" dir="8100000" algn="tr" rotWithShape="0">
              <a:prstClr val="black">
                <a:alpha val="32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Tree>
    <p:extLst>
      <p:ext uri="{BB962C8B-B14F-4D97-AF65-F5344CB8AC3E}">
        <p14:creationId xmlns:p14="http://schemas.microsoft.com/office/powerpoint/2010/main" val="2767980908"/>
      </p:ext>
    </p:extLst>
  </p:cSld>
  <p:clrMapOvr>
    <a:masterClrMapping/>
  </p:clrMapOvr>
  <mc:AlternateContent xmlns:mc="http://schemas.openxmlformats.org/markup-compatibility/2006">
    <mc:Choice xmlns:p14="http://schemas.microsoft.com/office/powerpoint/2010/main" Requires="p14">
      <p:transition spd="slow" p14:dur="3400">
        <p14:reveal/>
      </p:transition>
    </mc:Choice>
    <mc:Fallback>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A738DCC5-316F-60E3-4788-E9525630C3EB}"/>
              </a:ext>
            </a:extLst>
          </p:cNvPr>
          <p:cNvSpPr txBox="1"/>
          <p:nvPr/>
        </p:nvSpPr>
        <p:spPr>
          <a:xfrm>
            <a:off x="6271788" y="1288403"/>
            <a:ext cx="6097508" cy="938719"/>
          </a:xfrm>
          <a:prstGeom prst="rect">
            <a:avLst/>
          </a:prstGeom>
          <a:noFill/>
        </p:spPr>
        <p:txBody>
          <a:bodyPr wrap="square">
            <a:spAutoFit/>
          </a:bodyPr>
          <a:lstStyle/>
          <a:p>
            <a:r>
              <a:rPr lang="en-US" sz="1100" dirty="0">
                <a:effectLst/>
              </a:rPr>
              <a:t>University, S. (2021, March 29). </a:t>
            </a:r>
            <a:r>
              <a:rPr lang="en-US" sz="1100" i="1" dirty="0">
                <a:effectLst/>
              </a:rPr>
              <a:t>Jordan's worsening water crisis a warning for the world</a:t>
            </a:r>
            <a:r>
              <a:rPr lang="en-US" sz="1100" dirty="0">
                <a:effectLst/>
              </a:rPr>
              <a:t>. Stanford News. Retrieved May 7, 2023, from https://news.stanford.edu/2021/03/29/jordans-worsening-water-crisis-warning-world/#:~:text=Jordan%E2%80%99s%20water%20crisis%20is%20emblematic%20of%20challenges%20looming,for%2011%20consecutive%20months%20per%20year%20by%202100. </a:t>
            </a:r>
          </a:p>
        </p:txBody>
      </p:sp>
      <p:sp>
        <p:nvSpPr>
          <p:cNvPr id="5" name="TextBox 4">
            <a:extLst>
              <a:ext uri="{FF2B5EF4-FFF2-40B4-BE49-F238E27FC236}">
                <a16:creationId xmlns:a16="http://schemas.microsoft.com/office/drawing/2014/main" id="{40FB0FE9-2C4F-99C3-3066-C1918B5EFDED}"/>
              </a:ext>
            </a:extLst>
          </p:cNvPr>
          <p:cNvSpPr txBox="1"/>
          <p:nvPr/>
        </p:nvSpPr>
        <p:spPr>
          <a:xfrm>
            <a:off x="6221993" y="3175316"/>
            <a:ext cx="6097508" cy="1446550"/>
          </a:xfrm>
          <a:prstGeom prst="rect">
            <a:avLst/>
          </a:prstGeom>
          <a:noFill/>
        </p:spPr>
        <p:txBody>
          <a:bodyPr wrap="square">
            <a:spAutoFit/>
          </a:bodyPr>
          <a:lstStyle/>
          <a:p>
            <a:r>
              <a:rPr lang="en-US" sz="1100" i="1" dirty="0">
                <a:effectLst/>
              </a:rPr>
              <a:t>10 causes of the Global Water Crisis</a:t>
            </a:r>
            <a:r>
              <a:rPr lang="en-US" sz="1100" dirty="0">
                <a:effectLst/>
              </a:rPr>
              <a:t>. Concern Worldwide. (2022, April 14). Retrieved May 7, 2023, from https://www.concernusa.org/story/global-water-crisis-causes/ </a:t>
            </a:r>
          </a:p>
          <a:p>
            <a:r>
              <a:rPr lang="en-US" sz="1100" dirty="0">
                <a:effectLst/>
              </a:rPr>
              <a:t>University, S. (2021, March 29). </a:t>
            </a:r>
            <a:r>
              <a:rPr lang="en-US" sz="1100" i="1" dirty="0">
                <a:effectLst/>
              </a:rPr>
              <a:t>Jordan's worsening water crisis a warning for the world</a:t>
            </a:r>
            <a:r>
              <a:rPr lang="en-US" sz="1100" dirty="0">
                <a:effectLst/>
              </a:rPr>
              <a:t>. Stanford News. Retrieved May 7, 2023, from https://news.stanford.edu/2021/03/29/jordans-worsening-water-crisis-warning-world/#:~:text=Jordan%E2%80%99s%20water%20crisis%20is%20emblematic%20of%20challenges%20looming,for%2011%20consecutive%20months%20per%20year%20by%202100. </a:t>
            </a:r>
          </a:p>
        </p:txBody>
      </p:sp>
      <p:sp>
        <p:nvSpPr>
          <p:cNvPr id="7" name="TextBox 6">
            <a:extLst>
              <a:ext uri="{FF2B5EF4-FFF2-40B4-BE49-F238E27FC236}">
                <a16:creationId xmlns:a16="http://schemas.microsoft.com/office/drawing/2014/main" id="{32AAB2D8-25C0-2B06-AED5-24D1B5149EB7}"/>
              </a:ext>
            </a:extLst>
          </p:cNvPr>
          <p:cNvSpPr txBox="1"/>
          <p:nvPr/>
        </p:nvSpPr>
        <p:spPr>
          <a:xfrm>
            <a:off x="694853" y="4903619"/>
            <a:ext cx="7885568" cy="1954381"/>
          </a:xfrm>
          <a:prstGeom prst="rect">
            <a:avLst/>
          </a:prstGeom>
          <a:noFill/>
        </p:spPr>
        <p:txBody>
          <a:bodyPr wrap="square">
            <a:spAutoFit/>
          </a:bodyPr>
          <a:lstStyle/>
          <a:p>
            <a:r>
              <a:rPr lang="en-US" sz="1100" i="1" dirty="0">
                <a:effectLst/>
              </a:rPr>
              <a:t>10 causes of the Global Water Crisis</a:t>
            </a:r>
            <a:r>
              <a:rPr lang="en-US" sz="1100" dirty="0">
                <a:effectLst/>
              </a:rPr>
              <a:t>. Concern Worldwide. (2022, April 14). Retrieved May 7, 2023, from https://www.concernusa.org/story/global-water-crisis-causes/ </a:t>
            </a:r>
          </a:p>
          <a:p>
            <a:r>
              <a:rPr lang="en-US" sz="1100" dirty="0">
                <a:effectLst/>
              </a:rPr>
              <a:t>Lai, O. (2022, October 19). </a:t>
            </a:r>
            <a:r>
              <a:rPr lang="en-US" sz="1100" i="1" dirty="0">
                <a:effectLst/>
              </a:rPr>
              <a:t>Water shortage: Causes and effects</a:t>
            </a:r>
            <a:r>
              <a:rPr lang="en-US" sz="1100" dirty="0">
                <a:effectLst/>
              </a:rPr>
              <a:t>. </a:t>
            </a:r>
            <a:r>
              <a:rPr lang="en-US" sz="1100" dirty="0" err="1">
                <a:effectLst/>
              </a:rPr>
              <a:t>Earth.Org</a:t>
            </a:r>
            <a:r>
              <a:rPr lang="en-US" sz="1100" dirty="0">
                <a:effectLst/>
              </a:rPr>
              <a:t>. Retrieved May 7, 2023, from https://earth.org/causes-and-effects-of-water-shortage/ </a:t>
            </a:r>
          </a:p>
          <a:p>
            <a:r>
              <a:rPr lang="en-US" sz="1100" dirty="0">
                <a:effectLst/>
              </a:rPr>
              <a:t>Lai, O. (2022, October 19). </a:t>
            </a:r>
            <a:r>
              <a:rPr lang="en-US" sz="1100" i="1" dirty="0">
                <a:effectLst/>
              </a:rPr>
              <a:t>Water shortage: Causes and effects</a:t>
            </a:r>
            <a:r>
              <a:rPr lang="en-US" sz="1100" dirty="0">
                <a:effectLst/>
              </a:rPr>
              <a:t>. </a:t>
            </a:r>
            <a:r>
              <a:rPr lang="en-US" sz="1100" dirty="0" err="1">
                <a:effectLst/>
              </a:rPr>
              <a:t>Earth.Org</a:t>
            </a:r>
            <a:r>
              <a:rPr lang="en-US" sz="1100" dirty="0">
                <a:effectLst/>
              </a:rPr>
              <a:t>. Retrieved May 7, 2023, from https://earth.org/causes-and-effects-of-water-shortage/ </a:t>
            </a:r>
          </a:p>
          <a:p>
            <a:r>
              <a:rPr lang="en-US" sz="1100" dirty="0">
                <a:effectLst/>
              </a:rPr>
              <a:t>University, S. (2021, March 29). </a:t>
            </a:r>
            <a:r>
              <a:rPr lang="en-US" sz="1100" i="1" dirty="0">
                <a:effectLst/>
              </a:rPr>
              <a:t>Jordan's worsening water crisis a warning for the world</a:t>
            </a:r>
            <a:r>
              <a:rPr lang="en-US" sz="1100" dirty="0">
                <a:effectLst/>
              </a:rPr>
              <a:t>. Stanford News. Retrieved May 7, 2023, from https://news.stanford.edu/2021/03/29/jordans-worsening-water-crisis-warning-world/#:~:text=Jordan%E2%80%99s%20water%20crisis%20is%20emblematic%20of%20challenges%20looming,for%2011%20consecutive%20months%20per%20year%20by%202100. </a:t>
            </a:r>
          </a:p>
        </p:txBody>
      </p:sp>
      <p:sp>
        <p:nvSpPr>
          <p:cNvPr id="10" name="TextBox 9">
            <a:extLst>
              <a:ext uri="{FF2B5EF4-FFF2-40B4-BE49-F238E27FC236}">
                <a16:creationId xmlns:a16="http://schemas.microsoft.com/office/drawing/2014/main" id="{47671E59-E0B9-D303-ADE5-9C239E16298C}"/>
              </a:ext>
            </a:extLst>
          </p:cNvPr>
          <p:cNvSpPr txBox="1"/>
          <p:nvPr/>
        </p:nvSpPr>
        <p:spPr>
          <a:xfrm>
            <a:off x="570368" y="298764"/>
            <a:ext cx="5751214" cy="707886"/>
          </a:xfrm>
          <a:prstGeom prst="rect">
            <a:avLst/>
          </a:prstGeom>
          <a:noFill/>
        </p:spPr>
        <p:txBody>
          <a:bodyPr wrap="square" rtlCol="0">
            <a:spAutoFit/>
          </a:bodyPr>
          <a:lstStyle/>
          <a:p>
            <a:r>
              <a:rPr lang="en-US" sz="4000" dirty="0"/>
              <a:t>citations</a:t>
            </a:r>
          </a:p>
        </p:txBody>
      </p:sp>
      <p:sp>
        <p:nvSpPr>
          <p:cNvPr id="12" name="TextBox 11">
            <a:extLst>
              <a:ext uri="{FF2B5EF4-FFF2-40B4-BE49-F238E27FC236}">
                <a16:creationId xmlns:a16="http://schemas.microsoft.com/office/drawing/2014/main" id="{D1226CCB-8F2C-3669-CB06-7ED67F97D605}"/>
              </a:ext>
            </a:extLst>
          </p:cNvPr>
          <p:cNvSpPr txBox="1"/>
          <p:nvPr/>
        </p:nvSpPr>
        <p:spPr>
          <a:xfrm>
            <a:off x="160700" y="1323406"/>
            <a:ext cx="6160882" cy="3477875"/>
          </a:xfrm>
          <a:prstGeom prst="rect">
            <a:avLst/>
          </a:prstGeom>
          <a:noFill/>
        </p:spPr>
        <p:txBody>
          <a:bodyPr wrap="square">
            <a:spAutoFit/>
          </a:bodyPr>
          <a:lstStyle/>
          <a:p>
            <a:r>
              <a:rPr lang="en-US" sz="1100" i="1" dirty="0">
                <a:effectLst/>
              </a:rPr>
              <a:t>10 causes of the Global Water Crisis</a:t>
            </a:r>
            <a:r>
              <a:rPr lang="en-US" sz="1100" dirty="0">
                <a:effectLst/>
              </a:rPr>
              <a:t>. Concern Worldwide. (2022, April 14). Retrieved May 7, 2023, from https://www.concernusa.org/story/global-water-crisis-causes/ </a:t>
            </a:r>
          </a:p>
          <a:p>
            <a:r>
              <a:rPr lang="en-US" sz="1100" i="1" dirty="0">
                <a:effectLst/>
              </a:rPr>
              <a:t>Effects of the water crisis on health</a:t>
            </a:r>
            <a:r>
              <a:rPr lang="en-US" sz="1100" dirty="0">
                <a:effectLst/>
              </a:rPr>
              <a:t>. Water.org. (n.d.). Retrieved May 7, 2023, from https://water.org/our-impact/water-crisis/health-crisis/ </a:t>
            </a:r>
          </a:p>
          <a:p>
            <a:r>
              <a:rPr lang="en-US" sz="1100" dirty="0">
                <a:effectLst/>
              </a:rPr>
              <a:t>Lai, O. (2022, October 19). </a:t>
            </a:r>
            <a:r>
              <a:rPr lang="en-US" sz="1100" i="1" dirty="0">
                <a:effectLst/>
              </a:rPr>
              <a:t>Water shortage: Causes and effects</a:t>
            </a:r>
            <a:r>
              <a:rPr lang="en-US" sz="1100" dirty="0">
                <a:effectLst/>
              </a:rPr>
              <a:t>. </a:t>
            </a:r>
            <a:r>
              <a:rPr lang="en-US" sz="1100" dirty="0" err="1">
                <a:effectLst/>
              </a:rPr>
              <a:t>Earth.Org</a:t>
            </a:r>
            <a:r>
              <a:rPr lang="en-US" sz="1100" dirty="0">
                <a:effectLst/>
              </a:rPr>
              <a:t>. Retrieved May 7, 2023, from https://earth.org/causes-and-effects-of-water-shortage/ </a:t>
            </a:r>
          </a:p>
          <a:p>
            <a:r>
              <a:rPr lang="en-US" sz="1100" dirty="0">
                <a:effectLst/>
              </a:rPr>
              <a:t>Lai, O. (2022, October 19). </a:t>
            </a:r>
            <a:r>
              <a:rPr lang="en-US" sz="1100" i="1" dirty="0">
                <a:effectLst/>
              </a:rPr>
              <a:t>Water shortage: Causes and effects</a:t>
            </a:r>
            <a:r>
              <a:rPr lang="en-US" sz="1100" dirty="0">
                <a:effectLst/>
              </a:rPr>
              <a:t>. </a:t>
            </a:r>
            <a:r>
              <a:rPr lang="en-US" sz="1100" dirty="0" err="1">
                <a:effectLst/>
              </a:rPr>
              <a:t>Earth.Org</a:t>
            </a:r>
            <a:r>
              <a:rPr lang="en-US" sz="1100" dirty="0">
                <a:effectLst/>
              </a:rPr>
              <a:t>. Retrieved May 7, 2023, from https://earth.org/causes-and-effects-of-water-shortage/ </a:t>
            </a:r>
          </a:p>
          <a:p>
            <a:r>
              <a:rPr lang="en-US" sz="1100" dirty="0">
                <a:effectLst/>
              </a:rPr>
              <a:t>Team, W. W. F. (2023, May 6). </a:t>
            </a:r>
            <a:r>
              <a:rPr lang="en-US" sz="1100" i="1" dirty="0">
                <a:effectLst/>
              </a:rPr>
              <a:t>Understanding the water crisis: Causes, effects, and solutions</a:t>
            </a:r>
            <a:r>
              <a:rPr lang="en-US" sz="1100" dirty="0">
                <a:effectLst/>
              </a:rPr>
              <a:t>. WWF7 Water Resources. Retrieved May 7, 2023, from https://worldwaterforum7.org/understanding-the-water-crisis-causes-effects-and-solutions/ </a:t>
            </a:r>
          </a:p>
          <a:p>
            <a:r>
              <a:rPr lang="en-US" sz="1100" dirty="0">
                <a:effectLst/>
              </a:rPr>
              <a:t>University, S. (2021, March 29). </a:t>
            </a:r>
            <a:r>
              <a:rPr lang="en-US" sz="1100" i="1" dirty="0">
                <a:effectLst/>
              </a:rPr>
              <a:t>Jordan's worsening water crisis a warning for the world</a:t>
            </a:r>
            <a:r>
              <a:rPr lang="en-US" sz="1100" dirty="0">
                <a:effectLst/>
              </a:rPr>
              <a:t>. Stanford News. Retrieved May 7, 2023, from https://news.stanford.edu/2021/03/29/jordans-worsening-water-crisis-warning-world/#:~:text=Jordan%E2%80%99s%20water%20crisis%20is%20emblematic%20of%20challenges%20looming,for%2011%20consecutive%20months%20per%20year%20by%202100. </a:t>
            </a:r>
          </a:p>
        </p:txBody>
      </p:sp>
    </p:spTree>
    <p:extLst>
      <p:ext uri="{BB962C8B-B14F-4D97-AF65-F5344CB8AC3E}">
        <p14:creationId xmlns:p14="http://schemas.microsoft.com/office/powerpoint/2010/main" val="3773402492"/>
      </p:ext>
    </p:extLst>
  </p:cSld>
  <p:clrMapOvr>
    <a:masterClrMapping/>
  </p:clrMapOvr>
  <p:transition spd="slow">
    <p:randomBar dir="vert"/>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Image result for water">
            <a:extLst>
              <a:ext uri="{FF2B5EF4-FFF2-40B4-BE49-F238E27FC236}">
                <a16:creationId xmlns:a16="http://schemas.microsoft.com/office/drawing/2014/main" id="{5DA5FB76-439E-F1EB-A104-E58E4091138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5445" y="61111"/>
            <a:ext cx="12041109" cy="6717671"/>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a:extLst>
              <a:ext uri="{FF2B5EF4-FFF2-40B4-BE49-F238E27FC236}">
                <a16:creationId xmlns:a16="http://schemas.microsoft.com/office/drawing/2014/main" id="{DE694FD5-DE4A-9013-1823-24955B0015BE}"/>
              </a:ext>
            </a:extLst>
          </p:cNvPr>
          <p:cNvSpPr txBox="1"/>
          <p:nvPr/>
        </p:nvSpPr>
        <p:spPr>
          <a:xfrm>
            <a:off x="4757595" y="1527120"/>
            <a:ext cx="5966234" cy="3785652"/>
          </a:xfrm>
          <a:prstGeom prst="rect">
            <a:avLst/>
          </a:prstGeom>
          <a:noFill/>
        </p:spPr>
        <p:txBody>
          <a:bodyPr wrap="square" rtlCol="0">
            <a:spAutoFit/>
          </a:bodyPr>
          <a:lstStyle/>
          <a:p>
            <a:r>
              <a:rPr lang="en-US" sz="12000" dirty="0"/>
              <a:t>The end</a:t>
            </a:r>
          </a:p>
        </p:txBody>
      </p:sp>
    </p:spTree>
    <p:extLst>
      <p:ext uri="{BB962C8B-B14F-4D97-AF65-F5344CB8AC3E}">
        <p14:creationId xmlns:p14="http://schemas.microsoft.com/office/powerpoint/2010/main" val="3335838626"/>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6000">
        <p15:prstTrans prst="curtains"/>
      </p:transition>
    </mc:Choice>
    <mc:Fallback>
      <p:transition spd="slow">
        <p:fade/>
      </p:transition>
    </mc:Fallback>
  </mc:AlternateContent>
</p:sld>
</file>

<file path=ppt/theme/theme1.xml><?xml version="1.0" encoding="utf-8"?>
<a:theme xmlns:a="http://schemas.openxmlformats.org/drawingml/2006/main" name="StreetscapeVTI">
  <a:themeElements>
    <a:clrScheme name="AnalogousFromRegularSeedRightStep">
      <a:dk1>
        <a:srgbClr val="000000"/>
      </a:dk1>
      <a:lt1>
        <a:srgbClr val="FFFFFF"/>
      </a:lt1>
      <a:dk2>
        <a:srgbClr val="1C2B32"/>
      </a:dk2>
      <a:lt2>
        <a:srgbClr val="F3F0F0"/>
      </a:lt2>
      <a:accent1>
        <a:srgbClr val="45AFB1"/>
      </a:accent1>
      <a:accent2>
        <a:srgbClr val="3B7EB1"/>
      </a:accent2>
      <a:accent3>
        <a:srgbClr val="4D5EC3"/>
      </a:accent3>
      <a:accent4>
        <a:srgbClr val="6142B4"/>
      </a:accent4>
      <a:accent5>
        <a:srgbClr val="9E4DC3"/>
      </a:accent5>
      <a:accent6>
        <a:srgbClr val="B13BA6"/>
      </a:accent6>
      <a:hlink>
        <a:srgbClr val="BF413F"/>
      </a:hlink>
      <a:folHlink>
        <a:srgbClr val="7F7F7F"/>
      </a:folHlink>
    </a:clrScheme>
    <a:fontScheme name="Street">
      <a:majorFont>
        <a:latin typeface="Franklin Gothic Heavy"/>
        <a:ea typeface=""/>
        <a:cs typeface=""/>
      </a:majorFont>
      <a:minorFont>
        <a:latin typeface="Consolas"/>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StreetscapeVTI" id="{B20F88EA-96D0-4E96-9207-A1488DAC5867}" vid="{3F7E5CFE-E584-4E58-A75E-141AC45B1490}"/>
    </a:ext>
  </a:extLst>
</a:theme>
</file>

<file path=docProps/app.xml><?xml version="1.0" encoding="utf-8"?>
<Properties xmlns="http://schemas.openxmlformats.org/officeDocument/2006/extended-properties" xmlns:vt="http://schemas.openxmlformats.org/officeDocument/2006/docPropsVTypes">
  <TotalTime>104</TotalTime>
  <Words>972</Words>
  <Application>Microsoft Office PowerPoint</Application>
  <PresentationFormat>Widescreen</PresentationFormat>
  <Paragraphs>41</Paragraphs>
  <Slides>8</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8</vt:i4>
      </vt:variant>
    </vt:vector>
  </HeadingPairs>
  <TitlesOfParts>
    <vt:vector size="15" baseType="lpstr">
      <vt:lpstr>adobe-caslon-pro</vt:lpstr>
      <vt:lpstr>Arial</vt:lpstr>
      <vt:lpstr>Consolas</vt:lpstr>
      <vt:lpstr>Franklin Gothic Heavy</vt:lpstr>
      <vt:lpstr>serifastd-light-webfont</vt:lpstr>
      <vt:lpstr>Source Serif Pro</vt:lpstr>
      <vt:lpstr>StreetscapeVTI</vt:lpstr>
      <vt:lpstr>Water crisis in Jordan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Water crisis in Jordan</dc:title>
  <dc:creator>Yasir Sultan</dc:creator>
  <cp:lastModifiedBy>Yasir Sultan</cp:lastModifiedBy>
  <cp:revision>1</cp:revision>
  <dcterms:created xsi:type="dcterms:W3CDTF">2023-05-07T15:11:32Z</dcterms:created>
  <dcterms:modified xsi:type="dcterms:W3CDTF">2023-05-07T16:56:04Z</dcterms:modified>
</cp:coreProperties>
</file>