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FE1"/>
    <a:srgbClr val="56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aid.gov/jordan/water-resources-environment" TargetMode="External"/><Relationship Id="rId7" Type="http://schemas.openxmlformats.org/officeDocument/2006/relationships/image" Target="../media/image1.jpeg"/><Relationship Id="rId2" Type="http://schemas.openxmlformats.org/officeDocument/2006/relationships/hyperlink" Target="Q&amp;amp;A:%20What%20you%20need%20to%20know%20about%20water%20scarcity%20in%20Jordan.%20Mercy%20Corps.%20(2020,%20May%2020).%20Retrieved%20May%203,%202023,%20from%20https:/www.mercycorps.org/blog/water-scarcity-jordan#:~:text=There%20simply%20isn't%20enough,native%20Jordanians%20and%20Syrian%20refugees. 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8220;Jordan%20in%20constant%20water%20crisis&#8221;%20&#8211;%20un%20expert%20urges%20long-term%20solution%20while%20tackling%20emergencies.%20OHCHR.%20(2014,%20March%2017).%20Retrieved%20May%207,%202023,%20from%20https:/www.ohchr.org/en/press-releases/2014/03/jordan-constant-water-crisis-un-expert-urges-long-term-solution-while" TargetMode="External"/><Relationship Id="rId5" Type="http://schemas.openxmlformats.org/officeDocument/2006/relationships/hyperlink" Target="Water%20Resources%20&amp;amp;%20Environment:%20Basic%20page:%20Jordan.%20U.S.%20Agency%20for%20International%20Development.%20(2022,%20August%2016).%20Retrieved%20May%207,%202023,%20from%20https:/www.usaid.gov/jordan/water-resources-environment" TargetMode="External"/><Relationship Id="rId4" Type="http://schemas.openxmlformats.org/officeDocument/2006/relationships/hyperlink" Target="Water%20Resources%20&amp;amp;%20Environment:%20Basic%20page:%20Jordan.%20U.S.%20Agency%20for%20International%20Development.%20(2022,%20August%2016).%20Retrieved%20May%207,%202023,%20from%20https:/www.usaid.gov/jordan/water-resources-environment%2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A078D-A4CC-5579-F4F8-560C21A73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783080"/>
            <a:ext cx="8991600" cy="1645920"/>
          </a:xfrm>
        </p:spPr>
        <p:txBody>
          <a:bodyPr/>
          <a:lstStyle/>
          <a:p>
            <a:r>
              <a:rPr lang="en-US" b="1" dirty="0"/>
              <a:t>Water crisis</a:t>
            </a:r>
            <a:br>
              <a:rPr lang="en-US" b="1" dirty="0"/>
            </a:br>
            <a:r>
              <a:rPr lang="en-US" sz="3000" i="1" dirty="0"/>
              <a:t>(3</a:t>
            </a:r>
            <a:r>
              <a:rPr lang="en-US" sz="3000" i="1" baseline="30000" dirty="0"/>
              <a:t>rd</a:t>
            </a:r>
            <a:r>
              <a:rPr lang="en-US" sz="3000" i="1" dirty="0"/>
              <a:t> month project)</a:t>
            </a:r>
            <a:endParaRPr lang="en-JO" sz="30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0878C-FBD5-7201-DA44-CE23782E6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3871856"/>
            <a:ext cx="6801612" cy="1239894"/>
          </a:xfrm>
        </p:spPr>
        <p:txBody>
          <a:bodyPr/>
          <a:lstStyle/>
          <a:p>
            <a:r>
              <a:rPr lang="en-US" dirty="0"/>
              <a:t>By : </a:t>
            </a:r>
            <a:r>
              <a:rPr lang="en-US" dirty="0" err="1"/>
              <a:t>Noaf</a:t>
            </a:r>
            <a:r>
              <a:rPr lang="en-US" dirty="0"/>
              <a:t>, Lara, Bana</a:t>
            </a:r>
            <a:endParaRPr lang="en-JO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AE4C1F-D182-44C6-CCB1-66A87EC32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043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7C205-C60A-151E-0680-49FAD60DA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crisis in jordan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3EA58-DF6B-8608-11C3-F29F56EC8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Did you know that water crisis is a growing problem in all of  Jordan? Many people don’t have access to clean water, and it’s affecting their health and well-being. It’s a really important issue that we should all be aware of. Jordan is one of the most water-scarce countries in the world, and it’s water resources are decreasing due to a combination of factors including climate change , population growth , and inefficient water use. So how can we as a society help or even stop this major problem?</a:t>
            </a:r>
            <a:endParaRPr lang="en-JO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26D181-D3C9-F1F4-5FFA-DF4471DFB804}"/>
              </a:ext>
            </a:extLst>
          </p:cNvPr>
          <p:cNvSpPr txBox="1"/>
          <p:nvPr/>
        </p:nvSpPr>
        <p:spPr>
          <a:xfrm>
            <a:off x="5181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JO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55836A6-E6FC-25F1-05C3-1E631F969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02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5CA3-1C0B-7039-CAD5-1FBFA548E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water crisis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05C67-15BD-2176-C14B-5482ABD5D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/>
              <a:t>There are several causes and issues related to water crisis in Jordan. One of the main issues is the country’s limited water resources which are decreasing , due to climate change and population growth. </a:t>
            </a:r>
          </a:p>
          <a:p>
            <a:r>
              <a:rPr lang="en-US" sz="2000" b="1" dirty="0"/>
              <a:t>Another issue is the inefficient use of water, particularly in the agricultural sector , which is the largest consumer of water in the country.</a:t>
            </a:r>
          </a:p>
          <a:p>
            <a:r>
              <a:rPr lang="en-US" sz="2000" b="1" dirty="0"/>
              <a:t>Finally , the on going conflicts in neighboring countries have put additional pressure on Jordan’s water resources, as refugees have fled to the country and increased demand for water</a:t>
            </a:r>
            <a:endParaRPr lang="en-JO" sz="2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F9D038-E980-B90E-7434-5993C2D21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2584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9084B-D7E7-E352-225F-FA9B51D9C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happen if jordan runs out of water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J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A95D-F524-69E6-3D48-D941915BF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If Jordan were to run out of water , the consequences would be severe. The country would face a humanitarian crisis, as people would be unable to access the water they need for drinking , cooking , and sanitation. This could lead to the spread of disease and illness, particularly among vulnerable populations such as children and the elderly.</a:t>
            </a:r>
          </a:p>
          <a:p>
            <a:r>
              <a:rPr lang="en-US" sz="2000" b="1" dirty="0"/>
              <a:t>The agricultural sector would be severely impacted , leading to food shortages and economic instability. </a:t>
            </a:r>
          </a:p>
          <a:p>
            <a:r>
              <a:rPr lang="en-US" sz="2000" b="1" dirty="0"/>
              <a:t>The lack of water could exacerbate existing conflicts and tensions in the region as countries compete for scarce resources.</a:t>
            </a:r>
            <a:endParaRPr lang="en-JO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A58910-19AF-55C0-03AD-675DE2D4E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25176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299C7-388F-BEC7-2418-9FA0F1FB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6593-8EF6-2712-9AAA-15C7CFDB9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There are several solutions that could help to alleviate the water crisis in Jordan. Firstly , is to increase investment in water infrastructure and technologies, such as desalination plants and waste water treatment facilities. Secondly , is to promote more efficient use of water through the use of drip irrigation and other water-saving techniques. Next , there is a need to raise awareness about the importance of water conservation and to encourage individuals and businesses to adopt more sustainable practices. Finally , there is a need for regional cooperation and diplomacy, to manage shared water resources and to adjust the root causes of the water crisis.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A5BAC9-482D-EB13-C684-3B7EB579E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85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EFFCE-0957-20CF-02F9-C76FFA30A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923BB-AAC8-9E97-F075-33615EF80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In conclusion, the water crisis in Jordan is a complex issue that requires urgent attention and action. The country’s limited water resources , combined with inefficient use and a lack of investment infrastructure and technologies have led to a situation where water scarcity is a daily reality for many people. If left unaddressed, this crisis could have many dangerous consequences for public health , the economy , and regional stability. By taking action now , we can help to ensure that Jordan has a sustainable water supply for generations to come.</a:t>
            </a:r>
            <a:endParaRPr lang="en-JO" sz="20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943E47-693C-171B-A807-2322550D3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401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D10A0-FDAD-AF40-F147-7FECF1DC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67E8A-EC67-3BB9-F2FA-441E00A73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Link 1 </a:t>
            </a:r>
            <a:endParaRPr lang="en-US" dirty="0"/>
          </a:p>
          <a:p>
            <a:r>
              <a:rPr lang="en-US" dirty="0">
                <a:hlinkClick r:id="rId3"/>
              </a:rPr>
              <a:t>Link 2</a:t>
            </a:r>
            <a:endParaRPr lang="en-US" dirty="0"/>
          </a:p>
          <a:p>
            <a:r>
              <a:rPr lang="en-US" dirty="0">
                <a:hlinkClick r:id="rId4"/>
              </a:rPr>
              <a:t>Link 3</a:t>
            </a:r>
            <a:endParaRPr lang="en-US" dirty="0"/>
          </a:p>
          <a:p>
            <a:r>
              <a:rPr lang="en-US" dirty="0">
                <a:hlinkClick r:id="rId5"/>
              </a:rPr>
              <a:t>Link 4</a:t>
            </a:r>
            <a:endParaRPr lang="en-US" dirty="0"/>
          </a:p>
          <a:p>
            <a:r>
              <a:rPr lang="en-US" dirty="0">
                <a:hlinkClick r:id="rId6"/>
              </a:rPr>
              <a:t>Link 5</a:t>
            </a:r>
            <a:endParaRPr lang="en-JO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2C4952-4A35-215E-6064-A6685785F6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60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371F0-06F1-4E27-E0E5-C86C2DAD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THANK YOU</a:t>
            </a:r>
            <a:endParaRPr lang="en-JO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8ABAEB-3AC9-EA6A-F6E1-E9B0AACF1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159" y="5111904"/>
            <a:ext cx="2216345" cy="1562807"/>
          </a:xfrm>
          <a:prstGeom prst="rect">
            <a:avLst/>
          </a:prstGeom>
        </p:spPr>
      </p:pic>
      <p:sp>
        <p:nvSpPr>
          <p:cNvPr id="9" name="Heart 8">
            <a:extLst>
              <a:ext uri="{FF2B5EF4-FFF2-40B4-BE49-F238E27FC236}">
                <a16:creationId xmlns:a16="http://schemas.microsoft.com/office/drawing/2014/main" id="{03A63055-0372-F342-59B2-9B1774E9707F}"/>
              </a:ext>
            </a:extLst>
          </p:cNvPr>
          <p:cNvSpPr/>
          <p:nvPr/>
        </p:nvSpPr>
        <p:spPr>
          <a:xfrm>
            <a:off x="5444533" y="4328738"/>
            <a:ext cx="1302933" cy="1047595"/>
          </a:xfrm>
          <a:prstGeom prst="heart">
            <a:avLst/>
          </a:prstGeom>
          <a:solidFill>
            <a:schemeClr val="accent2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0525006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Parcel</vt:lpstr>
      <vt:lpstr>Water crisis (3rd month project)</vt:lpstr>
      <vt:lpstr>Water crisis in jordan</vt:lpstr>
      <vt:lpstr>causes of water crisis</vt:lpstr>
      <vt:lpstr>What will happen if jordan runs out of water?</vt:lpstr>
      <vt:lpstr>Solutions </vt:lpstr>
      <vt:lpstr>Conclusion </vt:lpstr>
      <vt:lpstr>Resources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crisis (3rd month project)</dc:title>
  <dc:creator>Osama Hamarneh</dc:creator>
  <cp:lastModifiedBy>Osama Hamarneh</cp:lastModifiedBy>
  <cp:revision>1</cp:revision>
  <dcterms:created xsi:type="dcterms:W3CDTF">2023-05-07T13:32:59Z</dcterms:created>
  <dcterms:modified xsi:type="dcterms:W3CDTF">2023-05-07T15:19:43Z</dcterms:modified>
</cp:coreProperties>
</file>