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1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DFE"/>
    <a:srgbClr val="89B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6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5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80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6847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09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40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9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7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5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0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1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7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43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6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9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7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9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rgbClr val="89BFFB"/>
            </a:gs>
            <a:gs pos="83000">
              <a:srgbClr val="00B0F0"/>
            </a:gs>
            <a:gs pos="100000">
              <a:srgbClr val="00206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7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4"/>
                </a:solidFill>
                <a:latin typeface="Algerian" panose="04020705040A02060702" pitchFamily="82" charset="0"/>
              </a:rPr>
              <a:t>MEIN TAG</a:t>
            </a:r>
            <a:endParaRPr lang="en-US" dirty="0">
              <a:solidFill>
                <a:schemeClr val="accent4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2700" y="3581402"/>
            <a:ext cx="7086600" cy="70484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4"/>
                </a:solidFill>
                <a:latin typeface="Algerian" panose="04020705040A02060702" pitchFamily="82" charset="0"/>
              </a:rPr>
              <a:t>By: Omar Jumaian</a:t>
            </a:r>
          </a:p>
          <a:p>
            <a:r>
              <a:rPr lang="en-US" dirty="0">
                <a:solidFill>
                  <a:schemeClr val="accent4"/>
                </a:solidFill>
                <a:latin typeface="Algerian" panose="04020705040A02060702" pitchFamily="82" charset="0"/>
              </a:rPr>
              <a:t>Grade: 7F</a:t>
            </a:r>
            <a:endParaRPr lang="en-US" dirty="0">
              <a:solidFill>
                <a:schemeClr val="accent4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1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>
                <a:solidFill>
                  <a:schemeClr val="accent4"/>
                </a:solidFill>
                <a:latin typeface="Algerian" panose="04020705040A02060702" pitchFamily="82" charset="0"/>
              </a:rPr>
              <a:t>Am</a:t>
            </a:r>
            <a:r>
              <a:rPr lang="en-US" sz="4500" dirty="0">
                <a:solidFill>
                  <a:schemeClr val="accent4"/>
                </a:solidFill>
                <a:latin typeface="Algerian" panose="04020705040A02060702" pitchFamily="82" charset="0"/>
              </a:rPr>
              <a:t> </a:t>
            </a:r>
            <a:r>
              <a:rPr lang="en-US" sz="2700" dirty="0">
                <a:solidFill>
                  <a:schemeClr val="accent4"/>
                </a:solidFill>
                <a:latin typeface="Algerian" panose="04020705040A02060702" pitchFamily="82" charset="0"/>
              </a:rPr>
              <a:t>MORGEN</a:t>
            </a:r>
            <a:endParaRPr lang="en-US" sz="2700" dirty="0">
              <a:solidFill>
                <a:schemeClr val="accent4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14160" y="1713215"/>
            <a:ext cx="2367154" cy="177536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6836" y="3151909"/>
            <a:ext cx="4144061" cy="23208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/>
                </a:solidFill>
                <a:latin typeface="Algerian" panose="04020705040A02060702" pitchFamily="82" charset="0"/>
              </a:rPr>
              <a:t>AUF STEHEN</a:t>
            </a:r>
          </a:p>
          <a:p>
            <a:endParaRPr lang="en-US" sz="20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r>
              <a:rPr lang="en-US" sz="2000" dirty="0">
                <a:solidFill>
                  <a:schemeClr val="accent4"/>
                </a:solidFill>
                <a:latin typeface="Algerian" panose="04020705040A02060702" pitchFamily="82" charset="0"/>
              </a:rPr>
              <a:t>Um 6 uhr stehe ich auf</a:t>
            </a:r>
            <a:endParaRPr lang="en-US" sz="2000" dirty="0">
              <a:solidFill>
                <a:schemeClr val="accent4"/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Picture 6" descr="Free Images : furniture, decor, minute, wall &lt;strong&gt;clock&lt;/strong&gt;, &lt;strong&gt;clock&lt;/strong&gt; tower, &lt;strong&gt;clocks&lt;/strong&gt;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363" y="1912577"/>
            <a:ext cx="2063245" cy="137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4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Algerian" panose="04020705040A02060702" pitchFamily="82" charset="0"/>
                <a:ea typeface="+mn-ea"/>
                <a:cs typeface="+mn-cs"/>
              </a:rPr>
              <a:t>Vormittag</a:t>
            </a:r>
            <a:endParaRPr lang="en-US" sz="2100" dirty="0">
              <a:solidFill>
                <a:schemeClr val="accent4"/>
              </a:solidFill>
              <a:latin typeface="Algerian" panose="04020705040A02060702" pitchFamily="82" charset="0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56" y="2078659"/>
            <a:ext cx="2367395" cy="13481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4"/>
                </a:solidFill>
                <a:latin typeface="Algerian" panose="04020705040A02060702" pitchFamily="82" charset="0"/>
              </a:rPr>
              <a:t>I Frühstücke</a:t>
            </a:r>
          </a:p>
          <a:p>
            <a:endParaRPr lang="en-US" sz="20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endParaRPr lang="en-US" sz="20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r>
              <a:rPr lang="en-US" sz="2000" dirty="0" smtClean="0">
                <a:solidFill>
                  <a:schemeClr val="accent4"/>
                </a:solidFill>
                <a:latin typeface="Algerian" panose="04020705040A02060702" pitchFamily="82" charset="0"/>
              </a:rPr>
              <a:t>Ich </a:t>
            </a:r>
            <a:r>
              <a:rPr lang="en-US" sz="2000" dirty="0">
                <a:solidFill>
                  <a:schemeClr val="accent4"/>
                </a:solidFill>
                <a:latin typeface="Algerian" panose="04020705040A02060702" pitchFamily="82" charset="0"/>
              </a:rPr>
              <a:t>Frühstücke um 8 halb uhr</a:t>
            </a:r>
            <a:endParaRPr lang="en-US" sz="20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endParaRPr lang="en-US" sz="15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8:30 Clip Art at Clker.com - vector clip art online, royalty fre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88" y="141732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870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4"/>
                </a:solidFill>
                <a:latin typeface="Algerian" panose="04020705040A02060702" pitchFamily="82" charset="0"/>
              </a:rPr>
              <a:t>Am Mittag</a:t>
            </a:r>
            <a:endParaRPr lang="en-US" dirty="0">
              <a:solidFill>
                <a:schemeClr val="accent4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2693" y="1796653"/>
            <a:ext cx="1607344" cy="160734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5309" y="3283527"/>
            <a:ext cx="4125378" cy="2320864"/>
          </a:xfrm>
        </p:spPr>
        <p:txBody>
          <a:bodyPr/>
          <a:lstStyle/>
          <a:p>
            <a:r>
              <a:rPr lang="en-US" sz="2000" dirty="0">
                <a:solidFill>
                  <a:schemeClr val="accent4"/>
                </a:solidFill>
                <a:latin typeface="Algerian" panose="04020705040A02060702" pitchFamily="82" charset="0"/>
              </a:rPr>
              <a:t>In die, Schule</a:t>
            </a:r>
          </a:p>
          <a:p>
            <a:endParaRPr lang="en-US" sz="20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endParaRPr lang="en-US" sz="20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r>
              <a:rPr lang="en-US" sz="2000" dirty="0">
                <a:solidFill>
                  <a:schemeClr val="accent4"/>
                </a:solidFill>
                <a:latin typeface="Algerian" panose="04020705040A02060702" pitchFamily="82" charset="0"/>
              </a:rPr>
              <a:t>Um 12 Uhr lerne ich computer in die Schule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27" y="1605396"/>
            <a:ext cx="1497652" cy="238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4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4"/>
                </a:solidFill>
                <a:latin typeface="Algerian" panose="04020705040A02060702" pitchFamily="82" charset="0"/>
              </a:rPr>
              <a:t>Am nachMittag</a:t>
            </a:r>
            <a:endParaRPr lang="en-US" dirty="0">
              <a:solidFill>
                <a:schemeClr val="accent4"/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49" y="1416845"/>
            <a:ext cx="2322248" cy="410408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Algerian" panose="04020705040A02060702" pitchFamily="82" charset="0"/>
              </a:rPr>
              <a:t>Zu Mittag Essen</a:t>
            </a:r>
          </a:p>
          <a:p>
            <a:endParaRPr lang="en-US" sz="20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endParaRPr lang="en-US" sz="20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r>
              <a:rPr lang="en-US" sz="2000" dirty="0">
                <a:solidFill>
                  <a:schemeClr val="accent4"/>
                </a:solidFill>
                <a:latin typeface="Algerian" panose="04020705040A02060702" pitchFamily="82" charset="0"/>
              </a:rPr>
              <a:t>Ich esse um 4 Uhr</a:t>
            </a:r>
            <a:endParaRPr lang="en-US" sz="2000" dirty="0">
              <a:solidFill>
                <a:schemeClr val="accent4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4" descr="Clock 1:00 | ClipArt ET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6" t="-2746" r="3356" b="2746"/>
          <a:stretch/>
        </p:blipFill>
        <p:spPr bwMode="auto">
          <a:xfrm>
            <a:off x="6081179" y="1763209"/>
            <a:ext cx="1483735" cy="179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897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4"/>
                </a:solidFill>
                <a:latin typeface="Algerian" panose="04020705040A02060702" pitchFamily="82" charset="0"/>
              </a:rPr>
              <a:t>Am abend</a:t>
            </a:r>
            <a:endParaRPr lang="en-US" dirty="0">
              <a:solidFill>
                <a:schemeClr val="accent4"/>
              </a:solidFill>
              <a:latin typeface="Algerian" panose="04020705040A02060702" pitchFamily="82" charset="0"/>
            </a:endParaRPr>
          </a:p>
        </p:txBody>
      </p:sp>
      <p:pic>
        <p:nvPicPr>
          <p:cNvPr id="2052" name="Picture 4" descr="Clock 8:30 | ClipArt ET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70" y="1251244"/>
            <a:ext cx="2494949" cy="249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2336211" y="3347585"/>
            <a:ext cx="2727627" cy="20582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altLang="en-US" sz="15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altLang="en-US" sz="15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altLang="en-US" sz="15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altLang="en-US" sz="15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altLang="en-US" sz="15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altLang="en-US" sz="15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altLang="en-US" sz="15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altLang="en-US" sz="15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altLang="en-US" sz="1500" dirty="0">
              <a:solidFill>
                <a:schemeClr val="accent4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7911" y="3336323"/>
            <a:ext cx="2727627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Algerian" panose="04020705040A02060702" pitchFamily="82" charset="0"/>
              </a:rPr>
              <a:t>Zu abend Essen</a:t>
            </a:r>
          </a:p>
          <a:p>
            <a:endParaRPr lang="en-US" sz="20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endParaRPr lang="en-US" sz="20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r>
              <a:rPr lang="en-US" sz="2000" dirty="0">
                <a:solidFill>
                  <a:schemeClr val="accent4"/>
                </a:solidFill>
                <a:latin typeface="Algerian" panose="04020705040A02060702" pitchFamily="82" charset="0"/>
              </a:rPr>
              <a:t>Ich esse un 9 halb</a:t>
            </a:r>
          </a:p>
          <a:p>
            <a:endParaRPr lang="en-US" sz="15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endParaRPr lang="en-US" sz="1350" dirty="0">
              <a:latin typeface="Algerian" panose="04020705040A02060702" pitchFamily="82" charset="0"/>
            </a:endParaRPr>
          </a:p>
          <a:p>
            <a:endParaRPr lang="en-US" sz="1350" dirty="0">
              <a:latin typeface="Algerian" panose="04020705040A02060702" pitchFamily="82" charset="0"/>
            </a:endParaRPr>
          </a:p>
          <a:p>
            <a:endParaRPr lang="en-US" sz="1350" dirty="0">
              <a:latin typeface="Algerian" panose="04020705040A02060702" pitchFamily="82" charset="0"/>
            </a:endParaRPr>
          </a:p>
          <a:p>
            <a:endParaRPr lang="en-US" sz="1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4" y="1084989"/>
            <a:ext cx="2044819" cy="274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2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87</TotalTime>
  <Words>63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Algerian</vt:lpstr>
      <vt:lpstr>Arial</vt:lpstr>
      <vt:lpstr>Century Gothic</vt:lpstr>
      <vt:lpstr>Vapor Trail</vt:lpstr>
      <vt:lpstr>MEIN TAG</vt:lpstr>
      <vt:lpstr>Am MORGEN</vt:lpstr>
      <vt:lpstr>Vormittag</vt:lpstr>
      <vt:lpstr>Am Mittag</vt:lpstr>
      <vt:lpstr>Am nachMittag</vt:lpstr>
      <vt:lpstr>Am abend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TAG</dc:title>
  <dc:creator>Omar J</dc:creator>
  <cp:lastModifiedBy>Omar J</cp:lastModifiedBy>
  <cp:revision>11</cp:revision>
  <dcterms:created xsi:type="dcterms:W3CDTF">2023-05-04T08:07:48Z</dcterms:created>
  <dcterms:modified xsi:type="dcterms:W3CDTF">2023-05-07T16:22:22Z</dcterms:modified>
</cp:coreProperties>
</file>