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Default Extension="fntdata" ContentType="application/x-fontdata"/>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96" r:id="rId1"/>
  </p:sldMasterIdLst>
  <p:notesMasterIdLst>
    <p:notesMasterId r:id="rId9"/>
  </p:notesMasterIdLst>
  <p:sldIdLst>
    <p:sldId id="256" r:id="rId2"/>
    <p:sldId id="257" r:id="rId3"/>
    <p:sldId id="258" r:id="rId4"/>
    <p:sldId id="259" r:id="rId5"/>
    <p:sldId id="260" r:id="rId6"/>
    <p:sldId id="261" r:id="rId7"/>
    <p:sldId id="262" r:id="rId8"/>
  </p:sldIdLst>
  <p:sldSz cx="9144000" cy="5143500" type="screen16x9"/>
  <p:notesSz cx="6858000" cy="9144000"/>
  <p:embeddedFontLst>
    <p:embeddedFont>
      <p:font typeface="Montserrat Thin" panose="020B0604020202020204" charset="0"/>
      <p:regular r:id="rId10"/>
      <p:bold r:id="rId11"/>
      <p:italic r:id="rId12"/>
      <p:boldItalic r:id="rId13"/>
    </p:embeddedFont>
    <p:embeddedFont>
      <p:font typeface="Georgia" panose="02040502050405020303" pitchFamily="18" charset="0"/>
      <p:regular r:id="rId14"/>
      <p:bold r:id="rId15"/>
      <p:italic r:id="rId16"/>
      <p:boldItalic r:id="rId17"/>
    </p:embeddedFont>
    <p:embeddedFont>
      <p:font typeface="Montserrat" panose="020B0604020202020204" charset="0"/>
      <p:regular r:id="rId18"/>
      <p:bold r:id="rId19"/>
      <p:italic r:id="rId20"/>
      <p:boldItalic r:id="rId21"/>
    </p:embeddedFont>
    <p:embeddedFont>
      <p:font typeface="Montserrat Medium" panose="020B0604020202020204" charset="0"/>
      <p:regular r:id="rId22"/>
      <p:bold r:id="rId23"/>
      <p:italic r:id="rId24"/>
      <p:boldItalic r:id="rId2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snapToGrid="0">
      <p:cViewPr varScale="1">
        <p:scale>
          <a:sx n="105" d="100"/>
          <a:sy n="105" d="100"/>
        </p:scale>
        <p:origin x="396" y="96"/>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font" Target="fonts/font4.fntdata"/><Relationship Id="rId18" Type="http://schemas.openxmlformats.org/officeDocument/2006/relationships/font" Target="fonts/font9.fntdata"/><Relationship Id="rId26" Type="http://schemas.openxmlformats.org/officeDocument/2006/relationships/presProps" Target="presProps.xml"/><Relationship Id="rId3" Type="http://schemas.openxmlformats.org/officeDocument/2006/relationships/slide" Target="slides/slide2.xml"/><Relationship Id="rId21" Type="http://schemas.openxmlformats.org/officeDocument/2006/relationships/font" Target="fonts/font12.fntdata"/><Relationship Id="rId7" Type="http://schemas.openxmlformats.org/officeDocument/2006/relationships/slide" Target="slides/slide6.xml"/><Relationship Id="rId12" Type="http://schemas.openxmlformats.org/officeDocument/2006/relationships/font" Target="fonts/font3.fntdata"/><Relationship Id="rId17" Type="http://schemas.openxmlformats.org/officeDocument/2006/relationships/font" Target="fonts/font8.fntdata"/><Relationship Id="rId25" Type="http://schemas.openxmlformats.org/officeDocument/2006/relationships/font" Target="fonts/font16.fntdata"/><Relationship Id="rId2" Type="http://schemas.openxmlformats.org/officeDocument/2006/relationships/slide" Target="slides/slide1.xml"/><Relationship Id="rId16" Type="http://schemas.openxmlformats.org/officeDocument/2006/relationships/font" Target="fonts/font7.fntdata"/><Relationship Id="rId20" Type="http://schemas.openxmlformats.org/officeDocument/2006/relationships/font" Target="fonts/font11.fntdata"/><Relationship Id="rId29"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font" Target="fonts/font2.fntdata"/><Relationship Id="rId24" Type="http://schemas.openxmlformats.org/officeDocument/2006/relationships/font" Target="fonts/font15.fntdata"/><Relationship Id="rId5" Type="http://schemas.openxmlformats.org/officeDocument/2006/relationships/slide" Target="slides/slide4.xml"/><Relationship Id="rId15" Type="http://schemas.openxmlformats.org/officeDocument/2006/relationships/font" Target="fonts/font6.fntdata"/><Relationship Id="rId23" Type="http://schemas.openxmlformats.org/officeDocument/2006/relationships/font" Target="fonts/font14.fntdata"/><Relationship Id="rId28" Type="http://schemas.openxmlformats.org/officeDocument/2006/relationships/theme" Target="theme/theme1.xml"/><Relationship Id="rId10" Type="http://schemas.openxmlformats.org/officeDocument/2006/relationships/font" Target="fonts/font1.fntdata"/><Relationship Id="rId19" Type="http://schemas.openxmlformats.org/officeDocument/2006/relationships/font" Target="fonts/font10.fntdata"/><Relationship Id="rId4" Type="http://schemas.openxmlformats.org/officeDocument/2006/relationships/slide" Target="slides/slide3.xml"/><Relationship Id="rId9" Type="http://schemas.openxmlformats.org/officeDocument/2006/relationships/notesMaster" Target="notesMasters/notesMaster1.xml"/><Relationship Id="rId14" Type="http://schemas.openxmlformats.org/officeDocument/2006/relationships/font" Target="fonts/font5.fntdata"/><Relationship Id="rId22" Type="http://schemas.openxmlformats.org/officeDocument/2006/relationships/font" Target="fonts/font13.fntdata"/><Relationship Id="rId27"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www.usgs.gov/faqs/moment-magnitude-richter-scale-what-are-different-magnitude-scales-and-why-are-there-so-many" TargetMode="External"/><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23"/>
        <p:cNvGrpSpPr/>
        <p:nvPr/>
      </p:nvGrpSpPr>
      <p:grpSpPr>
        <a:xfrm>
          <a:off x="0" y="0"/>
          <a:ext cx="0" cy="0"/>
          <a:chOff x="0" y="0"/>
          <a:chExt cx="0" cy="0"/>
        </a:xfrm>
      </p:grpSpPr>
      <p:sp>
        <p:nvSpPr>
          <p:cNvPr id="38824" name="Google Shape;38824;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25" name="Google Shape;38825;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43"/>
        <p:cNvGrpSpPr/>
        <p:nvPr/>
      </p:nvGrpSpPr>
      <p:grpSpPr>
        <a:xfrm>
          <a:off x="0" y="0"/>
          <a:ext cx="0" cy="0"/>
          <a:chOff x="0" y="0"/>
          <a:chExt cx="0" cy="0"/>
        </a:xfrm>
      </p:grpSpPr>
      <p:sp>
        <p:nvSpPr>
          <p:cNvPr id="38844" name="Google Shape;38844;gae9e1f88ca_0_87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45" name="Google Shape;38845;gae9e1f88ca_0_87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r" rtl="0">
              <a:lnSpc>
                <a:spcPct val="115000"/>
              </a:lnSpc>
              <a:spcBef>
                <a:spcPts val="0"/>
              </a:spcBef>
              <a:spcAft>
                <a:spcPts val="0"/>
              </a:spcAft>
              <a:buClr>
                <a:schemeClr val="dk1"/>
              </a:buClr>
              <a:buSzPts val="1100"/>
              <a:buFont typeface="Arial"/>
              <a:buNone/>
            </a:pPr>
            <a:r>
              <a:rPr lang="en" sz="1350">
                <a:solidFill>
                  <a:schemeClr val="dk1"/>
                </a:solidFill>
              </a:rPr>
              <a:t>The effects of earthquakes can vary depending on the magnitude and location of the earthquake. Earthquakes of higher magnitudes can cause greater destruction, with infrastructure such as buildings, bridges, and roads being severely damaged or destroyed. The shaking can also trigger landslides and other natural disasters, causing further damage. In addition to physical damage, earthquakes can also have psychological impacts, leaving those affected with trauma, anxiety, and fear.</a:t>
            </a:r>
            <a:r>
              <a:rPr lang="en" sz="1700">
                <a:solidFill>
                  <a:schemeClr val="dk1"/>
                </a:solidFill>
              </a:rPr>
              <a:t>.</a:t>
            </a:r>
            <a:endParaRPr sz="1700">
              <a:solidFill>
                <a:schemeClr val="dk1"/>
              </a:solidFill>
            </a:endParaRPr>
          </a:p>
          <a:p>
            <a:pPr marL="76200" lvl="0" indent="0" algn="r" rtl="0">
              <a:lnSpc>
                <a:spcPct val="140000"/>
              </a:lnSpc>
              <a:spcBef>
                <a:spcPts val="0"/>
              </a:spcBef>
              <a:spcAft>
                <a:spcPts val="0"/>
              </a:spcAft>
              <a:buClr>
                <a:schemeClr val="dk1"/>
              </a:buClr>
              <a:buSzPts val="1100"/>
              <a:buFont typeface="Arial"/>
              <a:buNone/>
            </a:pPr>
            <a:endParaRPr sz="1500">
              <a:solidFill>
                <a:srgbClr val="202124"/>
              </a:solidFill>
              <a:highlight>
                <a:schemeClr val="lt1"/>
              </a:highlight>
            </a:endParaRPr>
          </a:p>
          <a:p>
            <a:pPr marL="0" lvl="0" indent="0" algn="l" rtl="0">
              <a:spcBef>
                <a:spcPts val="0"/>
              </a:spcBef>
              <a:spcAft>
                <a:spcPts val="0"/>
              </a:spcAft>
              <a:buClr>
                <a:schemeClr val="dk1"/>
              </a:buClr>
              <a:buSzPts val="1100"/>
              <a:buFont typeface="Arial"/>
              <a:buNone/>
            </a:pPr>
            <a:endParaRPr sz="1500">
              <a:solidFill>
                <a:srgbClr val="D7DAE4"/>
              </a:solidFill>
            </a:endParaRPr>
          </a:p>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61"/>
        <p:cNvGrpSpPr/>
        <p:nvPr/>
      </p:nvGrpSpPr>
      <p:grpSpPr>
        <a:xfrm>
          <a:off x="0" y="0"/>
          <a:ext cx="0" cy="0"/>
          <a:chOff x="0" y="0"/>
          <a:chExt cx="0" cy="0"/>
        </a:xfrm>
      </p:grpSpPr>
      <p:sp>
        <p:nvSpPr>
          <p:cNvPr id="38862" name="Google Shape;38862;gaee479c9e1_0_49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63" name="Google Shape;38863;gaee479c9e1_0_49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311150" algn="l" rtl="0">
              <a:lnSpc>
                <a:spcPct val="170000"/>
              </a:lnSpc>
              <a:spcBef>
                <a:spcPts val="1200"/>
              </a:spcBef>
              <a:spcAft>
                <a:spcPts val="0"/>
              </a:spcAft>
              <a:buClr>
                <a:schemeClr val="lt1"/>
              </a:buClr>
              <a:buSzPts val="1300"/>
              <a:buFont typeface="Georgia"/>
              <a:buChar char="●"/>
            </a:pPr>
            <a:r>
              <a:rPr lang="en" sz="1300">
                <a:solidFill>
                  <a:schemeClr val="lt1"/>
                </a:solidFill>
                <a:latin typeface="Georgia"/>
                <a:ea typeface="Georgia"/>
                <a:cs typeface="Georgia"/>
                <a:sym typeface="Georgia"/>
              </a:rPr>
              <a:t>Magnitude is the most common measure of an earthquake's size. It is a measure of the size of the earthquake source and is the</a:t>
            </a:r>
            <a:r>
              <a:rPr lang="en" sz="1300">
                <a:solidFill>
                  <a:schemeClr val="dk1"/>
                </a:solidFill>
                <a:latin typeface="Georgia"/>
                <a:ea typeface="Georgia"/>
                <a:cs typeface="Georgia"/>
                <a:sym typeface="Georgia"/>
              </a:rPr>
              <a:t> same number no matter where you are or what the shaking feels like. The Richter scale is an outdated method for measuring magnitude that is no longer used by the USGS for large, teleseismic earthquakes. The Richter scale measures the largest wiggle (amplitude) on the recording, but other magnitude scales measure different parts of the earthquake. The USGS currently reports earthquake magnitudes using the </a:t>
            </a:r>
            <a:r>
              <a:rPr lang="en" sz="1300">
                <a:solidFill>
                  <a:schemeClr val="dk1"/>
                </a:solidFill>
                <a:uFill>
                  <a:noFill/>
                </a:uFill>
                <a:latin typeface="Georgia"/>
                <a:ea typeface="Georgia"/>
                <a:cs typeface="Georgia"/>
                <a:sym typeface="Georgia"/>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Moment Magnitude scale</a:t>
            </a:r>
            <a:r>
              <a:rPr lang="en" sz="1300">
                <a:solidFill>
                  <a:schemeClr val="dk1"/>
                </a:solidFill>
                <a:latin typeface="Georgia"/>
                <a:ea typeface="Georgia"/>
                <a:cs typeface="Georgia"/>
                <a:sym typeface="Georgia"/>
              </a:rPr>
              <a:t>, though many </a:t>
            </a:r>
            <a:r>
              <a:rPr lang="en" sz="1300">
                <a:solidFill>
                  <a:schemeClr val="lt1"/>
                </a:solidFill>
                <a:latin typeface="Georgia"/>
                <a:ea typeface="Georgia"/>
                <a:cs typeface="Georgia"/>
                <a:sym typeface="Georgia"/>
              </a:rPr>
              <a:t>other magnitudes are calculated for research and comparison purposes.</a:t>
            </a:r>
            <a:endParaRPr sz="1300">
              <a:solidFill>
                <a:schemeClr val="lt1"/>
              </a:solidFill>
              <a:latin typeface="Georgia"/>
              <a:ea typeface="Georgia"/>
              <a:cs typeface="Georgia"/>
              <a:sym typeface="Georgia"/>
            </a:endParaRPr>
          </a:p>
          <a:p>
            <a:pPr marL="0" lvl="0" indent="0" algn="l" rtl="0">
              <a:spcBef>
                <a:spcPts val="150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912"/>
        <p:cNvGrpSpPr/>
        <p:nvPr/>
      </p:nvGrpSpPr>
      <p:grpSpPr>
        <a:xfrm>
          <a:off x="0" y="0"/>
          <a:ext cx="0" cy="0"/>
          <a:chOff x="0" y="0"/>
          <a:chExt cx="0" cy="0"/>
        </a:xfrm>
      </p:grpSpPr>
      <p:sp>
        <p:nvSpPr>
          <p:cNvPr id="38913" name="Google Shape;38913;g23cf0717dde_0_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914" name="Google Shape;38914;g23cf0717dde_0_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Two tectonic plates move away from each other, forming a divergent boundary and a convergent boundary. At transform boundaries, crust is cracked and broken, but not created or destroyed.</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920"/>
        <p:cNvGrpSpPr/>
        <p:nvPr/>
      </p:nvGrpSpPr>
      <p:grpSpPr>
        <a:xfrm>
          <a:off x="0" y="0"/>
          <a:ext cx="0" cy="0"/>
          <a:chOff x="0" y="0"/>
          <a:chExt cx="0" cy="0"/>
        </a:xfrm>
      </p:grpSpPr>
      <p:sp>
        <p:nvSpPr>
          <p:cNvPr id="38921" name="Google Shape;38921;g23cf0717dde_0_2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922" name="Google Shape;38922;g23cf0717dde_0_2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927"/>
        <p:cNvGrpSpPr/>
        <p:nvPr/>
      </p:nvGrpSpPr>
      <p:grpSpPr>
        <a:xfrm>
          <a:off x="0" y="0"/>
          <a:ext cx="0" cy="0"/>
          <a:chOff x="0" y="0"/>
          <a:chExt cx="0" cy="0"/>
        </a:xfrm>
      </p:grpSpPr>
      <p:sp>
        <p:nvSpPr>
          <p:cNvPr id="38928" name="Google Shape;38928;gae9e1f88ca_0_377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929" name="Google Shape;38929;gae9e1f88ca_0_377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983"/>
        <p:cNvGrpSpPr/>
        <p:nvPr/>
      </p:nvGrpSpPr>
      <p:grpSpPr>
        <a:xfrm>
          <a:off x="0" y="0"/>
          <a:ext cx="0" cy="0"/>
          <a:chOff x="0" y="0"/>
          <a:chExt cx="0" cy="0"/>
        </a:xfrm>
      </p:grpSpPr>
      <p:sp>
        <p:nvSpPr>
          <p:cNvPr id="38984" name="Google Shape;38984;g6b53361c9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985" name="Google Shape;38985;g6b53361c9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grpSp>
        <p:nvGrpSpPr>
          <p:cNvPr id="9" name="Google Shape;9;p2"/>
          <p:cNvGrpSpPr/>
          <p:nvPr/>
        </p:nvGrpSpPr>
        <p:grpSpPr>
          <a:xfrm>
            <a:off x="-121" y="250228"/>
            <a:ext cx="9144255" cy="4643040"/>
            <a:chOff x="238125" y="1043475"/>
            <a:chExt cx="7142275" cy="3626525"/>
          </a:xfrm>
        </p:grpSpPr>
        <p:sp>
          <p:nvSpPr>
            <p:cNvPr id="10" name="Google Shape;10;p2"/>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11;p2"/>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23568" y="-688301"/>
            <a:ext cx="9152207" cy="6520116"/>
            <a:chOff x="238075" y="312675"/>
            <a:chExt cx="7142350" cy="5088275"/>
          </a:xfrm>
        </p:grpSpPr>
        <p:sp>
          <p:nvSpPr>
            <p:cNvPr id="15" name="Google Shape;15;p2"/>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34;p2"/>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35;p2"/>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2"/>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2"/>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2"/>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2"/>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2"/>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2"/>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2"/>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2"/>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2"/>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2"/>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2"/>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2"/>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2"/>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2"/>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2"/>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2"/>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2"/>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2"/>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2"/>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2"/>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2"/>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2"/>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2"/>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2"/>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2"/>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2"/>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2"/>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2"/>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2"/>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2"/>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2"/>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2"/>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2"/>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2"/>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2"/>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2"/>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2"/>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2"/>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2"/>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2"/>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2"/>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2"/>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2"/>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2"/>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2"/>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2"/>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2"/>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2"/>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2"/>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2"/>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2"/>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2"/>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2"/>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2"/>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2"/>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2"/>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2"/>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2"/>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2"/>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2"/>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2"/>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2"/>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2"/>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2"/>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2"/>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2"/>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2"/>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2"/>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2"/>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2"/>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2"/>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2"/>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2"/>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2"/>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2"/>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2"/>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2"/>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2"/>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2"/>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2"/>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2"/>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2"/>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2"/>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2"/>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2"/>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2"/>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2"/>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2"/>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2"/>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2"/>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2"/>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2"/>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2"/>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2"/>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2"/>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2"/>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2"/>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2"/>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2"/>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2"/>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2"/>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2"/>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2"/>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2"/>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2"/>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2"/>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2"/>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2"/>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2"/>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2"/>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2"/>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2"/>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2"/>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2"/>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2"/>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2"/>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2"/>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2"/>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2"/>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2"/>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2"/>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2"/>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2"/>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2"/>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2"/>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2"/>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2"/>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2"/>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2"/>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2"/>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2"/>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2"/>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2"/>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2"/>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2"/>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2"/>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2"/>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2"/>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2"/>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2"/>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2"/>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2"/>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2"/>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2"/>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2"/>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2"/>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2"/>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2"/>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2"/>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2"/>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2"/>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2"/>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2"/>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2"/>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2"/>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2"/>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2"/>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2"/>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2"/>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2"/>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2"/>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2"/>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2"/>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2"/>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2"/>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2"/>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2"/>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2"/>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2"/>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2"/>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2"/>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2"/>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2"/>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2"/>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2"/>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2"/>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2"/>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2"/>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2"/>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2"/>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2"/>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2"/>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2"/>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2"/>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2"/>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2"/>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2"/>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2"/>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2"/>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2"/>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2"/>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2"/>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2"/>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2"/>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2"/>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2"/>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2"/>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2"/>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2"/>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 name="Google Shape;410;p2"/>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 name="Google Shape;411;p2"/>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2"/>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2"/>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2"/>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2"/>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2"/>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2"/>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2"/>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2"/>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2"/>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2"/>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2"/>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2"/>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2"/>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2"/>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2"/>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2"/>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2"/>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2"/>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 name="Google Shape;430;p2"/>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2"/>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2"/>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2"/>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2"/>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2"/>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2"/>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2"/>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2"/>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2"/>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2"/>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2"/>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2"/>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2"/>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2"/>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2"/>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2"/>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2"/>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2"/>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2"/>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2"/>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2"/>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2"/>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2"/>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2"/>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2"/>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2"/>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2"/>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2"/>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2"/>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2"/>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2"/>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2"/>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2"/>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2"/>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2"/>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2"/>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2"/>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2"/>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2"/>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2"/>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2"/>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2"/>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2"/>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2"/>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2"/>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2"/>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2"/>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2"/>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2"/>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2"/>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2"/>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2"/>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2"/>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2"/>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2"/>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2"/>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2"/>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2"/>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2"/>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2"/>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2"/>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 name="Google Shape;492;p2"/>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 name="Google Shape;493;p2"/>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2"/>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2"/>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2"/>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2"/>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2"/>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2"/>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2"/>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2"/>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2"/>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2"/>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2"/>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2"/>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2"/>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2"/>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2"/>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2"/>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2"/>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2"/>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2"/>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2"/>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2"/>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2"/>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2"/>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2"/>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2"/>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2"/>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2"/>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2"/>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2"/>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2"/>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2"/>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2"/>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2"/>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2"/>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2"/>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2"/>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2"/>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2"/>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2"/>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2"/>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2"/>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2"/>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2"/>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2"/>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2"/>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2"/>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2"/>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2"/>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2"/>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2"/>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2"/>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2"/>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2"/>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2"/>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2"/>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2"/>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2"/>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2"/>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2"/>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2"/>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2"/>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2"/>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2"/>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2"/>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2"/>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2"/>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2"/>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2"/>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2"/>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2"/>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2"/>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2"/>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2"/>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2"/>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2"/>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2"/>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2"/>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2"/>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2"/>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2"/>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2"/>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2"/>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2"/>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2"/>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2"/>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2"/>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2"/>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2"/>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2"/>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2"/>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2"/>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2"/>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2"/>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2"/>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2"/>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2"/>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2"/>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2"/>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2"/>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2"/>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2"/>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2"/>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2"/>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2"/>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 name="Google Shape;598;p2"/>
          <p:cNvGrpSpPr/>
          <p:nvPr/>
        </p:nvGrpSpPr>
        <p:grpSpPr>
          <a:xfrm>
            <a:off x="-128548" y="-596017"/>
            <a:ext cx="9357872" cy="6281452"/>
            <a:chOff x="235375" y="458950"/>
            <a:chExt cx="7145050" cy="4796100"/>
          </a:xfrm>
        </p:grpSpPr>
        <p:sp>
          <p:nvSpPr>
            <p:cNvPr id="599" name="Google Shape;599;p2"/>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2"/>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2"/>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2"/>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2"/>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2"/>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2"/>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2"/>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2"/>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2"/>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2"/>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2"/>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2"/>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2"/>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2"/>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2"/>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2"/>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2"/>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2"/>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 name="Google Shape;618;p2"/>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2"/>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2"/>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2"/>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2"/>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2"/>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2"/>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2"/>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2"/>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2"/>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2"/>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2"/>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2"/>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2"/>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2"/>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2"/>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2"/>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2"/>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2"/>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2"/>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2"/>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2"/>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2"/>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2"/>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2"/>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2"/>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2"/>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2"/>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2"/>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2"/>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2"/>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2"/>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2"/>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2"/>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2"/>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2"/>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2"/>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2"/>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2"/>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2"/>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2"/>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2"/>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2"/>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2"/>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2"/>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2"/>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2"/>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2"/>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2"/>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2"/>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2"/>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2"/>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2"/>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2"/>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2"/>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2"/>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2"/>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2"/>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2"/>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2"/>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2"/>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2"/>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2"/>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2"/>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2"/>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2"/>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2"/>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2"/>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2"/>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2"/>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2"/>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2"/>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2"/>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2"/>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2"/>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2"/>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2"/>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2"/>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2"/>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2"/>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2"/>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2"/>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2"/>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2"/>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2"/>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2"/>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2"/>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2"/>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2"/>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2"/>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2"/>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2"/>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2"/>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2"/>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2"/>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2"/>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2"/>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2"/>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2"/>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2"/>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2"/>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2"/>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2"/>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2"/>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2"/>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2"/>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2"/>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2"/>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2"/>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2"/>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2"/>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2"/>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2"/>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2"/>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2"/>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2"/>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2"/>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2"/>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2"/>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2"/>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2"/>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2"/>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2"/>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2"/>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2"/>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2"/>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2"/>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2"/>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2"/>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2"/>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2"/>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2"/>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2"/>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 name="Google Shape;751;p2"/>
          <p:cNvGrpSpPr/>
          <p:nvPr/>
        </p:nvGrpSpPr>
        <p:grpSpPr>
          <a:xfrm>
            <a:off x="-79368" y="-558092"/>
            <a:ext cx="9358095" cy="6205603"/>
            <a:chOff x="236675" y="487975"/>
            <a:chExt cx="7144675" cy="4737825"/>
          </a:xfrm>
        </p:grpSpPr>
        <p:sp>
          <p:nvSpPr>
            <p:cNvPr id="752" name="Google Shape;752;p2"/>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 name="Google Shape;753;p2"/>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 name="Google Shape;754;p2"/>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2"/>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2"/>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2"/>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2"/>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2"/>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2"/>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2"/>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2"/>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2"/>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2"/>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2"/>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2"/>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2"/>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2"/>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2"/>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2"/>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2"/>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2"/>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2"/>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2"/>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2"/>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2"/>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2"/>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2"/>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2"/>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2"/>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2"/>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2"/>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2"/>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2"/>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2"/>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2"/>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2"/>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2"/>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2"/>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2"/>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2"/>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2"/>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2"/>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2"/>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2"/>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2"/>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2"/>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2"/>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2"/>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2"/>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2"/>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2"/>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2"/>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2"/>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2"/>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2"/>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2"/>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2"/>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2"/>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2"/>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2"/>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2"/>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2"/>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2"/>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2"/>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2"/>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2"/>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2"/>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2"/>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2"/>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2"/>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2"/>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2"/>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2"/>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2"/>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2"/>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2"/>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2"/>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2"/>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2"/>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2"/>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2"/>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2"/>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2"/>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2"/>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2"/>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2"/>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2"/>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2"/>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2"/>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2"/>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2"/>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2"/>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2"/>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2"/>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2"/>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2"/>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2"/>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2"/>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2"/>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2"/>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2"/>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2"/>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2"/>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2"/>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2"/>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2"/>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2"/>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2"/>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2"/>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2"/>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2"/>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2"/>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2"/>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2"/>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2"/>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2"/>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2"/>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2"/>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2"/>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2"/>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2"/>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73" name="Google Shape;873;p2"/>
          <p:cNvSpPr txBox="1">
            <a:spLocks noGrp="1"/>
          </p:cNvSpPr>
          <p:nvPr>
            <p:ph type="ctrTitle"/>
          </p:nvPr>
        </p:nvSpPr>
        <p:spPr>
          <a:xfrm>
            <a:off x="5130651" y="1556600"/>
            <a:ext cx="3194700" cy="2052600"/>
          </a:xfrm>
          <a:prstGeom prst="rect">
            <a:avLst/>
          </a:prstGeom>
        </p:spPr>
        <p:txBody>
          <a:bodyPr spcFirstLastPara="1" wrap="square" lIns="91425" tIns="91425" rIns="91425" bIns="91425" anchor="b" anchorCtr="0">
            <a:noAutofit/>
          </a:bodyPr>
          <a:lstStyle>
            <a:lvl1pPr lvl="0">
              <a:lnSpc>
                <a:spcPct val="80000"/>
              </a:lnSpc>
              <a:spcBef>
                <a:spcPts val="0"/>
              </a:spcBef>
              <a:spcAft>
                <a:spcPts val="0"/>
              </a:spcAft>
              <a:buSzPts val="6000"/>
              <a:buFont typeface="Montserrat Thin"/>
              <a:buNone/>
              <a:defRPr sz="6000">
                <a:latin typeface="Montserrat Thin"/>
                <a:ea typeface="Montserrat Thin"/>
                <a:cs typeface="Montserrat Thin"/>
                <a:sym typeface="Montserrat Thin"/>
              </a:defRPr>
            </a:lvl1pPr>
            <a:lvl2pPr lvl="1">
              <a:spcBef>
                <a:spcPts val="0"/>
              </a:spcBef>
              <a:spcAft>
                <a:spcPts val="0"/>
              </a:spcAft>
              <a:buSzPts val="5200"/>
              <a:buNone/>
              <a:defRPr sz="5200"/>
            </a:lvl2pPr>
            <a:lvl3pPr lvl="2">
              <a:spcBef>
                <a:spcPts val="0"/>
              </a:spcBef>
              <a:spcAft>
                <a:spcPts val="0"/>
              </a:spcAft>
              <a:buSzPts val="5200"/>
              <a:buNone/>
              <a:defRPr sz="5200"/>
            </a:lvl3pPr>
            <a:lvl4pPr lvl="3">
              <a:spcBef>
                <a:spcPts val="0"/>
              </a:spcBef>
              <a:spcAft>
                <a:spcPts val="0"/>
              </a:spcAft>
              <a:buSzPts val="5200"/>
              <a:buNone/>
              <a:defRPr sz="5200"/>
            </a:lvl4pPr>
            <a:lvl5pPr lvl="4">
              <a:spcBef>
                <a:spcPts val="0"/>
              </a:spcBef>
              <a:spcAft>
                <a:spcPts val="0"/>
              </a:spcAft>
              <a:buSzPts val="5200"/>
              <a:buNone/>
              <a:defRPr sz="5200"/>
            </a:lvl5pPr>
            <a:lvl6pPr lvl="5">
              <a:spcBef>
                <a:spcPts val="0"/>
              </a:spcBef>
              <a:spcAft>
                <a:spcPts val="0"/>
              </a:spcAft>
              <a:buSzPts val="5200"/>
              <a:buNone/>
              <a:defRPr sz="5200"/>
            </a:lvl6pPr>
            <a:lvl7pPr lvl="6">
              <a:spcBef>
                <a:spcPts val="0"/>
              </a:spcBef>
              <a:spcAft>
                <a:spcPts val="0"/>
              </a:spcAft>
              <a:buSzPts val="5200"/>
              <a:buNone/>
              <a:defRPr sz="5200"/>
            </a:lvl7pPr>
            <a:lvl8pPr lvl="7">
              <a:spcBef>
                <a:spcPts val="0"/>
              </a:spcBef>
              <a:spcAft>
                <a:spcPts val="0"/>
              </a:spcAft>
              <a:buSzPts val="5200"/>
              <a:buNone/>
              <a:defRPr sz="5200"/>
            </a:lvl8pPr>
            <a:lvl9pPr lvl="8">
              <a:spcBef>
                <a:spcPts val="0"/>
              </a:spcBef>
              <a:spcAft>
                <a:spcPts val="0"/>
              </a:spcAft>
              <a:buSzPts val="5200"/>
              <a:buNone/>
              <a:defRPr sz="5200"/>
            </a:lvl9pPr>
          </a:lstStyle>
          <a:p>
            <a:endParaRPr/>
          </a:p>
        </p:txBody>
      </p:sp>
      <p:sp>
        <p:nvSpPr>
          <p:cNvPr id="874" name="Google Shape;874;p2"/>
          <p:cNvSpPr txBox="1">
            <a:spLocks noGrp="1"/>
          </p:cNvSpPr>
          <p:nvPr>
            <p:ph type="subTitle" idx="1"/>
          </p:nvPr>
        </p:nvSpPr>
        <p:spPr>
          <a:xfrm>
            <a:off x="5130650" y="3685400"/>
            <a:ext cx="3259200" cy="4320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Font typeface="Montserrat Medium"/>
              <a:buNone/>
              <a:defRPr>
                <a:latin typeface="Montserrat Medium"/>
                <a:ea typeface="Montserrat Medium"/>
                <a:cs typeface="Montserrat Medium"/>
                <a:sym typeface="Montserrat Medium"/>
              </a:defRPr>
            </a:lvl1pPr>
            <a:lvl2pPr lvl="1">
              <a:lnSpc>
                <a:spcPct val="100000"/>
              </a:lnSpc>
              <a:spcBef>
                <a:spcPts val="0"/>
              </a:spcBef>
              <a:spcAft>
                <a:spcPts val="0"/>
              </a:spcAft>
              <a:buSzPts val="2800"/>
              <a:buNone/>
              <a:defRPr sz="2800"/>
            </a:lvl2pPr>
            <a:lvl3pPr lvl="2">
              <a:lnSpc>
                <a:spcPct val="100000"/>
              </a:lnSpc>
              <a:spcBef>
                <a:spcPts val="0"/>
              </a:spcBef>
              <a:spcAft>
                <a:spcPts val="0"/>
              </a:spcAft>
              <a:buSzPts val="2800"/>
              <a:buNone/>
              <a:defRPr sz="2800"/>
            </a:lvl3pPr>
            <a:lvl4pPr lvl="3">
              <a:lnSpc>
                <a:spcPct val="100000"/>
              </a:lnSpc>
              <a:spcBef>
                <a:spcPts val="0"/>
              </a:spcBef>
              <a:spcAft>
                <a:spcPts val="0"/>
              </a:spcAft>
              <a:buSzPts val="2800"/>
              <a:buNone/>
              <a:defRPr sz="2800"/>
            </a:lvl4pPr>
            <a:lvl5pPr lvl="4">
              <a:lnSpc>
                <a:spcPct val="100000"/>
              </a:lnSpc>
              <a:spcBef>
                <a:spcPts val="0"/>
              </a:spcBef>
              <a:spcAft>
                <a:spcPts val="0"/>
              </a:spcAft>
              <a:buSzPts val="2800"/>
              <a:buNone/>
              <a:defRPr sz="2800"/>
            </a:lvl5pPr>
            <a:lvl6pPr lvl="5">
              <a:lnSpc>
                <a:spcPct val="100000"/>
              </a:lnSpc>
              <a:spcBef>
                <a:spcPts val="0"/>
              </a:spcBef>
              <a:spcAft>
                <a:spcPts val="0"/>
              </a:spcAft>
              <a:buSzPts val="2800"/>
              <a:buNone/>
              <a:defRPr sz="2800"/>
            </a:lvl6pPr>
            <a:lvl7pPr lvl="6">
              <a:lnSpc>
                <a:spcPct val="100000"/>
              </a:lnSpc>
              <a:spcBef>
                <a:spcPts val="0"/>
              </a:spcBef>
              <a:spcAft>
                <a:spcPts val="0"/>
              </a:spcAft>
              <a:buSzPts val="2800"/>
              <a:buNone/>
              <a:defRPr sz="2800"/>
            </a:lvl7pPr>
            <a:lvl8pPr lvl="7">
              <a:lnSpc>
                <a:spcPct val="100000"/>
              </a:lnSpc>
              <a:spcBef>
                <a:spcPts val="0"/>
              </a:spcBef>
              <a:spcAft>
                <a:spcPts val="0"/>
              </a:spcAft>
              <a:buSzPts val="2800"/>
              <a:buNone/>
              <a:defRPr sz="2800"/>
            </a:lvl8pPr>
            <a:lvl9pPr lvl="8">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231"/>
        <p:cNvGrpSpPr/>
        <p:nvPr/>
      </p:nvGrpSpPr>
      <p:grpSpPr>
        <a:xfrm>
          <a:off x="0" y="0"/>
          <a:ext cx="0" cy="0"/>
          <a:chOff x="0" y="0"/>
          <a:chExt cx="0" cy="0"/>
        </a:xfrm>
      </p:grpSpPr>
      <p:sp>
        <p:nvSpPr>
          <p:cNvPr id="7232" name="Google Shape;7232;p11"/>
          <p:cNvSpPr txBox="1">
            <a:spLocks noGrp="1"/>
          </p:cNvSpPr>
          <p:nvPr>
            <p:ph type="title" hasCustomPrompt="1"/>
          </p:nvPr>
        </p:nvSpPr>
        <p:spPr>
          <a:xfrm>
            <a:off x="1471800" y="1087275"/>
            <a:ext cx="6200400" cy="1389900"/>
          </a:xfrm>
          <a:prstGeom prst="rect">
            <a:avLst/>
          </a:prstGeom>
        </p:spPr>
        <p:txBody>
          <a:bodyPr spcFirstLastPara="1" wrap="square" lIns="91425" tIns="91425" rIns="91425" bIns="91425" anchor="ctr" anchorCtr="0">
            <a:noAutofit/>
          </a:bodyPr>
          <a:lstStyle>
            <a:lvl1pPr lvl="0" algn="ctr">
              <a:spcBef>
                <a:spcPts val="0"/>
              </a:spcBef>
              <a:spcAft>
                <a:spcPts val="0"/>
              </a:spcAft>
              <a:buClr>
                <a:schemeClr val="accent2"/>
              </a:buClr>
              <a:buSzPts val="7200"/>
              <a:buNone/>
              <a:defRPr sz="7200">
                <a:solidFill>
                  <a:schemeClr val="accent2"/>
                </a:solidFill>
              </a:defRPr>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7233" name="Google Shape;7233;p11"/>
          <p:cNvSpPr txBox="1">
            <a:spLocks noGrp="1"/>
          </p:cNvSpPr>
          <p:nvPr>
            <p:ph type="body" idx="1"/>
          </p:nvPr>
        </p:nvSpPr>
        <p:spPr>
          <a:xfrm>
            <a:off x="1471800" y="3549625"/>
            <a:ext cx="6200400" cy="393600"/>
          </a:xfrm>
          <a:prstGeom prst="rect">
            <a:avLst/>
          </a:prstGeom>
        </p:spPr>
        <p:txBody>
          <a:bodyPr spcFirstLastPara="1" wrap="square" lIns="91425" tIns="91425" rIns="91425" bIns="91425" anchor="t" anchorCtr="0">
            <a:noAutofit/>
          </a:bodyPr>
          <a:lstStyle>
            <a:lvl1pPr marL="457200" lvl="0" indent="-304800" algn="ctr">
              <a:spcBef>
                <a:spcPts val="0"/>
              </a:spcBef>
              <a:spcAft>
                <a:spcPts val="0"/>
              </a:spcAft>
              <a:buSzPts val="1200"/>
              <a:buChar char="●"/>
              <a:defRPr sz="1200"/>
            </a:lvl1pPr>
            <a:lvl2pPr marL="914400" lvl="1" indent="-304800" algn="ctr">
              <a:spcBef>
                <a:spcPts val="1600"/>
              </a:spcBef>
              <a:spcAft>
                <a:spcPts val="0"/>
              </a:spcAft>
              <a:buSzPts val="1200"/>
              <a:buChar char="○"/>
              <a:defRPr sz="1200"/>
            </a:lvl2pPr>
            <a:lvl3pPr marL="1371600" lvl="2" indent="-304800" algn="ctr">
              <a:spcBef>
                <a:spcPts val="1600"/>
              </a:spcBef>
              <a:spcAft>
                <a:spcPts val="0"/>
              </a:spcAft>
              <a:buSzPts val="1200"/>
              <a:buChar char="■"/>
              <a:defRPr sz="1200"/>
            </a:lvl3pPr>
            <a:lvl4pPr marL="1828800" lvl="3" indent="-304800" algn="ctr">
              <a:spcBef>
                <a:spcPts val="1600"/>
              </a:spcBef>
              <a:spcAft>
                <a:spcPts val="0"/>
              </a:spcAft>
              <a:buSzPts val="1200"/>
              <a:buChar char="●"/>
              <a:defRPr sz="1200"/>
            </a:lvl4pPr>
            <a:lvl5pPr marL="2286000" lvl="4" indent="-304800" algn="ctr">
              <a:spcBef>
                <a:spcPts val="1600"/>
              </a:spcBef>
              <a:spcAft>
                <a:spcPts val="0"/>
              </a:spcAft>
              <a:buSzPts val="1200"/>
              <a:buChar char="○"/>
              <a:defRPr sz="1200"/>
            </a:lvl5pPr>
            <a:lvl6pPr marL="2743200" lvl="5" indent="-304800" algn="ctr">
              <a:spcBef>
                <a:spcPts val="1600"/>
              </a:spcBef>
              <a:spcAft>
                <a:spcPts val="0"/>
              </a:spcAft>
              <a:buSzPts val="1200"/>
              <a:buChar char="■"/>
              <a:defRPr sz="1200"/>
            </a:lvl6pPr>
            <a:lvl7pPr marL="3200400" lvl="6" indent="-304800" algn="ctr">
              <a:spcBef>
                <a:spcPts val="1600"/>
              </a:spcBef>
              <a:spcAft>
                <a:spcPts val="0"/>
              </a:spcAft>
              <a:buSzPts val="1200"/>
              <a:buChar char="●"/>
              <a:defRPr sz="1200"/>
            </a:lvl7pPr>
            <a:lvl8pPr marL="3657600" lvl="7" indent="-304800" algn="ctr">
              <a:spcBef>
                <a:spcPts val="1600"/>
              </a:spcBef>
              <a:spcAft>
                <a:spcPts val="0"/>
              </a:spcAft>
              <a:buSzPts val="1200"/>
              <a:buChar char="○"/>
              <a:defRPr sz="1200"/>
            </a:lvl8pPr>
            <a:lvl9pPr marL="4114800" lvl="8" indent="-304800" algn="ctr">
              <a:spcBef>
                <a:spcPts val="1600"/>
              </a:spcBef>
              <a:spcAft>
                <a:spcPts val="1600"/>
              </a:spcAft>
              <a:buSzPts val="1200"/>
              <a:buChar char="■"/>
              <a:defRPr sz="1200"/>
            </a:lvl9pPr>
          </a:lstStyle>
          <a:p>
            <a:endParaRPr/>
          </a:p>
        </p:txBody>
      </p:sp>
      <p:sp>
        <p:nvSpPr>
          <p:cNvPr id="7234" name="Google Shape;7234;p11"/>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grpSp>
        <p:nvGrpSpPr>
          <p:cNvPr id="7235" name="Google Shape;7235;p11"/>
          <p:cNvGrpSpPr/>
          <p:nvPr/>
        </p:nvGrpSpPr>
        <p:grpSpPr>
          <a:xfrm flipH="1">
            <a:off x="-2000474" y="-165027"/>
            <a:ext cx="11226942" cy="5700535"/>
            <a:chOff x="238125" y="1043475"/>
            <a:chExt cx="7142275" cy="3626525"/>
          </a:xfrm>
        </p:grpSpPr>
        <p:sp>
          <p:nvSpPr>
            <p:cNvPr id="7236" name="Google Shape;7236;p11"/>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11"/>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11"/>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11"/>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0" name="Google Shape;7240;p11"/>
          <p:cNvGrpSpPr/>
          <p:nvPr/>
        </p:nvGrpSpPr>
        <p:grpSpPr>
          <a:xfrm>
            <a:off x="23568" y="-688301"/>
            <a:ext cx="9152207" cy="6520116"/>
            <a:chOff x="238075" y="312675"/>
            <a:chExt cx="7142350" cy="5088275"/>
          </a:xfrm>
        </p:grpSpPr>
        <p:sp>
          <p:nvSpPr>
            <p:cNvPr id="7241" name="Google Shape;7241;p11"/>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11"/>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11"/>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11"/>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11"/>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11"/>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11"/>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11"/>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11"/>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11"/>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11"/>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11"/>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11"/>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11"/>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11"/>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11"/>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11"/>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11"/>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11"/>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11"/>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11"/>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11"/>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11"/>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11"/>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11"/>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11"/>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11"/>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11"/>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11"/>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11"/>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11"/>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11"/>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11"/>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11"/>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11"/>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11"/>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11"/>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11"/>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11"/>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11"/>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11"/>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11"/>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11"/>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11"/>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11"/>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11"/>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11"/>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11"/>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11"/>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11"/>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11"/>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11"/>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11"/>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11"/>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11"/>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11"/>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11"/>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11"/>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11"/>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11"/>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11"/>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11"/>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11"/>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11"/>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11"/>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11"/>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11"/>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11"/>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11"/>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11"/>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11"/>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11"/>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11"/>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11"/>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11"/>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11"/>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11"/>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11"/>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11"/>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11"/>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11"/>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11"/>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11"/>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11"/>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11"/>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11"/>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11"/>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11"/>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11"/>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11"/>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11"/>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11"/>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11"/>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11"/>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11"/>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11"/>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11"/>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8" name="Google Shape;7338;p11"/>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9" name="Google Shape;7339;p11"/>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11"/>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11"/>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11"/>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11"/>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11"/>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11"/>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11"/>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11"/>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11"/>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11"/>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11"/>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11"/>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2" name="Google Shape;7352;p11"/>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3" name="Google Shape;7353;p11"/>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11"/>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11"/>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11"/>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11"/>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11"/>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11"/>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11"/>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11"/>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11"/>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11"/>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4" name="Google Shape;7364;p11"/>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5" name="Google Shape;7365;p11"/>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6" name="Google Shape;7366;p11"/>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7" name="Google Shape;7367;p11"/>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8" name="Google Shape;7368;p11"/>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9" name="Google Shape;7369;p11"/>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0" name="Google Shape;7370;p11"/>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1" name="Google Shape;7371;p11"/>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2" name="Google Shape;7372;p11"/>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3" name="Google Shape;7373;p11"/>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4" name="Google Shape;7374;p11"/>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5" name="Google Shape;7375;p11"/>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6" name="Google Shape;7376;p11"/>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7" name="Google Shape;7377;p11"/>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8" name="Google Shape;7378;p11"/>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9" name="Google Shape;7379;p11"/>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0" name="Google Shape;7380;p11"/>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11"/>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11"/>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11"/>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11"/>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5" name="Google Shape;7385;p11"/>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11"/>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11"/>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11"/>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11"/>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11"/>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11"/>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11"/>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11"/>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4" name="Google Shape;7394;p11"/>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5" name="Google Shape;7395;p11"/>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6" name="Google Shape;7396;p11"/>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11"/>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11"/>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9" name="Google Shape;7399;p11"/>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0" name="Google Shape;7400;p11"/>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11"/>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11"/>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11"/>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11"/>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5" name="Google Shape;7405;p11"/>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6" name="Google Shape;7406;p11"/>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7" name="Google Shape;7407;p11"/>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11"/>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11"/>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11"/>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11"/>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11"/>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11"/>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11"/>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11"/>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11"/>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11"/>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8" name="Google Shape;7418;p11"/>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9" name="Google Shape;7419;p11"/>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11"/>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11"/>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11"/>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11"/>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11"/>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11"/>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11"/>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11"/>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11"/>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11"/>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0" name="Google Shape;7430;p11"/>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1" name="Google Shape;7431;p11"/>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11"/>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11"/>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11"/>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11"/>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11"/>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11"/>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11"/>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11"/>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11"/>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11"/>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2" name="Google Shape;7442;p11"/>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3" name="Google Shape;7443;p11"/>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11"/>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11"/>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11"/>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11"/>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11"/>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11"/>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11"/>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11"/>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11"/>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11"/>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4" name="Google Shape;7454;p11"/>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5" name="Google Shape;7455;p11"/>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11"/>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11"/>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11"/>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11"/>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11"/>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11"/>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11"/>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11"/>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11"/>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11"/>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6" name="Google Shape;7466;p11"/>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7" name="Google Shape;7467;p11"/>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11"/>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11"/>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11"/>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11"/>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11"/>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11"/>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11"/>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11"/>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11"/>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11"/>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8" name="Google Shape;7478;p11"/>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9" name="Google Shape;7479;p11"/>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11"/>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11"/>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11"/>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11"/>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11"/>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11"/>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11"/>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11"/>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11"/>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11"/>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0" name="Google Shape;7490;p11"/>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1" name="Google Shape;7491;p11"/>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11"/>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11"/>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11"/>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11"/>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11"/>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11"/>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11"/>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11"/>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11"/>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11"/>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2" name="Google Shape;7502;p11"/>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3" name="Google Shape;7503;p11"/>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11"/>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11"/>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11"/>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11"/>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11"/>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11"/>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11"/>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11"/>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11"/>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11"/>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4" name="Google Shape;7514;p11"/>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5" name="Google Shape;7515;p11"/>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11"/>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11"/>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11"/>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11"/>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11"/>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11"/>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11"/>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11"/>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11"/>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11"/>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6" name="Google Shape;7526;p11"/>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7" name="Google Shape;7527;p11"/>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11"/>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11"/>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11"/>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11"/>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11"/>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11"/>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11"/>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11"/>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11"/>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11"/>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8" name="Google Shape;7538;p11"/>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9" name="Google Shape;7539;p11"/>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11"/>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11"/>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11"/>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11"/>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11"/>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11"/>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11"/>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11"/>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11"/>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11"/>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0" name="Google Shape;7550;p11"/>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1" name="Google Shape;7551;p11"/>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11"/>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11"/>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11"/>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11"/>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11"/>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11"/>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11"/>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11"/>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11"/>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11"/>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2" name="Google Shape;7562;p11"/>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3" name="Google Shape;7563;p11"/>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11"/>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11"/>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11"/>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11"/>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8" name="Google Shape;7568;p11"/>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9" name="Google Shape;7569;p11"/>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0" name="Google Shape;7570;p11"/>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1" name="Google Shape;7571;p11"/>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11"/>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11"/>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11"/>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11"/>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11"/>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11"/>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11"/>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11"/>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11"/>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11"/>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2" name="Google Shape;7582;p11"/>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3" name="Google Shape;7583;p11"/>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11"/>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11"/>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11"/>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11"/>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11"/>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11"/>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11"/>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11"/>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11"/>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11"/>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4" name="Google Shape;7594;p11"/>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5" name="Google Shape;7595;p11"/>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11"/>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11"/>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11"/>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11"/>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11"/>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11"/>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11"/>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11"/>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11"/>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11"/>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6" name="Google Shape;7606;p11"/>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7" name="Google Shape;7607;p11"/>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11"/>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11"/>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11"/>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11"/>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11"/>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11"/>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11"/>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11"/>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11"/>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11"/>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8" name="Google Shape;7618;p11"/>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9" name="Google Shape;7619;p11"/>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11"/>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11"/>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11"/>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11"/>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11"/>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11"/>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11"/>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11"/>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11"/>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11"/>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0" name="Google Shape;7630;p11"/>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1" name="Google Shape;7631;p11"/>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11"/>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11"/>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11"/>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11"/>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11"/>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11"/>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11"/>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11"/>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11"/>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11"/>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2" name="Google Shape;7642;p11"/>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3" name="Google Shape;7643;p11"/>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11"/>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11"/>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11"/>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11"/>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11"/>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11"/>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11"/>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11"/>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11"/>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11"/>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4" name="Google Shape;7654;p11"/>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5" name="Google Shape;7655;p11"/>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11"/>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11"/>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11"/>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11"/>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11"/>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11"/>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11"/>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11"/>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11"/>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11"/>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6" name="Google Shape;7666;p11"/>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7" name="Google Shape;7667;p11"/>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11"/>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11"/>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11"/>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11"/>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2" name="Google Shape;7672;p11"/>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11"/>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11"/>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11"/>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11"/>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11"/>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11"/>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11"/>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11"/>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1" name="Google Shape;7681;p11"/>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2" name="Google Shape;7682;p11"/>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3" name="Google Shape;7683;p11"/>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11"/>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11"/>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11"/>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11"/>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11"/>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11"/>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11"/>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11"/>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11"/>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11"/>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4" name="Google Shape;7694;p11"/>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5" name="Google Shape;7695;p11"/>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11"/>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11"/>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8" name="Google Shape;7698;p11"/>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9" name="Google Shape;7699;p11"/>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11"/>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11"/>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11"/>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11"/>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4" name="Google Shape;7704;p11"/>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5" name="Google Shape;7705;p11"/>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6" name="Google Shape;7706;p11"/>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11"/>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11"/>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11"/>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11"/>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11"/>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11"/>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11"/>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11"/>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11"/>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11"/>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7" name="Google Shape;7717;p11"/>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8" name="Google Shape;7718;p11"/>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11"/>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11"/>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11"/>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11"/>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11"/>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11"/>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11"/>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11"/>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11"/>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11"/>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9" name="Google Shape;7729;p11"/>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0" name="Google Shape;7730;p11"/>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11"/>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11"/>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11"/>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11"/>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11"/>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11"/>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11"/>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11"/>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11"/>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11"/>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1" name="Google Shape;7741;p11"/>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2" name="Google Shape;7742;p11"/>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11"/>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11"/>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11"/>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11"/>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11"/>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11"/>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11"/>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11"/>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11"/>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11"/>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3" name="Google Shape;7753;p11"/>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4" name="Google Shape;7754;p11"/>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11"/>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11"/>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11"/>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11"/>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11"/>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11"/>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11"/>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11"/>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11"/>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11"/>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5" name="Google Shape;7765;p11"/>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6" name="Google Shape;7766;p11"/>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11"/>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11"/>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11"/>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11"/>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11"/>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11"/>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11"/>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11"/>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11"/>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11"/>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7" name="Google Shape;7777;p11"/>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8" name="Google Shape;7778;p11"/>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11"/>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11"/>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11"/>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11"/>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11"/>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11"/>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11"/>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11"/>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11"/>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11"/>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9" name="Google Shape;7789;p11"/>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0" name="Google Shape;7790;p11"/>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11"/>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11"/>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11"/>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11"/>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11"/>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11"/>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11"/>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11"/>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11"/>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11"/>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1" name="Google Shape;7801;p11"/>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2" name="Google Shape;7802;p11"/>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11"/>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11"/>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11"/>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11"/>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11"/>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11"/>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11"/>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11"/>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11"/>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11"/>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3" name="Google Shape;7813;p11"/>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4" name="Google Shape;7814;p11"/>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11"/>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11"/>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11"/>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11"/>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11"/>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11"/>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11"/>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11"/>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11"/>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4" name="Google Shape;7824;p11"/>
          <p:cNvGrpSpPr/>
          <p:nvPr/>
        </p:nvGrpSpPr>
        <p:grpSpPr>
          <a:xfrm>
            <a:off x="-128548" y="-596017"/>
            <a:ext cx="9357872" cy="6281452"/>
            <a:chOff x="235375" y="458950"/>
            <a:chExt cx="7145050" cy="4796100"/>
          </a:xfrm>
        </p:grpSpPr>
        <p:sp>
          <p:nvSpPr>
            <p:cNvPr id="7825" name="Google Shape;7825;p11"/>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6" name="Google Shape;7826;p11"/>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11"/>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11"/>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11"/>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11"/>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11"/>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11"/>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11"/>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11"/>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11"/>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11"/>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7" name="Google Shape;7837;p11"/>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8" name="Google Shape;7838;p11"/>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11"/>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11"/>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11"/>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11"/>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11"/>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11"/>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11"/>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11"/>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11"/>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11"/>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9" name="Google Shape;7849;p11"/>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0" name="Google Shape;7850;p11"/>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11"/>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11"/>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11"/>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11"/>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11"/>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11"/>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11"/>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11"/>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11"/>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11"/>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1" name="Google Shape;7861;p11"/>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2" name="Google Shape;7862;p11"/>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11"/>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11"/>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11"/>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11"/>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7" name="Google Shape;7867;p11"/>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8" name="Google Shape;7868;p11"/>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11"/>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11"/>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11"/>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11"/>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11"/>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11"/>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11"/>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11"/>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11"/>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11"/>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11"/>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11"/>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11"/>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11"/>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11"/>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11"/>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11"/>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11"/>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11"/>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11"/>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11"/>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11"/>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11"/>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11"/>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11"/>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11"/>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11"/>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11"/>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11"/>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11"/>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11"/>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11"/>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11"/>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11"/>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11"/>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11"/>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11"/>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11"/>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11"/>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11"/>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11"/>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11"/>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11"/>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11"/>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11"/>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11"/>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11"/>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11"/>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11"/>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11"/>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11"/>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11"/>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11"/>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11"/>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11"/>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11"/>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11"/>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11"/>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11"/>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11"/>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11"/>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11"/>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11"/>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11"/>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11"/>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11"/>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11"/>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11"/>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11"/>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11"/>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11"/>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11"/>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11"/>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11"/>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11"/>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11"/>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11"/>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11"/>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11"/>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11"/>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11"/>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11"/>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11"/>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11"/>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11"/>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11"/>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11"/>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11"/>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11"/>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11"/>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11"/>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11"/>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11"/>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11"/>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11"/>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11"/>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11"/>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11"/>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11"/>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11"/>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11"/>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11"/>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11"/>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11"/>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11"/>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11"/>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11"/>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11"/>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77" name="Google Shape;7977;p11"/>
          <p:cNvGrpSpPr/>
          <p:nvPr/>
        </p:nvGrpSpPr>
        <p:grpSpPr>
          <a:xfrm>
            <a:off x="-79368" y="-558092"/>
            <a:ext cx="9358095" cy="6205603"/>
            <a:chOff x="236675" y="487975"/>
            <a:chExt cx="7144675" cy="4737825"/>
          </a:xfrm>
        </p:grpSpPr>
        <p:sp>
          <p:nvSpPr>
            <p:cNvPr id="7978" name="Google Shape;7978;p11"/>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11"/>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11"/>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11"/>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11"/>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11"/>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11"/>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11"/>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11"/>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11"/>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11"/>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11"/>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11"/>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11"/>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11"/>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11"/>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11"/>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11"/>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11"/>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11"/>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11"/>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11"/>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11"/>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11"/>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11"/>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11"/>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11"/>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11"/>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11"/>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11"/>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11"/>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11"/>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11"/>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11"/>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11"/>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11"/>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11"/>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11"/>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11"/>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11"/>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11"/>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11"/>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11"/>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11"/>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11"/>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11"/>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11"/>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11"/>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11"/>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11"/>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11"/>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11"/>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11"/>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11"/>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11"/>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11"/>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11"/>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11"/>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11"/>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11"/>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11"/>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11"/>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11"/>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11"/>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11"/>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11"/>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11"/>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11"/>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11"/>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11"/>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11"/>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11"/>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11"/>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11"/>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11"/>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11"/>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11"/>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11"/>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11"/>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11"/>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11"/>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11"/>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11"/>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1" name="Google Shape;8061;p11"/>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11"/>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11"/>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11"/>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11"/>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11"/>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11"/>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11"/>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9" name="Google Shape;8069;p11"/>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0" name="Google Shape;8070;p11"/>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1" name="Google Shape;8071;p11"/>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2" name="Google Shape;8072;p11"/>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3" name="Google Shape;8073;p11"/>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11"/>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11"/>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6" name="Google Shape;8076;p11"/>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7" name="Google Shape;8077;p11"/>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11"/>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11"/>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11"/>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11"/>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11"/>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11"/>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11"/>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11"/>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11"/>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11"/>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11"/>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11"/>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11"/>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11"/>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11"/>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11"/>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11"/>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11"/>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11"/>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11"/>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11"/>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809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Big number 1">
  <p:cSld name="CUSTOM_18">
    <p:spTree>
      <p:nvGrpSpPr>
        <p:cNvPr id="1" name="Shape 8100"/>
        <p:cNvGrpSpPr/>
        <p:nvPr/>
      </p:nvGrpSpPr>
      <p:grpSpPr>
        <a:xfrm>
          <a:off x="0" y="0"/>
          <a:ext cx="0" cy="0"/>
          <a:chOff x="0" y="0"/>
          <a:chExt cx="0" cy="0"/>
        </a:xfrm>
      </p:grpSpPr>
      <p:grpSp>
        <p:nvGrpSpPr>
          <p:cNvPr id="8101" name="Google Shape;8101;p13"/>
          <p:cNvGrpSpPr/>
          <p:nvPr/>
        </p:nvGrpSpPr>
        <p:grpSpPr>
          <a:xfrm>
            <a:off x="-121" y="220623"/>
            <a:ext cx="9171930" cy="4672647"/>
            <a:chOff x="238125" y="1020352"/>
            <a:chExt cx="7163891" cy="3649650"/>
          </a:xfrm>
        </p:grpSpPr>
        <p:sp>
          <p:nvSpPr>
            <p:cNvPr id="8102" name="Google Shape;8102;p13"/>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13"/>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13"/>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13"/>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06" name="Google Shape;8106;p13"/>
          <p:cNvGrpSpPr/>
          <p:nvPr/>
        </p:nvGrpSpPr>
        <p:grpSpPr>
          <a:xfrm>
            <a:off x="23568" y="-688301"/>
            <a:ext cx="9152207" cy="6520116"/>
            <a:chOff x="238075" y="312675"/>
            <a:chExt cx="7142350" cy="5088275"/>
          </a:xfrm>
        </p:grpSpPr>
        <p:sp>
          <p:nvSpPr>
            <p:cNvPr id="8107" name="Google Shape;8107;p13"/>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13"/>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13"/>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13"/>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13"/>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13"/>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13"/>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13"/>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13"/>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13"/>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13"/>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13"/>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13"/>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13"/>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13"/>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2" name="Google Shape;8122;p13"/>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3" name="Google Shape;8123;p13"/>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13"/>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13"/>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13"/>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7" name="Google Shape;8127;p13"/>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8" name="Google Shape;8128;p13"/>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9" name="Google Shape;8129;p13"/>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13"/>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13"/>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13"/>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13"/>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13"/>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13"/>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13"/>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13"/>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13"/>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13"/>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0" name="Google Shape;8140;p13"/>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1" name="Google Shape;8141;p13"/>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13"/>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13"/>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13"/>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13"/>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13"/>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13"/>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13"/>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13"/>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13"/>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13"/>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2" name="Google Shape;8152;p13"/>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3" name="Google Shape;8153;p13"/>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13"/>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13"/>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13"/>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13"/>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13"/>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13"/>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13"/>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13"/>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13"/>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13"/>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4" name="Google Shape;8164;p13"/>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5" name="Google Shape;8165;p13"/>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13"/>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13"/>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13"/>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13"/>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13"/>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13"/>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13"/>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13"/>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13"/>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13"/>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6" name="Google Shape;8176;p13"/>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7" name="Google Shape;8177;p13"/>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13"/>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13"/>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13"/>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13"/>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13"/>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13"/>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13"/>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13"/>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13"/>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13"/>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8" name="Google Shape;8188;p13"/>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9" name="Google Shape;8189;p13"/>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13"/>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13"/>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13"/>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13"/>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13"/>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13"/>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13"/>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13"/>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13"/>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13"/>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0" name="Google Shape;8200;p13"/>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1" name="Google Shape;8201;p13"/>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13"/>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13"/>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13"/>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13"/>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13"/>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13"/>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13"/>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13"/>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13"/>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13"/>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2" name="Google Shape;8212;p13"/>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3" name="Google Shape;8213;p13"/>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13"/>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13"/>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13"/>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13"/>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13"/>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13"/>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13"/>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13"/>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13"/>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13"/>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4" name="Google Shape;8224;p13"/>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5" name="Google Shape;8225;p13"/>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13"/>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13"/>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13"/>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13"/>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13"/>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13"/>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13"/>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13"/>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13"/>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13"/>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6" name="Google Shape;8236;p13"/>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7" name="Google Shape;8237;p13"/>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13"/>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13"/>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13"/>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13"/>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13"/>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13"/>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13"/>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13"/>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13"/>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13"/>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8" name="Google Shape;8248;p13"/>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9" name="Google Shape;8249;p13"/>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13"/>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13"/>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13"/>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13"/>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13"/>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13"/>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13"/>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13"/>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13"/>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13"/>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13"/>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1" name="Google Shape;8261;p13"/>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13"/>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13"/>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13"/>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13"/>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13"/>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13"/>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8" name="Google Shape;8268;p13"/>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9" name="Google Shape;8269;p13"/>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0" name="Google Shape;8270;p13"/>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1" name="Google Shape;8271;p13"/>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2" name="Google Shape;8272;p13"/>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3" name="Google Shape;8273;p13"/>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4" name="Google Shape;8274;p13"/>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5" name="Google Shape;8275;p13"/>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6" name="Google Shape;8276;p13"/>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7" name="Google Shape;8277;p13"/>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8" name="Google Shape;8278;p13"/>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13"/>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13"/>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13"/>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13"/>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3" name="Google Shape;8283;p13"/>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4" name="Google Shape;8284;p13"/>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13"/>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13"/>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13"/>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13"/>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13"/>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13"/>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13"/>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13"/>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13"/>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13"/>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13"/>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13"/>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13"/>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13"/>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13"/>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13"/>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13"/>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13"/>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13"/>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13"/>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13"/>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13"/>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13"/>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13"/>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13"/>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13"/>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13"/>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13"/>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13"/>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13"/>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13"/>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13"/>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13"/>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13"/>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13"/>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13"/>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13"/>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13"/>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13"/>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13"/>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13"/>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13"/>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13"/>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13"/>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13"/>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13"/>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13"/>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13"/>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13"/>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13"/>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13"/>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13"/>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13"/>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13"/>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13"/>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13"/>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13"/>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13"/>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13"/>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13"/>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13"/>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13"/>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13"/>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13"/>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13"/>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13"/>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13"/>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13"/>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13"/>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13"/>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13"/>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13"/>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13"/>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13"/>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13"/>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13"/>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13"/>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13"/>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13"/>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13"/>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13"/>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13"/>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13"/>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13"/>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13"/>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13"/>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13"/>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13"/>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13"/>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13"/>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13"/>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13"/>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13"/>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13"/>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13"/>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13"/>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13"/>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13"/>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13"/>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13"/>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13"/>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13"/>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13"/>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13"/>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13"/>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13"/>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13"/>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13"/>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13"/>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13"/>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13"/>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13"/>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13"/>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13"/>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13"/>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13"/>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13"/>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13"/>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13"/>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13"/>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13"/>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13"/>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13"/>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13"/>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13"/>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13"/>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13"/>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13"/>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13"/>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13"/>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13"/>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13"/>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13"/>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13"/>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13"/>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13"/>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13"/>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13"/>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13"/>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13"/>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13"/>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13"/>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13"/>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13"/>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13"/>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13"/>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13"/>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13"/>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13"/>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13"/>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13"/>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13"/>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13"/>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13"/>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13"/>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13"/>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13"/>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13"/>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13"/>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13"/>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13"/>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13"/>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13"/>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13"/>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13"/>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13"/>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13"/>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13"/>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13"/>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13"/>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13"/>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13"/>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13"/>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13"/>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13"/>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13"/>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13"/>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13"/>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13"/>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13"/>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13"/>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13"/>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13"/>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13"/>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13"/>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13"/>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13"/>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13"/>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13"/>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13"/>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13"/>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13"/>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7" name="Google Shape;8477;p13"/>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13"/>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13"/>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13"/>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13"/>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13"/>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3" name="Google Shape;8483;p13"/>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4" name="Google Shape;8484;p13"/>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5" name="Google Shape;8485;p13"/>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6" name="Google Shape;8486;p13"/>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7" name="Google Shape;8487;p13"/>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8" name="Google Shape;8488;p13"/>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9" name="Google Shape;8489;p13"/>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0" name="Google Shape;8490;p13"/>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1" name="Google Shape;8491;p13"/>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2" name="Google Shape;8492;p13"/>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3" name="Google Shape;8493;p13"/>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13"/>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13"/>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6" name="Google Shape;8496;p13"/>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7" name="Google Shape;8497;p13"/>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13"/>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13"/>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13"/>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13"/>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13"/>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13"/>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13"/>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13"/>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13"/>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13"/>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13"/>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13"/>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13"/>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13"/>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13"/>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13"/>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13"/>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13"/>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13"/>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13"/>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13"/>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13"/>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13"/>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13"/>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13"/>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13"/>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13"/>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13"/>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13"/>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13"/>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13"/>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13"/>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13"/>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13"/>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13"/>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13"/>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13"/>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13"/>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13"/>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13"/>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13"/>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13"/>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13"/>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13"/>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2" name="Google Shape;8542;p13"/>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3" name="Google Shape;8543;p13"/>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13"/>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13"/>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13"/>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7" name="Google Shape;8547;p13"/>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8" name="Google Shape;8548;p13"/>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9" name="Google Shape;8549;p13"/>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13"/>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13"/>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13"/>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13"/>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13"/>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13"/>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13"/>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13"/>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13"/>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13"/>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0" name="Google Shape;8560;p13"/>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1" name="Google Shape;8561;p13"/>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13"/>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13"/>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13"/>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13"/>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13"/>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13"/>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13"/>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13"/>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13"/>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13"/>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2" name="Google Shape;8572;p13"/>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3" name="Google Shape;8573;p13"/>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13"/>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13"/>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13"/>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13"/>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13"/>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13"/>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13"/>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13"/>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13"/>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13"/>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4" name="Google Shape;8584;p13"/>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5" name="Google Shape;8585;p13"/>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13"/>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13"/>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13"/>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13"/>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13"/>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13"/>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13"/>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13"/>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13"/>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13"/>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6" name="Google Shape;8596;p13"/>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7" name="Google Shape;8597;p13"/>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13"/>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13"/>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13"/>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13"/>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13"/>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13"/>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13"/>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13"/>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13"/>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13"/>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8" name="Google Shape;8608;p13"/>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9" name="Google Shape;8609;p13"/>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13"/>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13"/>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13"/>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13"/>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13"/>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13"/>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13"/>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13"/>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13"/>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13"/>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0" name="Google Shape;8620;p13"/>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1" name="Google Shape;8621;p13"/>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13"/>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13"/>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13"/>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13"/>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13"/>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13"/>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13"/>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13"/>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13"/>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13"/>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2" name="Google Shape;8632;p13"/>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3" name="Google Shape;8633;p13"/>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13"/>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13"/>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13"/>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13"/>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13"/>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13"/>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13"/>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13"/>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13"/>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13"/>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4" name="Google Shape;8644;p13"/>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5" name="Google Shape;8645;p13"/>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13"/>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13"/>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13"/>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13"/>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13"/>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13"/>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13"/>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13"/>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13"/>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13"/>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6" name="Google Shape;8656;p13"/>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7" name="Google Shape;8657;p13"/>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13"/>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13"/>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13"/>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13"/>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13"/>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13"/>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13"/>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13"/>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13"/>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13"/>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8" name="Google Shape;8668;p13"/>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9" name="Google Shape;8669;p13"/>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13"/>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13"/>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13"/>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13"/>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13"/>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13"/>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13"/>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13"/>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13"/>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13"/>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13"/>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1" name="Google Shape;8681;p13"/>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13"/>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13"/>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13"/>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13"/>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13"/>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13"/>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8" name="Google Shape;8688;p13"/>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9" name="Google Shape;8689;p13"/>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90" name="Google Shape;8690;p13"/>
          <p:cNvGrpSpPr/>
          <p:nvPr/>
        </p:nvGrpSpPr>
        <p:grpSpPr>
          <a:xfrm>
            <a:off x="-128548" y="-596017"/>
            <a:ext cx="9357872" cy="6281452"/>
            <a:chOff x="235375" y="458950"/>
            <a:chExt cx="7145050" cy="4796100"/>
          </a:xfrm>
        </p:grpSpPr>
        <p:sp>
          <p:nvSpPr>
            <p:cNvPr id="8691" name="Google Shape;8691;p13"/>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13"/>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13"/>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13"/>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13"/>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13"/>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13"/>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8" name="Google Shape;8698;p13"/>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9" name="Google Shape;8699;p13"/>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0" name="Google Shape;8700;p13"/>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1" name="Google Shape;8701;p13"/>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2" name="Google Shape;8702;p13"/>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3" name="Google Shape;8703;p13"/>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4" name="Google Shape;8704;p13"/>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5" name="Google Shape;8705;p13"/>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6" name="Google Shape;8706;p13"/>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7" name="Google Shape;8707;p13"/>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8" name="Google Shape;8708;p13"/>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9" name="Google Shape;8709;p13"/>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0" name="Google Shape;8710;p13"/>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1" name="Google Shape;8711;p13"/>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2" name="Google Shape;8712;p13"/>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13"/>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13"/>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13"/>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13"/>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7" name="Google Shape;8717;p13"/>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8" name="Google Shape;8718;p13"/>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9" name="Google Shape;8719;p13"/>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0" name="Google Shape;8720;p13"/>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1" name="Google Shape;8721;p13"/>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13"/>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13"/>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4" name="Google Shape;8724;p13"/>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5" name="Google Shape;8725;p13"/>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6" name="Google Shape;8726;p13"/>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13"/>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13"/>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13"/>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13"/>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13"/>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13"/>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13"/>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13"/>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13"/>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13"/>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13"/>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13"/>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9" name="Google Shape;8739;p13"/>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0" name="Google Shape;8740;p13"/>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13"/>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13"/>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13"/>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13"/>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13"/>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13"/>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13"/>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13"/>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13"/>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13"/>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1" name="Google Shape;8751;p13"/>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13"/>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13"/>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13"/>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13"/>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13"/>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13"/>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13"/>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13"/>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13"/>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13"/>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13"/>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3" name="Google Shape;8763;p13"/>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4" name="Google Shape;8764;p13"/>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5" name="Google Shape;8765;p13"/>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13"/>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13"/>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13"/>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13"/>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13"/>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13"/>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13"/>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13"/>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13"/>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13"/>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6" name="Google Shape;8776;p13"/>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7" name="Google Shape;8777;p13"/>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13"/>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13"/>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13"/>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13"/>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13"/>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13"/>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13"/>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13"/>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13"/>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13"/>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8" name="Google Shape;8788;p13"/>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9" name="Google Shape;8789;p13"/>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13"/>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13"/>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13"/>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13"/>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13"/>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13"/>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13"/>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13"/>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13"/>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13"/>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0" name="Google Shape;8800;p13"/>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1" name="Google Shape;8801;p13"/>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13"/>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13"/>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13"/>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13"/>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13"/>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13"/>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13"/>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13"/>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13"/>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13"/>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2" name="Google Shape;8812;p13"/>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3" name="Google Shape;8813;p13"/>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13"/>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13"/>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13"/>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13"/>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13"/>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13"/>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13"/>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13"/>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13"/>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13"/>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4" name="Google Shape;8824;p13"/>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5" name="Google Shape;8825;p13"/>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13"/>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13"/>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13"/>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13"/>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13"/>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13"/>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13"/>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13"/>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13"/>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13"/>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6" name="Google Shape;8836;p13"/>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7" name="Google Shape;8837;p13"/>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13"/>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13"/>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13"/>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13"/>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13"/>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3" name="Google Shape;8843;p13"/>
          <p:cNvGrpSpPr/>
          <p:nvPr/>
        </p:nvGrpSpPr>
        <p:grpSpPr>
          <a:xfrm>
            <a:off x="-79368" y="-558092"/>
            <a:ext cx="9358095" cy="6205603"/>
            <a:chOff x="236675" y="487975"/>
            <a:chExt cx="7144675" cy="4737825"/>
          </a:xfrm>
        </p:grpSpPr>
        <p:sp>
          <p:nvSpPr>
            <p:cNvPr id="8844" name="Google Shape;8844;p13"/>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13"/>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13"/>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13"/>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8" name="Google Shape;8848;p13"/>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9" name="Google Shape;8849;p13"/>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13"/>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13"/>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13"/>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13"/>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13"/>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13"/>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13"/>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13"/>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13"/>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13"/>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0" name="Google Shape;8860;p13"/>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1" name="Google Shape;8861;p13"/>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13"/>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13"/>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13"/>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13"/>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13"/>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13"/>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13"/>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13"/>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13"/>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13"/>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2" name="Google Shape;8872;p13"/>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3" name="Google Shape;8873;p13"/>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13"/>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13"/>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13"/>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13"/>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13"/>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13"/>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13"/>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13"/>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13"/>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13"/>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4" name="Google Shape;8884;p13"/>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5" name="Google Shape;8885;p13"/>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13"/>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13"/>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13"/>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13"/>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13"/>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13"/>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13"/>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13"/>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13"/>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13"/>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6" name="Google Shape;8896;p13"/>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7" name="Google Shape;8897;p13"/>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13"/>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13"/>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13"/>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13"/>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13"/>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13"/>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13"/>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13"/>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13"/>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13"/>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13"/>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13"/>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13"/>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13"/>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13"/>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13"/>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13"/>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13"/>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13"/>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13"/>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13"/>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13"/>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13"/>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13"/>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13"/>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13"/>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13"/>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13"/>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13"/>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13"/>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13"/>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13"/>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13"/>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13"/>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13"/>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13"/>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13"/>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13"/>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13"/>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13"/>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13"/>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13"/>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13"/>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13"/>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2" name="Google Shape;8942;p13"/>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3" name="Google Shape;8943;p13"/>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13"/>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13"/>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13"/>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13"/>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13"/>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13"/>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13"/>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13"/>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13"/>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13"/>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13"/>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13"/>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13"/>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13"/>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13"/>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13"/>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13"/>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13"/>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13"/>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13"/>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13"/>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65" name="Google Shape;8965;p13"/>
          <p:cNvSpPr txBox="1">
            <a:spLocks noGrp="1"/>
          </p:cNvSpPr>
          <p:nvPr>
            <p:ph type="title" hasCustomPrompt="1"/>
          </p:nvPr>
        </p:nvSpPr>
        <p:spPr>
          <a:xfrm>
            <a:off x="713225" y="1235800"/>
            <a:ext cx="4830600" cy="13899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accent2"/>
              </a:buClr>
              <a:buSzPts val="7200"/>
              <a:buNone/>
              <a:defRPr sz="7000">
                <a:solidFill>
                  <a:schemeClr val="accent1"/>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8966" name="Google Shape;8966;p13"/>
          <p:cNvSpPr txBox="1">
            <a:spLocks noGrp="1"/>
          </p:cNvSpPr>
          <p:nvPr>
            <p:ph type="subTitle" idx="1"/>
          </p:nvPr>
        </p:nvSpPr>
        <p:spPr>
          <a:xfrm>
            <a:off x="737825" y="2500575"/>
            <a:ext cx="4830600" cy="662700"/>
          </a:xfrm>
          <a:prstGeom prst="rect">
            <a:avLst/>
          </a:prstGeom>
        </p:spPr>
        <p:txBody>
          <a:bodyPr spcFirstLastPara="1" wrap="square" lIns="91425" tIns="91425" rIns="91425" bIns="91425" anchor="ctr" anchorCtr="0">
            <a:noAutofit/>
          </a:bodyPr>
          <a:lstStyle>
            <a:lvl1pPr lvl="0">
              <a:spcBef>
                <a:spcPts val="0"/>
              </a:spcBef>
              <a:spcAft>
                <a:spcPts val="0"/>
              </a:spcAft>
              <a:buSzPts val="1200"/>
              <a:buNone/>
              <a:defRPr sz="1200"/>
            </a:lvl1pPr>
            <a:lvl2pPr lvl="1">
              <a:spcBef>
                <a:spcPts val="1600"/>
              </a:spcBef>
              <a:spcAft>
                <a:spcPts val="0"/>
              </a:spcAft>
              <a:buSzPts val="1200"/>
              <a:buNone/>
              <a:defRPr sz="1200"/>
            </a:lvl2pPr>
            <a:lvl3pPr lvl="2">
              <a:spcBef>
                <a:spcPts val="1600"/>
              </a:spcBef>
              <a:spcAft>
                <a:spcPts val="0"/>
              </a:spcAft>
              <a:buSzPts val="1200"/>
              <a:buNone/>
              <a:defRPr sz="1200"/>
            </a:lvl3pPr>
            <a:lvl4pPr lvl="3">
              <a:spcBef>
                <a:spcPts val="1600"/>
              </a:spcBef>
              <a:spcAft>
                <a:spcPts val="0"/>
              </a:spcAft>
              <a:buSzPts val="1200"/>
              <a:buNone/>
              <a:defRPr sz="1200"/>
            </a:lvl4pPr>
            <a:lvl5pPr lvl="4">
              <a:spcBef>
                <a:spcPts val="1600"/>
              </a:spcBef>
              <a:spcAft>
                <a:spcPts val="0"/>
              </a:spcAft>
              <a:buSzPts val="1200"/>
              <a:buNone/>
              <a:defRPr sz="1200"/>
            </a:lvl5pPr>
            <a:lvl6pPr lvl="5">
              <a:spcBef>
                <a:spcPts val="1600"/>
              </a:spcBef>
              <a:spcAft>
                <a:spcPts val="0"/>
              </a:spcAft>
              <a:buSzPts val="1200"/>
              <a:buNone/>
              <a:defRPr sz="1200"/>
            </a:lvl6pPr>
            <a:lvl7pPr lvl="6">
              <a:spcBef>
                <a:spcPts val="1600"/>
              </a:spcBef>
              <a:spcAft>
                <a:spcPts val="0"/>
              </a:spcAft>
              <a:buSzPts val="1200"/>
              <a:buNone/>
              <a:defRPr sz="1200"/>
            </a:lvl7pPr>
            <a:lvl8pPr lvl="7">
              <a:spcBef>
                <a:spcPts val="1600"/>
              </a:spcBef>
              <a:spcAft>
                <a:spcPts val="0"/>
              </a:spcAft>
              <a:buSzPts val="1200"/>
              <a:buNone/>
              <a:defRPr sz="1200"/>
            </a:lvl8pPr>
            <a:lvl9pPr lvl="8">
              <a:spcBef>
                <a:spcPts val="1600"/>
              </a:spcBef>
              <a:spcAft>
                <a:spcPts val="1600"/>
              </a:spcAft>
              <a:buSzPts val="1200"/>
              <a:buNone/>
              <a:defRPr sz="1200"/>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list">
  <p:cSld name="TITLE_AND_BODY_1">
    <p:spTree>
      <p:nvGrpSpPr>
        <p:cNvPr id="1" name="Shape 8967"/>
        <p:cNvGrpSpPr/>
        <p:nvPr/>
      </p:nvGrpSpPr>
      <p:grpSpPr>
        <a:xfrm>
          <a:off x="0" y="0"/>
          <a:ext cx="0" cy="0"/>
          <a:chOff x="0" y="0"/>
          <a:chExt cx="0" cy="0"/>
        </a:xfrm>
      </p:grpSpPr>
      <p:grpSp>
        <p:nvGrpSpPr>
          <p:cNvPr id="8968" name="Google Shape;8968;p14"/>
          <p:cNvGrpSpPr/>
          <p:nvPr/>
        </p:nvGrpSpPr>
        <p:grpSpPr>
          <a:xfrm>
            <a:off x="-121" y="220623"/>
            <a:ext cx="9171930" cy="4672647"/>
            <a:chOff x="238125" y="1020352"/>
            <a:chExt cx="7163891" cy="3649650"/>
          </a:xfrm>
        </p:grpSpPr>
        <p:sp>
          <p:nvSpPr>
            <p:cNvPr id="8969" name="Google Shape;8969;p14"/>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14"/>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14"/>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14"/>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73" name="Google Shape;8973;p14"/>
          <p:cNvGrpSpPr/>
          <p:nvPr/>
        </p:nvGrpSpPr>
        <p:grpSpPr>
          <a:xfrm>
            <a:off x="23568" y="-688301"/>
            <a:ext cx="9152207" cy="6520116"/>
            <a:chOff x="238075" y="312675"/>
            <a:chExt cx="7142350" cy="5088275"/>
          </a:xfrm>
        </p:grpSpPr>
        <p:sp>
          <p:nvSpPr>
            <p:cNvPr id="8974" name="Google Shape;8974;p14"/>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14"/>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14"/>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14"/>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14"/>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14"/>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14"/>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14"/>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14"/>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14"/>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14"/>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14"/>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14"/>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14"/>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8" name="Google Shape;8988;p14"/>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14"/>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14"/>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14"/>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14"/>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3" name="Google Shape;8993;p14"/>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4" name="Google Shape;8994;p14"/>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14"/>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14"/>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14"/>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8" name="Google Shape;8998;p14"/>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9" name="Google Shape;8999;p14"/>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14"/>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14"/>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14"/>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14"/>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14"/>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14"/>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14"/>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14"/>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14"/>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14"/>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14"/>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14"/>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2" name="Google Shape;9012;p14"/>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3" name="Google Shape;9013;p14"/>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14"/>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14"/>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14"/>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14"/>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14"/>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14"/>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14"/>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14"/>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14"/>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14"/>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4" name="Google Shape;9024;p14"/>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5" name="Google Shape;9025;p14"/>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6" name="Google Shape;9026;p14"/>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14"/>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14"/>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14"/>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14"/>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1" name="Google Shape;9031;p14"/>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2" name="Google Shape;9032;p14"/>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3" name="Google Shape;9033;p14"/>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4" name="Google Shape;9034;p14"/>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14"/>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14"/>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14"/>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14"/>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14"/>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14"/>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14"/>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14"/>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14"/>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14"/>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5" name="Google Shape;9045;p14"/>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6" name="Google Shape;9046;p14"/>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14"/>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14"/>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14"/>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14"/>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14"/>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14"/>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14"/>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14"/>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14"/>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14"/>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7" name="Google Shape;9057;p14"/>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8" name="Google Shape;9058;p14"/>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14"/>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14"/>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14"/>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14"/>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14"/>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14"/>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14"/>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14"/>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14"/>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14"/>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9" name="Google Shape;9069;p14"/>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0" name="Google Shape;9070;p14"/>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14"/>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14"/>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14"/>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14"/>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14"/>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14"/>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14"/>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14"/>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14"/>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14"/>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1" name="Google Shape;9081;p14"/>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2" name="Google Shape;9082;p14"/>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14"/>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14"/>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14"/>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14"/>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14"/>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14"/>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14"/>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14"/>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14"/>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14"/>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3" name="Google Shape;9093;p14"/>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4" name="Google Shape;9094;p14"/>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14"/>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14"/>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14"/>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14"/>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14"/>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14"/>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14"/>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14"/>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14"/>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14"/>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5" name="Google Shape;9105;p14"/>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6" name="Google Shape;9106;p14"/>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14"/>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14"/>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14"/>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14"/>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14"/>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14"/>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14"/>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14"/>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14"/>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14"/>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7" name="Google Shape;9117;p14"/>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8" name="Google Shape;9118;p14"/>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14"/>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14"/>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14"/>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14"/>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14"/>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14"/>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14"/>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14"/>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14"/>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14"/>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9" name="Google Shape;9129;p14"/>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0" name="Google Shape;9130;p14"/>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14"/>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14"/>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14"/>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14"/>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14"/>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14"/>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14"/>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14"/>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14"/>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14"/>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1" name="Google Shape;9141;p14"/>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2" name="Google Shape;9142;p14"/>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14"/>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14"/>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14"/>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14"/>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14"/>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14"/>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14"/>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14"/>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14"/>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14"/>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3" name="Google Shape;9153;p14"/>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4" name="Google Shape;9154;p14"/>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14"/>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14"/>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14"/>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14"/>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14"/>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14"/>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14"/>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14"/>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14"/>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14"/>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5" name="Google Shape;9165;p14"/>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6" name="Google Shape;9166;p14"/>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14"/>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14"/>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14"/>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14"/>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14"/>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14"/>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14"/>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14"/>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14"/>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14"/>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7" name="Google Shape;9177;p14"/>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8" name="Google Shape;9178;p14"/>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14"/>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14"/>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14"/>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14"/>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14"/>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14"/>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14"/>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14"/>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14"/>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14"/>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9" name="Google Shape;9189;p14"/>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0" name="Google Shape;9190;p14"/>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1" name="Google Shape;9191;p14"/>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14"/>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14"/>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14"/>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14"/>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14"/>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14"/>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14"/>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14"/>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14"/>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14"/>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2" name="Google Shape;9202;p14"/>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3" name="Google Shape;9203;p14"/>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14"/>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14"/>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14"/>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14"/>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14"/>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14"/>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14"/>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14"/>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14"/>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14"/>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4" name="Google Shape;9214;p14"/>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5" name="Google Shape;9215;p14"/>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14"/>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14"/>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14"/>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14"/>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14"/>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14"/>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14"/>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14"/>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14"/>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14"/>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6" name="Google Shape;9226;p14"/>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7" name="Google Shape;9227;p14"/>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14"/>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14"/>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14"/>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14"/>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14"/>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14"/>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14"/>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14"/>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14"/>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14"/>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8" name="Google Shape;9238;p14"/>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9" name="Google Shape;9239;p14"/>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14"/>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14"/>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14"/>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14"/>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14"/>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14"/>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14"/>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14"/>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14"/>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14"/>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0" name="Google Shape;9250;p14"/>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1" name="Google Shape;9251;p14"/>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14"/>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14"/>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14"/>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14"/>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14"/>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14"/>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14"/>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14"/>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14"/>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14"/>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2" name="Google Shape;9262;p14"/>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3" name="Google Shape;9263;p14"/>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14"/>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14"/>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14"/>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14"/>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14"/>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14"/>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14"/>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14"/>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14"/>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14"/>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4" name="Google Shape;9274;p14"/>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5" name="Google Shape;9275;p14"/>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14"/>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14"/>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14"/>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14"/>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14"/>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14"/>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14"/>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14"/>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14"/>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14"/>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6" name="Google Shape;9286;p14"/>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7" name="Google Shape;9287;p14"/>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14"/>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14"/>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14"/>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14"/>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14"/>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14"/>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14"/>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14"/>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14"/>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14"/>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8" name="Google Shape;9298;p14"/>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9" name="Google Shape;9299;p14"/>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14"/>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14"/>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14"/>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14"/>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14"/>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14"/>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14"/>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14"/>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14"/>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14"/>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0" name="Google Shape;9310;p14"/>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1" name="Google Shape;9311;p14"/>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14"/>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14"/>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14"/>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14"/>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14"/>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14"/>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14"/>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14"/>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14"/>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14"/>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2" name="Google Shape;9322;p14"/>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3" name="Google Shape;9323;p14"/>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14"/>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14"/>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14"/>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14"/>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14"/>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14"/>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14"/>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14"/>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14"/>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14"/>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4" name="Google Shape;9334;p14"/>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5" name="Google Shape;9335;p14"/>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14"/>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14"/>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14"/>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14"/>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14"/>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14"/>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14"/>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14"/>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14"/>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14"/>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6" name="Google Shape;9346;p14"/>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7" name="Google Shape;9347;p14"/>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14"/>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14"/>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14"/>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14"/>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14"/>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14"/>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14"/>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14"/>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14"/>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14"/>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14"/>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14"/>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0" name="Google Shape;9360;p14"/>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1" name="Google Shape;9361;p14"/>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14"/>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14"/>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14"/>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14"/>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14"/>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14"/>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14"/>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14"/>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14"/>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14"/>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2" name="Google Shape;9372;p14"/>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14"/>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14"/>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14"/>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14"/>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14"/>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14"/>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9" name="Google Shape;9379;p14"/>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0" name="Google Shape;9380;p14"/>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14"/>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14"/>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3" name="Google Shape;9383;p14"/>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4" name="Google Shape;9384;p14"/>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14"/>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14"/>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14"/>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14"/>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14"/>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14"/>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14"/>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14"/>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14"/>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14"/>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14"/>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14"/>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14"/>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14"/>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14"/>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14"/>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14"/>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14"/>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14"/>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14"/>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14"/>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14"/>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14"/>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14"/>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14"/>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14"/>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14"/>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14"/>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14"/>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14"/>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14"/>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14"/>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14"/>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14"/>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14"/>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14"/>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14"/>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14"/>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14"/>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14"/>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14"/>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14"/>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14"/>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14"/>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9" name="Google Shape;9429;p14"/>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0" name="Google Shape;9430;p14"/>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14"/>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14"/>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14"/>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4" name="Google Shape;9434;p14"/>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5" name="Google Shape;9435;p14"/>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6" name="Google Shape;9436;p14"/>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14"/>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14"/>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14"/>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14"/>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14"/>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14"/>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14"/>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14"/>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14"/>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14"/>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7" name="Google Shape;9447;p14"/>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8" name="Google Shape;9448;p14"/>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14"/>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14"/>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14"/>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14"/>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14"/>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14"/>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14"/>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14"/>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14"/>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14"/>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9" name="Google Shape;9459;p14"/>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0" name="Google Shape;9460;p14"/>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14"/>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14"/>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14"/>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14"/>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14"/>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14"/>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14"/>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14"/>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14"/>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14"/>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1" name="Google Shape;9471;p14"/>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2" name="Google Shape;9472;p14"/>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14"/>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14"/>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14"/>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14"/>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14"/>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14"/>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14"/>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14"/>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14"/>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14"/>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3" name="Google Shape;9483;p14"/>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4" name="Google Shape;9484;p14"/>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14"/>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14"/>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14"/>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14"/>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14"/>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14"/>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14"/>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14"/>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14"/>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14"/>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5" name="Google Shape;9495;p14"/>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6" name="Google Shape;9496;p14"/>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14"/>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14"/>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14"/>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14"/>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14"/>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14"/>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14"/>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14"/>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14"/>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14"/>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7" name="Google Shape;9507;p14"/>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8" name="Google Shape;9508;p14"/>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14"/>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14"/>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14"/>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14"/>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14"/>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14"/>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14"/>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14"/>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14"/>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14"/>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9" name="Google Shape;9519;p14"/>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0" name="Google Shape;9520;p14"/>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14"/>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14"/>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14"/>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14"/>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14"/>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14"/>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14"/>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14"/>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14"/>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14"/>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1" name="Google Shape;9531;p14"/>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2" name="Google Shape;9532;p14"/>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14"/>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14"/>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14"/>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14"/>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14"/>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14"/>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14"/>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14"/>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14"/>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14"/>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3" name="Google Shape;9543;p14"/>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4" name="Google Shape;9544;p14"/>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14"/>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14"/>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14"/>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14"/>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14"/>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14"/>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14"/>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14"/>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14"/>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14"/>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5" name="Google Shape;9555;p14"/>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6" name="Google Shape;9556;p14"/>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57" name="Google Shape;9557;p14"/>
          <p:cNvGrpSpPr/>
          <p:nvPr/>
        </p:nvGrpSpPr>
        <p:grpSpPr>
          <a:xfrm>
            <a:off x="-128548" y="-596017"/>
            <a:ext cx="9357872" cy="6281452"/>
            <a:chOff x="235375" y="458950"/>
            <a:chExt cx="7145050" cy="4796100"/>
          </a:xfrm>
        </p:grpSpPr>
        <p:sp>
          <p:nvSpPr>
            <p:cNvPr id="9558" name="Google Shape;9558;p14"/>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14"/>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14"/>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14"/>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14"/>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14"/>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14"/>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14"/>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14"/>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14"/>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8" name="Google Shape;9568;p14"/>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14"/>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14"/>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14"/>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14"/>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14"/>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14"/>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5" name="Google Shape;9575;p14"/>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6" name="Google Shape;9576;p14"/>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7" name="Google Shape;9577;p14"/>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8" name="Google Shape;9578;p14"/>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9" name="Google Shape;9579;p14"/>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0" name="Google Shape;9580;p14"/>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1" name="Google Shape;9581;p14"/>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14"/>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14"/>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14"/>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14"/>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6" name="Google Shape;9586;p14"/>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14"/>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14"/>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14"/>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14"/>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1" name="Google Shape;9591;p14"/>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2" name="Google Shape;9592;p14"/>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3" name="Google Shape;9593;p14"/>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14"/>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14"/>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14"/>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14"/>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14"/>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14"/>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14"/>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14"/>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2" name="Google Shape;9602;p14"/>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3" name="Google Shape;9603;p14"/>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4" name="Google Shape;9604;p14"/>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5" name="Google Shape;9605;p14"/>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6" name="Google Shape;9606;p14"/>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7" name="Google Shape;9607;p14"/>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14"/>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14"/>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14"/>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14"/>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2" name="Google Shape;9612;p14"/>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3" name="Google Shape;9613;p14"/>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4" name="Google Shape;9614;p14"/>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5" name="Google Shape;9615;p14"/>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14"/>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14"/>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14"/>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14"/>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14"/>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14"/>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14"/>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14"/>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14"/>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14"/>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6" name="Google Shape;9626;p14"/>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7" name="Google Shape;9627;p14"/>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14"/>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14"/>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14"/>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14"/>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14"/>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14"/>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14"/>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14"/>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14"/>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14"/>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8" name="Google Shape;9638;p14"/>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9" name="Google Shape;9639;p14"/>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14"/>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14"/>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14"/>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14"/>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14"/>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14"/>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14"/>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14"/>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14"/>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14"/>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0" name="Google Shape;9650;p14"/>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1" name="Google Shape;9651;p14"/>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14"/>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14"/>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14"/>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14"/>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14"/>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14"/>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14"/>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14"/>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14"/>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14"/>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2" name="Google Shape;9662;p14"/>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3" name="Google Shape;9663;p14"/>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14"/>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14"/>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14"/>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14"/>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14"/>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14"/>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14"/>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14"/>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14"/>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14"/>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4" name="Google Shape;9674;p14"/>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5" name="Google Shape;9675;p14"/>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14"/>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14"/>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14"/>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14"/>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14"/>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14"/>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14"/>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14"/>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14"/>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14"/>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6" name="Google Shape;9686;p14"/>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7" name="Google Shape;9687;p14"/>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14"/>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14"/>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14"/>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14"/>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14"/>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14"/>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14"/>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14"/>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14"/>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14"/>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8" name="Google Shape;9698;p14"/>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9" name="Google Shape;9699;p14"/>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14"/>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14"/>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14"/>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14"/>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14"/>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14"/>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14"/>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14"/>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14"/>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14"/>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0" name="Google Shape;9710;p14"/>
          <p:cNvGrpSpPr/>
          <p:nvPr/>
        </p:nvGrpSpPr>
        <p:grpSpPr>
          <a:xfrm>
            <a:off x="-79368" y="-558092"/>
            <a:ext cx="9358095" cy="6205603"/>
            <a:chOff x="236675" y="487975"/>
            <a:chExt cx="7144675" cy="4737825"/>
          </a:xfrm>
        </p:grpSpPr>
        <p:sp>
          <p:nvSpPr>
            <p:cNvPr id="9711" name="Google Shape;9711;p14"/>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14"/>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14"/>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14"/>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14"/>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14"/>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14"/>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14"/>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14"/>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14"/>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14"/>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2" name="Google Shape;9722;p14"/>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3" name="Google Shape;9723;p14"/>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14"/>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14"/>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14"/>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14"/>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14"/>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14"/>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14"/>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14"/>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14"/>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14"/>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4" name="Google Shape;9734;p14"/>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5" name="Google Shape;9735;p14"/>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14"/>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14"/>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14"/>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14"/>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14"/>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14"/>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14"/>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14"/>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14"/>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14"/>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6" name="Google Shape;9746;p14"/>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7" name="Google Shape;9747;p14"/>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14"/>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14"/>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14"/>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14"/>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14"/>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14"/>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14"/>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14"/>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14"/>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14"/>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8" name="Google Shape;9758;p14"/>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9" name="Google Shape;9759;p14"/>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14"/>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14"/>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14"/>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14"/>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14"/>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14"/>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14"/>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14"/>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14"/>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14"/>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0" name="Google Shape;9770;p14"/>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1" name="Google Shape;9771;p14"/>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14"/>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14"/>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14"/>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14"/>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6" name="Google Shape;9776;p14"/>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7" name="Google Shape;9777;p14"/>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14"/>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14"/>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14"/>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14"/>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14"/>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14"/>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14"/>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14"/>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14"/>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14"/>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14"/>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14"/>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14"/>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14"/>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14"/>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14"/>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14"/>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14"/>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14"/>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14"/>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14"/>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14"/>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14"/>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14"/>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14"/>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14"/>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14"/>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14"/>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14"/>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14"/>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14"/>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14"/>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14"/>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14"/>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14"/>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14"/>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14"/>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14"/>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14"/>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14"/>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14"/>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14"/>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14"/>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14"/>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14"/>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14"/>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14"/>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14"/>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14"/>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14"/>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14"/>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14"/>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14"/>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14"/>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832" name="Google Shape;9832;p14"/>
          <p:cNvSpPr txBox="1">
            <a:spLocks noGrp="1"/>
          </p:cNvSpPr>
          <p:nvPr>
            <p:ph type="title"/>
          </p:nvPr>
        </p:nvSpPr>
        <p:spPr>
          <a:xfrm>
            <a:off x="713225" y="445025"/>
            <a:ext cx="7717500" cy="13722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9833" name="Google Shape;9833;p14"/>
          <p:cNvSpPr txBox="1">
            <a:spLocks noGrp="1"/>
          </p:cNvSpPr>
          <p:nvPr>
            <p:ph type="body" idx="1"/>
          </p:nvPr>
        </p:nvSpPr>
        <p:spPr>
          <a:xfrm>
            <a:off x="713225" y="1966850"/>
            <a:ext cx="3858900" cy="2061600"/>
          </a:xfrm>
          <a:prstGeom prst="rect">
            <a:avLst/>
          </a:prstGeom>
        </p:spPr>
        <p:txBody>
          <a:bodyPr spcFirstLastPara="1" wrap="square" lIns="91425" tIns="91425" rIns="91425" bIns="91425" anchor="t" anchorCtr="0">
            <a:noAutofit/>
          </a:bodyPr>
          <a:lstStyle>
            <a:lvl1pPr marL="457200" lvl="0" indent="-301625" rtl="0">
              <a:spcBef>
                <a:spcPts val="0"/>
              </a:spcBef>
              <a:spcAft>
                <a:spcPts val="0"/>
              </a:spcAft>
              <a:buClr>
                <a:srgbClr val="434343"/>
              </a:buClr>
              <a:buSzPts val="1150"/>
              <a:buFont typeface="Montserrat Medium"/>
              <a:buChar char="●"/>
              <a:defRPr sz="1150"/>
            </a:lvl1pPr>
            <a:lvl2pPr marL="914400" lvl="1" indent="-301625" rtl="0">
              <a:spcBef>
                <a:spcPts val="1000"/>
              </a:spcBef>
              <a:spcAft>
                <a:spcPts val="0"/>
              </a:spcAft>
              <a:buClr>
                <a:schemeClr val="dk1"/>
              </a:buClr>
              <a:buSzPts val="1150"/>
              <a:buFont typeface="Muli"/>
              <a:buChar char="○"/>
              <a:defRPr sz="1150"/>
            </a:lvl2pPr>
            <a:lvl3pPr marL="1371600" lvl="2" indent="-301625" rtl="0">
              <a:spcBef>
                <a:spcPts val="1600"/>
              </a:spcBef>
              <a:spcAft>
                <a:spcPts val="0"/>
              </a:spcAft>
              <a:buClr>
                <a:schemeClr val="dk1"/>
              </a:buClr>
              <a:buSzPts val="1150"/>
              <a:buFont typeface="Muli"/>
              <a:buChar char="■"/>
              <a:defRPr sz="1150"/>
            </a:lvl3pPr>
            <a:lvl4pPr marL="1828800" lvl="3" indent="-301625" rtl="0">
              <a:spcBef>
                <a:spcPts val="1600"/>
              </a:spcBef>
              <a:spcAft>
                <a:spcPts val="0"/>
              </a:spcAft>
              <a:buClr>
                <a:schemeClr val="dk1"/>
              </a:buClr>
              <a:buSzPts val="1150"/>
              <a:buFont typeface="Muli"/>
              <a:buChar char="●"/>
              <a:defRPr sz="1150"/>
            </a:lvl4pPr>
            <a:lvl5pPr marL="2286000" lvl="4" indent="-301625" rtl="0">
              <a:spcBef>
                <a:spcPts val="1600"/>
              </a:spcBef>
              <a:spcAft>
                <a:spcPts val="0"/>
              </a:spcAft>
              <a:buClr>
                <a:schemeClr val="dk1"/>
              </a:buClr>
              <a:buSzPts val="1150"/>
              <a:buFont typeface="Muli"/>
              <a:buChar char="○"/>
              <a:defRPr sz="1150"/>
            </a:lvl5pPr>
            <a:lvl6pPr marL="2743200" lvl="5" indent="-301625" rtl="0">
              <a:spcBef>
                <a:spcPts val="1600"/>
              </a:spcBef>
              <a:spcAft>
                <a:spcPts val="0"/>
              </a:spcAft>
              <a:buClr>
                <a:schemeClr val="dk1"/>
              </a:buClr>
              <a:buSzPts val="1150"/>
              <a:buFont typeface="Muli"/>
              <a:buChar char="■"/>
              <a:defRPr sz="1150"/>
            </a:lvl6pPr>
            <a:lvl7pPr marL="3200400" lvl="6" indent="-301625" rtl="0">
              <a:spcBef>
                <a:spcPts val="1600"/>
              </a:spcBef>
              <a:spcAft>
                <a:spcPts val="0"/>
              </a:spcAft>
              <a:buClr>
                <a:schemeClr val="dk1"/>
              </a:buClr>
              <a:buSzPts val="1150"/>
              <a:buFont typeface="Muli"/>
              <a:buChar char="●"/>
              <a:defRPr sz="1150"/>
            </a:lvl7pPr>
            <a:lvl8pPr marL="3657600" lvl="7" indent="-301625" rtl="0">
              <a:spcBef>
                <a:spcPts val="1600"/>
              </a:spcBef>
              <a:spcAft>
                <a:spcPts val="0"/>
              </a:spcAft>
              <a:buClr>
                <a:schemeClr val="dk1"/>
              </a:buClr>
              <a:buSzPts val="1150"/>
              <a:buFont typeface="Muli"/>
              <a:buChar char="○"/>
              <a:defRPr sz="1150"/>
            </a:lvl8pPr>
            <a:lvl9pPr marL="4114800" lvl="8" indent="-301625" rtl="0">
              <a:spcBef>
                <a:spcPts val="1600"/>
              </a:spcBef>
              <a:spcAft>
                <a:spcPts val="1600"/>
              </a:spcAft>
              <a:buClr>
                <a:schemeClr val="dk1"/>
              </a:buClr>
              <a:buSzPts val="1150"/>
              <a:buFont typeface="Muli"/>
              <a:buChar char="■"/>
              <a:defRPr sz="115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list 1">
  <p:cSld name="CUSTOM_4">
    <p:spTree>
      <p:nvGrpSpPr>
        <p:cNvPr id="1" name="Shape 9834"/>
        <p:cNvGrpSpPr/>
        <p:nvPr/>
      </p:nvGrpSpPr>
      <p:grpSpPr>
        <a:xfrm>
          <a:off x="0" y="0"/>
          <a:ext cx="0" cy="0"/>
          <a:chOff x="0" y="0"/>
          <a:chExt cx="0" cy="0"/>
        </a:xfrm>
      </p:grpSpPr>
      <p:grpSp>
        <p:nvGrpSpPr>
          <p:cNvPr id="9835" name="Google Shape;9835;p15"/>
          <p:cNvGrpSpPr/>
          <p:nvPr/>
        </p:nvGrpSpPr>
        <p:grpSpPr>
          <a:xfrm flipH="1">
            <a:off x="-2000474" y="-165027"/>
            <a:ext cx="11226942" cy="5700535"/>
            <a:chOff x="238125" y="1043475"/>
            <a:chExt cx="7142275" cy="3626525"/>
          </a:xfrm>
        </p:grpSpPr>
        <p:sp>
          <p:nvSpPr>
            <p:cNvPr id="9836" name="Google Shape;9836;p15"/>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15"/>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15"/>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15"/>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840" name="Google Shape;9840;p15"/>
          <p:cNvGrpSpPr/>
          <p:nvPr/>
        </p:nvGrpSpPr>
        <p:grpSpPr>
          <a:xfrm>
            <a:off x="23568" y="-688301"/>
            <a:ext cx="9152207" cy="6520116"/>
            <a:chOff x="238075" y="312675"/>
            <a:chExt cx="7142350" cy="5088275"/>
          </a:xfrm>
        </p:grpSpPr>
        <p:sp>
          <p:nvSpPr>
            <p:cNvPr id="9841" name="Google Shape;9841;p15"/>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15"/>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15"/>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15"/>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15"/>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15"/>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15"/>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15"/>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15"/>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15"/>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15"/>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15"/>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15"/>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15"/>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15"/>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15"/>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15"/>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15"/>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15"/>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15"/>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15"/>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15"/>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15"/>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15"/>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15"/>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15"/>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15"/>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15"/>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15"/>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15"/>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15"/>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15"/>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15"/>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15"/>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15"/>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15"/>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15"/>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15"/>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15"/>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15"/>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15"/>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15"/>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15"/>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15"/>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15"/>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15"/>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15"/>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15"/>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15"/>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15"/>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15"/>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15"/>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15"/>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15"/>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15"/>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15"/>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15"/>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15"/>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15"/>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15"/>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15"/>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15"/>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15"/>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15"/>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15"/>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15"/>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15"/>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15"/>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15"/>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15"/>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15"/>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15"/>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15"/>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15"/>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15"/>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15"/>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15"/>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15"/>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15"/>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15"/>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15"/>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15"/>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15"/>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15"/>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15"/>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15"/>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15"/>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15"/>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15"/>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15"/>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15"/>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15"/>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15"/>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15"/>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15"/>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15"/>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15"/>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15"/>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15"/>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15"/>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15"/>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15"/>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15"/>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15"/>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15"/>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15"/>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15"/>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15"/>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15"/>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15"/>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15"/>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15"/>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15"/>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15"/>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15"/>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15"/>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15"/>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15"/>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15"/>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15"/>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15"/>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15"/>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15"/>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15"/>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15"/>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15"/>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15"/>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15"/>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15"/>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0" name="Google Shape;9970;p15"/>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15"/>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15"/>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15"/>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15"/>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15"/>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15"/>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7" name="Google Shape;9977;p15"/>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8" name="Google Shape;9978;p15"/>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9" name="Google Shape;9979;p15"/>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0" name="Google Shape;9980;p15"/>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1" name="Google Shape;9981;p15"/>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15"/>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15"/>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15"/>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15"/>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6" name="Google Shape;9986;p15"/>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15"/>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15"/>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15"/>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15"/>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15"/>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15"/>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15"/>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4" name="Google Shape;9994;p15"/>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5" name="Google Shape;9995;p15"/>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6" name="Google Shape;9996;p15"/>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7" name="Google Shape;9997;p15"/>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8" name="Google Shape;9998;p15"/>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9" name="Google Shape;9999;p15"/>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0" name="Google Shape;10000;p15"/>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15"/>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15"/>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3" name="Google Shape;10003;p15"/>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4" name="Google Shape;10004;p15"/>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15"/>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15"/>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15"/>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15"/>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15"/>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15"/>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15"/>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15"/>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15"/>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15"/>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15"/>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15"/>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15"/>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15"/>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15"/>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15"/>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15"/>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15"/>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15"/>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15"/>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15"/>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15"/>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15"/>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15"/>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15"/>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15"/>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15"/>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15"/>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15"/>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15"/>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15"/>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15"/>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15"/>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15"/>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15"/>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15"/>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15"/>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15"/>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15"/>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15"/>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15"/>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15"/>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15"/>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15"/>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9" name="Google Shape;10049;p15"/>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0" name="Google Shape;10050;p15"/>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1" name="Google Shape;10051;p15"/>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15"/>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15"/>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15"/>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15"/>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15"/>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15"/>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15"/>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15"/>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15"/>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15"/>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2" name="Google Shape;10062;p15"/>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3" name="Google Shape;10063;p15"/>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15"/>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15"/>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15"/>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15"/>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15"/>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15"/>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15"/>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15"/>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15"/>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15"/>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4" name="Google Shape;10074;p15"/>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5" name="Google Shape;10075;p15"/>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15"/>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15"/>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15"/>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15"/>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15"/>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15"/>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15"/>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15"/>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15"/>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15"/>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6" name="Google Shape;10086;p15"/>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7" name="Google Shape;10087;p15"/>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15"/>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15"/>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15"/>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15"/>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15"/>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15"/>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15"/>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15"/>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15"/>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15"/>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8" name="Google Shape;10098;p15"/>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9" name="Google Shape;10099;p15"/>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15"/>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15"/>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15"/>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15"/>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15"/>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15"/>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15"/>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15"/>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15"/>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15"/>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0" name="Google Shape;10110;p15"/>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1" name="Google Shape;10111;p15"/>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15"/>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15"/>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15"/>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15"/>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15"/>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15"/>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15"/>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15"/>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15"/>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15"/>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2" name="Google Shape;10122;p15"/>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3" name="Google Shape;10123;p15"/>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15"/>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15"/>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15"/>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15"/>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15"/>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15"/>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15"/>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15"/>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15"/>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15"/>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4" name="Google Shape;10134;p15"/>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5" name="Google Shape;10135;p15"/>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15"/>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15"/>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15"/>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15"/>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15"/>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15"/>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15"/>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15"/>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15"/>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15"/>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6" name="Google Shape;10146;p15"/>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7" name="Google Shape;10147;p15"/>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15"/>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15"/>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15"/>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15"/>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15"/>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15"/>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15"/>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15"/>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15"/>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15"/>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8" name="Google Shape;10158;p15"/>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9" name="Google Shape;10159;p15"/>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15"/>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15"/>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15"/>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15"/>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15"/>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15"/>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15"/>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15"/>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15"/>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15"/>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0" name="Google Shape;10170;p15"/>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1" name="Google Shape;10171;p15"/>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15"/>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15"/>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15"/>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5" name="Google Shape;10175;p15"/>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6" name="Google Shape;10176;p15"/>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15"/>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15"/>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15"/>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15"/>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15"/>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15"/>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15"/>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15"/>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15"/>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15"/>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15"/>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8" name="Google Shape;10188;p15"/>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15"/>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15"/>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15"/>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15"/>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15"/>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15"/>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15"/>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15"/>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7" name="Google Shape;10197;p15"/>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8" name="Google Shape;10198;p15"/>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15"/>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15"/>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15"/>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15"/>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15"/>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15"/>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15"/>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15"/>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15"/>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15"/>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15"/>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15"/>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1" name="Google Shape;10211;p15"/>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2" name="Google Shape;10212;p15"/>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15"/>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15"/>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15"/>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15"/>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15"/>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15"/>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15"/>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15"/>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15"/>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15"/>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3" name="Google Shape;10223;p15"/>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4" name="Google Shape;10224;p15"/>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5" name="Google Shape;10225;p15"/>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6" name="Google Shape;10226;p15"/>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15"/>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15"/>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15"/>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15"/>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1" name="Google Shape;10231;p15"/>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15"/>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15"/>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15"/>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15"/>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15"/>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7" name="Google Shape;10237;p15"/>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8" name="Google Shape;10238;p15"/>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9" name="Google Shape;10239;p15"/>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0" name="Google Shape;10240;p15"/>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1" name="Google Shape;10241;p15"/>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2" name="Google Shape;10242;p15"/>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3" name="Google Shape;10243;p15"/>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4" name="Google Shape;10244;p15"/>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5" name="Google Shape;10245;p15"/>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6" name="Google Shape;10246;p15"/>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7" name="Google Shape;10247;p15"/>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8" name="Google Shape;10248;p15"/>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9" name="Google Shape;10249;p15"/>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15"/>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15"/>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15"/>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15"/>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4" name="Google Shape;10254;p15"/>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15"/>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15"/>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15"/>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15"/>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15"/>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15"/>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15"/>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15"/>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15"/>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15"/>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15"/>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6" name="Google Shape;10266;p15"/>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7" name="Google Shape;10267;p15"/>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8" name="Google Shape;10268;p15"/>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9" name="Google Shape;10269;p15"/>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15"/>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15"/>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15"/>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15"/>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15"/>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15"/>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15"/>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7" name="Google Shape;10277;p15"/>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8" name="Google Shape;10278;p15"/>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15"/>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15"/>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15"/>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15"/>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15"/>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15"/>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15"/>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15"/>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15"/>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15"/>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15"/>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15"/>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15"/>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15"/>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15"/>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15"/>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15"/>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15"/>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15"/>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15"/>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15"/>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15"/>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15"/>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15"/>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15"/>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15"/>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15"/>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15"/>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15"/>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15"/>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15"/>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15"/>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15"/>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15"/>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15"/>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15"/>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15"/>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15"/>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15"/>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15"/>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15"/>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15"/>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15"/>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15"/>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3" name="Google Shape;10323;p15"/>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4" name="Google Shape;10324;p15"/>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15"/>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15"/>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15"/>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15"/>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15"/>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15"/>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15"/>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15"/>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15"/>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15"/>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15"/>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15"/>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7" name="Google Shape;10337;p15"/>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8" name="Google Shape;10338;p15"/>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15"/>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15"/>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15"/>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15"/>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15"/>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15"/>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15"/>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15"/>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15"/>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15"/>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9" name="Google Shape;10349;p15"/>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0" name="Google Shape;10350;p15"/>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1" name="Google Shape;10351;p15"/>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15"/>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15"/>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15"/>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15"/>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15"/>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15"/>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15"/>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15"/>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15"/>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15"/>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2" name="Google Shape;10362;p15"/>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3" name="Google Shape;10363;p15"/>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15"/>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15"/>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15"/>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15"/>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15"/>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15"/>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15"/>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15"/>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15"/>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15"/>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4" name="Google Shape;10374;p15"/>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5" name="Google Shape;10375;p15"/>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15"/>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15"/>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15"/>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15"/>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15"/>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15"/>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15"/>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15"/>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15"/>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15"/>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6" name="Google Shape;10386;p15"/>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7" name="Google Shape;10387;p15"/>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15"/>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15"/>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15"/>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15"/>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15"/>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15"/>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15"/>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15"/>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15"/>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15"/>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8" name="Google Shape;10398;p15"/>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9" name="Google Shape;10399;p15"/>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15"/>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15"/>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15"/>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15"/>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15"/>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15"/>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15"/>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15"/>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15"/>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15"/>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0" name="Google Shape;10410;p15"/>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1" name="Google Shape;10411;p15"/>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15"/>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15"/>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15"/>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15"/>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15"/>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15"/>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15"/>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15"/>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15"/>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15"/>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2" name="Google Shape;10422;p15"/>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3" name="Google Shape;10423;p15"/>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4" name="Google Shape;10424;p15"/>
          <p:cNvGrpSpPr/>
          <p:nvPr/>
        </p:nvGrpSpPr>
        <p:grpSpPr>
          <a:xfrm>
            <a:off x="-128548" y="-596017"/>
            <a:ext cx="9357872" cy="6281452"/>
            <a:chOff x="235375" y="458950"/>
            <a:chExt cx="7145050" cy="4796100"/>
          </a:xfrm>
        </p:grpSpPr>
        <p:sp>
          <p:nvSpPr>
            <p:cNvPr id="10425" name="Google Shape;10425;p15"/>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15"/>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15"/>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15"/>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15"/>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15"/>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15"/>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15"/>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15"/>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4" name="Google Shape;10434;p15"/>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5" name="Google Shape;10435;p15"/>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15"/>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15"/>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15"/>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15"/>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15"/>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15"/>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15"/>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15"/>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15"/>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15"/>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6" name="Google Shape;10446;p15"/>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7" name="Google Shape;10447;p15"/>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15"/>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15"/>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15"/>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15"/>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15"/>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15"/>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15"/>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15"/>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15"/>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15"/>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8" name="Google Shape;10458;p15"/>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9" name="Google Shape;10459;p15"/>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15"/>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15"/>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15"/>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15"/>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15"/>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15"/>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15"/>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15"/>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15"/>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15"/>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0" name="Google Shape;10470;p15"/>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1" name="Google Shape;10471;p15"/>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15"/>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15"/>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15"/>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15"/>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15"/>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15"/>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15"/>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15"/>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15"/>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15"/>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2" name="Google Shape;10482;p15"/>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3" name="Google Shape;10483;p15"/>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15"/>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15"/>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15"/>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15"/>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15"/>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15"/>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15"/>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15"/>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15"/>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15"/>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15"/>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15"/>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15"/>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15"/>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15"/>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15"/>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15"/>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15"/>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15"/>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15"/>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15"/>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15"/>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15"/>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15"/>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15"/>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15"/>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15"/>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15"/>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15"/>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15"/>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15"/>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15"/>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15"/>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15"/>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15"/>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15"/>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15"/>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15"/>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15"/>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15"/>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15"/>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15"/>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15"/>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15"/>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8" name="Google Shape;10528;p15"/>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9" name="Google Shape;10529;p15"/>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15"/>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15"/>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15"/>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15"/>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15"/>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15"/>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15"/>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15"/>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15"/>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15"/>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15"/>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15"/>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2" name="Google Shape;10542;p15"/>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3" name="Google Shape;10543;p15"/>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15"/>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15"/>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15"/>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15"/>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15"/>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15"/>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15"/>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15"/>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15"/>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15"/>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4" name="Google Shape;10554;p15"/>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5" name="Google Shape;10555;p15"/>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6" name="Google Shape;10556;p15"/>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7" name="Google Shape;10557;p15"/>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8" name="Google Shape;10558;p15"/>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9" name="Google Shape;10559;p15"/>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0" name="Google Shape;10560;p15"/>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1" name="Google Shape;10561;p15"/>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2" name="Google Shape;10562;p15"/>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3" name="Google Shape;10563;p15"/>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4" name="Google Shape;10564;p15"/>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5" name="Google Shape;10565;p15"/>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6" name="Google Shape;10566;p15"/>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7" name="Google Shape;10567;p15"/>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8" name="Google Shape;10568;p15"/>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9" name="Google Shape;10569;p15"/>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0" name="Google Shape;10570;p15"/>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15"/>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15"/>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15"/>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15"/>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5" name="Google Shape;10575;p15"/>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15"/>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77" name="Google Shape;10577;p15"/>
          <p:cNvGrpSpPr/>
          <p:nvPr/>
        </p:nvGrpSpPr>
        <p:grpSpPr>
          <a:xfrm>
            <a:off x="-79368" y="-558092"/>
            <a:ext cx="9358095" cy="6205603"/>
            <a:chOff x="236675" y="487975"/>
            <a:chExt cx="7144675" cy="4737825"/>
          </a:xfrm>
        </p:grpSpPr>
        <p:sp>
          <p:nvSpPr>
            <p:cNvPr id="10578" name="Google Shape;10578;p15"/>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15"/>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15"/>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15"/>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15"/>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15"/>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4" name="Google Shape;10584;p15"/>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5" name="Google Shape;10585;p15"/>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6" name="Google Shape;10586;p15"/>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15"/>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15"/>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9" name="Google Shape;10589;p15"/>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0" name="Google Shape;10590;p15"/>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15"/>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15"/>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15"/>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15"/>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5" name="Google Shape;10595;p15"/>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6" name="Google Shape;10596;p15"/>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7" name="Google Shape;10597;p15"/>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15"/>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15"/>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15"/>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15"/>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15"/>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15"/>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15"/>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15"/>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15"/>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15"/>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8" name="Google Shape;10608;p15"/>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9" name="Google Shape;10609;p15"/>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15"/>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15"/>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15"/>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15"/>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15"/>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15"/>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15"/>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15"/>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15"/>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15"/>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0" name="Google Shape;10620;p15"/>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1" name="Google Shape;10621;p15"/>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15"/>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15"/>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15"/>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15"/>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15"/>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15"/>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15"/>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15"/>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15"/>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15"/>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2" name="Google Shape;10632;p15"/>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3" name="Google Shape;10633;p15"/>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15"/>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15"/>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15"/>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15"/>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15"/>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15"/>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15"/>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15"/>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15"/>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15"/>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4" name="Google Shape;10644;p15"/>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5" name="Google Shape;10645;p15"/>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15"/>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15"/>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15"/>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15"/>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15"/>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15"/>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15"/>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15"/>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15"/>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15"/>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6" name="Google Shape;10656;p15"/>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7" name="Google Shape;10657;p15"/>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15"/>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15"/>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15"/>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15"/>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15"/>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15"/>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15"/>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15"/>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15"/>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15"/>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8" name="Google Shape;10668;p15"/>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9" name="Google Shape;10669;p15"/>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15"/>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15"/>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15"/>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15"/>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15"/>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15"/>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15"/>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15"/>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15"/>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15"/>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0" name="Google Shape;10680;p15"/>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1" name="Google Shape;10681;p15"/>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15"/>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15"/>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15"/>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15"/>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15"/>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15"/>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15"/>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15"/>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15"/>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15"/>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2" name="Google Shape;10692;p15"/>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3" name="Google Shape;10693;p15"/>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15"/>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15"/>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15"/>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15"/>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15"/>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699" name="Google Shape;10699;p15"/>
          <p:cNvSpPr txBox="1">
            <a:spLocks noGrp="1"/>
          </p:cNvSpPr>
          <p:nvPr>
            <p:ph type="title"/>
          </p:nvPr>
        </p:nvSpPr>
        <p:spPr>
          <a:xfrm>
            <a:off x="2348250" y="1290725"/>
            <a:ext cx="5773200" cy="7971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0700" name="Google Shape;10700;p15"/>
          <p:cNvSpPr txBox="1">
            <a:spLocks noGrp="1"/>
          </p:cNvSpPr>
          <p:nvPr>
            <p:ph type="body" idx="1"/>
          </p:nvPr>
        </p:nvSpPr>
        <p:spPr>
          <a:xfrm>
            <a:off x="4262650" y="2095950"/>
            <a:ext cx="3858900" cy="2061600"/>
          </a:xfrm>
          <a:prstGeom prst="rect">
            <a:avLst/>
          </a:prstGeom>
        </p:spPr>
        <p:txBody>
          <a:bodyPr spcFirstLastPara="1" wrap="square" lIns="91425" tIns="91425" rIns="91425" bIns="91425" anchor="t" anchorCtr="0">
            <a:noAutofit/>
          </a:bodyPr>
          <a:lstStyle>
            <a:lvl1pPr marL="457200" lvl="0" indent="-342900" algn="r" rtl="0">
              <a:spcBef>
                <a:spcPts val="0"/>
              </a:spcBef>
              <a:spcAft>
                <a:spcPts val="0"/>
              </a:spcAft>
              <a:buSzPts val="1800"/>
              <a:buChar char="●"/>
              <a:defRPr sz="1150"/>
            </a:lvl1pPr>
            <a:lvl2pPr marL="914400" lvl="1" indent="-317500" rtl="0">
              <a:spcBef>
                <a:spcPts val="1000"/>
              </a:spcBef>
              <a:spcAft>
                <a:spcPts val="0"/>
              </a:spcAft>
              <a:buSzPts val="1400"/>
              <a:buChar char="○"/>
              <a:defRPr sz="1150"/>
            </a:lvl2pPr>
            <a:lvl3pPr marL="1371600" lvl="2" indent="-317500" rtl="0">
              <a:spcBef>
                <a:spcPts val="1600"/>
              </a:spcBef>
              <a:spcAft>
                <a:spcPts val="0"/>
              </a:spcAft>
              <a:buSzPts val="1400"/>
              <a:buChar char="■"/>
              <a:defRPr sz="1150"/>
            </a:lvl3pPr>
            <a:lvl4pPr marL="1828800" lvl="3" indent="-317500" rtl="0">
              <a:spcBef>
                <a:spcPts val="1600"/>
              </a:spcBef>
              <a:spcAft>
                <a:spcPts val="0"/>
              </a:spcAft>
              <a:buSzPts val="1400"/>
              <a:buChar char="●"/>
              <a:defRPr sz="1150"/>
            </a:lvl4pPr>
            <a:lvl5pPr marL="2286000" lvl="4" indent="-317500" rtl="0">
              <a:spcBef>
                <a:spcPts val="1600"/>
              </a:spcBef>
              <a:spcAft>
                <a:spcPts val="0"/>
              </a:spcAft>
              <a:buSzPts val="1400"/>
              <a:buChar char="○"/>
              <a:defRPr sz="1150"/>
            </a:lvl5pPr>
            <a:lvl6pPr marL="2743200" lvl="5" indent="-317500" rtl="0">
              <a:spcBef>
                <a:spcPts val="1600"/>
              </a:spcBef>
              <a:spcAft>
                <a:spcPts val="0"/>
              </a:spcAft>
              <a:buSzPts val="1400"/>
              <a:buChar char="■"/>
              <a:defRPr sz="1150"/>
            </a:lvl6pPr>
            <a:lvl7pPr marL="3200400" lvl="6" indent="-317500" rtl="0">
              <a:spcBef>
                <a:spcPts val="1600"/>
              </a:spcBef>
              <a:spcAft>
                <a:spcPts val="0"/>
              </a:spcAft>
              <a:buSzPts val="1400"/>
              <a:buChar char="●"/>
              <a:defRPr sz="1150"/>
            </a:lvl7pPr>
            <a:lvl8pPr marL="3657600" lvl="7" indent="-317500" rtl="0">
              <a:spcBef>
                <a:spcPts val="1600"/>
              </a:spcBef>
              <a:spcAft>
                <a:spcPts val="0"/>
              </a:spcAft>
              <a:buSzPts val="1400"/>
              <a:buChar char="○"/>
              <a:defRPr sz="1150"/>
            </a:lvl8pPr>
            <a:lvl9pPr marL="4114800" lvl="8" indent="-317500" rtl="0">
              <a:spcBef>
                <a:spcPts val="1600"/>
              </a:spcBef>
              <a:spcAft>
                <a:spcPts val="1600"/>
              </a:spcAft>
              <a:buSzPts val="1400"/>
              <a:buChar char="■"/>
              <a:defRPr sz="1150"/>
            </a:lvl9pPr>
          </a:lstStyle>
          <a:p>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list 2">
  <p:cSld name="CUSTOM_14">
    <p:spTree>
      <p:nvGrpSpPr>
        <p:cNvPr id="1" name="Shape 10701"/>
        <p:cNvGrpSpPr/>
        <p:nvPr/>
      </p:nvGrpSpPr>
      <p:grpSpPr>
        <a:xfrm>
          <a:off x="0" y="0"/>
          <a:ext cx="0" cy="0"/>
          <a:chOff x="0" y="0"/>
          <a:chExt cx="0" cy="0"/>
        </a:xfrm>
      </p:grpSpPr>
      <p:grpSp>
        <p:nvGrpSpPr>
          <p:cNvPr id="10702" name="Google Shape;10702;p16"/>
          <p:cNvGrpSpPr/>
          <p:nvPr/>
        </p:nvGrpSpPr>
        <p:grpSpPr>
          <a:xfrm flipH="1">
            <a:off x="-2000474" y="-165027"/>
            <a:ext cx="11226942" cy="5700535"/>
            <a:chOff x="238125" y="1043475"/>
            <a:chExt cx="7142275" cy="3626525"/>
          </a:xfrm>
        </p:grpSpPr>
        <p:sp>
          <p:nvSpPr>
            <p:cNvPr id="10703" name="Google Shape;10703;p16"/>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4" name="Google Shape;10704;p16"/>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5" name="Google Shape;10705;p16"/>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16"/>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7" name="Google Shape;10707;p16"/>
          <p:cNvGrpSpPr/>
          <p:nvPr/>
        </p:nvGrpSpPr>
        <p:grpSpPr>
          <a:xfrm rot="10800000">
            <a:off x="-25595" y="-688301"/>
            <a:ext cx="9152207" cy="6520116"/>
            <a:chOff x="238075" y="312675"/>
            <a:chExt cx="7142350" cy="5088275"/>
          </a:xfrm>
        </p:grpSpPr>
        <p:sp>
          <p:nvSpPr>
            <p:cNvPr id="10708" name="Google Shape;10708;p16"/>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16"/>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16"/>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16"/>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16"/>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16"/>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16"/>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16"/>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6" name="Google Shape;10716;p16"/>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7" name="Google Shape;10717;p16"/>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16"/>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16"/>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16"/>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16"/>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16"/>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16"/>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16"/>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16"/>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16"/>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16"/>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8" name="Google Shape;10728;p16"/>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9" name="Google Shape;10729;p16"/>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16"/>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16"/>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16"/>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16"/>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16"/>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16"/>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16"/>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16"/>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16"/>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16"/>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0" name="Google Shape;10740;p16"/>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1" name="Google Shape;10741;p16"/>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16"/>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16"/>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16"/>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16"/>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16"/>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16"/>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16"/>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16"/>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16"/>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16"/>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2" name="Google Shape;10752;p16"/>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3" name="Google Shape;10753;p16"/>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16"/>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16"/>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16"/>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16"/>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8" name="Google Shape;10758;p16"/>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9" name="Google Shape;10759;p16"/>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0" name="Google Shape;10760;p16"/>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1" name="Google Shape;10761;p16"/>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16"/>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16"/>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16"/>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16"/>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16"/>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16"/>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16"/>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16"/>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16"/>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16"/>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2" name="Google Shape;10772;p16"/>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3" name="Google Shape;10773;p16"/>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16"/>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16"/>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16"/>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16"/>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16"/>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16"/>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16"/>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16"/>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16"/>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16"/>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4" name="Google Shape;10784;p16"/>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5" name="Google Shape;10785;p16"/>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16"/>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16"/>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16"/>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16"/>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16"/>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16"/>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16"/>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16"/>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16"/>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16"/>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6" name="Google Shape;10796;p16"/>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7" name="Google Shape;10797;p16"/>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16"/>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16"/>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16"/>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16"/>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16"/>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16"/>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16"/>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16"/>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16"/>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16"/>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8" name="Google Shape;10808;p16"/>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9" name="Google Shape;10809;p16"/>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16"/>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16"/>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16"/>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16"/>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16"/>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16"/>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16"/>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16"/>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16"/>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16"/>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0" name="Google Shape;10820;p16"/>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1" name="Google Shape;10821;p16"/>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16"/>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16"/>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16"/>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16"/>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16"/>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16"/>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16"/>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16"/>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16"/>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16"/>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2" name="Google Shape;10832;p16"/>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3" name="Google Shape;10833;p16"/>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16"/>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16"/>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16"/>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16"/>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16"/>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16"/>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16"/>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16"/>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16"/>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16"/>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4" name="Google Shape;10844;p16"/>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5" name="Google Shape;10845;p16"/>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16"/>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16"/>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16"/>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16"/>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16"/>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16"/>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16"/>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16"/>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16"/>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16"/>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6" name="Google Shape;10856;p16"/>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7" name="Google Shape;10857;p16"/>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16"/>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16"/>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16"/>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16"/>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2" name="Google Shape;10862;p16"/>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16"/>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16"/>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16"/>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16"/>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16"/>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16"/>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16"/>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16"/>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1" name="Google Shape;10871;p16"/>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2" name="Google Shape;10872;p16"/>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3" name="Google Shape;10873;p16"/>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16"/>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16"/>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16"/>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16"/>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16"/>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16"/>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16"/>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16"/>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16"/>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16"/>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4" name="Google Shape;10884;p16"/>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5" name="Google Shape;10885;p16"/>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16"/>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16"/>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8" name="Google Shape;10888;p16"/>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9" name="Google Shape;10889;p16"/>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16"/>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16"/>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16"/>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16"/>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4" name="Google Shape;10894;p16"/>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5" name="Google Shape;10895;p16"/>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6" name="Google Shape;10896;p16"/>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16"/>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16"/>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16"/>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16"/>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16"/>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16"/>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16"/>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16"/>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16"/>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16"/>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7" name="Google Shape;10907;p16"/>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8" name="Google Shape;10908;p16"/>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16"/>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16"/>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16"/>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16"/>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16"/>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16"/>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16"/>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16"/>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16"/>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16"/>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9" name="Google Shape;10919;p16"/>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0" name="Google Shape;10920;p16"/>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16"/>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16"/>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16"/>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16"/>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16"/>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16"/>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16"/>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16"/>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16"/>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16"/>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1" name="Google Shape;10931;p16"/>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2" name="Google Shape;10932;p16"/>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16"/>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16"/>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16"/>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16"/>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16"/>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16"/>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16"/>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16"/>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16"/>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16"/>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3" name="Google Shape;10943;p16"/>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4" name="Google Shape;10944;p16"/>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16"/>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16"/>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16"/>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16"/>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16"/>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16"/>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16"/>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16"/>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16"/>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16"/>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5" name="Google Shape;10955;p16"/>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6" name="Google Shape;10956;p16"/>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16"/>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16"/>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16"/>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16"/>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16"/>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16"/>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16"/>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16"/>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16"/>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16"/>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7" name="Google Shape;10967;p16"/>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8" name="Google Shape;10968;p16"/>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16"/>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16"/>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16"/>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16"/>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16"/>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16"/>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16"/>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16"/>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16"/>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16"/>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9" name="Google Shape;10979;p16"/>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0" name="Google Shape;10980;p16"/>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16"/>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16"/>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16"/>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16"/>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16"/>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16"/>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16"/>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16"/>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16"/>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16"/>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1" name="Google Shape;10991;p16"/>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2" name="Google Shape;10992;p16"/>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16"/>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16"/>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16"/>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16"/>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16"/>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16"/>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16"/>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16"/>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16"/>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16"/>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3" name="Google Shape;11003;p16"/>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4" name="Google Shape;11004;p16"/>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16"/>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16"/>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16"/>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16"/>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16"/>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16"/>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16"/>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16"/>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16"/>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16"/>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5" name="Google Shape;11015;p16"/>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6" name="Google Shape;11016;p16"/>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16"/>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16"/>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16"/>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16"/>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16"/>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16"/>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16"/>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16"/>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16"/>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16"/>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7" name="Google Shape;11027;p16"/>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8" name="Google Shape;11028;p16"/>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16"/>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16"/>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16"/>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16"/>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16"/>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16"/>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16"/>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16"/>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16"/>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16"/>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9" name="Google Shape;11039;p16"/>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0" name="Google Shape;11040;p16"/>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16"/>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16"/>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16"/>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16"/>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16"/>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16"/>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16"/>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16"/>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16"/>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16"/>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1" name="Google Shape;11051;p16"/>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2" name="Google Shape;11052;p16"/>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16"/>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16"/>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16"/>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16"/>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7" name="Google Shape;11057;p16"/>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8" name="Google Shape;11058;p16"/>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16"/>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16"/>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16"/>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16"/>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16"/>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16"/>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16"/>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16"/>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16"/>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16"/>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16"/>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16"/>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16"/>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16"/>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16"/>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16"/>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16"/>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16"/>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16"/>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16"/>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16"/>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16"/>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16"/>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16"/>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16"/>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16"/>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16"/>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16"/>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16"/>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16"/>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16"/>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16"/>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16"/>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16"/>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16"/>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16"/>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16"/>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16"/>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16"/>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16"/>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16"/>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16"/>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16"/>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16"/>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16"/>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16"/>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16"/>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16"/>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16"/>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16"/>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16"/>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16"/>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16"/>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16"/>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16"/>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16"/>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16"/>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16"/>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16"/>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16"/>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16"/>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16"/>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16"/>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16"/>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16"/>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16"/>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16"/>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16"/>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16"/>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16"/>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16"/>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16"/>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16"/>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16"/>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16"/>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16"/>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16"/>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16"/>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16"/>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16"/>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16"/>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16"/>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16"/>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16"/>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16"/>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16"/>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16"/>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16"/>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16"/>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16"/>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16"/>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16"/>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16"/>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16"/>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16"/>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16"/>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16"/>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16"/>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16"/>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16"/>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16"/>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16"/>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16"/>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16"/>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16"/>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16"/>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16"/>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16"/>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16"/>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16"/>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16"/>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16"/>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16"/>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16"/>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16"/>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16"/>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16"/>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16"/>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16"/>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16"/>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16"/>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16"/>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16"/>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16"/>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16"/>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16"/>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16"/>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16"/>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16"/>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16"/>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16"/>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16"/>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16"/>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16"/>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16"/>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16"/>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16"/>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16"/>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16"/>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16"/>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16"/>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16"/>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16"/>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16"/>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16"/>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16"/>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16"/>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16"/>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16"/>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16"/>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16"/>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16"/>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16"/>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16"/>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16"/>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16"/>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16"/>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16"/>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16"/>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16"/>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16"/>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16"/>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16"/>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16"/>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16"/>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16"/>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16"/>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16"/>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16"/>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16"/>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16"/>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16"/>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16"/>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16"/>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16"/>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16"/>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16"/>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16"/>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16"/>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16"/>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16"/>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16"/>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16"/>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16"/>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16"/>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16"/>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16"/>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16"/>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16"/>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16"/>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16"/>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16"/>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1" name="Google Shape;11251;p16"/>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16"/>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16"/>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16"/>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16"/>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16"/>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16"/>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16"/>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9" name="Google Shape;11259;p16"/>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0" name="Google Shape;11260;p16"/>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1" name="Google Shape;11261;p16"/>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2" name="Google Shape;11262;p16"/>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3" name="Google Shape;11263;p16"/>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16"/>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16"/>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6" name="Google Shape;11266;p16"/>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7" name="Google Shape;11267;p16"/>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16"/>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16"/>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16"/>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16"/>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16"/>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16"/>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16"/>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16"/>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16"/>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16"/>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16"/>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16"/>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16"/>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16"/>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16"/>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16"/>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16"/>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16"/>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16"/>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16"/>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16"/>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16"/>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16"/>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91" name="Google Shape;11291;p16"/>
          <p:cNvGrpSpPr/>
          <p:nvPr/>
        </p:nvGrpSpPr>
        <p:grpSpPr>
          <a:xfrm rot="10800000">
            <a:off x="-79144" y="-541921"/>
            <a:ext cx="9357872" cy="6281452"/>
            <a:chOff x="235375" y="458950"/>
            <a:chExt cx="7145050" cy="4796100"/>
          </a:xfrm>
        </p:grpSpPr>
        <p:sp>
          <p:nvSpPr>
            <p:cNvPr id="11292" name="Google Shape;11292;p16"/>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16"/>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16"/>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16"/>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16"/>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16"/>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16"/>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16"/>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16"/>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16"/>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16"/>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16"/>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16"/>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16"/>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16"/>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16"/>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16"/>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16"/>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16"/>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16"/>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2" name="Google Shape;11312;p16"/>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3" name="Google Shape;11313;p16"/>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16"/>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16"/>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16"/>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7" name="Google Shape;11317;p16"/>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8" name="Google Shape;11318;p16"/>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9" name="Google Shape;11319;p16"/>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16"/>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16"/>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16"/>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16"/>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16"/>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16"/>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16"/>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16"/>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16"/>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16"/>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0" name="Google Shape;11330;p16"/>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1" name="Google Shape;11331;p16"/>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16"/>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16"/>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16"/>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16"/>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16"/>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16"/>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16"/>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16"/>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16"/>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16"/>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2" name="Google Shape;11342;p16"/>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3" name="Google Shape;11343;p16"/>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16"/>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16"/>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16"/>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16"/>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16"/>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16"/>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16"/>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16"/>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16"/>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16"/>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4" name="Google Shape;11354;p16"/>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5" name="Google Shape;11355;p16"/>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16"/>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16"/>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16"/>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16"/>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16"/>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16"/>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16"/>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16"/>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16"/>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16"/>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6" name="Google Shape;11366;p16"/>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7" name="Google Shape;11367;p16"/>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16"/>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16"/>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16"/>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16"/>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16"/>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16"/>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16"/>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16"/>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16"/>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16"/>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8" name="Google Shape;11378;p16"/>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9" name="Google Shape;11379;p16"/>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16"/>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16"/>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16"/>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16"/>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16"/>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16"/>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16"/>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16"/>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16"/>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16"/>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0" name="Google Shape;11390;p16"/>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1" name="Google Shape;11391;p16"/>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16"/>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16"/>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16"/>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16"/>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16"/>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16"/>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16"/>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16"/>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16"/>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16"/>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2" name="Google Shape;11402;p16"/>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3" name="Google Shape;11403;p16"/>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16"/>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16"/>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16"/>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16"/>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16"/>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16"/>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16"/>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16"/>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16"/>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16"/>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4" name="Google Shape;11414;p16"/>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5" name="Google Shape;11415;p16"/>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16"/>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16"/>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16"/>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16"/>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16"/>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16"/>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16"/>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16"/>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16"/>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16"/>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6" name="Google Shape;11426;p16"/>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7" name="Google Shape;11427;p16"/>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16"/>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16"/>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16"/>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16"/>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16"/>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16"/>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16"/>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16"/>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16"/>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16"/>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8" name="Google Shape;11438;p16"/>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9" name="Google Shape;11439;p16"/>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16"/>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16"/>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16"/>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16"/>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44" name="Google Shape;11444;p16"/>
          <p:cNvGrpSpPr/>
          <p:nvPr/>
        </p:nvGrpSpPr>
        <p:grpSpPr>
          <a:xfrm rot="10800000">
            <a:off x="-128548" y="-503997"/>
            <a:ext cx="9358095" cy="6205603"/>
            <a:chOff x="236675" y="487975"/>
            <a:chExt cx="7144675" cy="4737825"/>
          </a:xfrm>
        </p:grpSpPr>
        <p:sp>
          <p:nvSpPr>
            <p:cNvPr id="11445" name="Google Shape;11445;p16"/>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16"/>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16"/>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16"/>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16"/>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16"/>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1" name="Google Shape;11451;p16"/>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16"/>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16"/>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16"/>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16"/>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16"/>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16"/>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8" name="Google Shape;11458;p16"/>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9" name="Google Shape;11459;p16"/>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0" name="Google Shape;11460;p16"/>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1" name="Google Shape;11461;p16"/>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2" name="Google Shape;11462;p16"/>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3" name="Google Shape;11463;p16"/>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4" name="Google Shape;11464;p16"/>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5" name="Google Shape;11465;p16"/>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6" name="Google Shape;11466;p16"/>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7" name="Google Shape;11467;p16"/>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8" name="Google Shape;11468;p16"/>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16"/>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16"/>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16"/>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16"/>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3" name="Google Shape;11473;p16"/>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4" name="Google Shape;11474;p16"/>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16"/>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16"/>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16"/>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16"/>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16"/>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16"/>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16"/>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16"/>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16"/>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16"/>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16"/>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16"/>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16"/>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16"/>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16"/>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16"/>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16"/>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16"/>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16"/>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16"/>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16"/>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16"/>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16"/>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16"/>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16"/>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16"/>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16"/>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16"/>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16"/>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16"/>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16"/>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16"/>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16"/>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16"/>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16"/>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16"/>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16"/>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16"/>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16"/>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16"/>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16"/>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16"/>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16"/>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16"/>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16"/>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16"/>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16"/>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16"/>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16"/>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16"/>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16"/>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16"/>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16"/>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16"/>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16"/>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16"/>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16"/>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16"/>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16"/>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16"/>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16"/>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16"/>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16"/>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16"/>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16"/>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16"/>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16"/>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16"/>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16"/>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16"/>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16"/>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16"/>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16"/>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16"/>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16"/>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16"/>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16"/>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16"/>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16"/>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16"/>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16"/>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16"/>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16"/>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16"/>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16"/>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16"/>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16"/>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16"/>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16"/>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16"/>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16"/>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566" name="Google Shape;11566;p16"/>
          <p:cNvSpPr txBox="1">
            <a:spLocks noGrp="1"/>
          </p:cNvSpPr>
          <p:nvPr>
            <p:ph type="title"/>
          </p:nvPr>
        </p:nvSpPr>
        <p:spPr>
          <a:xfrm>
            <a:off x="713225" y="445025"/>
            <a:ext cx="7717500" cy="1079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1567" name="Google Shape;11567;p16"/>
          <p:cNvSpPr txBox="1">
            <a:spLocks noGrp="1"/>
          </p:cNvSpPr>
          <p:nvPr>
            <p:ph type="subTitle" idx="1"/>
          </p:nvPr>
        </p:nvSpPr>
        <p:spPr>
          <a:xfrm>
            <a:off x="4506600" y="2085775"/>
            <a:ext cx="3924000" cy="2635200"/>
          </a:xfrm>
          <a:prstGeom prst="rect">
            <a:avLst/>
          </a:prstGeom>
        </p:spPr>
        <p:txBody>
          <a:bodyPr spcFirstLastPara="1" wrap="square" lIns="91425" tIns="91425" rIns="91425" bIns="91425" anchor="t" anchorCtr="0">
            <a:noAutofit/>
          </a:bodyPr>
          <a:lstStyle>
            <a:lvl1pPr lvl="0" algn="r">
              <a:spcBef>
                <a:spcPts val="0"/>
              </a:spcBef>
              <a:spcAft>
                <a:spcPts val="0"/>
              </a:spcAft>
              <a:buSzPts val="1400"/>
              <a:buChar char="●"/>
              <a:defRPr sz="1400"/>
            </a:lvl1pPr>
            <a:lvl2pPr lvl="1">
              <a:spcBef>
                <a:spcPts val="1600"/>
              </a:spcBef>
              <a:spcAft>
                <a:spcPts val="0"/>
              </a:spcAft>
              <a:buSzPts val="1400"/>
              <a:buChar char="○"/>
              <a:defRPr/>
            </a:lvl2pPr>
            <a:lvl3pPr lvl="2">
              <a:spcBef>
                <a:spcPts val="1600"/>
              </a:spcBef>
              <a:spcAft>
                <a:spcPts val="0"/>
              </a:spcAft>
              <a:buSzPts val="1400"/>
              <a:buChar char="■"/>
              <a:defRPr/>
            </a:lvl3pPr>
            <a:lvl4pPr lvl="3">
              <a:spcBef>
                <a:spcPts val="1600"/>
              </a:spcBef>
              <a:spcAft>
                <a:spcPts val="0"/>
              </a:spcAft>
              <a:buSzPts val="1400"/>
              <a:buChar char="●"/>
              <a:defRPr/>
            </a:lvl4pPr>
            <a:lvl5pPr lvl="4">
              <a:spcBef>
                <a:spcPts val="1600"/>
              </a:spcBef>
              <a:spcAft>
                <a:spcPts val="0"/>
              </a:spcAft>
              <a:buSzPts val="1400"/>
              <a:buChar char="○"/>
              <a:defRPr/>
            </a:lvl5pPr>
            <a:lvl6pPr lvl="5">
              <a:spcBef>
                <a:spcPts val="1600"/>
              </a:spcBef>
              <a:spcAft>
                <a:spcPts val="0"/>
              </a:spcAft>
              <a:buSzPts val="1400"/>
              <a:buChar char="■"/>
              <a:defRPr/>
            </a:lvl6pPr>
            <a:lvl7pPr lvl="6">
              <a:spcBef>
                <a:spcPts val="1600"/>
              </a:spcBef>
              <a:spcAft>
                <a:spcPts val="0"/>
              </a:spcAft>
              <a:buSzPts val="1400"/>
              <a:buChar char="●"/>
              <a:defRPr/>
            </a:lvl7pPr>
            <a:lvl8pPr lvl="7">
              <a:spcBef>
                <a:spcPts val="1600"/>
              </a:spcBef>
              <a:spcAft>
                <a:spcPts val="0"/>
              </a:spcAft>
              <a:buSzPts val="1400"/>
              <a:buChar char="○"/>
              <a:defRPr/>
            </a:lvl8pPr>
            <a:lvl9pPr lvl="8">
              <a:spcBef>
                <a:spcPts val="1600"/>
              </a:spcBef>
              <a:spcAft>
                <a:spcPts val="1600"/>
              </a:spcAft>
              <a:buSzPts val="1400"/>
              <a:buChar char="■"/>
              <a:defRPr/>
            </a:lvl9pPr>
          </a:lstStyle>
          <a:p>
            <a:endParaRPr/>
          </a:p>
        </p:txBody>
      </p:sp>
      <p:sp>
        <p:nvSpPr>
          <p:cNvPr id="11568" name="Google Shape;11568;p16"/>
          <p:cNvSpPr txBox="1">
            <a:spLocks noGrp="1"/>
          </p:cNvSpPr>
          <p:nvPr>
            <p:ph type="subTitle" idx="2"/>
          </p:nvPr>
        </p:nvSpPr>
        <p:spPr>
          <a:xfrm>
            <a:off x="4506550" y="1826625"/>
            <a:ext cx="3924000" cy="459300"/>
          </a:xfrm>
          <a:prstGeom prst="rect">
            <a:avLst/>
          </a:prstGeom>
        </p:spPr>
        <p:txBody>
          <a:bodyPr spcFirstLastPara="1" wrap="square" lIns="91425" tIns="91425" rIns="91425" bIns="91425" anchor="t" anchorCtr="0">
            <a:noAutofit/>
          </a:bodyPr>
          <a:lstStyle>
            <a:lvl1pPr lvl="0" algn="r">
              <a:spcBef>
                <a:spcPts val="0"/>
              </a:spcBef>
              <a:spcAft>
                <a:spcPts val="0"/>
              </a:spcAft>
              <a:buSzPts val="2000"/>
              <a:buNone/>
              <a:defRPr sz="2000">
                <a:latin typeface="Montserrat Thin"/>
                <a:ea typeface="Montserrat Thin"/>
                <a:cs typeface="Montserrat Thin"/>
                <a:sym typeface="Montserrat Thin"/>
              </a:defRPr>
            </a:lvl1pPr>
            <a:lvl2pPr lvl="1">
              <a:spcBef>
                <a:spcPts val="160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One column text 1">
  <p:cSld name="CUSTOM_15">
    <p:spTree>
      <p:nvGrpSpPr>
        <p:cNvPr id="1" name="Shape 11569"/>
        <p:cNvGrpSpPr/>
        <p:nvPr/>
      </p:nvGrpSpPr>
      <p:grpSpPr>
        <a:xfrm>
          <a:off x="0" y="0"/>
          <a:ext cx="0" cy="0"/>
          <a:chOff x="0" y="0"/>
          <a:chExt cx="0" cy="0"/>
        </a:xfrm>
      </p:grpSpPr>
      <p:grpSp>
        <p:nvGrpSpPr>
          <p:cNvPr id="11570" name="Google Shape;11570;p17"/>
          <p:cNvGrpSpPr/>
          <p:nvPr/>
        </p:nvGrpSpPr>
        <p:grpSpPr>
          <a:xfrm>
            <a:off x="23568" y="-688301"/>
            <a:ext cx="9152207" cy="6520116"/>
            <a:chOff x="238075" y="312675"/>
            <a:chExt cx="7142350" cy="5088275"/>
          </a:xfrm>
        </p:grpSpPr>
        <p:sp>
          <p:nvSpPr>
            <p:cNvPr id="11571" name="Google Shape;11571;p17"/>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17"/>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17"/>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17"/>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17"/>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17"/>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17"/>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17"/>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17"/>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17"/>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17"/>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17"/>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17"/>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17"/>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17"/>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17"/>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17"/>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17"/>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17"/>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17"/>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17"/>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17"/>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17"/>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17"/>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17"/>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17"/>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17"/>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17"/>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17"/>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17"/>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17"/>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17"/>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17"/>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17"/>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17"/>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17"/>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17"/>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17"/>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17"/>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17"/>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17"/>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17"/>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17"/>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17"/>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17"/>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17"/>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17"/>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17"/>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17"/>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17"/>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17"/>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17"/>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17"/>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17"/>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17"/>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17"/>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17"/>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17"/>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17"/>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17"/>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17"/>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17"/>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17"/>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17"/>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17"/>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17"/>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17"/>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17"/>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17"/>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17"/>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17"/>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17"/>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17"/>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17"/>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17"/>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17"/>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17"/>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17"/>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17"/>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17"/>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17"/>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17"/>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17"/>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17"/>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17"/>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17"/>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17"/>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17"/>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17"/>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17"/>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17"/>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17"/>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17"/>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17"/>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17"/>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17"/>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7" name="Google Shape;11667;p17"/>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17"/>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17"/>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17"/>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17"/>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17"/>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3" name="Google Shape;11673;p17"/>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4" name="Google Shape;11674;p17"/>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5" name="Google Shape;11675;p17"/>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6" name="Google Shape;11676;p17"/>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7" name="Google Shape;11677;p17"/>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8" name="Google Shape;11678;p17"/>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9" name="Google Shape;11679;p17"/>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0" name="Google Shape;11680;p17"/>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1" name="Google Shape;11681;p17"/>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2" name="Google Shape;11682;p17"/>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3" name="Google Shape;11683;p17"/>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17"/>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17"/>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6" name="Google Shape;11686;p17"/>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7" name="Google Shape;11687;p17"/>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17"/>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17"/>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17"/>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17"/>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17"/>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17"/>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17"/>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17"/>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17"/>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17"/>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17"/>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17"/>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17"/>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17"/>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17"/>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17"/>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17"/>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17"/>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17"/>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17"/>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17"/>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17"/>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17"/>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17"/>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17"/>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17"/>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17"/>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17"/>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17"/>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17"/>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17"/>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17"/>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17"/>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17"/>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17"/>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17"/>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17"/>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17"/>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17"/>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17"/>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17"/>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17"/>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17"/>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17"/>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2" name="Google Shape;11732;p17"/>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3" name="Google Shape;11733;p17"/>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17"/>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17"/>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17"/>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7" name="Google Shape;11737;p17"/>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8" name="Google Shape;11738;p17"/>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9" name="Google Shape;11739;p17"/>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17"/>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17"/>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17"/>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17"/>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17"/>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17"/>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17"/>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17"/>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17"/>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17"/>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0" name="Google Shape;11750;p17"/>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1" name="Google Shape;11751;p17"/>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17"/>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17"/>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17"/>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17"/>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17"/>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17"/>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17"/>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17"/>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17"/>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17"/>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2" name="Google Shape;11762;p17"/>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3" name="Google Shape;11763;p17"/>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17"/>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17"/>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17"/>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17"/>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17"/>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17"/>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17"/>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17"/>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17"/>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17"/>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4" name="Google Shape;11774;p17"/>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5" name="Google Shape;11775;p17"/>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17"/>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17"/>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17"/>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17"/>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17"/>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17"/>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17"/>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17"/>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17"/>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17"/>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6" name="Google Shape;11786;p17"/>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7" name="Google Shape;11787;p17"/>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17"/>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17"/>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17"/>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17"/>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17"/>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17"/>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17"/>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17"/>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17"/>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17"/>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8" name="Google Shape;11798;p17"/>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9" name="Google Shape;11799;p17"/>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17"/>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17"/>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17"/>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17"/>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17"/>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17"/>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17"/>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17"/>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17"/>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17"/>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0" name="Google Shape;11810;p17"/>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1" name="Google Shape;11811;p17"/>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17"/>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17"/>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17"/>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17"/>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17"/>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17"/>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17"/>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17"/>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17"/>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17"/>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2" name="Google Shape;11822;p17"/>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3" name="Google Shape;11823;p17"/>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17"/>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17"/>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17"/>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17"/>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17"/>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17"/>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17"/>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17"/>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17"/>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17"/>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4" name="Google Shape;11834;p17"/>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5" name="Google Shape;11835;p17"/>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17"/>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17"/>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17"/>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17"/>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17"/>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17"/>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17"/>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17"/>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17"/>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17"/>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6" name="Google Shape;11846;p17"/>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7" name="Google Shape;11847;p17"/>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17"/>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17"/>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17"/>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17"/>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17"/>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17"/>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17"/>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17"/>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17"/>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17"/>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8" name="Google Shape;11858;p17"/>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9" name="Google Shape;11859;p17"/>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17"/>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17"/>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17"/>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17"/>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17"/>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17"/>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17"/>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17"/>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17"/>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17"/>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17"/>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1" name="Google Shape;11871;p17"/>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17"/>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17"/>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17"/>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17"/>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17"/>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17"/>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8" name="Google Shape;11878;p17"/>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9" name="Google Shape;11879;p17"/>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17"/>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17"/>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17"/>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17"/>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17"/>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17"/>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17"/>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17"/>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8" name="Google Shape;11888;p17"/>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9" name="Google Shape;11889;p17"/>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0" name="Google Shape;11890;p17"/>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1" name="Google Shape;11891;p17"/>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2" name="Google Shape;11892;p17"/>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3" name="Google Shape;11893;p17"/>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4" name="Google Shape;11894;p17"/>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5" name="Google Shape;11895;p17"/>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6" name="Google Shape;11896;p17"/>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7" name="Google Shape;11897;p17"/>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8" name="Google Shape;11898;p17"/>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9" name="Google Shape;11899;p17"/>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0" name="Google Shape;11900;p17"/>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1" name="Google Shape;11901;p17"/>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2" name="Google Shape;11902;p17"/>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17"/>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17"/>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17"/>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17"/>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7" name="Google Shape;11907;p17"/>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8" name="Google Shape;11908;p17"/>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9" name="Google Shape;11909;p17"/>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0" name="Google Shape;11910;p17"/>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1" name="Google Shape;11911;p17"/>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17"/>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17"/>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4" name="Google Shape;11914;p17"/>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5" name="Google Shape;11915;p17"/>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6" name="Google Shape;11916;p17"/>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17"/>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17"/>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17"/>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17"/>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17"/>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17"/>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17"/>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17"/>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17"/>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17"/>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17"/>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17"/>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9" name="Google Shape;11929;p17"/>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0" name="Google Shape;11930;p17"/>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17"/>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17"/>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17"/>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17"/>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17"/>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17"/>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17"/>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17"/>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17"/>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17"/>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1" name="Google Shape;11941;p17"/>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17"/>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17"/>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17"/>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17"/>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17"/>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17"/>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17"/>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17"/>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17"/>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17"/>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17"/>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3" name="Google Shape;11953;p17"/>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4" name="Google Shape;11954;p17"/>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5" name="Google Shape;11955;p17"/>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17"/>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17"/>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17"/>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17"/>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17"/>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17"/>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17"/>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17"/>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17"/>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17"/>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6" name="Google Shape;11966;p17"/>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7" name="Google Shape;11967;p17"/>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17"/>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17"/>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17"/>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17"/>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17"/>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17"/>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17"/>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17"/>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17"/>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17"/>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8" name="Google Shape;11978;p17"/>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9" name="Google Shape;11979;p17"/>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17"/>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17"/>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17"/>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17"/>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17"/>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17"/>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17"/>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17"/>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17"/>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17"/>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0" name="Google Shape;11990;p17"/>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1" name="Google Shape;11991;p17"/>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17"/>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17"/>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17"/>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17"/>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17"/>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17"/>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17"/>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17"/>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17"/>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17"/>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2" name="Google Shape;12002;p17"/>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3" name="Google Shape;12003;p17"/>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17"/>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17"/>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17"/>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17"/>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17"/>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17"/>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17"/>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17"/>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17"/>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17"/>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4" name="Google Shape;12014;p17"/>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5" name="Google Shape;12015;p17"/>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17"/>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17"/>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17"/>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17"/>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17"/>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17"/>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17"/>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17"/>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17"/>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17"/>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6" name="Google Shape;12026;p17"/>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7" name="Google Shape;12027;p17"/>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17"/>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17"/>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17"/>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17"/>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17"/>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17"/>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17"/>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17"/>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17"/>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17"/>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8" name="Google Shape;12038;p17"/>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9" name="Google Shape;12039;p17"/>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17"/>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17"/>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17"/>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17"/>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17"/>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17"/>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17"/>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17"/>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17"/>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17"/>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0" name="Google Shape;12050;p17"/>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1" name="Google Shape;12051;p17"/>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17"/>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17"/>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17"/>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17"/>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17"/>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17"/>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17"/>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17"/>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17"/>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17"/>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2" name="Google Shape;12062;p17"/>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3" name="Google Shape;12063;p17"/>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17"/>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17"/>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17"/>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17"/>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17"/>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17"/>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17"/>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17"/>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17"/>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17"/>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4" name="Google Shape;12074;p17"/>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5" name="Google Shape;12075;p17"/>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17"/>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17"/>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17"/>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17"/>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17"/>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17"/>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17"/>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17"/>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17"/>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17"/>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6" name="Google Shape;12086;p17"/>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7" name="Google Shape;12087;p17"/>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17"/>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17"/>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17"/>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17"/>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17"/>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17"/>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17"/>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17"/>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17"/>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17"/>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17"/>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17"/>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17"/>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17"/>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17"/>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17"/>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17"/>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17"/>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17"/>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17"/>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17"/>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17"/>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17"/>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17"/>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17"/>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17"/>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17"/>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17"/>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17"/>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17"/>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17"/>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17"/>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17"/>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17"/>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17"/>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17"/>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17"/>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17"/>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17"/>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17"/>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17"/>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17"/>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17"/>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17"/>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2" name="Google Shape;12132;p17"/>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3" name="Google Shape;12133;p17"/>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17"/>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17"/>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17"/>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17"/>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17"/>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17"/>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17"/>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17"/>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17"/>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17"/>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17"/>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17"/>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17"/>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17"/>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17"/>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17"/>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17"/>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17"/>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17"/>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17"/>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54" name="Google Shape;12154;p17"/>
          <p:cNvGrpSpPr/>
          <p:nvPr/>
        </p:nvGrpSpPr>
        <p:grpSpPr>
          <a:xfrm>
            <a:off x="-128548" y="-596017"/>
            <a:ext cx="9357872" cy="6281452"/>
            <a:chOff x="235375" y="458950"/>
            <a:chExt cx="7145050" cy="4796100"/>
          </a:xfrm>
        </p:grpSpPr>
        <p:sp>
          <p:nvSpPr>
            <p:cNvPr id="12155" name="Google Shape;12155;p17"/>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17"/>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17"/>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17"/>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17"/>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17"/>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17"/>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17"/>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17"/>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17"/>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17"/>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17"/>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17"/>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17"/>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17"/>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17"/>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17"/>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17"/>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17"/>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17"/>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17"/>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17"/>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17"/>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8" name="Google Shape;12178;p17"/>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17"/>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17"/>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17"/>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17"/>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3" name="Google Shape;12183;p17"/>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4" name="Google Shape;12184;p17"/>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17"/>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17"/>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17"/>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8" name="Google Shape;12188;p17"/>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9" name="Google Shape;12189;p17"/>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17"/>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17"/>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17"/>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17"/>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17"/>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17"/>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17"/>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17"/>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17"/>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17"/>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17"/>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17"/>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2" name="Google Shape;12202;p17"/>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3" name="Google Shape;12203;p17"/>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17"/>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17"/>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17"/>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17"/>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17"/>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17"/>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17"/>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17"/>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17"/>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17"/>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4" name="Google Shape;12214;p17"/>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5" name="Google Shape;12215;p17"/>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6" name="Google Shape;12216;p17"/>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17"/>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17"/>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17"/>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17"/>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1" name="Google Shape;12221;p17"/>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2" name="Google Shape;12222;p17"/>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3" name="Google Shape;12223;p17"/>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4" name="Google Shape;12224;p17"/>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17"/>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17"/>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17"/>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17"/>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17"/>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17"/>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17"/>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17"/>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17"/>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17"/>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5" name="Google Shape;12235;p17"/>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6" name="Google Shape;12236;p17"/>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17"/>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17"/>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17"/>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17"/>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17"/>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17"/>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17"/>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17"/>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17"/>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17"/>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7" name="Google Shape;12247;p17"/>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8" name="Google Shape;12248;p17"/>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17"/>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17"/>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17"/>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17"/>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17"/>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17"/>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17"/>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17"/>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17"/>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17"/>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9" name="Google Shape;12259;p17"/>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0" name="Google Shape;12260;p17"/>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17"/>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17"/>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17"/>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17"/>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17"/>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17"/>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17"/>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17"/>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17"/>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17"/>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1" name="Google Shape;12271;p17"/>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2" name="Google Shape;12272;p17"/>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17"/>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17"/>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17"/>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17"/>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17"/>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17"/>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17"/>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17"/>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17"/>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17"/>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3" name="Google Shape;12283;p17"/>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4" name="Google Shape;12284;p17"/>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17"/>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17"/>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17"/>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17"/>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17"/>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17"/>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17"/>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17"/>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17"/>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17"/>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5" name="Google Shape;12295;p17"/>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6" name="Google Shape;12296;p17"/>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17"/>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17"/>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17"/>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17"/>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17"/>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17"/>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17"/>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17"/>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17"/>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17"/>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7" name="Google Shape;12307;p17"/>
          <p:cNvGrpSpPr/>
          <p:nvPr/>
        </p:nvGrpSpPr>
        <p:grpSpPr>
          <a:xfrm>
            <a:off x="-79368" y="-558092"/>
            <a:ext cx="9358095" cy="6205603"/>
            <a:chOff x="236675" y="487975"/>
            <a:chExt cx="7144675" cy="4737825"/>
          </a:xfrm>
        </p:grpSpPr>
        <p:sp>
          <p:nvSpPr>
            <p:cNvPr id="12308" name="Google Shape;12308;p17"/>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17"/>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17"/>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17"/>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17"/>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17"/>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17"/>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17"/>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17"/>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17"/>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17"/>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9" name="Google Shape;12319;p17"/>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0" name="Google Shape;12320;p17"/>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17"/>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17"/>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17"/>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17"/>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17"/>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17"/>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17"/>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17"/>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17"/>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17"/>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1" name="Google Shape;12331;p17"/>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2" name="Google Shape;12332;p17"/>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17"/>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17"/>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17"/>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17"/>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17"/>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17"/>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17"/>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17"/>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17"/>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17"/>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3" name="Google Shape;12343;p17"/>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4" name="Google Shape;12344;p17"/>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17"/>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17"/>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17"/>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17"/>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17"/>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17"/>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17"/>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17"/>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17"/>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17"/>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5" name="Google Shape;12355;p17"/>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6" name="Google Shape;12356;p17"/>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17"/>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17"/>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17"/>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17"/>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17"/>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17"/>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17"/>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17"/>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17"/>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17"/>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7" name="Google Shape;12367;p17"/>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8" name="Google Shape;12368;p17"/>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17"/>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17"/>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17"/>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17"/>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17"/>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17"/>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17"/>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17"/>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17"/>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17"/>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9" name="Google Shape;12379;p17"/>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0" name="Google Shape;12380;p17"/>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1" name="Google Shape;12381;p17"/>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17"/>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17"/>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17"/>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17"/>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17"/>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17"/>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17"/>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17"/>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17"/>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17"/>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2" name="Google Shape;12392;p17"/>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3" name="Google Shape;12393;p17"/>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17"/>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17"/>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17"/>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17"/>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17"/>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17"/>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17"/>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17"/>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17"/>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17"/>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4" name="Google Shape;12404;p17"/>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5" name="Google Shape;12405;p17"/>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17"/>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17"/>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17"/>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17"/>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17"/>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17"/>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17"/>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17"/>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17"/>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17"/>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6" name="Google Shape;12416;p17"/>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7" name="Google Shape;12417;p17"/>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17"/>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17"/>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17"/>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17"/>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17"/>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17"/>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17"/>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17"/>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17"/>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17"/>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8" name="Google Shape;12428;p17"/>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429" name="Google Shape;12429;p17"/>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17"/>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17"/>
          <p:cNvSpPr txBox="1">
            <a:spLocks noGrp="1"/>
          </p:cNvSpPr>
          <p:nvPr>
            <p:ph type="title"/>
          </p:nvPr>
        </p:nvSpPr>
        <p:spPr>
          <a:xfrm>
            <a:off x="4336675" y="1562100"/>
            <a:ext cx="4094100" cy="14949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sz="30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2432" name="Google Shape;12432;p17"/>
          <p:cNvSpPr txBox="1">
            <a:spLocks noGrp="1"/>
          </p:cNvSpPr>
          <p:nvPr>
            <p:ph type="subTitle" idx="1"/>
          </p:nvPr>
        </p:nvSpPr>
        <p:spPr>
          <a:xfrm>
            <a:off x="4336675" y="3149825"/>
            <a:ext cx="4094100" cy="729300"/>
          </a:xfrm>
          <a:prstGeom prst="rect">
            <a:avLst/>
          </a:prstGeom>
        </p:spPr>
        <p:txBody>
          <a:bodyPr spcFirstLastPara="1" wrap="square" lIns="91425" tIns="91425" rIns="91425" bIns="91425" anchor="t" anchorCtr="0">
            <a:noAutofit/>
          </a:bodyPr>
          <a:lstStyle>
            <a:lvl1pPr lvl="0" algn="r">
              <a:spcBef>
                <a:spcPts val="0"/>
              </a:spcBef>
              <a:spcAft>
                <a:spcPts val="0"/>
              </a:spcAft>
              <a:buSzPts val="1200"/>
              <a:buNone/>
              <a:defRPr sz="1200"/>
            </a:lvl1pPr>
            <a:lvl2pPr lvl="1">
              <a:spcBef>
                <a:spcPts val="0"/>
              </a:spcBef>
              <a:spcAft>
                <a:spcPts val="0"/>
              </a:spcAft>
              <a:buSzPts val="1400"/>
              <a:buNone/>
              <a:defRPr/>
            </a:lvl2pPr>
            <a:lvl3pPr lvl="2">
              <a:spcBef>
                <a:spcPts val="1600"/>
              </a:spcBef>
              <a:spcAft>
                <a:spcPts val="0"/>
              </a:spcAft>
              <a:buSzPts val="1400"/>
              <a:buNone/>
              <a:defRPr/>
            </a:lvl3pPr>
            <a:lvl4pPr lvl="3">
              <a:spcBef>
                <a:spcPts val="1600"/>
              </a:spcBef>
              <a:spcAft>
                <a:spcPts val="0"/>
              </a:spcAft>
              <a:buSzPts val="1400"/>
              <a:buNone/>
              <a:defRPr/>
            </a:lvl4pPr>
            <a:lvl5pPr lvl="4">
              <a:spcBef>
                <a:spcPts val="1600"/>
              </a:spcBef>
              <a:spcAft>
                <a:spcPts val="0"/>
              </a:spcAft>
              <a:buSzPts val="1400"/>
              <a:buNone/>
              <a:defRPr/>
            </a:lvl5pPr>
            <a:lvl6pPr lvl="5">
              <a:spcBef>
                <a:spcPts val="1600"/>
              </a:spcBef>
              <a:spcAft>
                <a:spcPts val="0"/>
              </a:spcAft>
              <a:buSzPts val="1400"/>
              <a:buNone/>
              <a:defRPr/>
            </a:lvl6pPr>
            <a:lvl7pPr lvl="6">
              <a:spcBef>
                <a:spcPts val="1600"/>
              </a:spcBef>
              <a:spcAft>
                <a:spcPts val="0"/>
              </a:spcAft>
              <a:buSzPts val="1400"/>
              <a:buNone/>
              <a:defRPr/>
            </a:lvl7pPr>
            <a:lvl8pPr lvl="7">
              <a:spcBef>
                <a:spcPts val="1600"/>
              </a:spcBef>
              <a:spcAft>
                <a:spcPts val="0"/>
              </a:spcAft>
              <a:buSzPts val="1400"/>
              <a:buNone/>
              <a:defRPr/>
            </a:lvl8pPr>
            <a:lvl9pPr lvl="8">
              <a:spcBef>
                <a:spcPts val="1600"/>
              </a:spcBef>
              <a:spcAft>
                <a:spcPts val="1600"/>
              </a:spcAft>
              <a:buSzPts val="14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able of contents">
  <p:cSld name="BIG_NUMBER_1">
    <p:spTree>
      <p:nvGrpSpPr>
        <p:cNvPr id="1" name="Shape 12433"/>
        <p:cNvGrpSpPr/>
        <p:nvPr/>
      </p:nvGrpSpPr>
      <p:grpSpPr>
        <a:xfrm>
          <a:off x="0" y="0"/>
          <a:ext cx="0" cy="0"/>
          <a:chOff x="0" y="0"/>
          <a:chExt cx="0" cy="0"/>
        </a:xfrm>
      </p:grpSpPr>
      <p:sp>
        <p:nvSpPr>
          <p:cNvPr id="12434" name="Google Shape;12434;p18"/>
          <p:cNvSpPr txBox="1">
            <a:spLocks noGrp="1"/>
          </p:cNvSpPr>
          <p:nvPr>
            <p:ph type="title" hasCustomPrompt="1"/>
          </p:nvPr>
        </p:nvSpPr>
        <p:spPr>
          <a:xfrm>
            <a:off x="850238" y="741350"/>
            <a:ext cx="23733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12000"/>
              <a:buNone/>
              <a:defRPr sz="12000">
                <a:solidFill>
                  <a:schemeClr val="accent1"/>
                </a:solidFill>
              </a:defRPr>
            </a:lvl2pPr>
            <a:lvl3pPr lvl="2" algn="ctr" rtl="0">
              <a:spcBef>
                <a:spcPts val="0"/>
              </a:spcBef>
              <a:spcAft>
                <a:spcPts val="0"/>
              </a:spcAft>
              <a:buClr>
                <a:schemeClr val="accent1"/>
              </a:buClr>
              <a:buSzPts val="12000"/>
              <a:buNone/>
              <a:defRPr sz="12000">
                <a:solidFill>
                  <a:schemeClr val="accent1"/>
                </a:solidFill>
              </a:defRPr>
            </a:lvl3pPr>
            <a:lvl4pPr lvl="3" algn="ctr" rtl="0">
              <a:spcBef>
                <a:spcPts val="0"/>
              </a:spcBef>
              <a:spcAft>
                <a:spcPts val="0"/>
              </a:spcAft>
              <a:buClr>
                <a:schemeClr val="accent1"/>
              </a:buClr>
              <a:buSzPts val="12000"/>
              <a:buNone/>
              <a:defRPr sz="12000">
                <a:solidFill>
                  <a:schemeClr val="accent1"/>
                </a:solidFill>
              </a:defRPr>
            </a:lvl4pPr>
            <a:lvl5pPr lvl="4" algn="ctr" rtl="0">
              <a:spcBef>
                <a:spcPts val="0"/>
              </a:spcBef>
              <a:spcAft>
                <a:spcPts val="0"/>
              </a:spcAft>
              <a:buClr>
                <a:schemeClr val="accent1"/>
              </a:buClr>
              <a:buSzPts val="12000"/>
              <a:buNone/>
              <a:defRPr sz="12000">
                <a:solidFill>
                  <a:schemeClr val="accent1"/>
                </a:solidFill>
              </a:defRPr>
            </a:lvl5pPr>
            <a:lvl6pPr lvl="5" algn="ctr" rtl="0">
              <a:spcBef>
                <a:spcPts val="0"/>
              </a:spcBef>
              <a:spcAft>
                <a:spcPts val="0"/>
              </a:spcAft>
              <a:buClr>
                <a:schemeClr val="accent1"/>
              </a:buClr>
              <a:buSzPts val="12000"/>
              <a:buNone/>
              <a:defRPr sz="12000">
                <a:solidFill>
                  <a:schemeClr val="accent1"/>
                </a:solidFill>
              </a:defRPr>
            </a:lvl6pPr>
            <a:lvl7pPr lvl="6" algn="ctr" rtl="0">
              <a:spcBef>
                <a:spcPts val="0"/>
              </a:spcBef>
              <a:spcAft>
                <a:spcPts val="0"/>
              </a:spcAft>
              <a:buClr>
                <a:schemeClr val="accent1"/>
              </a:buClr>
              <a:buSzPts val="12000"/>
              <a:buNone/>
              <a:defRPr sz="12000">
                <a:solidFill>
                  <a:schemeClr val="accent1"/>
                </a:solidFill>
              </a:defRPr>
            </a:lvl7pPr>
            <a:lvl8pPr lvl="7" algn="ctr" rtl="0">
              <a:spcBef>
                <a:spcPts val="0"/>
              </a:spcBef>
              <a:spcAft>
                <a:spcPts val="0"/>
              </a:spcAft>
              <a:buClr>
                <a:schemeClr val="accent1"/>
              </a:buClr>
              <a:buSzPts val="12000"/>
              <a:buNone/>
              <a:defRPr sz="12000">
                <a:solidFill>
                  <a:schemeClr val="accent1"/>
                </a:solidFill>
              </a:defRPr>
            </a:lvl8pPr>
            <a:lvl9pPr lvl="8" algn="ctr" rtl="0">
              <a:spcBef>
                <a:spcPts val="0"/>
              </a:spcBef>
              <a:spcAft>
                <a:spcPts val="0"/>
              </a:spcAft>
              <a:buClr>
                <a:schemeClr val="accent1"/>
              </a:buClr>
              <a:buSzPts val="12000"/>
              <a:buNone/>
              <a:defRPr sz="12000">
                <a:solidFill>
                  <a:schemeClr val="accent1"/>
                </a:solidFill>
              </a:defRPr>
            </a:lvl9pPr>
          </a:lstStyle>
          <a:p>
            <a:r>
              <a:t>xx%</a:t>
            </a:r>
          </a:p>
        </p:txBody>
      </p:sp>
      <p:sp>
        <p:nvSpPr>
          <p:cNvPr id="12435" name="Google Shape;12435;p18"/>
          <p:cNvSpPr txBox="1">
            <a:spLocks noGrp="1"/>
          </p:cNvSpPr>
          <p:nvPr>
            <p:ph type="ctrTitle" idx="2"/>
          </p:nvPr>
        </p:nvSpPr>
        <p:spPr>
          <a:xfrm>
            <a:off x="850238" y="1181975"/>
            <a:ext cx="23733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Montserrat Thin"/>
              <a:buNone/>
              <a:defRPr sz="1800">
                <a:latin typeface="Montserrat Thin"/>
                <a:ea typeface="Montserrat Thin"/>
                <a:cs typeface="Montserrat Thin"/>
                <a:sym typeface="Montserrat Thin"/>
              </a:defRPr>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2436" name="Google Shape;12436;p18"/>
          <p:cNvSpPr txBox="1">
            <a:spLocks noGrp="1"/>
          </p:cNvSpPr>
          <p:nvPr>
            <p:ph type="subTitle" idx="1"/>
          </p:nvPr>
        </p:nvSpPr>
        <p:spPr>
          <a:xfrm>
            <a:off x="850238" y="1654175"/>
            <a:ext cx="2373300" cy="80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437" name="Google Shape;12437;p18"/>
          <p:cNvSpPr txBox="1">
            <a:spLocks noGrp="1"/>
          </p:cNvSpPr>
          <p:nvPr>
            <p:ph type="title" idx="3" hasCustomPrompt="1"/>
          </p:nvPr>
        </p:nvSpPr>
        <p:spPr>
          <a:xfrm>
            <a:off x="3385350" y="741350"/>
            <a:ext cx="23733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2438" name="Google Shape;12438;p18"/>
          <p:cNvSpPr txBox="1">
            <a:spLocks noGrp="1"/>
          </p:cNvSpPr>
          <p:nvPr>
            <p:ph type="ctrTitle" idx="4"/>
          </p:nvPr>
        </p:nvSpPr>
        <p:spPr>
          <a:xfrm>
            <a:off x="3385350" y="1181975"/>
            <a:ext cx="23733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Montserrat Thin"/>
              <a:buNone/>
              <a:defRPr sz="1800">
                <a:latin typeface="Montserrat Thin"/>
                <a:ea typeface="Montserrat Thin"/>
                <a:cs typeface="Montserrat Thin"/>
                <a:sym typeface="Montserrat Thin"/>
              </a:defRPr>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2439" name="Google Shape;12439;p18"/>
          <p:cNvSpPr txBox="1">
            <a:spLocks noGrp="1"/>
          </p:cNvSpPr>
          <p:nvPr>
            <p:ph type="subTitle" idx="5"/>
          </p:nvPr>
        </p:nvSpPr>
        <p:spPr>
          <a:xfrm>
            <a:off x="3385350" y="1654175"/>
            <a:ext cx="2373300" cy="80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2440" name="Google Shape;12440;p18"/>
          <p:cNvSpPr txBox="1">
            <a:spLocks noGrp="1"/>
          </p:cNvSpPr>
          <p:nvPr>
            <p:ph type="title" idx="6" hasCustomPrompt="1"/>
          </p:nvPr>
        </p:nvSpPr>
        <p:spPr>
          <a:xfrm>
            <a:off x="5941000" y="741350"/>
            <a:ext cx="23733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12000"/>
              <a:buNone/>
              <a:defRPr sz="12000">
                <a:solidFill>
                  <a:schemeClr val="accent1"/>
                </a:solidFill>
              </a:defRPr>
            </a:lvl2pPr>
            <a:lvl3pPr lvl="2" algn="ctr" rtl="0">
              <a:spcBef>
                <a:spcPts val="0"/>
              </a:spcBef>
              <a:spcAft>
                <a:spcPts val="0"/>
              </a:spcAft>
              <a:buClr>
                <a:schemeClr val="accent1"/>
              </a:buClr>
              <a:buSzPts val="12000"/>
              <a:buNone/>
              <a:defRPr sz="12000">
                <a:solidFill>
                  <a:schemeClr val="accent1"/>
                </a:solidFill>
              </a:defRPr>
            </a:lvl3pPr>
            <a:lvl4pPr lvl="3" algn="ctr" rtl="0">
              <a:spcBef>
                <a:spcPts val="0"/>
              </a:spcBef>
              <a:spcAft>
                <a:spcPts val="0"/>
              </a:spcAft>
              <a:buClr>
                <a:schemeClr val="accent1"/>
              </a:buClr>
              <a:buSzPts val="12000"/>
              <a:buNone/>
              <a:defRPr sz="12000">
                <a:solidFill>
                  <a:schemeClr val="accent1"/>
                </a:solidFill>
              </a:defRPr>
            </a:lvl4pPr>
            <a:lvl5pPr lvl="4" algn="ctr" rtl="0">
              <a:spcBef>
                <a:spcPts val="0"/>
              </a:spcBef>
              <a:spcAft>
                <a:spcPts val="0"/>
              </a:spcAft>
              <a:buClr>
                <a:schemeClr val="accent1"/>
              </a:buClr>
              <a:buSzPts val="12000"/>
              <a:buNone/>
              <a:defRPr sz="12000">
                <a:solidFill>
                  <a:schemeClr val="accent1"/>
                </a:solidFill>
              </a:defRPr>
            </a:lvl5pPr>
            <a:lvl6pPr lvl="5" algn="ctr" rtl="0">
              <a:spcBef>
                <a:spcPts val="0"/>
              </a:spcBef>
              <a:spcAft>
                <a:spcPts val="0"/>
              </a:spcAft>
              <a:buClr>
                <a:schemeClr val="accent1"/>
              </a:buClr>
              <a:buSzPts val="12000"/>
              <a:buNone/>
              <a:defRPr sz="12000">
                <a:solidFill>
                  <a:schemeClr val="accent1"/>
                </a:solidFill>
              </a:defRPr>
            </a:lvl6pPr>
            <a:lvl7pPr lvl="6" algn="ctr" rtl="0">
              <a:spcBef>
                <a:spcPts val="0"/>
              </a:spcBef>
              <a:spcAft>
                <a:spcPts val="0"/>
              </a:spcAft>
              <a:buClr>
                <a:schemeClr val="accent1"/>
              </a:buClr>
              <a:buSzPts val="12000"/>
              <a:buNone/>
              <a:defRPr sz="12000">
                <a:solidFill>
                  <a:schemeClr val="accent1"/>
                </a:solidFill>
              </a:defRPr>
            </a:lvl7pPr>
            <a:lvl8pPr lvl="7" algn="ctr" rtl="0">
              <a:spcBef>
                <a:spcPts val="0"/>
              </a:spcBef>
              <a:spcAft>
                <a:spcPts val="0"/>
              </a:spcAft>
              <a:buClr>
                <a:schemeClr val="accent1"/>
              </a:buClr>
              <a:buSzPts val="12000"/>
              <a:buNone/>
              <a:defRPr sz="12000">
                <a:solidFill>
                  <a:schemeClr val="accent1"/>
                </a:solidFill>
              </a:defRPr>
            </a:lvl8pPr>
            <a:lvl9pPr lvl="8" algn="ctr" rtl="0">
              <a:spcBef>
                <a:spcPts val="0"/>
              </a:spcBef>
              <a:spcAft>
                <a:spcPts val="0"/>
              </a:spcAft>
              <a:buClr>
                <a:schemeClr val="accent1"/>
              </a:buClr>
              <a:buSzPts val="12000"/>
              <a:buNone/>
              <a:defRPr sz="12000">
                <a:solidFill>
                  <a:schemeClr val="accent1"/>
                </a:solidFill>
              </a:defRPr>
            </a:lvl9pPr>
          </a:lstStyle>
          <a:p>
            <a:r>
              <a:t>xx%</a:t>
            </a:r>
          </a:p>
        </p:txBody>
      </p:sp>
      <p:grpSp>
        <p:nvGrpSpPr>
          <p:cNvPr id="12441" name="Google Shape;12441;p18"/>
          <p:cNvGrpSpPr/>
          <p:nvPr/>
        </p:nvGrpSpPr>
        <p:grpSpPr>
          <a:xfrm>
            <a:off x="23568" y="-688301"/>
            <a:ext cx="9152207" cy="6520116"/>
            <a:chOff x="238075" y="312675"/>
            <a:chExt cx="7142350" cy="5088275"/>
          </a:xfrm>
        </p:grpSpPr>
        <p:sp>
          <p:nvSpPr>
            <p:cNvPr id="12442" name="Google Shape;12442;p18"/>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18"/>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18"/>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18"/>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18"/>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18"/>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18"/>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18"/>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18"/>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18"/>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2" name="Google Shape;12452;p18"/>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3" name="Google Shape;12453;p18"/>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18"/>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18"/>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18"/>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18"/>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18"/>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18"/>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18"/>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18"/>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18"/>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18"/>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4" name="Google Shape;12464;p18"/>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5" name="Google Shape;12465;p18"/>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18"/>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18"/>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18"/>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18"/>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18"/>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18"/>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18"/>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18"/>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18"/>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18"/>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6" name="Google Shape;12476;p18"/>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7" name="Google Shape;12477;p18"/>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18"/>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18"/>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18"/>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18"/>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18"/>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18"/>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18"/>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18"/>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18"/>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18"/>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8" name="Google Shape;12488;p18"/>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9" name="Google Shape;12489;p18"/>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18"/>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18"/>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18"/>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18"/>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18"/>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18"/>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18"/>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18"/>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18"/>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18"/>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0" name="Google Shape;12500;p18"/>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1" name="Google Shape;12501;p18"/>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18"/>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18"/>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18"/>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18"/>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18"/>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18"/>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18"/>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18"/>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18"/>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18"/>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2" name="Google Shape;12512;p18"/>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3" name="Google Shape;12513;p18"/>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18"/>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18"/>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18"/>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18"/>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18"/>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18"/>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18"/>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18"/>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18"/>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18"/>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4" name="Google Shape;12524;p18"/>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5" name="Google Shape;12525;p18"/>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18"/>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18"/>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18"/>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18"/>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18"/>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18"/>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18"/>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18"/>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18"/>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18"/>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6" name="Google Shape;12536;p18"/>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7" name="Google Shape;12537;p18"/>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18"/>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18"/>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18"/>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18"/>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18"/>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18"/>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18"/>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18"/>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18"/>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18"/>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18"/>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18"/>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0" name="Google Shape;12550;p18"/>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1" name="Google Shape;12551;p18"/>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18"/>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18"/>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18"/>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18"/>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18"/>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18"/>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18"/>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18"/>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18"/>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18"/>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2" name="Google Shape;12562;p18"/>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18"/>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18"/>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18"/>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18"/>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18"/>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18"/>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9" name="Google Shape;12569;p18"/>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0" name="Google Shape;12570;p18"/>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18"/>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18"/>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3" name="Google Shape;12573;p18"/>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4" name="Google Shape;12574;p18"/>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18"/>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18"/>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18"/>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18"/>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18"/>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18"/>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18"/>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18"/>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18"/>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18"/>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18"/>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18"/>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18"/>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18"/>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18"/>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18"/>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18"/>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18"/>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18"/>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18"/>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18"/>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18"/>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18"/>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18"/>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18"/>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18"/>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18"/>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18"/>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18"/>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18"/>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18"/>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18"/>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18"/>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18"/>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18"/>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18"/>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18"/>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18"/>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18"/>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18"/>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18"/>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18"/>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18"/>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18"/>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9" name="Google Shape;12619;p18"/>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0" name="Google Shape;12620;p18"/>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18"/>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18"/>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18"/>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4" name="Google Shape;12624;p18"/>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5" name="Google Shape;12625;p18"/>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6" name="Google Shape;12626;p18"/>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18"/>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18"/>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18"/>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18"/>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18"/>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18"/>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18"/>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18"/>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18"/>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18"/>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7" name="Google Shape;12637;p18"/>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8" name="Google Shape;12638;p18"/>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18"/>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18"/>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18"/>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18"/>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18"/>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18"/>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18"/>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18"/>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18"/>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18"/>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9" name="Google Shape;12649;p18"/>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0" name="Google Shape;12650;p18"/>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18"/>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18"/>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18"/>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18"/>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18"/>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18"/>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18"/>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18"/>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18"/>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18"/>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1" name="Google Shape;12661;p18"/>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2" name="Google Shape;12662;p18"/>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18"/>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18"/>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18"/>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18"/>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18"/>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18"/>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18"/>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18"/>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18"/>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18"/>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3" name="Google Shape;12673;p18"/>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4" name="Google Shape;12674;p18"/>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18"/>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18"/>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18"/>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18"/>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18"/>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18"/>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18"/>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18"/>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18"/>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18"/>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5" name="Google Shape;12685;p18"/>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6" name="Google Shape;12686;p18"/>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18"/>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18"/>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18"/>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18"/>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18"/>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18"/>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18"/>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18"/>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18"/>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18"/>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7" name="Google Shape;12697;p18"/>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8" name="Google Shape;12698;p18"/>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18"/>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18"/>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18"/>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18"/>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18"/>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18"/>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18"/>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18"/>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18"/>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18"/>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9" name="Google Shape;12709;p18"/>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0" name="Google Shape;12710;p18"/>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18"/>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18"/>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18"/>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18"/>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18"/>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18"/>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18"/>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18"/>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18"/>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18"/>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1" name="Google Shape;12721;p18"/>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2" name="Google Shape;12722;p18"/>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18"/>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18"/>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18"/>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18"/>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18"/>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18"/>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18"/>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18"/>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18"/>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18"/>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3" name="Google Shape;12733;p18"/>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4" name="Google Shape;12734;p18"/>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18"/>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18"/>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18"/>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18"/>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18"/>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18"/>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18"/>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18"/>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18"/>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18"/>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5" name="Google Shape;12745;p18"/>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6" name="Google Shape;12746;p18"/>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18"/>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18"/>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18"/>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18"/>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18"/>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18"/>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18"/>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18"/>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18"/>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18"/>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18"/>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8" name="Google Shape;12758;p18"/>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18"/>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18"/>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18"/>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18"/>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18"/>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18"/>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5" name="Google Shape;12765;p18"/>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6" name="Google Shape;12766;p18"/>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7" name="Google Shape;12767;p18"/>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8" name="Google Shape;12768;p18"/>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9" name="Google Shape;12769;p18"/>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0" name="Google Shape;12770;p18"/>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1" name="Google Shape;12771;p18"/>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18"/>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18"/>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18"/>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18"/>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6" name="Google Shape;12776;p18"/>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18"/>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18"/>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18"/>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18"/>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1" name="Google Shape;12781;p18"/>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2" name="Google Shape;12782;p18"/>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3" name="Google Shape;12783;p18"/>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18"/>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18"/>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18"/>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18"/>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18"/>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18"/>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18"/>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18"/>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2" name="Google Shape;12792;p18"/>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3" name="Google Shape;12793;p18"/>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4" name="Google Shape;12794;p18"/>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5" name="Google Shape;12795;p18"/>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6" name="Google Shape;12796;p18"/>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7" name="Google Shape;12797;p18"/>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8"/>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8"/>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8"/>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8"/>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2" name="Google Shape;12802;p18"/>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3" name="Google Shape;12803;p18"/>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4" name="Google Shape;12804;p18"/>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5" name="Google Shape;12805;p18"/>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8"/>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8"/>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8"/>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8"/>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8"/>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8"/>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8"/>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8"/>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8"/>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8"/>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6" name="Google Shape;12816;p18"/>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7" name="Google Shape;12817;p18"/>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8"/>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8"/>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8"/>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8"/>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8"/>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8"/>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8"/>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8"/>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8"/>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8"/>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8" name="Google Shape;12828;p18"/>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9" name="Google Shape;12829;p18"/>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8"/>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8"/>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8"/>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8"/>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8"/>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8"/>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8"/>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8"/>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8"/>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8"/>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0" name="Google Shape;12840;p18"/>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1" name="Google Shape;12841;p18"/>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8"/>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8"/>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18"/>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8"/>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8"/>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8"/>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8"/>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8"/>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8"/>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8"/>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2" name="Google Shape;12852;p18"/>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3" name="Google Shape;12853;p18"/>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8"/>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8"/>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8"/>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8"/>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8"/>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8"/>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8"/>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8"/>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8"/>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8"/>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4" name="Google Shape;12864;p18"/>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5" name="Google Shape;12865;p18"/>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8"/>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8"/>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8"/>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8"/>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8"/>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8"/>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8"/>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8"/>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8"/>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8"/>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6" name="Google Shape;12876;p18"/>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7" name="Google Shape;12877;p18"/>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8"/>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8"/>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8"/>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8"/>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18"/>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8"/>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8"/>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8"/>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8"/>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8"/>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8" name="Google Shape;12888;p18"/>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9" name="Google Shape;12889;p18"/>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8"/>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8"/>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8"/>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8"/>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8"/>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8"/>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8"/>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8"/>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8"/>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8"/>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0" name="Google Shape;12900;p18"/>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1" name="Google Shape;12901;p18"/>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8"/>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8"/>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8"/>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8"/>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8"/>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8"/>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8"/>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8"/>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8"/>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8"/>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2" name="Google Shape;12912;p18"/>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3" name="Google Shape;12913;p18"/>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8"/>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8"/>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8"/>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8"/>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8"/>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8"/>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8"/>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8"/>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8"/>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8"/>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4" name="Google Shape;12924;p18"/>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5" name="Google Shape;12925;p18"/>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8"/>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8"/>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8"/>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8"/>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8"/>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8"/>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8"/>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8"/>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8"/>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8"/>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6" name="Google Shape;12936;p18"/>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7" name="Google Shape;12937;p18"/>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8"/>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8"/>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8"/>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8"/>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8"/>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8"/>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8"/>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8"/>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8"/>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8"/>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8" name="Google Shape;12948;p18"/>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9" name="Google Shape;12949;p18"/>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8"/>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8"/>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8"/>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8"/>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8"/>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8"/>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8"/>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8"/>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8"/>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8"/>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0" name="Google Shape;12960;p18"/>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1" name="Google Shape;12961;p18"/>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8"/>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8"/>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8"/>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8"/>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6" name="Google Shape;12966;p18"/>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7" name="Google Shape;12967;p18"/>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8"/>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8"/>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8"/>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8"/>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8"/>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8"/>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8"/>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8"/>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18"/>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8"/>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8"/>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8"/>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8"/>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8"/>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8"/>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8"/>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8"/>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8"/>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8"/>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8"/>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8"/>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8"/>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8"/>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8"/>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8"/>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8"/>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8"/>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8"/>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8"/>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8"/>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8"/>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8"/>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8"/>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8"/>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8"/>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8"/>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8"/>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8"/>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8"/>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8"/>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8"/>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8"/>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8"/>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8"/>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8"/>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8"/>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8"/>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8"/>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8"/>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8"/>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8"/>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8"/>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8"/>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8"/>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8"/>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8"/>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8"/>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025" name="Google Shape;13025;p18"/>
          <p:cNvGrpSpPr/>
          <p:nvPr/>
        </p:nvGrpSpPr>
        <p:grpSpPr>
          <a:xfrm>
            <a:off x="-128548" y="-596017"/>
            <a:ext cx="9357872" cy="6281452"/>
            <a:chOff x="235375" y="458950"/>
            <a:chExt cx="7145050" cy="4796100"/>
          </a:xfrm>
        </p:grpSpPr>
        <p:sp>
          <p:nvSpPr>
            <p:cNvPr id="13026" name="Google Shape;13026;p18"/>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8"/>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8"/>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8"/>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8"/>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8"/>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8"/>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8"/>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8"/>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8"/>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8"/>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18"/>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8"/>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8"/>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8"/>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8"/>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8"/>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8"/>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8"/>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8"/>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8"/>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8"/>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8"/>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8"/>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8"/>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8"/>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8"/>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8"/>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8"/>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8"/>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8"/>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8"/>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8"/>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8"/>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8"/>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8"/>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8"/>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8"/>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8"/>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8"/>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8"/>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8"/>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8"/>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8"/>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8"/>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8"/>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8"/>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8"/>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8"/>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8"/>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8"/>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8"/>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8"/>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8"/>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8"/>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8"/>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8"/>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8"/>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8"/>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8"/>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8"/>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8"/>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8"/>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8"/>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8"/>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8"/>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8"/>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8"/>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8"/>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8"/>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8"/>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8"/>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8"/>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8"/>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8"/>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8"/>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8"/>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8"/>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18"/>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8"/>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8"/>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8"/>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8"/>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8"/>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8"/>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8"/>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8"/>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8"/>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8"/>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8"/>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8"/>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8"/>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8"/>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8"/>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8"/>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8"/>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8"/>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8"/>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8"/>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8"/>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8"/>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8"/>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8"/>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18"/>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8"/>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8"/>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8"/>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8"/>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8"/>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8"/>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18"/>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8"/>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8"/>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8"/>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8"/>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8"/>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8"/>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8"/>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8"/>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8"/>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8"/>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8"/>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8"/>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8"/>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8"/>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8"/>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8"/>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8"/>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8"/>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8"/>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8"/>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8"/>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8"/>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8"/>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0" name="Google Shape;13160;p18"/>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8"/>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8"/>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8"/>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8"/>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8"/>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8"/>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7" name="Google Shape;13167;p18"/>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8" name="Google Shape;13168;p18"/>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9" name="Google Shape;13169;p18"/>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0" name="Google Shape;13170;p18"/>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1" name="Google Shape;13171;p18"/>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8"/>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8"/>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8"/>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8"/>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6" name="Google Shape;13176;p18"/>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8"/>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178" name="Google Shape;13178;p18"/>
          <p:cNvGrpSpPr/>
          <p:nvPr/>
        </p:nvGrpSpPr>
        <p:grpSpPr>
          <a:xfrm>
            <a:off x="-79368" y="-558092"/>
            <a:ext cx="9358095" cy="6205603"/>
            <a:chOff x="236675" y="487975"/>
            <a:chExt cx="7144675" cy="4737825"/>
          </a:xfrm>
        </p:grpSpPr>
        <p:sp>
          <p:nvSpPr>
            <p:cNvPr id="13179" name="Google Shape;13179;p18"/>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8"/>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8"/>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8"/>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8"/>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4" name="Google Shape;13184;p18"/>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5" name="Google Shape;13185;p18"/>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6" name="Google Shape;13186;p18"/>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7" name="Google Shape;13187;p18"/>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8" name="Google Shape;13188;p18"/>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9" name="Google Shape;13189;p18"/>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0" name="Google Shape;13190;p18"/>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8"/>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8"/>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3" name="Google Shape;13193;p18"/>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4" name="Google Shape;13194;p18"/>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8"/>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8"/>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8"/>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8"/>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8"/>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8"/>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8"/>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8"/>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8"/>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8"/>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8"/>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8"/>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8"/>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8"/>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8"/>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8"/>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8"/>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8"/>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8"/>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8"/>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8"/>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8"/>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8"/>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8"/>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8"/>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8"/>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8"/>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8"/>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8"/>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8"/>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8"/>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8"/>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8"/>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8"/>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8"/>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8"/>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8"/>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8"/>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8"/>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8"/>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8"/>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8"/>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8"/>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8"/>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9" name="Google Shape;13239;p18"/>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0" name="Google Shape;13240;p18"/>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1" name="Google Shape;13241;p18"/>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8"/>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8"/>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8"/>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8"/>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8"/>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8"/>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8"/>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8"/>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8"/>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8"/>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2" name="Google Shape;13252;p18"/>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3" name="Google Shape;13253;p18"/>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8"/>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8"/>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8"/>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8"/>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8"/>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18"/>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8"/>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8"/>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8"/>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8"/>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4" name="Google Shape;13264;p18"/>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5" name="Google Shape;13265;p18"/>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8"/>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8"/>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18"/>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8"/>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8"/>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8"/>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8"/>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8"/>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8"/>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8"/>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6" name="Google Shape;13276;p18"/>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7" name="Google Shape;13277;p18"/>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8"/>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18"/>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8"/>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8"/>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8"/>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8"/>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8"/>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8"/>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8"/>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18"/>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8" name="Google Shape;13288;p18"/>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9" name="Google Shape;13289;p18"/>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8"/>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8"/>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8"/>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8"/>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8"/>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18"/>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18"/>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8"/>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8"/>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8"/>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00" name="Google Shape;13300;p18"/>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1" name="Google Shape;13301;p18"/>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8"/>
          <p:cNvSpPr txBox="1">
            <a:spLocks noGrp="1"/>
          </p:cNvSpPr>
          <p:nvPr>
            <p:ph type="ctrTitle" idx="7"/>
          </p:nvPr>
        </p:nvSpPr>
        <p:spPr>
          <a:xfrm>
            <a:off x="5941000" y="1181975"/>
            <a:ext cx="23733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Montserrat Thin"/>
              <a:buNone/>
              <a:defRPr sz="1800">
                <a:latin typeface="Montserrat Thin"/>
                <a:ea typeface="Montserrat Thin"/>
                <a:cs typeface="Montserrat Thin"/>
                <a:sym typeface="Montserrat Thin"/>
              </a:defRPr>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3303" name="Google Shape;13303;p18"/>
          <p:cNvSpPr txBox="1">
            <a:spLocks noGrp="1"/>
          </p:cNvSpPr>
          <p:nvPr>
            <p:ph type="subTitle" idx="8"/>
          </p:nvPr>
        </p:nvSpPr>
        <p:spPr>
          <a:xfrm>
            <a:off x="5941000" y="1654175"/>
            <a:ext cx="2373300" cy="80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3304" name="Google Shape;13304;p18"/>
          <p:cNvSpPr txBox="1">
            <a:spLocks noGrp="1"/>
          </p:cNvSpPr>
          <p:nvPr>
            <p:ph type="title" idx="9" hasCustomPrompt="1"/>
          </p:nvPr>
        </p:nvSpPr>
        <p:spPr>
          <a:xfrm>
            <a:off x="829700" y="2813325"/>
            <a:ext cx="23733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3305" name="Google Shape;13305;p18"/>
          <p:cNvSpPr txBox="1">
            <a:spLocks noGrp="1"/>
          </p:cNvSpPr>
          <p:nvPr>
            <p:ph type="ctrTitle" idx="13"/>
          </p:nvPr>
        </p:nvSpPr>
        <p:spPr>
          <a:xfrm>
            <a:off x="829700" y="3253950"/>
            <a:ext cx="23733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Montserrat Thin"/>
              <a:buNone/>
              <a:defRPr sz="1800">
                <a:latin typeface="Montserrat Thin"/>
                <a:ea typeface="Montserrat Thin"/>
                <a:cs typeface="Montserrat Thin"/>
                <a:sym typeface="Montserrat Thin"/>
              </a:defRPr>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3306" name="Google Shape;13306;p18"/>
          <p:cNvSpPr txBox="1">
            <a:spLocks noGrp="1"/>
          </p:cNvSpPr>
          <p:nvPr>
            <p:ph type="subTitle" idx="14"/>
          </p:nvPr>
        </p:nvSpPr>
        <p:spPr>
          <a:xfrm>
            <a:off x="850250" y="3726150"/>
            <a:ext cx="2373300" cy="80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3307" name="Google Shape;13307;p18"/>
          <p:cNvSpPr txBox="1">
            <a:spLocks noGrp="1"/>
          </p:cNvSpPr>
          <p:nvPr>
            <p:ph type="title" idx="15" hasCustomPrompt="1"/>
          </p:nvPr>
        </p:nvSpPr>
        <p:spPr>
          <a:xfrm>
            <a:off x="3385350" y="2813325"/>
            <a:ext cx="23733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3600"/>
              <a:buNone/>
              <a:defRPr sz="3600">
                <a:solidFill>
                  <a:schemeClr val="accent1"/>
                </a:solidFill>
              </a:defRPr>
            </a:lvl1pPr>
            <a:lvl2pPr lvl="1" algn="ctr" rtl="0">
              <a:spcBef>
                <a:spcPts val="0"/>
              </a:spcBef>
              <a:spcAft>
                <a:spcPts val="0"/>
              </a:spcAft>
              <a:buClr>
                <a:schemeClr val="accent1"/>
              </a:buClr>
              <a:buSzPts val="12000"/>
              <a:buNone/>
              <a:defRPr sz="12000">
                <a:solidFill>
                  <a:schemeClr val="accent1"/>
                </a:solidFill>
              </a:defRPr>
            </a:lvl2pPr>
            <a:lvl3pPr lvl="2" algn="ctr" rtl="0">
              <a:spcBef>
                <a:spcPts val="0"/>
              </a:spcBef>
              <a:spcAft>
                <a:spcPts val="0"/>
              </a:spcAft>
              <a:buClr>
                <a:schemeClr val="accent1"/>
              </a:buClr>
              <a:buSzPts val="12000"/>
              <a:buNone/>
              <a:defRPr sz="12000">
                <a:solidFill>
                  <a:schemeClr val="accent1"/>
                </a:solidFill>
              </a:defRPr>
            </a:lvl3pPr>
            <a:lvl4pPr lvl="3" algn="ctr" rtl="0">
              <a:spcBef>
                <a:spcPts val="0"/>
              </a:spcBef>
              <a:spcAft>
                <a:spcPts val="0"/>
              </a:spcAft>
              <a:buClr>
                <a:schemeClr val="accent1"/>
              </a:buClr>
              <a:buSzPts val="12000"/>
              <a:buNone/>
              <a:defRPr sz="12000">
                <a:solidFill>
                  <a:schemeClr val="accent1"/>
                </a:solidFill>
              </a:defRPr>
            </a:lvl4pPr>
            <a:lvl5pPr lvl="4" algn="ctr" rtl="0">
              <a:spcBef>
                <a:spcPts val="0"/>
              </a:spcBef>
              <a:spcAft>
                <a:spcPts val="0"/>
              </a:spcAft>
              <a:buClr>
                <a:schemeClr val="accent1"/>
              </a:buClr>
              <a:buSzPts val="12000"/>
              <a:buNone/>
              <a:defRPr sz="12000">
                <a:solidFill>
                  <a:schemeClr val="accent1"/>
                </a:solidFill>
              </a:defRPr>
            </a:lvl5pPr>
            <a:lvl6pPr lvl="5" algn="ctr" rtl="0">
              <a:spcBef>
                <a:spcPts val="0"/>
              </a:spcBef>
              <a:spcAft>
                <a:spcPts val="0"/>
              </a:spcAft>
              <a:buClr>
                <a:schemeClr val="accent1"/>
              </a:buClr>
              <a:buSzPts val="12000"/>
              <a:buNone/>
              <a:defRPr sz="12000">
                <a:solidFill>
                  <a:schemeClr val="accent1"/>
                </a:solidFill>
              </a:defRPr>
            </a:lvl6pPr>
            <a:lvl7pPr lvl="6" algn="ctr" rtl="0">
              <a:spcBef>
                <a:spcPts val="0"/>
              </a:spcBef>
              <a:spcAft>
                <a:spcPts val="0"/>
              </a:spcAft>
              <a:buClr>
                <a:schemeClr val="accent1"/>
              </a:buClr>
              <a:buSzPts val="12000"/>
              <a:buNone/>
              <a:defRPr sz="12000">
                <a:solidFill>
                  <a:schemeClr val="accent1"/>
                </a:solidFill>
              </a:defRPr>
            </a:lvl7pPr>
            <a:lvl8pPr lvl="7" algn="ctr" rtl="0">
              <a:spcBef>
                <a:spcPts val="0"/>
              </a:spcBef>
              <a:spcAft>
                <a:spcPts val="0"/>
              </a:spcAft>
              <a:buClr>
                <a:schemeClr val="accent1"/>
              </a:buClr>
              <a:buSzPts val="12000"/>
              <a:buNone/>
              <a:defRPr sz="12000">
                <a:solidFill>
                  <a:schemeClr val="accent1"/>
                </a:solidFill>
              </a:defRPr>
            </a:lvl8pPr>
            <a:lvl9pPr lvl="8" algn="ctr" rtl="0">
              <a:spcBef>
                <a:spcPts val="0"/>
              </a:spcBef>
              <a:spcAft>
                <a:spcPts val="0"/>
              </a:spcAft>
              <a:buClr>
                <a:schemeClr val="accent1"/>
              </a:buClr>
              <a:buSzPts val="12000"/>
              <a:buNone/>
              <a:defRPr sz="12000">
                <a:solidFill>
                  <a:schemeClr val="accent1"/>
                </a:solidFill>
              </a:defRPr>
            </a:lvl9pPr>
          </a:lstStyle>
          <a:p>
            <a:r>
              <a:t>xx%</a:t>
            </a:r>
          </a:p>
        </p:txBody>
      </p:sp>
      <p:sp>
        <p:nvSpPr>
          <p:cNvPr id="13308" name="Google Shape;13308;p18"/>
          <p:cNvSpPr txBox="1">
            <a:spLocks noGrp="1"/>
          </p:cNvSpPr>
          <p:nvPr>
            <p:ph type="ctrTitle" idx="16"/>
          </p:nvPr>
        </p:nvSpPr>
        <p:spPr>
          <a:xfrm>
            <a:off x="3385350" y="3253950"/>
            <a:ext cx="23733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Montserrat Thin"/>
              <a:buNone/>
              <a:defRPr sz="1800">
                <a:latin typeface="Montserrat Thin"/>
                <a:ea typeface="Montserrat Thin"/>
                <a:cs typeface="Montserrat Thin"/>
                <a:sym typeface="Montserrat Thin"/>
              </a:defRPr>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3309" name="Google Shape;13309;p18"/>
          <p:cNvSpPr txBox="1">
            <a:spLocks noGrp="1"/>
          </p:cNvSpPr>
          <p:nvPr>
            <p:ph type="subTitle" idx="17"/>
          </p:nvPr>
        </p:nvSpPr>
        <p:spPr>
          <a:xfrm>
            <a:off x="3395625" y="3726150"/>
            <a:ext cx="2373300" cy="80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3310" name="Google Shape;13310;p18"/>
          <p:cNvSpPr txBox="1">
            <a:spLocks noGrp="1"/>
          </p:cNvSpPr>
          <p:nvPr>
            <p:ph type="title" idx="18" hasCustomPrompt="1"/>
          </p:nvPr>
        </p:nvSpPr>
        <p:spPr>
          <a:xfrm>
            <a:off x="5941000" y="2813325"/>
            <a:ext cx="23733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3311" name="Google Shape;13311;p18"/>
          <p:cNvSpPr txBox="1">
            <a:spLocks noGrp="1"/>
          </p:cNvSpPr>
          <p:nvPr>
            <p:ph type="ctrTitle" idx="19"/>
          </p:nvPr>
        </p:nvSpPr>
        <p:spPr>
          <a:xfrm>
            <a:off x="5941000" y="3253950"/>
            <a:ext cx="23733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800"/>
              <a:buFont typeface="Montserrat Thin"/>
              <a:buNone/>
              <a:defRPr sz="1800">
                <a:latin typeface="Montserrat Thin"/>
                <a:ea typeface="Montserrat Thin"/>
                <a:cs typeface="Montserrat Thin"/>
                <a:sym typeface="Montserrat Thin"/>
              </a:defRPr>
            </a:lvl1pPr>
            <a:lvl2pPr lvl="1" algn="ctr" rtl="0">
              <a:spcBef>
                <a:spcPts val="0"/>
              </a:spcBef>
              <a:spcAft>
                <a:spcPts val="0"/>
              </a:spcAft>
              <a:buSzPts val="1800"/>
              <a:buNone/>
              <a:defRPr sz="1800"/>
            </a:lvl2pPr>
            <a:lvl3pPr lvl="2" algn="ctr" rtl="0">
              <a:spcBef>
                <a:spcPts val="0"/>
              </a:spcBef>
              <a:spcAft>
                <a:spcPts val="0"/>
              </a:spcAft>
              <a:buSzPts val="1800"/>
              <a:buNone/>
              <a:defRPr sz="1800"/>
            </a:lvl3pPr>
            <a:lvl4pPr lvl="3" algn="ctr" rtl="0">
              <a:spcBef>
                <a:spcPts val="0"/>
              </a:spcBef>
              <a:spcAft>
                <a:spcPts val="0"/>
              </a:spcAft>
              <a:buSzPts val="1800"/>
              <a:buNone/>
              <a:defRPr sz="1800"/>
            </a:lvl4pPr>
            <a:lvl5pPr lvl="4" algn="ctr" rtl="0">
              <a:spcBef>
                <a:spcPts val="0"/>
              </a:spcBef>
              <a:spcAft>
                <a:spcPts val="0"/>
              </a:spcAft>
              <a:buSzPts val="1800"/>
              <a:buNone/>
              <a:defRPr sz="1800"/>
            </a:lvl5pPr>
            <a:lvl6pPr lvl="5" algn="ctr" rtl="0">
              <a:spcBef>
                <a:spcPts val="0"/>
              </a:spcBef>
              <a:spcAft>
                <a:spcPts val="0"/>
              </a:spcAft>
              <a:buSzPts val="1800"/>
              <a:buNone/>
              <a:defRPr sz="1800"/>
            </a:lvl6pPr>
            <a:lvl7pPr lvl="6" algn="ctr" rtl="0">
              <a:spcBef>
                <a:spcPts val="0"/>
              </a:spcBef>
              <a:spcAft>
                <a:spcPts val="0"/>
              </a:spcAft>
              <a:buSzPts val="1800"/>
              <a:buNone/>
              <a:defRPr sz="1800"/>
            </a:lvl7pPr>
            <a:lvl8pPr lvl="7" algn="ctr" rtl="0">
              <a:spcBef>
                <a:spcPts val="0"/>
              </a:spcBef>
              <a:spcAft>
                <a:spcPts val="0"/>
              </a:spcAft>
              <a:buSzPts val="1800"/>
              <a:buNone/>
              <a:defRPr sz="1800"/>
            </a:lvl8pPr>
            <a:lvl9pPr lvl="8" algn="ctr" rtl="0">
              <a:spcBef>
                <a:spcPts val="0"/>
              </a:spcBef>
              <a:spcAft>
                <a:spcPts val="0"/>
              </a:spcAft>
              <a:buSzPts val="1800"/>
              <a:buNone/>
              <a:defRPr sz="1800"/>
            </a:lvl9pPr>
          </a:lstStyle>
          <a:p>
            <a:endParaRPr/>
          </a:p>
        </p:txBody>
      </p:sp>
      <p:sp>
        <p:nvSpPr>
          <p:cNvPr id="13312" name="Google Shape;13312;p18"/>
          <p:cNvSpPr txBox="1">
            <a:spLocks noGrp="1"/>
          </p:cNvSpPr>
          <p:nvPr>
            <p:ph type="subTitle" idx="20"/>
          </p:nvPr>
        </p:nvSpPr>
        <p:spPr>
          <a:xfrm>
            <a:off x="5941000" y="3726150"/>
            <a:ext cx="2373300" cy="809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p:cSld name="SECTION_HEADER_2">
    <p:spTree>
      <p:nvGrpSpPr>
        <p:cNvPr id="1" name="Shape 13313"/>
        <p:cNvGrpSpPr/>
        <p:nvPr/>
      </p:nvGrpSpPr>
      <p:grpSpPr>
        <a:xfrm>
          <a:off x="0" y="0"/>
          <a:ext cx="0" cy="0"/>
          <a:chOff x="0" y="0"/>
          <a:chExt cx="0" cy="0"/>
        </a:xfrm>
      </p:grpSpPr>
      <p:grpSp>
        <p:nvGrpSpPr>
          <p:cNvPr id="13314" name="Google Shape;13314;p19"/>
          <p:cNvGrpSpPr/>
          <p:nvPr/>
        </p:nvGrpSpPr>
        <p:grpSpPr>
          <a:xfrm flipH="1">
            <a:off x="-2000474" y="-165027"/>
            <a:ext cx="11226942" cy="5700535"/>
            <a:chOff x="238125" y="1043475"/>
            <a:chExt cx="7142275" cy="3626525"/>
          </a:xfrm>
        </p:grpSpPr>
        <p:sp>
          <p:nvSpPr>
            <p:cNvPr id="13315" name="Google Shape;13315;p19"/>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9"/>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19"/>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9"/>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9" name="Google Shape;13319;p19"/>
          <p:cNvGrpSpPr/>
          <p:nvPr/>
        </p:nvGrpSpPr>
        <p:grpSpPr>
          <a:xfrm rot="10800000">
            <a:off x="-25595" y="-688301"/>
            <a:ext cx="9152207" cy="6520116"/>
            <a:chOff x="238075" y="312675"/>
            <a:chExt cx="7142350" cy="5088275"/>
          </a:xfrm>
        </p:grpSpPr>
        <p:sp>
          <p:nvSpPr>
            <p:cNvPr id="13320" name="Google Shape;13320;p19"/>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9"/>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9"/>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9"/>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4" name="Google Shape;13324;p19"/>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5" name="Google Shape;13325;p19"/>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9"/>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9"/>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9"/>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19"/>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19"/>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9"/>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9"/>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9"/>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9"/>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9"/>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6" name="Google Shape;13336;p19"/>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7" name="Google Shape;13337;p19"/>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9"/>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9"/>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9"/>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9"/>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9"/>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9"/>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9"/>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9"/>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9"/>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9"/>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8" name="Google Shape;13348;p19"/>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9" name="Google Shape;13349;p19"/>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9"/>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19"/>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9"/>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9"/>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9"/>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9"/>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9"/>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9"/>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9"/>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19"/>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0" name="Google Shape;13360;p19"/>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1" name="Google Shape;13361;p19"/>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9"/>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9"/>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9"/>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5" name="Google Shape;13365;p19"/>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6" name="Google Shape;13366;p19"/>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9"/>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9"/>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9"/>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9"/>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9"/>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9"/>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9"/>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9"/>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19"/>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19"/>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9"/>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8" name="Google Shape;13378;p19"/>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9"/>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9"/>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9"/>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9"/>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9"/>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9"/>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9"/>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9"/>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7" name="Google Shape;13387;p19"/>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8" name="Google Shape;13388;p19"/>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19"/>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19"/>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9"/>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9"/>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9"/>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9"/>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9"/>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9"/>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9"/>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9"/>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9"/>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9"/>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1" name="Google Shape;13401;p19"/>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2" name="Google Shape;13402;p19"/>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9"/>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9"/>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9"/>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9"/>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9"/>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9"/>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9"/>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19"/>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9"/>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9"/>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3" name="Google Shape;13413;p19"/>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4" name="Google Shape;13414;p19"/>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5" name="Google Shape;13415;p19"/>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6" name="Google Shape;13416;p19"/>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9"/>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9"/>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9"/>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9"/>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1" name="Google Shape;13421;p19"/>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9"/>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9"/>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9"/>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9"/>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9"/>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7" name="Google Shape;13427;p19"/>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8" name="Google Shape;13428;p19"/>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9" name="Google Shape;13429;p19"/>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0" name="Google Shape;13430;p19"/>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1" name="Google Shape;13431;p19"/>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2" name="Google Shape;13432;p19"/>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3" name="Google Shape;13433;p19"/>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4" name="Google Shape;13434;p19"/>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5" name="Google Shape;13435;p19"/>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6" name="Google Shape;13436;p19"/>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7" name="Google Shape;13437;p19"/>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8" name="Google Shape;13438;p19"/>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9" name="Google Shape;13439;p19"/>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9"/>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9"/>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9"/>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9"/>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4" name="Google Shape;13444;p19"/>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9"/>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9"/>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9"/>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9"/>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9"/>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9"/>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9"/>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19"/>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9"/>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9"/>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9"/>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6" name="Google Shape;13456;p19"/>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7" name="Google Shape;13457;p19"/>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8" name="Google Shape;13458;p19"/>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9" name="Google Shape;13459;p19"/>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9"/>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9"/>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19"/>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19"/>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9"/>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9"/>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9"/>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7" name="Google Shape;13467;p19"/>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8" name="Google Shape;13468;p19"/>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19"/>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9"/>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9"/>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9"/>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9"/>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19"/>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9"/>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9"/>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9"/>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9"/>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9"/>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9"/>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9"/>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9"/>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9"/>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9"/>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9"/>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9"/>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9"/>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9"/>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19"/>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9"/>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9"/>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9"/>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9"/>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9"/>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9"/>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9"/>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9"/>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9"/>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19"/>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9"/>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9"/>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9"/>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9"/>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9"/>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9"/>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9"/>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9"/>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9"/>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9"/>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9"/>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9"/>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9"/>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3" name="Google Shape;13513;p19"/>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4" name="Google Shape;13514;p19"/>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9"/>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9"/>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9"/>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9"/>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9"/>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9"/>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9"/>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9"/>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9"/>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19"/>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19"/>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9"/>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7" name="Google Shape;13527;p19"/>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8" name="Google Shape;13528;p19"/>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9"/>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9"/>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9"/>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9"/>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19"/>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9"/>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9"/>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9"/>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9"/>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9"/>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9" name="Google Shape;13539;p19"/>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0" name="Google Shape;13540;p19"/>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1" name="Google Shape;13541;p19"/>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9"/>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9"/>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9"/>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9"/>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9"/>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9"/>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9"/>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9"/>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9"/>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9"/>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2" name="Google Shape;13552;p19"/>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3" name="Google Shape;13553;p19"/>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9"/>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9"/>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9"/>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9"/>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9"/>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9"/>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9"/>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9"/>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9"/>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9"/>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4" name="Google Shape;13564;p19"/>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5" name="Google Shape;13565;p19"/>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9"/>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19"/>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19"/>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9"/>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9"/>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9"/>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9"/>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9"/>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9"/>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9"/>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6" name="Google Shape;13576;p19"/>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7" name="Google Shape;13577;p19"/>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9"/>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9"/>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9"/>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9"/>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9"/>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9"/>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9"/>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19"/>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19"/>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9"/>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8" name="Google Shape;13588;p19"/>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9" name="Google Shape;13589;p19"/>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9"/>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9"/>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9"/>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9"/>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19"/>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19"/>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9"/>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9"/>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9"/>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9"/>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0" name="Google Shape;13600;p19"/>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1" name="Google Shape;13601;p19"/>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9"/>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9"/>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9"/>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19"/>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19"/>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9"/>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9"/>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9"/>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9"/>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9"/>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2" name="Google Shape;13612;p19"/>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3" name="Google Shape;13613;p19"/>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9"/>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9"/>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9"/>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9"/>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9"/>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19"/>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19"/>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9"/>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9"/>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9"/>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4" name="Google Shape;13624;p19"/>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5" name="Google Shape;13625;p19"/>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19"/>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9"/>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9"/>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9"/>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9"/>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19"/>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19"/>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9"/>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9"/>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9"/>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6" name="Google Shape;13636;p19"/>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7" name="Google Shape;13637;p19"/>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9"/>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9"/>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9"/>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9"/>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9"/>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19"/>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19"/>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9"/>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9"/>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9"/>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8" name="Google Shape;13648;p19"/>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9" name="Google Shape;13649;p19"/>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19"/>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9"/>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9"/>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9"/>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9"/>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9"/>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9"/>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9"/>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9"/>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9"/>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0" name="Google Shape;13660;p19"/>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1" name="Google Shape;13661;p19"/>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19"/>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9"/>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9"/>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9"/>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9"/>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9"/>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9"/>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9"/>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19"/>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19"/>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2" name="Google Shape;13672;p19"/>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3" name="Google Shape;13673;p19"/>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9"/>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9"/>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9"/>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9"/>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9"/>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9"/>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19"/>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19"/>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19"/>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9"/>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9"/>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9"/>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19"/>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19"/>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19"/>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9"/>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9"/>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9"/>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9"/>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9"/>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9"/>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9"/>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19"/>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19"/>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9"/>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9"/>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9"/>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9"/>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19"/>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19"/>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9"/>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9"/>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9"/>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9"/>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9"/>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19"/>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19"/>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9"/>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9"/>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9"/>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9"/>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9"/>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9"/>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9"/>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8" name="Google Shape;13718;p19"/>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9" name="Google Shape;13719;p19"/>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19"/>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19"/>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9"/>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9"/>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9"/>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9"/>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9"/>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19"/>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19"/>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9"/>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9"/>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9"/>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2" name="Google Shape;13732;p19"/>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3" name="Google Shape;13733;p19"/>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9"/>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9"/>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19"/>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19"/>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9"/>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9"/>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9"/>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9"/>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9"/>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9"/>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4" name="Google Shape;13744;p19"/>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5" name="Google Shape;13745;p19"/>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6" name="Google Shape;13746;p19"/>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7" name="Google Shape;13747;p19"/>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8" name="Google Shape;13748;p19"/>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9" name="Google Shape;13749;p19"/>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0" name="Google Shape;13750;p19"/>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1" name="Google Shape;13751;p19"/>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2" name="Google Shape;13752;p19"/>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3" name="Google Shape;13753;p19"/>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4" name="Google Shape;13754;p19"/>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5" name="Google Shape;13755;p19"/>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6" name="Google Shape;13756;p19"/>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7" name="Google Shape;13757;p19"/>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8" name="Google Shape;13758;p19"/>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9" name="Google Shape;13759;p19"/>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0" name="Google Shape;13760;p19"/>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9"/>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9"/>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9"/>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19"/>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5" name="Google Shape;13765;p19"/>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9"/>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9"/>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9"/>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9"/>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9"/>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9"/>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9"/>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19"/>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4" name="Google Shape;13774;p19"/>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5" name="Google Shape;13775;p19"/>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6" name="Google Shape;13776;p19"/>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9"/>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19"/>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9" name="Google Shape;13779;p19"/>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0" name="Google Shape;13780;p19"/>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9"/>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9"/>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9"/>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19"/>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5" name="Google Shape;13785;p19"/>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6" name="Google Shape;13786;p19"/>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7" name="Google Shape;13787;p19"/>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9"/>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9"/>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19"/>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19"/>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9"/>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9"/>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9"/>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9"/>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9"/>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9"/>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8" name="Google Shape;13798;p19"/>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9" name="Google Shape;13799;p19"/>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9"/>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9"/>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9"/>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9"/>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9"/>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9"/>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9"/>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19"/>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19"/>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9"/>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0" name="Google Shape;13810;p19"/>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1" name="Google Shape;13811;p19"/>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9"/>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9"/>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9"/>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9"/>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19"/>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19"/>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9"/>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9"/>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19"/>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19"/>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2" name="Google Shape;13822;p19"/>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3" name="Google Shape;13823;p19"/>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9"/>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19"/>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19"/>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9"/>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9"/>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9"/>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9"/>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9"/>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19"/>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19"/>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4" name="Google Shape;13834;p19"/>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5" name="Google Shape;13835;p19"/>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9"/>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9"/>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9"/>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9"/>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19"/>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19"/>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9"/>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9"/>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9"/>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9"/>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6" name="Google Shape;13846;p19"/>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7" name="Google Shape;13847;p19"/>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19"/>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19"/>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9"/>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9"/>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9"/>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9"/>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9"/>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19"/>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19"/>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9"/>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8" name="Google Shape;13858;p19"/>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9" name="Google Shape;13859;p19"/>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9"/>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9"/>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9"/>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9"/>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9"/>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9"/>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9"/>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9"/>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9"/>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19"/>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0" name="Google Shape;13870;p19"/>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1" name="Google Shape;13871;p19"/>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9"/>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9"/>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19"/>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19"/>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9"/>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9"/>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9"/>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9"/>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9"/>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9"/>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2" name="Google Shape;13882;p19"/>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3" name="Google Shape;13883;p19"/>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9"/>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9"/>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9"/>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9"/>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19"/>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19"/>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19"/>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9"/>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9"/>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9"/>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4" name="Google Shape;13894;p19"/>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5" name="Google Shape;13895;p19"/>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9"/>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9"/>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9"/>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19"/>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19"/>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9"/>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9"/>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3" name="Google Shape;13903;p19"/>
          <p:cNvGrpSpPr/>
          <p:nvPr/>
        </p:nvGrpSpPr>
        <p:grpSpPr>
          <a:xfrm rot="10800000">
            <a:off x="-79144" y="-541921"/>
            <a:ext cx="9357872" cy="6281452"/>
            <a:chOff x="235375" y="458950"/>
            <a:chExt cx="7145050" cy="4796100"/>
          </a:xfrm>
        </p:grpSpPr>
        <p:sp>
          <p:nvSpPr>
            <p:cNvPr id="13904" name="Google Shape;13904;p19"/>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19"/>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6" name="Google Shape;13906;p19"/>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7" name="Google Shape;13907;p19"/>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9"/>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9"/>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19"/>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19"/>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9"/>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9"/>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9"/>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9"/>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19"/>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19"/>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8" name="Google Shape;13918;p19"/>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9" name="Google Shape;13919;p19"/>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9"/>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9"/>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9"/>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9"/>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9"/>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9"/>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9"/>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19"/>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19"/>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9"/>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0" name="Google Shape;13930;p19"/>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1" name="Google Shape;13931;p19"/>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9"/>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9"/>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9"/>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9"/>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9"/>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9"/>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9"/>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19"/>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19"/>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9"/>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2" name="Google Shape;13942;p19"/>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3" name="Google Shape;13943;p19"/>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19"/>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19"/>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9"/>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9"/>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8" name="Google Shape;13948;p19"/>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9" name="Google Shape;13949;p19"/>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0" name="Google Shape;13950;p19"/>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1" name="Google Shape;13951;p19"/>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19"/>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9"/>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9"/>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9"/>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19"/>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19"/>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9"/>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9"/>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9"/>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9"/>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2" name="Google Shape;13962;p19"/>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3" name="Google Shape;13963;p19"/>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9"/>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9"/>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9"/>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9"/>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9"/>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19"/>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19"/>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9"/>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9"/>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9"/>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4" name="Google Shape;13974;p19"/>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5" name="Google Shape;13975;p19"/>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9"/>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19"/>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19"/>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9"/>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9"/>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9"/>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19"/>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19"/>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9"/>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9"/>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6" name="Google Shape;13986;p19"/>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7" name="Google Shape;13987;p19"/>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19"/>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19"/>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9"/>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9"/>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9"/>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9"/>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9"/>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19"/>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19"/>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19"/>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8" name="Google Shape;13998;p19"/>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9" name="Google Shape;13999;p19"/>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19"/>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19"/>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19"/>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9"/>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9"/>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9"/>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9"/>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9"/>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9"/>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9"/>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0" name="Google Shape;14010;p19"/>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1" name="Google Shape;14011;p19"/>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9"/>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9"/>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9"/>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9"/>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9"/>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9"/>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9"/>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9"/>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9"/>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9"/>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2" name="Google Shape;14022;p19"/>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3" name="Google Shape;14023;p19"/>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9"/>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9"/>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9"/>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9"/>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9"/>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9"/>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9"/>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19"/>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19"/>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9"/>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4" name="Google Shape;14034;p19"/>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5" name="Google Shape;14035;p19"/>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9"/>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19"/>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19"/>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9"/>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9"/>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19"/>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9"/>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9"/>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9"/>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9"/>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6" name="Google Shape;14046;p19"/>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7" name="Google Shape;14047;p19"/>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9"/>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9"/>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9"/>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9"/>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2" name="Google Shape;14052;p19"/>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9"/>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9"/>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9"/>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56" name="Google Shape;14056;p19"/>
          <p:cNvGrpSpPr/>
          <p:nvPr/>
        </p:nvGrpSpPr>
        <p:grpSpPr>
          <a:xfrm rot="10800000">
            <a:off x="-128548" y="-503997"/>
            <a:ext cx="9358095" cy="6205603"/>
            <a:chOff x="236675" y="487975"/>
            <a:chExt cx="7144675" cy="4737825"/>
          </a:xfrm>
        </p:grpSpPr>
        <p:sp>
          <p:nvSpPr>
            <p:cNvPr id="14057" name="Google Shape;14057;p19"/>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9"/>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19"/>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9"/>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1" name="Google Shape;14061;p19"/>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2" name="Google Shape;14062;p19"/>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3" name="Google Shape;14063;p19"/>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9"/>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9"/>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9"/>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9"/>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9"/>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9"/>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9"/>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9"/>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19"/>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9"/>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4" name="Google Shape;14074;p19"/>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5" name="Google Shape;14075;p19"/>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9"/>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9"/>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8" name="Google Shape;14078;p19"/>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9" name="Google Shape;14079;p19"/>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9"/>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9"/>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9"/>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9"/>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4" name="Google Shape;14084;p19"/>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5" name="Google Shape;14085;p19"/>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6" name="Google Shape;14086;p19"/>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9"/>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9"/>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9"/>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9"/>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9"/>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9"/>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9"/>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9"/>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9"/>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9"/>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7" name="Google Shape;14097;p19"/>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8" name="Google Shape;14098;p19"/>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9"/>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9"/>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9"/>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9"/>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9"/>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19"/>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19"/>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9"/>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9"/>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9"/>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9" name="Google Shape;14109;p19"/>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0" name="Google Shape;14110;p19"/>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9"/>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9"/>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9"/>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9"/>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9"/>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9"/>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9"/>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19"/>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9"/>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9"/>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1" name="Google Shape;14121;p19"/>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2" name="Google Shape;14122;p19"/>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9"/>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9"/>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9"/>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9"/>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9"/>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9"/>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9"/>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19"/>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19"/>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19"/>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3" name="Google Shape;14133;p19"/>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4" name="Google Shape;14134;p19"/>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19"/>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9"/>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9"/>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9"/>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9"/>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9"/>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9"/>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9"/>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9"/>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9"/>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5" name="Google Shape;14145;p19"/>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6" name="Google Shape;14146;p19"/>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9"/>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9"/>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9"/>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9"/>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9"/>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19"/>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19"/>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9"/>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9"/>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9"/>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7" name="Google Shape;14157;p19"/>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8" name="Google Shape;14158;p19"/>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9"/>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9"/>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9"/>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9"/>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9"/>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19"/>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9"/>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9"/>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9"/>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9"/>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9" name="Google Shape;14169;p19"/>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0" name="Google Shape;14170;p19"/>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19"/>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9"/>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9"/>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9"/>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9"/>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9"/>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9"/>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178" name="Google Shape;14178;p19"/>
          <p:cNvSpPr txBox="1">
            <a:spLocks noGrp="1"/>
          </p:cNvSpPr>
          <p:nvPr>
            <p:ph type="title"/>
          </p:nvPr>
        </p:nvSpPr>
        <p:spPr>
          <a:xfrm>
            <a:off x="4362350" y="1786375"/>
            <a:ext cx="3629400" cy="1282500"/>
          </a:xfrm>
          <a:prstGeom prst="rect">
            <a:avLst/>
          </a:prstGeom>
        </p:spPr>
        <p:txBody>
          <a:bodyPr spcFirstLastPara="1" wrap="square" lIns="91425" tIns="91425" rIns="91425" bIns="91425" anchor="b" anchorCtr="0">
            <a:noAutofit/>
          </a:bodyPr>
          <a:lstStyle>
            <a:lvl1pPr lvl="0" rtl="0">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4179" name="Google Shape;14179;p19"/>
          <p:cNvSpPr txBox="1">
            <a:spLocks noGrp="1"/>
          </p:cNvSpPr>
          <p:nvPr>
            <p:ph type="subTitle" idx="1"/>
          </p:nvPr>
        </p:nvSpPr>
        <p:spPr>
          <a:xfrm>
            <a:off x="4362350" y="3042000"/>
            <a:ext cx="3629400" cy="10737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Font typeface="Montserrat Medium"/>
              <a:buNone/>
              <a:defRPr sz="1400">
                <a:latin typeface="Montserrat Medium"/>
                <a:ea typeface="Montserrat Medium"/>
                <a:cs typeface="Montserrat Medium"/>
                <a:sym typeface="Montserrat Medium"/>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ext 1">
  <p:cSld name="CUSTOM">
    <p:spTree>
      <p:nvGrpSpPr>
        <p:cNvPr id="1" name="Shape 14180"/>
        <p:cNvGrpSpPr/>
        <p:nvPr/>
      </p:nvGrpSpPr>
      <p:grpSpPr>
        <a:xfrm>
          <a:off x="0" y="0"/>
          <a:ext cx="0" cy="0"/>
          <a:chOff x="0" y="0"/>
          <a:chExt cx="0" cy="0"/>
        </a:xfrm>
      </p:grpSpPr>
      <p:grpSp>
        <p:nvGrpSpPr>
          <p:cNvPr id="14181" name="Google Shape;14181;p20"/>
          <p:cNvGrpSpPr/>
          <p:nvPr/>
        </p:nvGrpSpPr>
        <p:grpSpPr>
          <a:xfrm>
            <a:off x="-121" y="220623"/>
            <a:ext cx="9171930" cy="4672647"/>
            <a:chOff x="238125" y="1020352"/>
            <a:chExt cx="7163891" cy="3649650"/>
          </a:xfrm>
        </p:grpSpPr>
        <p:sp>
          <p:nvSpPr>
            <p:cNvPr id="14182" name="Google Shape;14182;p20"/>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20"/>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20"/>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20"/>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6" name="Google Shape;14186;p20"/>
          <p:cNvGrpSpPr/>
          <p:nvPr/>
        </p:nvGrpSpPr>
        <p:grpSpPr>
          <a:xfrm rot="10800000">
            <a:off x="-25595" y="-688301"/>
            <a:ext cx="9152207" cy="6520116"/>
            <a:chOff x="238075" y="312675"/>
            <a:chExt cx="7142350" cy="5088275"/>
          </a:xfrm>
        </p:grpSpPr>
        <p:sp>
          <p:nvSpPr>
            <p:cNvPr id="14187" name="Google Shape;14187;p20"/>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20"/>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20"/>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20"/>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20"/>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20"/>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3" name="Google Shape;14193;p20"/>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4" name="Google Shape;14194;p20"/>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20"/>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20"/>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20"/>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20"/>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20"/>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20"/>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20"/>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20"/>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20"/>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20"/>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5" name="Google Shape;14205;p20"/>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6" name="Google Shape;14206;p20"/>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20"/>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20"/>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20"/>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20"/>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20"/>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20"/>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20"/>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20"/>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20"/>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20"/>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7" name="Google Shape;14217;p20"/>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8" name="Google Shape;14218;p20"/>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20"/>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20"/>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20"/>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20"/>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20"/>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20"/>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20"/>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20"/>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20"/>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20"/>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9" name="Google Shape;14229;p20"/>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0" name="Google Shape;14230;p20"/>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20"/>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20"/>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20"/>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20"/>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20"/>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20"/>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20"/>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20"/>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20"/>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20"/>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1" name="Google Shape;14241;p20"/>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2" name="Google Shape;14242;p20"/>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20"/>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20"/>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20"/>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20"/>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7" name="Google Shape;14247;p20"/>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8" name="Google Shape;14248;p20"/>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20"/>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20"/>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20"/>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20"/>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20"/>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20"/>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20"/>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20"/>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20"/>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20"/>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20"/>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20"/>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20"/>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20"/>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20"/>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20"/>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20"/>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20"/>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20"/>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20"/>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20"/>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20"/>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20"/>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20"/>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20"/>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20"/>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20"/>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20"/>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20"/>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20"/>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20"/>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20"/>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20"/>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20"/>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20"/>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20"/>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20"/>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20"/>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20"/>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20"/>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20"/>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20"/>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20"/>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20"/>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20"/>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20"/>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20"/>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20"/>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20"/>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20"/>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20"/>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20"/>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20"/>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20"/>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20"/>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20"/>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20"/>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20"/>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20"/>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20"/>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20"/>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20"/>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20"/>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20"/>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20"/>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20"/>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20"/>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20"/>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20"/>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20"/>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20"/>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20"/>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20"/>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20"/>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20"/>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20"/>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20"/>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20"/>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20"/>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20"/>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20"/>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20"/>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20"/>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20"/>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20"/>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20"/>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20"/>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20"/>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20"/>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20"/>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20"/>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20"/>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20"/>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20"/>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20"/>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20"/>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20"/>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20"/>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20"/>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20"/>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20"/>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20"/>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20"/>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20"/>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20"/>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20"/>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20"/>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20"/>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20"/>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20"/>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20"/>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20"/>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20"/>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20"/>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20"/>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20"/>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20"/>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20"/>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20"/>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20"/>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20"/>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20"/>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20"/>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20"/>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20"/>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20"/>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20"/>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20"/>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20"/>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20"/>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20"/>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20"/>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20"/>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20"/>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20"/>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20"/>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20"/>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20"/>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20"/>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20"/>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20"/>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20"/>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20"/>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20"/>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20"/>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20"/>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20"/>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20"/>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20"/>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20"/>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20"/>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20"/>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20"/>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20"/>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20"/>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20"/>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20"/>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20"/>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20"/>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20"/>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20"/>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20"/>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20"/>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20"/>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20"/>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20"/>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20"/>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20"/>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20"/>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20"/>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20"/>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20"/>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20"/>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20"/>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20"/>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20"/>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20"/>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20"/>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20"/>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20"/>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20"/>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20"/>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20"/>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20"/>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20"/>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20"/>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20"/>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20"/>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20"/>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20"/>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20"/>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20"/>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1" name="Google Shape;14441;p20"/>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20"/>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20"/>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20"/>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20"/>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20"/>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20"/>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20"/>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9" name="Google Shape;14449;p20"/>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0" name="Google Shape;14450;p20"/>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1" name="Google Shape;14451;p20"/>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2" name="Google Shape;14452;p20"/>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3" name="Google Shape;14453;p20"/>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20"/>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20"/>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6" name="Google Shape;14456;p20"/>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7" name="Google Shape;14457;p20"/>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20"/>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20"/>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20"/>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20"/>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20"/>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20"/>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20"/>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20"/>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20"/>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20"/>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20"/>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20"/>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20"/>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20"/>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20"/>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20"/>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20"/>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20"/>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20"/>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20"/>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20"/>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20"/>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20"/>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20"/>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20"/>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20"/>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20"/>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20"/>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20"/>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20"/>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20"/>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20"/>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20"/>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20"/>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20"/>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20"/>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20"/>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20"/>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20"/>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20"/>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20"/>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20"/>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20"/>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20"/>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2" name="Google Shape;14502;p20"/>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3" name="Google Shape;14503;p20"/>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20"/>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20"/>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20"/>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7" name="Google Shape;14507;p20"/>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8" name="Google Shape;14508;p20"/>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9" name="Google Shape;14509;p20"/>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20"/>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20"/>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20"/>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20"/>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20"/>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20"/>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20"/>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20"/>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20"/>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20"/>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0" name="Google Shape;14520;p20"/>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1" name="Google Shape;14521;p20"/>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20"/>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20"/>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20"/>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20"/>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20"/>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20"/>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20"/>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20"/>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20"/>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20"/>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2" name="Google Shape;14532;p20"/>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3" name="Google Shape;14533;p20"/>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20"/>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20"/>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20"/>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20"/>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20"/>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20"/>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20"/>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20"/>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20"/>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20"/>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4" name="Google Shape;14544;p20"/>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5" name="Google Shape;14545;p20"/>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20"/>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20"/>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20"/>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20"/>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20"/>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20"/>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20"/>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20"/>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20"/>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20"/>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6" name="Google Shape;14556;p20"/>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7" name="Google Shape;14557;p20"/>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20"/>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20"/>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20"/>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20"/>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20"/>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20"/>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20"/>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20"/>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20"/>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20"/>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8" name="Google Shape;14568;p20"/>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9" name="Google Shape;14569;p20"/>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20"/>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20"/>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20"/>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20"/>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20"/>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20"/>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20"/>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20"/>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20"/>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20"/>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0" name="Google Shape;14580;p20"/>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1" name="Google Shape;14581;p20"/>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20"/>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20"/>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20"/>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20"/>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20"/>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20"/>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20"/>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20"/>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20"/>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20"/>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2" name="Google Shape;14592;p20"/>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3" name="Google Shape;14593;p20"/>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20"/>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20"/>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20"/>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20"/>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20"/>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20"/>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20"/>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20"/>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20"/>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20"/>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4" name="Google Shape;14604;p20"/>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5" name="Google Shape;14605;p20"/>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20"/>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20"/>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20"/>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20"/>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20"/>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20"/>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20"/>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20"/>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20"/>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20"/>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6" name="Google Shape;14616;p20"/>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7" name="Google Shape;14617;p20"/>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20"/>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20"/>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20"/>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20"/>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20"/>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20"/>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20"/>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20"/>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20"/>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20"/>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8" name="Google Shape;14628;p20"/>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9" name="Google Shape;14629;p20"/>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20"/>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20"/>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20"/>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20"/>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20"/>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20"/>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20"/>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20"/>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20"/>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20"/>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20"/>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1" name="Google Shape;14641;p20"/>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20"/>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20"/>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20"/>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20"/>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20"/>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20"/>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8" name="Google Shape;14648;p20"/>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9" name="Google Shape;14649;p20"/>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0" name="Google Shape;14650;p20"/>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1" name="Google Shape;14651;p20"/>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2" name="Google Shape;14652;p20"/>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3" name="Google Shape;14653;p20"/>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4" name="Google Shape;14654;p20"/>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5" name="Google Shape;14655;p20"/>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6" name="Google Shape;14656;p20"/>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7" name="Google Shape;14657;p20"/>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8" name="Google Shape;14658;p20"/>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20"/>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20"/>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20"/>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20"/>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3" name="Google Shape;14663;p20"/>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4" name="Google Shape;14664;p20"/>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20"/>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20"/>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20"/>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20"/>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20"/>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20"/>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20"/>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20"/>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20"/>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20"/>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20"/>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20"/>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20"/>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20"/>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20"/>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20"/>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20"/>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20"/>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20"/>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20"/>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20"/>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20"/>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20"/>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20"/>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20"/>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20"/>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20"/>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20"/>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20"/>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20"/>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20"/>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20"/>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20"/>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20"/>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20"/>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20"/>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20"/>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20"/>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20"/>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20"/>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20"/>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20"/>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20"/>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20"/>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20"/>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20"/>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20"/>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20"/>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20"/>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20"/>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20"/>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20"/>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20"/>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20"/>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20"/>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20"/>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20"/>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20"/>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20"/>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20"/>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20"/>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20"/>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20"/>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20"/>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20"/>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20"/>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20"/>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20"/>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20"/>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20"/>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20"/>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20"/>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20"/>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20"/>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20"/>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20"/>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20"/>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20"/>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20"/>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20"/>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20"/>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20"/>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20"/>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20"/>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20"/>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20"/>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20"/>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20"/>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20"/>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20"/>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20"/>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20"/>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20"/>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20"/>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20"/>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20"/>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20"/>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20"/>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20"/>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20"/>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20"/>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20"/>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20"/>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20"/>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20"/>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770" name="Google Shape;14770;p20"/>
          <p:cNvGrpSpPr/>
          <p:nvPr/>
        </p:nvGrpSpPr>
        <p:grpSpPr>
          <a:xfrm rot="10800000">
            <a:off x="-79144" y="-541921"/>
            <a:ext cx="9357872" cy="6281452"/>
            <a:chOff x="235375" y="458950"/>
            <a:chExt cx="7145050" cy="4796100"/>
          </a:xfrm>
        </p:grpSpPr>
        <p:sp>
          <p:nvSpPr>
            <p:cNvPr id="14771" name="Google Shape;14771;p20"/>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20"/>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20"/>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20"/>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20"/>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20"/>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20"/>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20"/>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20"/>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20"/>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20"/>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20"/>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20"/>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20"/>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20"/>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20"/>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20"/>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20"/>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20"/>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20"/>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20"/>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20"/>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20"/>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20"/>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20"/>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20"/>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20"/>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20"/>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20"/>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20"/>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20"/>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20"/>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20"/>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20"/>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20"/>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20"/>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20"/>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20"/>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20"/>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20"/>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20"/>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20"/>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20"/>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20"/>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20"/>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20"/>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20"/>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20"/>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20"/>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20"/>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20"/>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20"/>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20"/>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20"/>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20"/>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20"/>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20"/>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20"/>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20"/>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20"/>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20"/>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20"/>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20"/>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20"/>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20"/>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20"/>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20"/>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20"/>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20"/>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20"/>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20"/>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20"/>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20"/>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20"/>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20"/>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20"/>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20"/>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20"/>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20"/>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20"/>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20"/>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20"/>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20"/>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20"/>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20"/>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20"/>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7" name="Google Shape;14857;p20"/>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20"/>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20"/>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20"/>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20"/>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20"/>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3" name="Google Shape;14863;p20"/>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4" name="Google Shape;14864;p20"/>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5" name="Google Shape;14865;p20"/>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6" name="Google Shape;14866;p20"/>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7" name="Google Shape;14867;p20"/>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8" name="Google Shape;14868;p20"/>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9" name="Google Shape;14869;p20"/>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0" name="Google Shape;14870;p20"/>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1" name="Google Shape;14871;p20"/>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2" name="Google Shape;14872;p20"/>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3" name="Google Shape;14873;p20"/>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20"/>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20"/>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6" name="Google Shape;14876;p20"/>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7" name="Google Shape;14877;p20"/>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20"/>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20"/>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20"/>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20"/>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20"/>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20"/>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20"/>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20"/>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20"/>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20"/>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20"/>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20"/>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20"/>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20"/>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20"/>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20"/>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20"/>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20"/>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20"/>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20"/>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20"/>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20"/>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20"/>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20"/>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20"/>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20"/>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20"/>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20"/>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20"/>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20"/>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20"/>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20"/>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20"/>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20"/>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20"/>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20"/>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20"/>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20"/>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20"/>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20"/>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20"/>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20"/>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20"/>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20"/>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2" name="Google Shape;14922;p20"/>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3" name="Google Shape;14923;p20"/>
          <p:cNvGrpSpPr/>
          <p:nvPr/>
        </p:nvGrpSpPr>
        <p:grpSpPr>
          <a:xfrm rot="10800000">
            <a:off x="-128548" y="-503997"/>
            <a:ext cx="9358095" cy="6205603"/>
            <a:chOff x="236675" y="487975"/>
            <a:chExt cx="7144675" cy="4737825"/>
          </a:xfrm>
        </p:grpSpPr>
        <p:sp>
          <p:nvSpPr>
            <p:cNvPr id="14924" name="Google Shape;14924;p20"/>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20"/>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20"/>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7" name="Google Shape;14927;p20"/>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8" name="Google Shape;14928;p20"/>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9" name="Google Shape;14929;p20"/>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20"/>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20"/>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20"/>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20"/>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20"/>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20"/>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20"/>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20"/>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20"/>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20"/>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0" name="Google Shape;14940;p20"/>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1" name="Google Shape;14941;p20"/>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20"/>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20"/>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20"/>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20"/>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20"/>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20"/>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20"/>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20"/>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20"/>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20"/>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2" name="Google Shape;14952;p20"/>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3" name="Google Shape;14953;p20"/>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20"/>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20"/>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20"/>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20"/>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20"/>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20"/>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20"/>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20"/>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20"/>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20"/>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4" name="Google Shape;14964;p20"/>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5" name="Google Shape;14965;p20"/>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20"/>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20"/>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20"/>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20"/>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20"/>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20"/>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20"/>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20"/>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20"/>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20"/>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6" name="Google Shape;14976;p20"/>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7" name="Google Shape;14977;p20"/>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20"/>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20"/>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20"/>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20"/>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20"/>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20"/>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20"/>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20"/>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20"/>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20"/>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8" name="Google Shape;14988;p20"/>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9" name="Google Shape;14989;p20"/>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20"/>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20"/>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20"/>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20"/>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20"/>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20"/>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20"/>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20"/>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20"/>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20"/>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0" name="Google Shape;15000;p20"/>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1" name="Google Shape;15001;p20"/>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20"/>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20"/>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20"/>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20"/>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20"/>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20"/>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20"/>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20"/>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20"/>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20"/>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2" name="Google Shape;15012;p20"/>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3" name="Google Shape;15013;p20"/>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20"/>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20"/>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20"/>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20"/>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20"/>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20"/>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20"/>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20"/>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20"/>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20"/>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4" name="Google Shape;15024;p20"/>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5" name="Google Shape;15025;p20"/>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20"/>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20"/>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20"/>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20"/>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20"/>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20"/>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20"/>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20"/>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20"/>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20"/>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6" name="Google Shape;15036;p20"/>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7" name="Google Shape;15037;p20"/>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20"/>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20"/>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20"/>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20"/>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20"/>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20"/>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20"/>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45" name="Google Shape;15045;p20"/>
          <p:cNvSpPr txBox="1">
            <a:spLocks noGrp="1"/>
          </p:cNvSpPr>
          <p:nvPr>
            <p:ph type="title"/>
          </p:nvPr>
        </p:nvSpPr>
        <p:spPr>
          <a:xfrm>
            <a:off x="943775" y="711588"/>
            <a:ext cx="3637200" cy="1427400"/>
          </a:xfrm>
          <a:prstGeom prst="rect">
            <a:avLst/>
          </a:prstGeom>
        </p:spPr>
        <p:txBody>
          <a:bodyPr spcFirstLastPara="1" wrap="square" lIns="91425" tIns="91425" rIns="91425" bIns="91425" anchor="b" anchorCtr="0">
            <a:noAutofit/>
          </a:bodyPr>
          <a:lstStyle>
            <a:lvl1pPr lvl="0" algn="r" rtl="0">
              <a:spcBef>
                <a:spcPts val="0"/>
              </a:spcBef>
              <a:spcAft>
                <a:spcPts val="0"/>
              </a:spcAft>
              <a:buSzPts val="3600"/>
              <a:buNone/>
              <a:defRPr sz="36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endParaRPr/>
          </a:p>
        </p:txBody>
      </p:sp>
      <p:sp>
        <p:nvSpPr>
          <p:cNvPr id="15046" name="Google Shape;15046;p20"/>
          <p:cNvSpPr txBox="1">
            <a:spLocks noGrp="1"/>
          </p:cNvSpPr>
          <p:nvPr>
            <p:ph type="subTitle" idx="1"/>
          </p:nvPr>
        </p:nvSpPr>
        <p:spPr>
          <a:xfrm>
            <a:off x="943775" y="2139013"/>
            <a:ext cx="3637200" cy="10737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400"/>
              <a:buFont typeface="Montserrat Medium"/>
              <a:buNone/>
              <a:defRPr sz="1400">
                <a:latin typeface="Montserrat Medium"/>
                <a:ea typeface="Montserrat Medium"/>
                <a:cs typeface="Montserrat Medium"/>
                <a:sym typeface="Montserrat Medium"/>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875"/>
        <p:cNvGrpSpPr/>
        <p:nvPr/>
      </p:nvGrpSpPr>
      <p:grpSpPr>
        <a:xfrm>
          <a:off x="0" y="0"/>
          <a:ext cx="0" cy="0"/>
          <a:chOff x="0" y="0"/>
          <a:chExt cx="0" cy="0"/>
        </a:xfrm>
      </p:grpSpPr>
      <p:grpSp>
        <p:nvGrpSpPr>
          <p:cNvPr id="876" name="Google Shape;876;p3"/>
          <p:cNvGrpSpPr/>
          <p:nvPr/>
        </p:nvGrpSpPr>
        <p:grpSpPr>
          <a:xfrm flipH="1">
            <a:off x="-2000474" y="-165027"/>
            <a:ext cx="11226942" cy="5700535"/>
            <a:chOff x="238125" y="1043475"/>
            <a:chExt cx="7142275" cy="3626525"/>
          </a:xfrm>
        </p:grpSpPr>
        <p:sp>
          <p:nvSpPr>
            <p:cNvPr id="877" name="Google Shape;877;p3"/>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3"/>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3"/>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3"/>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 name="Google Shape;881;p3"/>
          <p:cNvGrpSpPr/>
          <p:nvPr/>
        </p:nvGrpSpPr>
        <p:grpSpPr>
          <a:xfrm rot="10800000">
            <a:off x="-25595" y="-688301"/>
            <a:ext cx="9152207" cy="6520116"/>
            <a:chOff x="238075" y="312675"/>
            <a:chExt cx="7142350" cy="5088275"/>
          </a:xfrm>
        </p:grpSpPr>
        <p:sp>
          <p:nvSpPr>
            <p:cNvPr id="882" name="Google Shape;882;p3"/>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3"/>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3"/>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3"/>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3"/>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3"/>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3"/>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3"/>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3"/>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3"/>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3"/>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3"/>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3"/>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3"/>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3"/>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3"/>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3"/>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3"/>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3"/>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3"/>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3"/>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3"/>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3"/>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3"/>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3"/>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3"/>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3"/>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3"/>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3"/>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3"/>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3"/>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3"/>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3"/>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3"/>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3"/>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3"/>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3"/>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3"/>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3"/>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3"/>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3"/>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3"/>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3"/>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3"/>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3"/>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3"/>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3"/>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3"/>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3"/>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3"/>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3"/>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3"/>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3"/>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3"/>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3"/>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3"/>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3"/>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3"/>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3"/>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3"/>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3"/>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3"/>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3"/>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3"/>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3"/>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3"/>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3"/>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3"/>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3"/>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3"/>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3"/>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3"/>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3"/>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3"/>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3"/>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3"/>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3"/>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3"/>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3"/>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3"/>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3"/>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3"/>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3"/>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3"/>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3"/>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3"/>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3"/>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3"/>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3"/>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3"/>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3"/>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3"/>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3"/>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3"/>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3"/>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3"/>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3"/>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3"/>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3"/>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3"/>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3"/>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3"/>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3"/>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3"/>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3"/>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3"/>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3"/>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3"/>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3"/>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3"/>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3"/>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3"/>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3"/>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3"/>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3"/>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3"/>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3"/>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3"/>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3"/>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3"/>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3"/>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3"/>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3"/>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3"/>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3"/>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3"/>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3"/>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3"/>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3"/>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3"/>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3"/>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3"/>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3"/>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3"/>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3"/>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3"/>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3"/>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3"/>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3"/>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3"/>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3"/>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3"/>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3"/>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3"/>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3"/>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3"/>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3"/>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3"/>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3"/>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3"/>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3"/>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3"/>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3"/>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3"/>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3"/>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3"/>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 name="Google Shape;1038;p3"/>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 name="Google Shape;1039;p3"/>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3"/>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3"/>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3"/>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3"/>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3"/>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3"/>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3"/>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3"/>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3"/>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3"/>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3"/>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3"/>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3"/>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3"/>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3"/>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3"/>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3"/>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3"/>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3"/>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3"/>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3"/>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3"/>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3"/>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3"/>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3"/>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3"/>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3"/>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3"/>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3"/>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3"/>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3"/>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3"/>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3"/>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3"/>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3"/>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3"/>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3"/>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3"/>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3"/>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3"/>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3"/>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3"/>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3"/>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3"/>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3"/>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3"/>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3"/>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3"/>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3"/>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3"/>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3"/>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3"/>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3"/>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3"/>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3"/>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3"/>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3"/>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3"/>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3"/>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3"/>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3"/>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3"/>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3"/>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3"/>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3"/>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3"/>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3"/>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3"/>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3"/>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3"/>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3"/>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3"/>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3"/>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3"/>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3"/>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3"/>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3"/>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3"/>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3"/>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3"/>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3"/>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3"/>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3"/>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3"/>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3"/>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3"/>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3"/>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3"/>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3"/>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3"/>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3"/>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3"/>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3"/>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3"/>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3"/>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3"/>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3"/>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3"/>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3"/>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3"/>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3"/>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3"/>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3"/>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3"/>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3"/>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3"/>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3"/>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3"/>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3"/>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3"/>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3"/>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3"/>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3"/>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3"/>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3"/>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3"/>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3"/>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3"/>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3"/>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3"/>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3"/>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3"/>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3"/>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3"/>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3"/>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3"/>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3"/>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3"/>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3"/>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3"/>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3"/>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3"/>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3"/>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3"/>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3"/>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3"/>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3"/>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3"/>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3"/>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3"/>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3"/>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3"/>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3"/>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3"/>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3"/>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3"/>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3"/>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3"/>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3"/>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3"/>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 name="Google Shape;1190;p3"/>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 name="Google Shape;1191;p3"/>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3"/>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3"/>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3"/>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3"/>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3"/>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3"/>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3"/>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3"/>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3"/>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3"/>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3"/>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3"/>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3"/>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3"/>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3"/>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3"/>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3"/>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3"/>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3"/>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3"/>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3"/>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3"/>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3"/>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3"/>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3"/>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3"/>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3"/>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3"/>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3"/>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3"/>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3"/>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3"/>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3"/>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3"/>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3"/>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3"/>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3"/>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3"/>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3"/>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3"/>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3"/>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3"/>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3"/>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3"/>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3"/>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3"/>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3"/>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3"/>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3"/>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3"/>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3"/>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3"/>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3"/>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3"/>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3"/>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3"/>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3"/>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3"/>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 name="Google Shape;1250;p3"/>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 name="Google Shape;1251;p3"/>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3"/>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3"/>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3"/>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3"/>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3"/>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3"/>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3"/>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3"/>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3"/>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3"/>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3"/>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3"/>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3"/>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3"/>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3"/>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3"/>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3"/>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3"/>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3"/>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3"/>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3"/>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3"/>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3"/>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3"/>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3"/>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3"/>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3"/>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3"/>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3"/>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3"/>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3"/>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3"/>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3"/>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3"/>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 name="Google Shape;1286;p3"/>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 name="Google Shape;1287;p3"/>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3"/>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3"/>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3"/>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3"/>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 name="Google Shape;1292;p3"/>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3"/>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3"/>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3"/>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3"/>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3"/>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3"/>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3"/>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3"/>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 name="Google Shape;1301;p3"/>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 name="Google Shape;1302;p3"/>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 name="Google Shape;1303;p3"/>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3"/>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3"/>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3"/>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3"/>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3"/>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3"/>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3"/>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3"/>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3"/>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3"/>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 name="Google Shape;1314;p3"/>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 name="Google Shape;1315;p3"/>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3"/>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3"/>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 name="Google Shape;1318;p3"/>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 name="Google Shape;1319;p3"/>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3"/>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3"/>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3"/>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3"/>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 name="Google Shape;1324;p3"/>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 name="Google Shape;1325;p3"/>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 name="Google Shape;1326;p3"/>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3"/>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3"/>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3"/>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3"/>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3"/>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3"/>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3"/>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3"/>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3"/>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3"/>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 name="Google Shape;1337;p3"/>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 name="Google Shape;1338;p3"/>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3"/>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3"/>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3"/>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3"/>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3"/>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3"/>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3"/>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3"/>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3"/>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3"/>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 name="Google Shape;1349;p3"/>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 name="Google Shape;1350;p3"/>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3"/>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3"/>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3"/>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3"/>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3"/>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3"/>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3"/>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3"/>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3"/>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3"/>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3"/>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 name="Google Shape;1362;p3"/>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3"/>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3"/>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3"/>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3"/>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3"/>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3"/>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3"/>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3"/>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3"/>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3"/>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 name="Google Shape;1373;p3"/>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 name="Google Shape;1374;p3"/>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3"/>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3"/>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3"/>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3"/>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3"/>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3"/>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3"/>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3"/>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3"/>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3"/>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 name="Google Shape;1385;p3"/>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 name="Google Shape;1386;p3"/>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3"/>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3"/>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3"/>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3"/>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3"/>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3"/>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3"/>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3"/>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3"/>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3"/>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 name="Google Shape;1397;p3"/>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 name="Google Shape;1398;p3"/>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3"/>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3"/>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3"/>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3"/>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3"/>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3"/>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3"/>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3"/>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3"/>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3"/>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 name="Google Shape;1409;p3"/>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 name="Google Shape;1410;p3"/>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3"/>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3"/>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3"/>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3"/>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3"/>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3"/>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3"/>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3"/>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3"/>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3"/>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 name="Google Shape;1421;p3"/>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 name="Google Shape;1422;p3"/>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3"/>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3"/>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3"/>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3"/>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3"/>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3"/>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3"/>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3"/>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3"/>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3"/>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3"/>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3"/>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3"/>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3"/>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3"/>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3"/>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3"/>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3"/>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3"/>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3"/>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3"/>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3"/>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 name="Google Shape;1445;p3"/>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 name="Google Shape;1446;p3"/>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3"/>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3"/>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3"/>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3"/>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3"/>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3"/>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3"/>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3"/>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3"/>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3"/>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 name="Google Shape;1457;p3"/>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 name="Google Shape;1458;p3"/>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3"/>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3"/>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3"/>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3"/>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3"/>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3"/>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5" name="Google Shape;1465;p3"/>
          <p:cNvGrpSpPr/>
          <p:nvPr/>
        </p:nvGrpSpPr>
        <p:grpSpPr>
          <a:xfrm rot="10800000">
            <a:off x="-79144" y="-541921"/>
            <a:ext cx="9357872" cy="6281452"/>
            <a:chOff x="235375" y="458950"/>
            <a:chExt cx="7145050" cy="4796100"/>
          </a:xfrm>
        </p:grpSpPr>
        <p:sp>
          <p:nvSpPr>
            <p:cNvPr id="1466" name="Google Shape;1466;p3"/>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3"/>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3"/>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 name="Google Shape;1469;p3"/>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 name="Google Shape;1470;p3"/>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3"/>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3"/>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3"/>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3"/>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3"/>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3"/>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3"/>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3"/>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3"/>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3"/>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 name="Google Shape;1481;p3"/>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 name="Google Shape;1482;p3"/>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3"/>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3"/>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3"/>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3"/>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 name="Google Shape;1487;p3"/>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 name="Google Shape;1488;p3"/>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3"/>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3"/>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3"/>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3"/>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3"/>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3"/>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3"/>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3"/>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3"/>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3"/>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3"/>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3"/>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3"/>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3"/>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3"/>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3"/>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3"/>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3"/>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3"/>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3"/>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3"/>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3"/>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3"/>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3"/>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3"/>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3"/>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3"/>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3"/>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3"/>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3"/>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3"/>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3"/>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3"/>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3"/>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3"/>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3"/>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3"/>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3"/>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3"/>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3"/>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3"/>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3"/>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3"/>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3"/>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3"/>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3"/>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3"/>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3"/>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3"/>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3"/>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3"/>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3"/>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3"/>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3"/>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3"/>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3"/>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3"/>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3"/>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3"/>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3"/>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3"/>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3"/>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3"/>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3"/>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3"/>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3"/>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3"/>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3"/>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3"/>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3"/>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3"/>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3"/>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3"/>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3"/>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3"/>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3"/>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3"/>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3"/>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3"/>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3"/>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3"/>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3"/>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3"/>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3"/>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3"/>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3"/>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3"/>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3"/>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3"/>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3"/>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3"/>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3"/>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3"/>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3"/>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3"/>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3"/>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3"/>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3"/>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3"/>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3"/>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3"/>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3"/>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3"/>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3"/>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3"/>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3"/>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3"/>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3"/>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3"/>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3"/>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3"/>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3"/>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3"/>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3"/>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3"/>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3"/>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3"/>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3"/>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3"/>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3"/>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3"/>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3"/>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3"/>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3"/>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3"/>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3"/>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3"/>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3"/>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3"/>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8" name="Google Shape;1618;p3"/>
          <p:cNvGrpSpPr/>
          <p:nvPr/>
        </p:nvGrpSpPr>
        <p:grpSpPr>
          <a:xfrm rot="10800000">
            <a:off x="-128548" y="-503997"/>
            <a:ext cx="9358095" cy="6205603"/>
            <a:chOff x="236675" y="487975"/>
            <a:chExt cx="7144675" cy="4737825"/>
          </a:xfrm>
        </p:grpSpPr>
        <p:sp>
          <p:nvSpPr>
            <p:cNvPr id="1619" name="Google Shape;1619;p3"/>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3"/>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3"/>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3"/>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3"/>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3"/>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3"/>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3"/>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3"/>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3"/>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3"/>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3"/>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3"/>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3"/>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3"/>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3"/>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3"/>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3"/>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3"/>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3"/>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3"/>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3"/>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3"/>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3"/>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3"/>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3"/>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3"/>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3"/>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3"/>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3"/>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3"/>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3"/>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3"/>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3"/>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3"/>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3"/>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3"/>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3"/>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3"/>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3"/>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3"/>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3"/>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3"/>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3"/>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3"/>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3"/>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3"/>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3"/>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3"/>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3"/>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3"/>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3"/>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3"/>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3"/>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3"/>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3"/>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3"/>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3"/>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3"/>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3"/>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3"/>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3"/>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3"/>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3"/>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3"/>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3"/>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3"/>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3"/>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3"/>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3"/>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3"/>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3"/>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3"/>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3"/>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3"/>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3"/>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3"/>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3"/>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3"/>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3"/>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3"/>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3"/>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3"/>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3"/>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3"/>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3"/>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3"/>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3"/>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3"/>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3"/>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3"/>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3"/>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3"/>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3"/>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3"/>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3"/>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3"/>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3"/>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3"/>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3"/>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3"/>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3"/>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3"/>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3"/>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3"/>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3"/>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3"/>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3"/>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3"/>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3"/>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3"/>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3"/>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3"/>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3"/>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3"/>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3"/>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3"/>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3"/>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3"/>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3"/>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3"/>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40" name="Google Shape;1740;p3"/>
          <p:cNvSpPr txBox="1">
            <a:spLocks noGrp="1"/>
          </p:cNvSpPr>
          <p:nvPr>
            <p:ph type="title"/>
          </p:nvPr>
        </p:nvSpPr>
        <p:spPr>
          <a:xfrm>
            <a:off x="4362350" y="2682475"/>
            <a:ext cx="3936600" cy="767400"/>
          </a:xfrm>
          <a:prstGeom prst="rect">
            <a:avLst/>
          </a:prstGeom>
        </p:spPr>
        <p:txBody>
          <a:bodyPr spcFirstLastPara="1" wrap="square" lIns="91425" tIns="91425" rIns="91425" bIns="91425" anchor="ctr" anchorCtr="0">
            <a:noAutofit/>
          </a:bodyPr>
          <a:lstStyle>
            <a:lvl1pPr lvl="0" algn="r">
              <a:spcBef>
                <a:spcPts val="0"/>
              </a:spcBef>
              <a:spcAft>
                <a:spcPts val="0"/>
              </a:spcAft>
              <a:buSzPts val="3600"/>
              <a:buNone/>
              <a:defRPr sz="3600"/>
            </a:lvl1pPr>
            <a:lvl2pPr lvl="1" algn="r">
              <a:spcBef>
                <a:spcPts val="0"/>
              </a:spcBef>
              <a:spcAft>
                <a:spcPts val="0"/>
              </a:spcAft>
              <a:buSzPts val="3600"/>
              <a:buNone/>
              <a:defRPr sz="3600"/>
            </a:lvl2pPr>
            <a:lvl3pPr lvl="2" algn="r">
              <a:spcBef>
                <a:spcPts val="0"/>
              </a:spcBef>
              <a:spcAft>
                <a:spcPts val="0"/>
              </a:spcAft>
              <a:buSzPts val="3600"/>
              <a:buNone/>
              <a:defRPr sz="3600"/>
            </a:lvl3pPr>
            <a:lvl4pPr lvl="3" algn="r">
              <a:spcBef>
                <a:spcPts val="0"/>
              </a:spcBef>
              <a:spcAft>
                <a:spcPts val="0"/>
              </a:spcAft>
              <a:buSzPts val="3600"/>
              <a:buNone/>
              <a:defRPr sz="3600"/>
            </a:lvl4pPr>
            <a:lvl5pPr lvl="4" algn="r">
              <a:spcBef>
                <a:spcPts val="0"/>
              </a:spcBef>
              <a:spcAft>
                <a:spcPts val="0"/>
              </a:spcAft>
              <a:buSzPts val="3600"/>
              <a:buNone/>
              <a:defRPr sz="3600"/>
            </a:lvl5pPr>
            <a:lvl6pPr lvl="5" algn="r">
              <a:spcBef>
                <a:spcPts val="0"/>
              </a:spcBef>
              <a:spcAft>
                <a:spcPts val="0"/>
              </a:spcAft>
              <a:buSzPts val="3600"/>
              <a:buNone/>
              <a:defRPr sz="3600"/>
            </a:lvl6pPr>
            <a:lvl7pPr lvl="6" algn="r">
              <a:spcBef>
                <a:spcPts val="0"/>
              </a:spcBef>
              <a:spcAft>
                <a:spcPts val="0"/>
              </a:spcAft>
              <a:buSzPts val="3600"/>
              <a:buNone/>
              <a:defRPr sz="3600"/>
            </a:lvl7pPr>
            <a:lvl8pPr lvl="7" algn="r">
              <a:spcBef>
                <a:spcPts val="0"/>
              </a:spcBef>
              <a:spcAft>
                <a:spcPts val="0"/>
              </a:spcAft>
              <a:buSzPts val="3600"/>
              <a:buNone/>
              <a:defRPr sz="3600"/>
            </a:lvl8pPr>
            <a:lvl9pPr lvl="8" algn="r">
              <a:spcBef>
                <a:spcPts val="0"/>
              </a:spcBef>
              <a:spcAft>
                <a:spcPts val="0"/>
              </a:spcAft>
              <a:buSzPts val="3600"/>
              <a:buNone/>
              <a:defRPr sz="3600"/>
            </a:lvl9pPr>
          </a:lstStyle>
          <a:p>
            <a:endParaRPr/>
          </a:p>
        </p:txBody>
      </p:sp>
      <p:sp>
        <p:nvSpPr>
          <p:cNvPr id="1741" name="Google Shape;1741;p3"/>
          <p:cNvSpPr txBox="1">
            <a:spLocks noGrp="1"/>
          </p:cNvSpPr>
          <p:nvPr>
            <p:ph type="title" idx="2" hasCustomPrompt="1"/>
          </p:nvPr>
        </p:nvSpPr>
        <p:spPr>
          <a:xfrm>
            <a:off x="4362350" y="916675"/>
            <a:ext cx="3936600" cy="17658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accent2"/>
              </a:buClr>
              <a:buSzPts val="12000"/>
              <a:buNone/>
              <a:defRPr sz="12000">
                <a:solidFill>
                  <a:schemeClr val="accent2"/>
                </a:solidFill>
              </a:defRPr>
            </a:lvl1pPr>
            <a:lvl2pPr lvl="1" algn="r" rtl="0">
              <a:spcBef>
                <a:spcPts val="0"/>
              </a:spcBef>
              <a:spcAft>
                <a:spcPts val="0"/>
              </a:spcAft>
              <a:buSzPts val="12000"/>
              <a:buNone/>
              <a:defRPr sz="12000"/>
            </a:lvl2pPr>
            <a:lvl3pPr lvl="2" algn="r" rtl="0">
              <a:spcBef>
                <a:spcPts val="0"/>
              </a:spcBef>
              <a:spcAft>
                <a:spcPts val="0"/>
              </a:spcAft>
              <a:buSzPts val="12000"/>
              <a:buNone/>
              <a:defRPr sz="12000"/>
            </a:lvl3pPr>
            <a:lvl4pPr lvl="3" algn="r" rtl="0">
              <a:spcBef>
                <a:spcPts val="0"/>
              </a:spcBef>
              <a:spcAft>
                <a:spcPts val="0"/>
              </a:spcAft>
              <a:buSzPts val="12000"/>
              <a:buNone/>
              <a:defRPr sz="12000"/>
            </a:lvl4pPr>
            <a:lvl5pPr lvl="4" algn="r" rtl="0">
              <a:spcBef>
                <a:spcPts val="0"/>
              </a:spcBef>
              <a:spcAft>
                <a:spcPts val="0"/>
              </a:spcAft>
              <a:buSzPts val="12000"/>
              <a:buNone/>
              <a:defRPr sz="12000"/>
            </a:lvl5pPr>
            <a:lvl6pPr lvl="5" algn="r" rtl="0">
              <a:spcBef>
                <a:spcPts val="0"/>
              </a:spcBef>
              <a:spcAft>
                <a:spcPts val="0"/>
              </a:spcAft>
              <a:buSzPts val="12000"/>
              <a:buNone/>
              <a:defRPr sz="12000"/>
            </a:lvl6pPr>
            <a:lvl7pPr lvl="6" algn="r" rtl="0">
              <a:spcBef>
                <a:spcPts val="0"/>
              </a:spcBef>
              <a:spcAft>
                <a:spcPts val="0"/>
              </a:spcAft>
              <a:buSzPts val="12000"/>
              <a:buNone/>
              <a:defRPr sz="12000"/>
            </a:lvl7pPr>
            <a:lvl8pPr lvl="7" algn="r" rtl="0">
              <a:spcBef>
                <a:spcPts val="0"/>
              </a:spcBef>
              <a:spcAft>
                <a:spcPts val="0"/>
              </a:spcAft>
              <a:buSzPts val="12000"/>
              <a:buNone/>
              <a:defRPr sz="12000"/>
            </a:lvl8pPr>
            <a:lvl9pPr lvl="8" algn="r" rtl="0">
              <a:spcBef>
                <a:spcPts val="0"/>
              </a:spcBef>
              <a:spcAft>
                <a:spcPts val="0"/>
              </a:spcAft>
              <a:buSzPts val="12000"/>
              <a:buNone/>
              <a:defRPr sz="12000"/>
            </a:lvl9pPr>
          </a:lstStyle>
          <a:p>
            <a:r>
              <a:t>xx%</a:t>
            </a:r>
          </a:p>
        </p:txBody>
      </p:sp>
      <p:sp>
        <p:nvSpPr>
          <p:cNvPr id="1742" name="Google Shape;1742;p3"/>
          <p:cNvSpPr txBox="1">
            <a:spLocks noGrp="1"/>
          </p:cNvSpPr>
          <p:nvPr>
            <p:ph type="subTitle" idx="1"/>
          </p:nvPr>
        </p:nvSpPr>
        <p:spPr>
          <a:xfrm>
            <a:off x="4362350" y="3346800"/>
            <a:ext cx="3936600" cy="7674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800"/>
              <a:buFont typeface="Montserrat Medium"/>
              <a:buNone/>
              <a:defRPr>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two columns 1">
  <p:cSld name="BIG_NUMBER_1_1">
    <p:spTree>
      <p:nvGrpSpPr>
        <p:cNvPr id="1" name="Shape 15047"/>
        <p:cNvGrpSpPr/>
        <p:nvPr/>
      </p:nvGrpSpPr>
      <p:grpSpPr>
        <a:xfrm>
          <a:off x="0" y="0"/>
          <a:ext cx="0" cy="0"/>
          <a:chOff x="0" y="0"/>
          <a:chExt cx="0" cy="0"/>
        </a:xfrm>
      </p:grpSpPr>
      <p:grpSp>
        <p:nvGrpSpPr>
          <p:cNvPr id="15048" name="Google Shape;15048;p21"/>
          <p:cNvGrpSpPr/>
          <p:nvPr/>
        </p:nvGrpSpPr>
        <p:grpSpPr>
          <a:xfrm>
            <a:off x="23568" y="-688301"/>
            <a:ext cx="9152207" cy="6520116"/>
            <a:chOff x="238075" y="312675"/>
            <a:chExt cx="7142350" cy="5088275"/>
          </a:xfrm>
        </p:grpSpPr>
        <p:sp>
          <p:nvSpPr>
            <p:cNvPr id="15049" name="Google Shape;15049;p21"/>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21"/>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21"/>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21"/>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21"/>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21"/>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21"/>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21"/>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21"/>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21"/>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21"/>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21"/>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1" name="Google Shape;15061;p21"/>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21"/>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21"/>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21"/>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21"/>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21"/>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21"/>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8" name="Google Shape;15068;p21"/>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9" name="Google Shape;15069;p21"/>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21"/>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21"/>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21"/>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21"/>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21"/>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21"/>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21"/>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21"/>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8" name="Google Shape;15078;p21"/>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9" name="Google Shape;15079;p21"/>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0" name="Google Shape;15080;p21"/>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1" name="Google Shape;15081;p21"/>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2" name="Google Shape;15082;p21"/>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3" name="Google Shape;15083;p21"/>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4" name="Google Shape;15084;p21"/>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5" name="Google Shape;15085;p21"/>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6" name="Google Shape;15086;p21"/>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7" name="Google Shape;15087;p21"/>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8" name="Google Shape;15088;p21"/>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9" name="Google Shape;15089;p21"/>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0" name="Google Shape;15090;p21"/>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1" name="Google Shape;15091;p21"/>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2" name="Google Shape;15092;p21"/>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21"/>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21"/>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21"/>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21"/>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7" name="Google Shape;15097;p21"/>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8" name="Google Shape;15098;p21"/>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9" name="Google Shape;15099;p21"/>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0" name="Google Shape;15100;p21"/>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1" name="Google Shape;15101;p21"/>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21"/>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21"/>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4" name="Google Shape;15104;p21"/>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5" name="Google Shape;15105;p21"/>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6" name="Google Shape;15106;p21"/>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21"/>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21"/>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21"/>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21"/>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21"/>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21"/>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21"/>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21"/>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21"/>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21"/>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21"/>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21"/>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9" name="Google Shape;15119;p21"/>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0" name="Google Shape;15120;p21"/>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21"/>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21"/>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21"/>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21"/>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21"/>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21"/>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21"/>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21"/>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21"/>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21"/>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1" name="Google Shape;15131;p21"/>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21"/>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21"/>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21"/>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21"/>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21"/>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21"/>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21"/>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21"/>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21"/>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21"/>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21"/>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3" name="Google Shape;15143;p21"/>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4" name="Google Shape;15144;p21"/>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5" name="Google Shape;15145;p21"/>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21"/>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21"/>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21"/>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21"/>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21"/>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21"/>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21"/>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21"/>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21"/>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21"/>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6" name="Google Shape;15156;p21"/>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7" name="Google Shape;15157;p21"/>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21"/>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21"/>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21"/>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21"/>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21"/>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21"/>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21"/>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21"/>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21"/>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21"/>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8" name="Google Shape;15168;p21"/>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9" name="Google Shape;15169;p21"/>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21"/>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21"/>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21"/>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21"/>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21"/>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21"/>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21"/>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21"/>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21"/>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21"/>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0" name="Google Shape;15180;p21"/>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1" name="Google Shape;15181;p21"/>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21"/>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21"/>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21"/>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21"/>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21"/>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21"/>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21"/>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21"/>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21"/>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21"/>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2" name="Google Shape;15192;p21"/>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3" name="Google Shape;15193;p21"/>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21"/>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21"/>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21"/>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21"/>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21"/>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21"/>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21"/>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21"/>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21"/>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21"/>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4" name="Google Shape;15204;p21"/>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5" name="Google Shape;15205;p21"/>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21"/>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21"/>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21"/>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21"/>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21"/>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21"/>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21"/>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21"/>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21"/>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21"/>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6" name="Google Shape;15216;p21"/>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7" name="Google Shape;15217;p21"/>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21"/>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21"/>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21"/>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21"/>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21"/>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21"/>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21"/>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21"/>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21"/>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21"/>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8" name="Google Shape;15228;p21"/>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9" name="Google Shape;15229;p21"/>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21"/>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21"/>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21"/>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21"/>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21"/>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21"/>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21"/>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21"/>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21"/>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21"/>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0" name="Google Shape;15240;p21"/>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1" name="Google Shape;15241;p21"/>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21"/>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21"/>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21"/>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21"/>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21"/>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21"/>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21"/>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21"/>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21"/>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21"/>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2" name="Google Shape;15252;p21"/>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3" name="Google Shape;15253;p21"/>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21"/>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21"/>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21"/>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21"/>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21"/>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21"/>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21"/>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21"/>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21"/>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21"/>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4" name="Google Shape;15264;p21"/>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5" name="Google Shape;15265;p21"/>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21"/>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21"/>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21"/>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21"/>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21"/>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21"/>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21"/>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21"/>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21"/>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21"/>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6" name="Google Shape;15276;p21"/>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7" name="Google Shape;15277;p21"/>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21"/>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21"/>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21"/>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21"/>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21"/>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21"/>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21"/>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21"/>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21"/>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21"/>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21"/>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21"/>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21"/>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21"/>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21"/>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21"/>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21"/>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21"/>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21"/>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21"/>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21"/>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21"/>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21"/>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21"/>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21"/>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21"/>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21"/>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21"/>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21"/>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21"/>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21"/>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21"/>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21"/>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21"/>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21"/>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21"/>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21"/>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21"/>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21"/>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21"/>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21"/>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21"/>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21"/>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21"/>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2" name="Google Shape;15322;p21"/>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3" name="Google Shape;15323;p21"/>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21"/>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21"/>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21"/>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21"/>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21"/>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21"/>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21"/>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21"/>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21"/>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21"/>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21"/>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21"/>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21"/>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21"/>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21"/>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21"/>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21"/>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21"/>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21"/>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21"/>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21"/>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21"/>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21"/>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21"/>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21"/>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21"/>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21"/>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21"/>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21"/>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21"/>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21"/>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21"/>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21"/>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21"/>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21"/>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21"/>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21"/>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21"/>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21"/>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21"/>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21"/>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21"/>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21"/>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21"/>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8" name="Google Shape;15368;p21"/>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21"/>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21"/>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21"/>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21"/>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3" name="Google Shape;15373;p21"/>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4" name="Google Shape;15374;p21"/>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21"/>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21"/>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21"/>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8" name="Google Shape;15378;p21"/>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9" name="Google Shape;15379;p21"/>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21"/>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21"/>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21"/>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21"/>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21"/>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21"/>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21"/>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21"/>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21"/>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21"/>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21"/>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21"/>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2" name="Google Shape;15392;p21"/>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3" name="Google Shape;15393;p21"/>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21"/>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21"/>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21"/>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21"/>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21"/>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21"/>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21"/>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21"/>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21"/>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21"/>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4" name="Google Shape;15404;p21"/>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5" name="Google Shape;15405;p21"/>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6" name="Google Shape;15406;p21"/>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21"/>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21"/>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21"/>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21"/>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1" name="Google Shape;15411;p21"/>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2" name="Google Shape;15412;p21"/>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3" name="Google Shape;15413;p21"/>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4" name="Google Shape;15414;p21"/>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21"/>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21"/>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21"/>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21"/>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21"/>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21"/>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21"/>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21"/>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21"/>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21"/>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5" name="Google Shape;15425;p21"/>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6" name="Google Shape;15426;p21"/>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21"/>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21"/>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21"/>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21"/>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21"/>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21"/>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21"/>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21"/>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21"/>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21"/>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7" name="Google Shape;15437;p21"/>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8" name="Google Shape;15438;p21"/>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21"/>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21"/>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21"/>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21"/>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21"/>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21"/>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21"/>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21"/>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21"/>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21"/>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9" name="Google Shape;15449;p21"/>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0" name="Google Shape;15450;p21"/>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21"/>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21"/>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21"/>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21"/>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21"/>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21"/>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21"/>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21"/>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21"/>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21"/>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1" name="Google Shape;15461;p21"/>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2" name="Google Shape;15462;p21"/>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21"/>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21"/>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21"/>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21"/>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21"/>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21"/>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21"/>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21"/>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21"/>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21"/>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3" name="Google Shape;15473;p21"/>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4" name="Google Shape;15474;p21"/>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21"/>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21"/>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21"/>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21"/>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21"/>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21"/>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21"/>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21"/>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21"/>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21"/>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5" name="Google Shape;15485;p21"/>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6" name="Google Shape;15486;p21"/>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21"/>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21"/>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21"/>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21"/>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21"/>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21"/>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21"/>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21"/>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21"/>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21"/>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7" name="Google Shape;15497;p21"/>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8" name="Google Shape;15498;p21"/>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21"/>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21"/>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21"/>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21"/>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21"/>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21"/>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21"/>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21"/>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21"/>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21"/>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9" name="Google Shape;15509;p21"/>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0" name="Google Shape;15510;p21"/>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21"/>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21"/>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21"/>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21"/>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21"/>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21"/>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21"/>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21"/>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21"/>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21"/>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1" name="Google Shape;15521;p21"/>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2" name="Google Shape;15522;p21"/>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21"/>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21"/>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21"/>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21"/>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21"/>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21"/>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21"/>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21"/>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21"/>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21"/>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3" name="Google Shape;15533;p21"/>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4" name="Google Shape;15534;p21"/>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21"/>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21"/>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21"/>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21"/>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21"/>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21"/>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21"/>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21"/>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21"/>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21"/>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5" name="Google Shape;15545;p21"/>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6" name="Google Shape;15546;p21"/>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21"/>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21"/>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21"/>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21"/>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21"/>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21"/>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21"/>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21"/>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21"/>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21"/>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7" name="Google Shape;15557;p21"/>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8" name="Google Shape;15558;p21"/>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21"/>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21"/>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21"/>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21"/>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21"/>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21"/>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21"/>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21"/>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21"/>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21"/>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9" name="Google Shape;15569;p21"/>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0" name="Google Shape;15570;p21"/>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1" name="Google Shape;15571;p21"/>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21"/>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21"/>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21"/>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21"/>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21"/>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21"/>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21"/>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21"/>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21"/>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21"/>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2" name="Google Shape;15582;p21"/>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3" name="Google Shape;15583;p21"/>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21"/>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21"/>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21"/>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21"/>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21"/>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21"/>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21"/>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21"/>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21"/>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21"/>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4" name="Google Shape;15594;p21"/>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5" name="Google Shape;15595;p21"/>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21"/>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21"/>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21"/>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21"/>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21"/>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21"/>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21"/>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21"/>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21"/>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21"/>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6" name="Google Shape;15606;p21"/>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7" name="Google Shape;15607;p21"/>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21"/>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21"/>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21"/>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21"/>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21"/>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21"/>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21"/>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21"/>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21"/>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21"/>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8" name="Google Shape;15618;p21"/>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9" name="Google Shape;15619;p21"/>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21"/>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21"/>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21"/>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21"/>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21"/>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21"/>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21"/>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21"/>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21"/>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21"/>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0" name="Google Shape;15630;p21"/>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1" name="Google Shape;15631;p21"/>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2" name="Google Shape;15632;p21"/>
          <p:cNvGrpSpPr/>
          <p:nvPr/>
        </p:nvGrpSpPr>
        <p:grpSpPr>
          <a:xfrm>
            <a:off x="-128548" y="-596017"/>
            <a:ext cx="9357872" cy="6281452"/>
            <a:chOff x="235375" y="458950"/>
            <a:chExt cx="7145050" cy="4796100"/>
          </a:xfrm>
        </p:grpSpPr>
        <p:sp>
          <p:nvSpPr>
            <p:cNvPr id="15633" name="Google Shape;15633;p21"/>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21"/>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21"/>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21"/>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21"/>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21"/>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21"/>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21"/>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21"/>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2" name="Google Shape;15642;p21"/>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3" name="Google Shape;15643;p21"/>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21"/>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21"/>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21"/>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21"/>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21"/>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21"/>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21"/>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21"/>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21"/>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21"/>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4" name="Google Shape;15654;p21"/>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5" name="Google Shape;15655;p21"/>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21"/>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21"/>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21"/>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21"/>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21"/>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21"/>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21"/>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21"/>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21"/>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21"/>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6" name="Google Shape;15666;p21"/>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7" name="Google Shape;15667;p21"/>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21"/>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21"/>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21"/>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21"/>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21"/>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21"/>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21"/>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21"/>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21"/>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21"/>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8" name="Google Shape;15678;p21"/>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9" name="Google Shape;15679;p21"/>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21"/>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21"/>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21"/>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21"/>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21"/>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21"/>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21"/>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21"/>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21"/>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21"/>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0" name="Google Shape;15690;p21"/>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1" name="Google Shape;15691;p21"/>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21"/>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21"/>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21"/>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21"/>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21"/>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21"/>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21"/>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21"/>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21"/>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21"/>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2" name="Google Shape;15702;p21"/>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3" name="Google Shape;15703;p21"/>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21"/>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21"/>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21"/>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21"/>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21"/>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21"/>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21"/>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21"/>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21"/>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21"/>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4" name="Google Shape;15714;p21"/>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5" name="Google Shape;15715;p21"/>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21"/>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21"/>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21"/>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21"/>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21"/>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21"/>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21"/>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21"/>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21"/>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21"/>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6" name="Google Shape;15726;p21"/>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7" name="Google Shape;15727;p21"/>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21"/>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21"/>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21"/>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21"/>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21"/>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21"/>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21"/>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21"/>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21"/>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21"/>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21"/>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21"/>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0" name="Google Shape;15740;p21"/>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1" name="Google Shape;15741;p21"/>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21"/>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21"/>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21"/>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21"/>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21"/>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21"/>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21"/>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21"/>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21"/>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21"/>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2" name="Google Shape;15752;p21"/>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21"/>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21"/>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21"/>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21"/>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21"/>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21"/>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9" name="Google Shape;15759;p21"/>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0" name="Google Shape;15760;p21"/>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21"/>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21"/>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3" name="Google Shape;15763;p21"/>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4" name="Google Shape;15764;p21"/>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21"/>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21"/>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21"/>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21"/>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21"/>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21"/>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21"/>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21"/>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21"/>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21"/>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21"/>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21"/>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21"/>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21"/>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21"/>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21"/>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21"/>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21"/>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21"/>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21"/>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85" name="Google Shape;15785;p21"/>
          <p:cNvGrpSpPr/>
          <p:nvPr/>
        </p:nvGrpSpPr>
        <p:grpSpPr>
          <a:xfrm>
            <a:off x="-79368" y="-558092"/>
            <a:ext cx="9358095" cy="6205603"/>
            <a:chOff x="236675" y="487975"/>
            <a:chExt cx="7144675" cy="4737825"/>
          </a:xfrm>
        </p:grpSpPr>
        <p:sp>
          <p:nvSpPr>
            <p:cNvPr id="15786" name="Google Shape;15786;p21"/>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21"/>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21"/>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21"/>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21"/>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21"/>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21"/>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21"/>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21"/>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21"/>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21"/>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21"/>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21"/>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21"/>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21"/>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21"/>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21"/>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21"/>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21"/>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21"/>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21"/>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21"/>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21"/>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9" name="Google Shape;15809;p21"/>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0" name="Google Shape;15810;p21"/>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21"/>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21"/>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21"/>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4" name="Google Shape;15814;p21"/>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5" name="Google Shape;15815;p21"/>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6" name="Google Shape;15816;p21"/>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21"/>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21"/>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21"/>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21"/>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21"/>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21"/>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21"/>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21"/>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21"/>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21"/>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7" name="Google Shape;15827;p21"/>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8" name="Google Shape;15828;p21"/>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21"/>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21"/>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21"/>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21"/>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21"/>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21"/>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21"/>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21"/>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21"/>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21"/>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9" name="Google Shape;15839;p21"/>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0" name="Google Shape;15840;p21"/>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21"/>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21"/>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21"/>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21"/>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21"/>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21"/>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21"/>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21"/>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21"/>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21"/>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1" name="Google Shape;15851;p21"/>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2" name="Google Shape;15852;p21"/>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21"/>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21"/>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21"/>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21"/>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21"/>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21"/>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21"/>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21"/>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21"/>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21"/>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3" name="Google Shape;15863;p21"/>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4" name="Google Shape;15864;p21"/>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21"/>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21"/>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21"/>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21"/>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21"/>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21"/>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21"/>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21"/>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21"/>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21"/>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5" name="Google Shape;15875;p21"/>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6" name="Google Shape;15876;p21"/>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21"/>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21"/>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21"/>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21"/>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21"/>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21"/>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21"/>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21"/>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21"/>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21"/>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7" name="Google Shape;15887;p21"/>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8" name="Google Shape;15888;p21"/>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21"/>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21"/>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21"/>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21"/>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21"/>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21"/>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21"/>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21"/>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21"/>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21"/>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9" name="Google Shape;15899;p21"/>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0" name="Google Shape;15900;p21"/>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21"/>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21"/>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21"/>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21"/>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21"/>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21"/>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07" name="Google Shape;15907;p21"/>
          <p:cNvSpPr txBox="1">
            <a:spLocks noGrp="1"/>
          </p:cNvSpPr>
          <p:nvPr>
            <p:ph type="title"/>
          </p:nvPr>
        </p:nvSpPr>
        <p:spPr>
          <a:xfrm>
            <a:off x="713225" y="445025"/>
            <a:ext cx="7717500" cy="13692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5908" name="Google Shape;15908;p21"/>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21"/>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21"/>
          <p:cNvSpPr txBox="1">
            <a:spLocks noGrp="1"/>
          </p:cNvSpPr>
          <p:nvPr>
            <p:ph type="ctrTitle" idx="2"/>
          </p:nvPr>
        </p:nvSpPr>
        <p:spPr>
          <a:xfrm>
            <a:off x="1809161" y="2467275"/>
            <a:ext cx="22896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2"/>
              </a:buClr>
              <a:buSzPts val="22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200"/>
              <a:buNone/>
              <a:defRPr sz="2200">
                <a:solidFill>
                  <a:schemeClr val="accent2"/>
                </a:solidFill>
              </a:defRPr>
            </a:lvl2pPr>
            <a:lvl3pPr lvl="2" algn="ctr" rtl="0">
              <a:spcBef>
                <a:spcPts val="0"/>
              </a:spcBef>
              <a:spcAft>
                <a:spcPts val="0"/>
              </a:spcAft>
              <a:buClr>
                <a:schemeClr val="accent2"/>
              </a:buClr>
              <a:buSzPts val="2200"/>
              <a:buNone/>
              <a:defRPr sz="2200">
                <a:solidFill>
                  <a:schemeClr val="accent2"/>
                </a:solidFill>
              </a:defRPr>
            </a:lvl3pPr>
            <a:lvl4pPr lvl="3" algn="ctr" rtl="0">
              <a:spcBef>
                <a:spcPts val="0"/>
              </a:spcBef>
              <a:spcAft>
                <a:spcPts val="0"/>
              </a:spcAft>
              <a:buClr>
                <a:schemeClr val="accent2"/>
              </a:buClr>
              <a:buSzPts val="2200"/>
              <a:buNone/>
              <a:defRPr sz="2200">
                <a:solidFill>
                  <a:schemeClr val="accent2"/>
                </a:solidFill>
              </a:defRPr>
            </a:lvl4pPr>
            <a:lvl5pPr lvl="4" algn="ctr" rtl="0">
              <a:spcBef>
                <a:spcPts val="0"/>
              </a:spcBef>
              <a:spcAft>
                <a:spcPts val="0"/>
              </a:spcAft>
              <a:buClr>
                <a:schemeClr val="accent2"/>
              </a:buClr>
              <a:buSzPts val="2200"/>
              <a:buNone/>
              <a:defRPr sz="2200">
                <a:solidFill>
                  <a:schemeClr val="accent2"/>
                </a:solidFill>
              </a:defRPr>
            </a:lvl5pPr>
            <a:lvl6pPr lvl="5" algn="ctr" rtl="0">
              <a:spcBef>
                <a:spcPts val="0"/>
              </a:spcBef>
              <a:spcAft>
                <a:spcPts val="0"/>
              </a:spcAft>
              <a:buClr>
                <a:schemeClr val="accent2"/>
              </a:buClr>
              <a:buSzPts val="2200"/>
              <a:buNone/>
              <a:defRPr sz="2200">
                <a:solidFill>
                  <a:schemeClr val="accent2"/>
                </a:solidFill>
              </a:defRPr>
            </a:lvl6pPr>
            <a:lvl7pPr lvl="6" algn="ctr" rtl="0">
              <a:spcBef>
                <a:spcPts val="0"/>
              </a:spcBef>
              <a:spcAft>
                <a:spcPts val="0"/>
              </a:spcAft>
              <a:buClr>
                <a:schemeClr val="accent2"/>
              </a:buClr>
              <a:buSzPts val="2200"/>
              <a:buNone/>
              <a:defRPr sz="2200">
                <a:solidFill>
                  <a:schemeClr val="accent2"/>
                </a:solidFill>
              </a:defRPr>
            </a:lvl7pPr>
            <a:lvl8pPr lvl="7" algn="ctr" rtl="0">
              <a:spcBef>
                <a:spcPts val="0"/>
              </a:spcBef>
              <a:spcAft>
                <a:spcPts val="0"/>
              </a:spcAft>
              <a:buClr>
                <a:schemeClr val="accent2"/>
              </a:buClr>
              <a:buSzPts val="2200"/>
              <a:buNone/>
              <a:defRPr sz="2200">
                <a:solidFill>
                  <a:schemeClr val="accent2"/>
                </a:solidFill>
              </a:defRPr>
            </a:lvl8pPr>
            <a:lvl9pPr lvl="8" algn="ctr" rtl="0">
              <a:spcBef>
                <a:spcPts val="0"/>
              </a:spcBef>
              <a:spcAft>
                <a:spcPts val="0"/>
              </a:spcAft>
              <a:buClr>
                <a:schemeClr val="accent2"/>
              </a:buClr>
              <a:buSzPts val="2200"/>
              <a:buNone/>
              <a:defRPr sz="2200">
                <a:solidFill>
                  <a:schemeClr val="accent2"/>
                </a:solidFill>
              </a:defRPr>
            </a:lvl9pPr>
          </a:lstStyle>
          <a:p>
            <a:endParaRPr/>
          </a:p>
        </p:txBody>
      </p:sp>
      <p:sp>
        <p:nvSpPr>
          <p:cNvPr id="15911" name="Google Shape;15911;p21"/>
          <p:cNvSpPr txBox="1">
            <a:spLocks noGrp="1"/>
          </p:cNvSpPr>
          <p:nvPr>
            <p:ph type="subTitle" idx="1"/>
          </p:nvPr>
        </p:nvSpPr>
        <p:spPr>
          <a:xfrm>
            <a:off x="1809172" y="3244275"/>
            <a:ext cx="2289600" cy="109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5912" name="Google Shape;15912;p21"/>
          <p:cNvSpPr txBox="1">
            <a:spLocks noGrp="1"/>
          </p:cNvSpPr>
          <p:nvPr>
            <p:ph type="ctrTitle" idx="3"/>
          </p:nvPr>
        </p:nvSpPr>
        <p:spPr>
          <a:xfrm>
            <a:off x="5100577" y="2467275"/>
            <a:ext cx="2289600" cy="656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2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200"/>
              <a:buNone/>
              <a:defRPr sz="2200">
                <a:solidFill>
                  <a:schemeClr val="accent1"/>
                </a:solidFill>
              </a:defRPr>
            </a:lvl2pPr>
            <a:lvl3pPr lvl="2" algn="ctr" rtl="0">
              <a:spcBef>
                <a:spcPts val="0"/>
              </a:spcBef>
              <a:spcAft>
                <a:spcPts val="0"/>
              </a:spcAft>
              <a:buClr>
                <a:schemeClr val="accent1"/>
              </a:buClr>
              <a:buSzPts val="2200"/>
              <a:buNone/>
              <a:defRPr sz="2200">
                <a:solidFill>
                  <a:schemeClr val="accent1"/>
                </a:solidFill>
              </a:defRPr>
            </a:lvl3pPr>
            <a:lvl4pPr lvl="3" algn="ctr" rtl="0">
              <a:spcBef>
                <a:spcPts val="0"/>
              </a:spcBef>
              <a:spcAft>
                <a:spcPts val="0"/>
              </a:spcAft>
              <a:buClr>
                <a:schemeClr val="accent1"/>
              </a:buClr>
              <a:buSzPts val="2200"/>
              <a:buNone/>
              <a:defRPr sz="2200">
                <a:solidFill>
                  <a:schemeClr val="accent1"/>
                </a:solidFill>
              </a:defRPr>
            </a:lvl4pPr>
            <a:lvl5pPr lvl="4" algn="ctr" rtl="0">
              <a:spcBef>
                <a:spcPts val="0"/>
              </a:spcBef>
              <a:spcAft>
                <a:spcPts val="0"/>
              </a:spcAft>
              <a:buClr>
                <a:schemeClr val="accent1"/>
              </a:buClr>
              <a:buSzPts val="2200"/>
              <a:buNone/>
              <a:defRPr sz="2200">
                <a:solidFill>
                  <a:schemeClr val="accent1"/>
                </a:solidFill>
              </a:defRPr>
            </a:lvl5pPr>
            <a:lvl6pPr lvl="5" algn="ctr" rtl="0">
              <a:spcBef>
                <a:spcPts val="0"/>
              </a:spcBef>
              <a:spcAft>
                <a:spcPts val="0"/>
              </a:spcAft>
              <a:buClr>
                <a:schemeClr val="accent1"/>
              </a:buClr>
              <a:buSzPts val="2200"/>
              <a:buNone/>
              <a:defRPr sz="2200">
                <a:solidFill>
                  <a:schemeClr val="accent1"/>
                </a:solidFill>
              </a:defRPr>
            </a:lvl6pPr>
            <a:lvl7pPr lvl="6" algn="ctr" rtl="0">
              <a:spcBef>
                <a:spcPts val="0"/>
              </a:spcBef>
              <a:spcAft>
                <a:spcPts val="0"/>
              </a:spcAft>
              <a:buClr>
                <a:schemeClr val="accent1"/>
              </a:buClr>
              <a:buSzPts val="2200"/>
              <a:buNone/>
              <a:defRPr sz="2200">
                <a:solidFill>
                  <a:schemeClr val="accent1"/>
                </a:solidFill>
              </a:defRPr>
            </a:lvl7pPr>
            <a:lvl8pPr lvl="7" algn="ctr" rtl="0">
              <a:spcBef>
                <a:spcPts val="0"/>
              </a:spcBef>
              <a:spcAft>
                <a:spcPts val="0"/>
              </a:spcAft>
              <a:buClr>
                <a:schemeClr val="accent1"/>
              </a:buClr>
              <a:buSzPts val="2200"/>
              <a:buNone/>
              <a:defRPr sz="2200">
                <a:solidFill>
                  <a:schemeClr val="accent1"/>
                </a:solidFill>
              </a:defRPr>
            </a:lvl8pPr>
            <a:lvl9pPr lvl="8" algn="ctr" rtl="0">
              <a:spcBef>
                <a:spcPts val="0"/>
              </a:spcBef>
              <a:spcAft>
                <a:spcPts val="0"/>
              </a:spcAft>
              <a:buClr>
                <a:schemeClr val="accent1"/>
              </a:buClr>
              <a:buSzPts val="2200"/>
              <a:buNone/>
              <a:defRPr sz="2200">
                <a:solidFill>
                  <a:schemeClr val="accent1"/>
                </a:solidFill>
              </a:defRPr>
            </a:lvl9pPr>
          </a:lstStyle>
          <a:p>
            <a:endParaRPr/>
          </a:p>
        </p:txBody>
      </p:sp>
      <p:sp>
        <p:nvSpPr>
          <p:cNvPr id="15913" name="Google Shape;15913;p21"/>
          <p:cNvSpPr txBox="1">
            <a:spLocks noGrp="1"/>
          </p:cNvSpPr>
          <p:nvPr>
            <p:ph type="subTitle" idx="4"/>
          </p:nvPr>
        </p:nvSpPr>
        <p:spPr>
          <a:xfrm>
            <a:off x="5100588" y="3244275"/>
            <a:ext cx="2289600" cy="1096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Quote">
  <p:cSld name="SECTION_HEADER_1">
    <p:spTree>
      <p:nvGrpSpPr>
        <p:cNvPr id="1" name="Shape 15914"/>
        <p:cNvGrpSpPr/>
        <p:nvPr/>
      </p:nvGrpSpPr>
      <p:grpSpPr>
        <a:xfrm>
          <a:off x="0" y="0"/>
          <a:ext cx="0" cy="0"/>
          <a:chOff x="0" y="0"/>
          <a:chExt cx="0" cy="0"/>
        </a:xfrm>
      </p:grpSpPr>
      <p:grpSp>
        <p:nvGrpSpPr>
          <p:cNvPr id="15915" name="Google Shape;15915;p22"/>
          <p:cNvGrpSpPr/>
          <p:nvPr/>
        </p:nvGrpSpPr>
        <p:grpSpPr>
          <a:xfrm rot="10800000">
            <a:off x="6046" y="250246"/>
            <a:ext cx="9144255" cy="4643040"/>
            <a:chOff x="238125" y="1043475"/>
            <a:chExt cx="7142275" cy="3626525"/>
          </a:xfrm>
        </p:grpSpPr>
        <p:sp>
          <p:nvSpPr>
            <p:cNvPr id="15916" name="Google Shape;15916;p22"/>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22"/>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22"/>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22"/>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0" name="Google Shape;15920;p22"/>
          <p:cNvGrpSpPr/>
          <p:nvPr/>
        </p:nvGrpSpPr>
        <p:grpSpPr>
          <a:xfrm rot="10800000">
            <a:off x="-25595" y="-688301"/>
            <a:ext cx="9152207" cy="6520116"/>
            <a:chOff x="238075" y="312675"/>
            <a:chExt cx="7142350" cy="5088275"/>
          </a:xfrm>
        </p:grpSpPr>
        <p:sp>
          <p:nvSpPr>
            <p:cNvPr id="15921" name="Google Shape;15921;p22"/>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22"/>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3" name="Google Shape;15923;p22"/>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4" name="Google Shape;15924;p22"/>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22"/>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22"/>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22"/>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22"/>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22"/>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22"/>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22"/>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22"/>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22"/>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22"/>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5" name="Google Shape;15935;p22"/>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6" name="Google Shape;15936;p22"/>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22"/>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22"/>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22"/>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22"/>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22"/>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22"/>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22"/>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22"/>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22"/>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22"/>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22"/>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8" name="Google Shape;15948;p22"/>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22"/>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22"/>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22"/>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22"/>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22"/>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22"/>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5" name="Google Shape;15955;p22"/>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6" name="Google Shape;15956;p22"/>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7" name="Google Shape;15957;p22"/>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8" name="Google Shape;15958;p22"/>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9" name="Google Shape;15959;p22"/>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0" name="Google Shape;15960;p22"/>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1" name="Google Shape;15961;p22"/>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22"/>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22"/>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22"/>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22"/>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6" name="Google Shape;15966;p22"/>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22"/>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22"/>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22"/>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22"/>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1" name="Google Shape;15971;p22"/>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2" name="Google Shape;15972;p22"/>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3" name="Google Shape;15973;p22"/>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22"/>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22"/>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22"/>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22"/>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22"/>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22"/>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22"/>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22"/>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2" name="Google Shape;15982;p22"/>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3" name="Google Shape;15983;p22"/>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4" name="Google Shape;15984;p22"/>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5" name="Google Shape;15985;p22"/>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6" name="Google Shape;15986;p22"/>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7" name="Google Shape;15987;p22"/>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22"/>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22"/>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22"/>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22"/>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2" name="Google Shape;15992;p22"/>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3" name="Google Shape;15993;p22"/>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4" name="Google Shape;15994;p22"/>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5" name="Google Shape;15995;p22"/>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22"/>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22"/>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22"/>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22"/>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22"/>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22"/>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22"/>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22"/>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22"/>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22"/>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6" name="Google Shape;16006;p22"/>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7" name="Google Shape;16007;p22"/>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22"/>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22"/>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22"/>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22"/>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22"/>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22"/>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22"/>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22"/>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22"/>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22"/>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8" name="Google Shape;16018;p22"/>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9" name="Google Shape;16019;p22"/>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22"/>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22"/>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22"/>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22"/>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22"/>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22"/>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22"/>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22"/>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22"/>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22"/>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0" name="Google Shape;16030;p22"/>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1" name="Google Shape;16031;p22"/>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22"/>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22"/>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22"/>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22"/>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22"/>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22"/>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22"/>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22"/>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22"/>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22"/>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2" name="Google Shape;16042;p22"/>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3" name="Google Shape;16043;p22"/>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22"/>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22"/>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22"/>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22"/>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22"/>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22"/>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22"/>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22"/>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22"/>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22"/>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4" name="Google Shape;16054;p22"/>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5" name="Google Shape;16055;p22"/>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22"/>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22"/>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22"/>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22"/>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22"/>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22"/>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22"/>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22"/>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22"/>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22"/>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6" name="Google Shape;16066;p22"/>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7" name="Google Shape;16067;p22"/>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22"/>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22"/>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22"/>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22"/>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22"/>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22"/>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22"/>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22"/>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22"/>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22"/>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8" name="Google Shape;16078;p22"/>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9" name="Google Shape;16079;p22"/>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22"/>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22"/>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22"/>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22"/>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22"/>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22"/>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22"/>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22"/>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22"/>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22"/>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0" name="Google Shape;16090;p22"/>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1" name="Google Shape;16091;p22"/>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22"/>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22"/>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22"/>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22"/>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22"/>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22"/>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22"/>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22"/>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22"/>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22"/>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2" name="Google Shape;16102;p22"/>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3" name="Google Shape;16103;p22"/>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22"/>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22"/>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22"/>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22"/>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22"/>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22"/>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22"/>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22"/>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22"/>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22"/>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4" name="Google Shape;16114;p22"/>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5" name="Google Shape;16115;p22"/>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22"/>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22"/>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22"/>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22"/>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22"/>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22"/>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22"/>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22"/>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22"/>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22"/>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6" name="Google Shape;16126;p22"/>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7" name="Google Shape;16127;p22"/>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22"/>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22"/>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22"/>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22"/>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22"/>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22"/>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22"/>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22"/>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22"/>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22"/>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8" name="Google Shape;16138;p22"/>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9" name="Google Shape;16139;p22"/>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22"/>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22"/>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22"/>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22"/>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22"/>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22"/>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22"/>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22"/>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22"/>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22"/>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0" name="Google Shape;16150;p22"/>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1" name="Google Shape;16151;p22"/>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22"/>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22"/>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22"/>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22"/>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6" name="Google Shape;16156;p22"/>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7" name="Google Shape;16157;p22"/>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22"/>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22"/>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22"/>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22"/>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22"/>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22"/>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22"/>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22"/>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22"/>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22"/>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22"/>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22"/>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22"/>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22"/>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22"/>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22"/>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22"/>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22"/>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22"/>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22"/>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22"/>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22"/>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22"/>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22"/>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22"/>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22"/>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22"/>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22"/>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22"/>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22"/>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22"/>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22"/>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22"/>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22"/>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22"/>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22"/>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22"/>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22"/>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22"/>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22"/>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22"/>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22"/>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22"/>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22"/>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22"/>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22"/>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22"/>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22"/>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22"/>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22"/>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22"/>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22"/>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22"/>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22"/>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22"/>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22"/>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22"/>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22"/>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22"/>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22"/>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22"/>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22"/>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22"/>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22"/>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22"/>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22"/>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22"/>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22"/>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22"/>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22"/>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22"/>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22"/>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22"/>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22"/>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22"/>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22"/>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22"/>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22"/>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22"/>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22"/>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22"/>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22"/>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22"/>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22"/>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22"/>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22"/>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22"/>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22"/>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22"/>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22"/>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22"/>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22"/>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22"/>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22"/>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22"/>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22"/>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22"/>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22"/>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22"/>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22"/>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22"/>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22"/>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22"/>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22"/>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22"/>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22"/>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22"/>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22"/>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22"/>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22"/>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22"/>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22"/>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22"/>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22"/>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22"/>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22"/>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22"/>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22"/>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22"/>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22"/>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22"/>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22"/>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22"/>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22"/>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22"/>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22"/>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22"/>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22"/>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22"/>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22"/>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22"/>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22"/>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22"/>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22"/>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22"/>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22"/>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22"/>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22"/>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22"/>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22"/>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22"/>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22"/>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22"/>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22"/>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22"/>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22"/>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22"/>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22"/>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22"/>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22"/>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22"/>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22"/>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22"/>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22"/>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22"/>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22"/>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22"/>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22"/>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22"/>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22"/>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22"/>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22"/>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22"/>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22"/>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22"/>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22"/>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22"/>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22"/>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22"/>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22"/>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22"/>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22"/>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22"/>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22"/>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22"/>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22"/>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22"/>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22"/>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22"/>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22"/>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22"/>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22"/>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22"/>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22"/>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22"/>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22"/>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22"/>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22"/>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22"/>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22"/>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22"/>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22"/>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0" name="Google Shape;16350;p22"/>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22"/>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22"/>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22"/>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22"/>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22"/>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22"/>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7" name="Google Shape;16357;p22"/>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8" name="Google Shape;16358;p22"/>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9" name="Google Shape;16359;p22"/>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0" name="Google Shape;16360;p22"/>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1" name="Google Shape;16361;p22"/>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22"/>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22"/>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22"/>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22"/>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6" name="Google Shape;16366;p22"/>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22"/>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22"/>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22"/>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22"/>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22"/>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22"/>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22"/>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4" name="Google Shape;16374;p22"/>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5" name="Google Shape;16375;p22"/>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6" name="Google Shape;16376;p22"/>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7" name="Google Shape;16377;p22"/>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8" name="Google Shape;16378;p22"/>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9" name="Google Shape;16379;p22"/>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0" name="Google Shape;16380;p22"/>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22"/>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22"/>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3" name="Google Shape;16383;p22"/>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4" name="Google Shape;16384;p22"/>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22"/>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22"/>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22"/>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22"/>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22"/>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22"/>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22"/>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22"/>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22"/>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22"/>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22"/>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22"/>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22"/>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22"/>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22"/>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22"/>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22"/>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22"/>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22"/>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22"/>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22"/>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22"/>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22"/>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22"/>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22"/>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22"/>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22"/>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22"/>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22"/>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22"/>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22"/>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22"/>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22"/>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22"/>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22"/>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22"/>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22"/>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22"/>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22"/>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22"/>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22"/>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22"/>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22"/>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22"/>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9" name="Google Shape;16429;p22"/>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0" name="Google Shape;16430;p22"/>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1" name="Google Shape;16431;p22"/>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22"/>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22"/>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22"/>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22"/>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22"/>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22"/>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22"/>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22"/>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22"/>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22"/>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2" name="Google Shape;16442;p22"/>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3" name="Google Shape;16443;p22"/>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22"/>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22"/>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22"/>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22"/>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22"/>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22"/>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22"/>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22"/>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22"/>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22"/>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4" name="Google Shape;16454;p22"/>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5" name="Google Shape;16455;p22"/>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22"/>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22"/>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22"/>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22"/>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22"/>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22"/>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22"/>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22"/>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22"/>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22"/>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6" name="Google Shape;16466;p22"/>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7" name="Google Shape;16467;p22"/>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22"/>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22"/>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22"/>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22"/>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22"/>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22"/>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22"/>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22"/>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22"/>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22"/>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8" name="Google Shape;16478;p22"/>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9" name="Google Shape;16479;p22"/>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22"/>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22"/>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22"/>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22"/>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22"/>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22"/>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22"/>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22"/>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22"/>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22"/>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0" name="Google Shape;16490;p22"/>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1" name="Google Shape;16491;p22"/>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22"/>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22"/>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22"/>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22"/>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22"/>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22"/>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22"/>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22"/>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22"/>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22"/>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2" name="Google Shape;16502;p22"/>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3" name="Google Shape;16503;p22"/>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4" name="Google Shape;16504;p22"/>
          <p:cNvGrpSpPr/>
          <p:nvPr/>
        </p:nvGrpSpPr>
        <p:grpSpPr>
          <a:xfrm rot="10800000">
            <a:off x="-79144" y="-541921"/>
            <a:ext cx="9357872" cy="6281452"/>
            <a:chOff x="235375" y="458950"/>
            <a:chExt cx="7145050" cy="4796100"/>
          </a:xfrm>
        </p:grpSpPr>
        <p:sp>
          <p:nvSpPr>
            <p:cNvPr id="16505" name="Google Shape;16505;p22"/>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22"/>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22"/>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22"/>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22"/>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22"/>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22"/>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22"/>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22"/>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4" name="Google Shape;16514;p22"/>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5" name="Google Shape;16515;p22"/>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22"/>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22"/>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22"/>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22"/>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22"/>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22"/>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22"/>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22"/>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22"/>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22"/>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6" name="Google Shape;16526;p22"/>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7" name="Google Shape;16527;p22"/>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22"/>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22"/>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22"/>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22"/>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22"/>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22"/>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22"/>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22"/>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22"/>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22"/>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8" name="Google Shape;16538;p22"/>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9" name="Google Shape;16539;p22"/>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22"/>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22"/>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22"/>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22"/>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22"/>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22"/>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22"/>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22"/>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22"/>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22"/>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0" name="Google Shape;16550;p22"/>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1" name="Google Shape;16551;p22"/>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22"/>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22"/>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22"/>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5" name="Google Shape;16555;p22"/>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6" name="Google Shape;16556;p22"/>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22"/>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22"/>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22"/>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22"/>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22"/>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22"/>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22"/>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22"/>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22"/>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22"/>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22"/>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8" name="Google Shape;16568;p22"/>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22"/>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22"/>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22"/>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22"/>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22"/>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22"/>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22"/>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22"/>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7" name="Google Shape;16577;p22"/>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8" name="Google Shape;16578;p22"/>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22"/>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22"/>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22"/>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22"/>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22"/>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22"/>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22"/>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22"/>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22"/>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22"/>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22"/>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22"/>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1" name="Google Shape;16591;p22"/>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2" name="Google Shape;16592;p22"/>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22"/>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22"/>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22"/>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22"/>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22"/>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22"/>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22"/>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22"/>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22"/>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22"/>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3" name="Google Shape;16603;p22"/>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4" name="Google Shape;16604;p22"/>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5" name="Google Shape;16605;p22"/>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6" name="Google Shape;16606;p22"/>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22"/>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22"/>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22"/>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22"/>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1" name="Google Shape;16611;p22"/>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22"/>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22"/>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22"/>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22"/>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22"/>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7" name="Google Shape;16617;p22"/>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8" name="Google Shape;16618;p22"/>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9" name="Google Shape;16619;p22"/>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0" name="Google Shape;16620;p22"/>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1" name="Google Shape;16621;p22"/>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2" name="Google Shape;16622;p22"/>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3" name="Google Shape;16623;p22"/>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4" name="Google Shape;16624;p22"/>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5" name="Google Shape;16625;p22"/>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6" name="Google Shape;16626;p22"/>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7" name="Google Shape;16627;p22"/>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8" name="Google Shape;16628;p22"/>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9" name="Google Shape;16629;p22"/>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22"/>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22"/>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22"/>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22"/>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4" name="Google Shape;16634;p22"/>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22"/>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22"/>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22"/>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22"/>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22"/>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22"/>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22"/>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22"/>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22"/>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22"/>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22"/>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6" name="Google Shape;16646;p22"/>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7" name="Google Shape;16647;p22"/>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8" name="Google Shape;16648;p22"/>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9" name="Google Shape;16649;p22"/>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22"/>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22"/>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22"/>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22"/>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22"/>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22"/>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22"/>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57" name="Google Shape;16657;p22"/>
          <p:cNvGrpSpPr/>
          <p:nvPr/>
        </p:nvGrpSpPr>
        <p:grpSpPr>
          <a:xfrm rot="10800000">
            <a:off x="-128548" y="-503997"/>
            <a:ext cx="9358095" cy="6205603"/>
            <a:chOff x="236675" y="487975"/>
            <a:chExt cx="7144675" cy="4737825"/>
          </a:xfrm>
        </p:grpSpPr>
        <p:sp>
          <p:nvSpPr>
            <p:cNvPr id="16658" name="Google Shape;16658;p22"/>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22"/>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22"/>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22"/>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22"/>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22"/>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22"/>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22"/>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22"/>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22"/>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22"/>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22"/>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22"/>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22"/>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22"/>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22"/>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22"/>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22"/>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22"/>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22"/>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22"/>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22"/>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22"/>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22"/>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22"/>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22"/>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22"/>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22"/>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22"/>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22"/>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22"/>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22"/>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22"/>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22"/>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22"/>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22"/>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22"/>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22"/>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22"/>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22"/>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22"/>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22"/>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22"/>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22"/>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22"/>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3" name="Google Shape;16703;p22"/>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4" name="Google Shape;16704;p22"/>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22"/>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22"/>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22"/>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22"/>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22"/>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22"/>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22"/>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22"/>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22"/>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22"/>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22"/>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22"/>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7" name="Google Shape;16717;p22"/>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8" name="Google Shape;16718;p22"/>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22"/>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22"/>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22"/>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22"/>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22"/>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22"/>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22"/>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22"/>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22"/>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22"/>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9" name="Google Shape;16729;p22"/>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0" name="Google Shape;16730;p22"/>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1" name="Google Shape;16731;p22"/>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22"/>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22"/>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22"/>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22"/>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22"/>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22"/>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22"/>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22"/>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22"/>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22"/>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2" name="Google Shape;16742;p22"/>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3" name="Google Shape;16743;p22"/>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22"/>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22"/>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22"/>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22"/>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22"/>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22"/>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22"/>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22"/>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22"/>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22"/>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4" name="Google Shape;16754;p22"/>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5" name="Google Shape;16755;p22"/>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22"/>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22"/>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22"/>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22"/>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22"/>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22"/>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22"/>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22"/>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22"/>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22"/>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6" name="Google Shape;16766;p22"/>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7" name="Google Shape;16767;p22"/>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22"/>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22"/>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22"/>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22"/>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22"/>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22"/>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22"/>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22"/>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22"/>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22"/>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8" name="Google Shape;16778;p22"/>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779" name="Google Shape;16779;p22"/>
          <p:cNvSpPr txBox="1">
            <a:spLocks noGrp="1"/>
          </p:cNvSpPr>
          <p:nvPr>
            <p:ph type="title"/>
          </p:nvPr>
        </p:nvSpPr>
        <p:spPr>
          <a:xfrm>
            <a:off x="1622700" y="3490750"/>
            <a:ext cx="5898600" cy="767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1pPr>
            <a:lvl2pPr lvl="1"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2pPr>
            <a:lvl3pPr lvl="2"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3pPr>
            <a:lvl4pPr lvl="3"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4pPr>
            <a:lvl5pPr lvl="4"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5pPr>
            <a:lvl6pPr lvl="5"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6pPr>
            <a:lvl7pPr lvl="6"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7pPr>
            <a:lvl8pPr lvl="7"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8pPr>
            <a:lvl9pPr lvl="8"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9pPr>
          </a:lstStyle>
          <a:p>
            <a:endParaRPr/>
          </a:p>
        </p:txBody>
      </p:sp>
      <p:sp>
        <p:nvSpPr>
          <p:cNvPr id="16780" name="Google Shape;16780;p22"/>
          <p:cNvSpPr txBox="1">
            <a:spLocks noGrp="1"/>
          </p:cNvSpPr>
          <p:nvPr>
            <p:ph type="subTitle" idx="1"/>
          </p:nvPr>
        </p:nvSpPr>
        <p:spPr>
          <a:xfrm>
            <a:off x="1622700" y="1160625"/>
            <a:ext cx="5898600" cy="2195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3000"/>
              <a:buFont typeface="Montserrat Thin"/>
              <a:buNone/>
              <a:defRPr sz="3000">
                <a:solidFill>
                  <a:schemeClr val="accent1"/>
                </a:solidFill>
                <a:latin typeface="Montserrat Thin"/>
                <a:ea typeface="Montserrat Thin"/>
                <a:cs typeface="Montserrat Thin"/>
                <a:sym typeface="Montserrat Thin"/>
              </a:defRPr>
            </a:lvl1pPr>
            <a:lvl2pPr lvl="1" algn="ctr" rtl="0">
              <a:lnSpc>
                <a:spcPct val="100000"/>
              </a:lnSpc>
              <a:spcBef>
                <a:spcPts val="0"/>
              </a:spcBef>
              <a:spcAft>
                <a:spcPts val="0"/>
              </a:spcAft>
              <a:buClr>
                <a:schemeClr val="accent1"/>
              </a:buClr>
              <a:buSzPts val="3600"/>
              <a:buNone/>
              <a:defRPr sz="3600">
                <a:solidFill>
                  <a:schemeClr val="accent1"/>
                </a:solidFill>
              </a:defRPr>
            </a:lvl2pPr>
            <a:lvl3pPr lvl="2" algn="ctr" rtl="0">
              <a:lnSpc>
                <a:spcPct val="100000"/>
              </a:lnSpc>
              <a:spcBef>
                <a:spcPts val="0"/>
              </a:spcBef>
              <a:spcAft>
                <a:spcPts val="0"/>
              </a:spcAft>
              <a:buClr>
                <a:schemeClr val="accent1"/>
              </a:buClr>
              <a:buSzPts val="3600"/>
              <a:buNone/>
              <a:defRPr sz="3600">
                <a:solidFill>
                  <a:schemeClr val="accent1"/>
                </a:solidFill>
              </a:defRPr>
            </a:lvl3pPr>
            <a:lvl4pPr lvl="3" algn="ctr" rtl="0">
              <a:lnSpc>
                <a:spcPct val="100000"/>
              </a:lnSpc>
              <a:spcBef>
                <a:spcPts val="0"/>
              </a:spcBef>
              <a:spcAft>
                <a:spcPts val="0"/>
              </a:spcAft>
              <a:buClr>
                <a:schemeClr val="accent1"/>
              </a:buClr>
              <a:buSzPts val="3600"/>
              <a:buNone/>
              <a:defRPr sz="3600">
                <a:solidFill>
                  <a:schemeClr val="accent1"/>
                </a:solidFill>
              </a:defRPr>
            </a:lvl4pPr>
            <a:lvl5pPr lvl="4" algn="ctr" rtl="0">
              <a:lnSpc>
                <a:spcPct val="100000"/>
              </a:lnSpc>
              <a:spcBef>
                <a:spcPts val="0"/>
              </a:spcBef>
              <a:spcAft>
                <a:spcPts val="0"/>
              </a:spcAft>
              <a:buClr>
                <a:schemeClr val="accent1"/>
              </a:buClr>
              <a:buSzPts val="3600"/>
              <a:buNone/>
              <a:defRPr sz="3600">
                <a:solidFill>
                  <a:schemeClr val="accent1"/>
                </a:solidFill>
              </a:defRPr>
            </a:lvl5pPr>
            <a:lvl6pPr lvl="5" algn="ctr" rtl="0">
              <a:lnSpc>
                <a:spcPct val="100000"/>
              </a:lnSpc>
              <a:spcBef>
                <a:spcPts val="0"/>
              </a:spcBef>
              <a:spcAft>
                <a:spcPts val="0"/>
              </a:spcAft>
              <a:buClr>
                <a:schemeClr val="accent1"/>
              </a:buClr>
              <a:buSzPts val="3600"/>
              <a:buNone/>
              <a:defRPr sz="3600">
                <a:solidFill>
                  <a:schemeClr val="accent1"/>
                </a:solidFill>
              </a:defRPr>
            </a:lvl6pPr>
            <a:lvl7pPr lvl="6" algn="ctr" rtl="0">
              <a:lnSpc>
                <a:spcPct val="100000"/>
              </a:lnSpc>
              <a:spcBef>
                <a:spcPts val="0"/>
              </a:spcBef>
              <a:spcAft>
                <a:spcPts val="0"/>
              </a:spcAft>
              <a:buClr>
                <a:schemeClr val="accent1"/>
              </a:buClr>
              <a:buSzPts val="3600"/>
              <a:buNone/>
              <a:defRPr sz="3600">
                <a:solidFill>
                  <a:schemeClr val="accent1"/>
                </a:solidFill>
              </a:defRPr>
            </a:lvl7pPr>
            <a:lvl8pPr lvl="7" algn="ctr" rtl="0">
              <a:lnSpc>
                <a:spcPct val="100000"/>
              </a:lnSpc>
              <a:spcBef>
                <a:spcPts val="0"/>
              </a:spcBef>
              <a:spcAft>
                <a:spcPts val="0"/>
              </a:spcAft>
              <a:buClr>
                <a:schemeClr val="accent1"/>
              </a:buClr>
              <a:buSzPts val="3600"/>
              <a:buNone/>
              <a:defRPr sz="3600">
                <a:solidFill>
                  <a:schemeClr val="accent1"/>
                </a:solidFill>
              </a:defRPr>
            </a:lvl8pPr>
            <a:lvl9pPr lvl="8" algn="ctr" rtl="0">
              <a:lnSpc>
                <a:spcPct val="100000"/>
              </a:lnSpc>
              <a:spcBef>
                <a:spcPts val="0"/>
              </a:spcBef>
              <a:spcAft>
                <a:spcPts val="0"/>
              </a:spcAft>
              <a:buClr>
                <a:schemeClr val="accent1"/>
              </a:buClr>
              <a:buSzPts val="3600"/>
              <a:buNone/>
              <a:defRPr sz="3600">
                <a:solidFill>
                  <a:schemeClr val="accent1"/>
                </a:solidFill>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Quote 1">
  <p:cSld name="CUSTOM_6">
    <p:spTree>
      <p:nvGrpSpPr>
        <p:cNvPr id="1" name="Shape 16781"/>
        <p:cNvGrpSpPr/>
        <p:nvPr/>
      </p:nvGrpSpPr>
      <p:grpSpPr>
        <a:xfrm>
          <a:off x="0" y="0"/>
          <a:ext cx="0" cy="0"/>
          <a:chOff x="0" y="0"/>
          <a:chExt cx="0" cy="0"/>
        </a:xfrm>
      </p:grpSpPr>
      <p:grpSp>
        <p:nvGrpSpPr>
          <p:cNvPr id="16782" name="Google Shape;16782;p23"/>
          <p:cNvGrpSpPr/>
          <p:nvPr/>
        </p:nvGrpSpPr>
        <p:grpSpPr>
          <a:xfrm>
            <a:off x="23568" y="-688301"/>
            <a:ext cx="9152207" cy="6520116"/>
            <a:chOff x="238075" y="312675"/>
            <a:chExt cx="7142350" cy="5088275"/>
          </a:xfrm>
        </p:grpSpPr>
        <p:sp>
          <p:nvSpPr>
            <p:cNvPr id="16783" name="Google Shape;16783;p23"/>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23"/>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23"/>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23"/>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23"/>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23"/>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23"/>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0" name="Google Shape;16790;p23"/>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1" name="Google Shape;16791;p23"/>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23"/>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23"/>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23"/>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23"/>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23"/>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23"/>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23"/>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23"/>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23"/>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23"/>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2" name="Google Shape;16802;p23"/>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3" name="Google Shape;16803;p23"/>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23"/>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23"/>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23"/>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23"/>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23"/>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23"/>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23"/>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23"/>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23"/>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23"/>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4" name="Google Shape;16814;p23"/>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5" name="Google Shape;16815;p23"/>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23"/>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23"/>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23"/>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23"/>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23"/>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23"/>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23"/>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23"/>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23"/>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23"/>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6" name="Google Shape;16826;p23"/>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7" name="Google Shape;16827;p23"/>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23"/>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23"/>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23"/>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23"/>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23"/>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23"/>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23"/>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23"/>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23"/>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23"/>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8" name="Google Shape;16838;p23"/>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9" name="Google Shape;16839;p23"/>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23"/>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23"/>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23"/>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23"/>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23"/>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23"/>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23"/>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23"/>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23"/>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23"/>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0" name="Google Shape;16850;p23"/>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1" name="Google Shape;16851;p23"/>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23"/>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23"/>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23"/>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23"/>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23"/>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23"/>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23"/>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23"/>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23"/>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23"/>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2" name="Google Shape;16862;p23"/>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3" name="Google Shape;16863;p23"/>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23"/>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23"/>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23"/>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23"/>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23"/>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23"/>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23"/>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23"/>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23"/>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23"/>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23"/>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23"/>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23"/>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23"/>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23"/>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23"/>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23"/>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23"/>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23"/>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23"/>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23"/>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23"/>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23"/>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23"/>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23"/>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23"/>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23"/>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23"/>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23"/>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23"/>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23"/>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23"/>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23"/>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23"/>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23"/>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23"/>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23"/>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23"/>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23"/>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23"/>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23"/>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23"/>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23"/>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23"/>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8" name="Google Shape;16908;p23"/>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9" name="Google Shape;16909;p23"/>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23"/>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23"/>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23"/>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23"/>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23"/>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23"/>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23"/>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23"/>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23"/>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23"/>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23"/>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23"/>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2" name="Google Shape;16922;p23"/>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3" name="Google Shape;16923;p23"/>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23"/>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23"/>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23"/>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23"/>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23"/>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23"/>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23"/>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23"/>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23"/>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23"/>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4" name="Google Shape;16934;p23"/>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5" name="Google Shape;16935;p23"/>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6" name="Google Shape;16936;p23"/>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7" name="Google Shape;16937;p23"/>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8" name="Google Shape;16938;p23"/>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9" name="Google Shape;16939;p23"/>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0" name="Google Shape;16940;p23"/>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1" name="Google Shape;16941;p23"/>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2" name="Google Shape;16942;p23"/>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3" name="Google Shape;16943;p23"/>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4" name="Google Shape;16944;p23"/>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5" name="Google Shape;16945;p23"/>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6" name="Google Shape;16946;p23"/>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7" name="Google Shape;16947;p23"/>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8" name="Google Shape;16948;p23"/>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9" name="Google Shape;16949;p23"/>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0" name="Google Shape;16950;p23"/>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23"/>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23"/>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23"/>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23"/>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5" name="Google Shape;16955;p23"/>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23"/>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23"/>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23"/>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23"/>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23"/>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23"/>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23"/>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23"/>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4" name="Google Shape;16964;p23"/>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5" name="Google Shape;16965;p23"/>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6" name="Google Shape;16966;p23"/>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23"/>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23"/>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9" name="Google Shape;16969;p23"/>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0" name="Google Shape;16970;p23"/>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23"/>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23"/>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23"/>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23"/>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5" name="Google Shape;16975;p23"/>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6" name="Google Shape;16976;p23"/>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7" name="Google Shape;16977;p23"/>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23"/>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23"/>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23"/>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23"/>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23"/>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23"/>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23"/>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23"/>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23"/>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23"/>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8" name="Google Shape;16988;p23"/>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9" name="Google Shape;16989;p23"/>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23"/>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23"/>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23"/>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23"/>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23"/>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23"/>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23"/>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23"/>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23"/>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23"/>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0" name="Google Shape;17000;p23"/>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1" name="Google Shape;17001;p23"/>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23"/>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23"/>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23"/>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23"/>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23"/>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23"/>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23"/>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23"/>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23"/>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23"/>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2" name="Google Shape;17012;p23"/>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3" name="Google Shape;17013;p23"/>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23"/>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23"/>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23"/>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23"/>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23"/>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23"/>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23"/>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23"/>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23"/>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23"/>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4" name="Google Shape;17024;p23"/>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5" name="Google Shape;17025;p23"/>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23"/>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23"/>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23"/>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23"/>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23"/>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23"/>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23"/>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23"/>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23"/>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23"/>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6" name="Google Shape;17036;p23"/>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7" name="Google Shape;17037;p23"/>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23"/>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23"/>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23"/>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23"/>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23"/>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23"/>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23"/>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23"/>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23"/>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23"/>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8" name="Google Shape;17048;p23"/>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9" name="Google Shape;17049;p23"/>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23"/>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23"/>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23"/>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23"/>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23"/>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23"/>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23"/>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23"/>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23"/>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23"/>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0" name="Google Shape;17060;p23"/>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1" name="Google Shape;17061;p23"/>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23"/>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23"/>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23"/>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23"/>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23"/>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23"/>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23"/>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23"/>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23"/>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23"/>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2" name="Google Shape;17072;p23"/>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3" name="Google Shape;17073;p23"/>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23"/>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23"/>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23"/>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23"/>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23"/>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23"/>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23"/>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23"/>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23"/>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23"/>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4" name="Google Shape;17084;p23"/>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5" name="Google Shape;17085;p23"/>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23"/>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23"/>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23"/>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23"/>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23"/>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23"/>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23"/>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23"/>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23"/>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23"/>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6" name="Google Shape;17096;p23"/>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7" name="Google Shape;17097;p23"/>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23"/>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23"/>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23"/>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23"/>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23"/>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23"/>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23"/>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23"/>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23"/>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23"/>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8" name="Google Shape;17108;p23"/>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9" name="Google Shape;17109;p23"/>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23"/>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23"/>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23"/>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23"/>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23"/>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23"/>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23"/>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23"/>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23"/>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23"/>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0" name="Google Shape;17120;p23"/>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1" name="Google Shape;17121;p23"/>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23"/>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23"/>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23"/>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23"/>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23"/>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23"/>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23"/>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23"/>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23"/>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23"/>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2" name="Google Shape;17132;p23"/>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3" name="Google Shape;17133;p23"/>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23"/>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23"/>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23"/>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23"/>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8" name="Google Shape;17138;p23"/>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9" name="Google Shape;17139;p23"/>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0" name="Google Shape;17140;p23"/>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1" name="Google Shape;17141;p23"/>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23"/>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23"/>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23"/>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23"/>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23"/>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23"/>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23"/>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23"/>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23"/>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23"/>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2" name="Google Shape;17152;p23"/>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3" name="Google Shape;17153;p23"/>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23"/>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23"/>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23"/>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23"/>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23"/>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23"/>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23"/>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23"/>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23"/>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23"/>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4" name="Google Shape;17164;p23"/>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5" name="Google Shape;17165;p23"/>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23"/>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23"/>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23"/>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23"/>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23"/>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23"/>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23"/>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23"/>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23"/>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23"/>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6" name="Google Shape;17176;p23"/>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7" name="Google Shape;17177;p23"/>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23"/>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23"/>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23"/>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23"/>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23"/>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23"/>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23"/>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23"/>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23"/>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23"/>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8" name="Google Shape;17188;p23"/>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9" name="Google Shape;17189;p23"/>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23"/>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23"/>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23"/>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23"/>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23"/>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23"/>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23"/>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23"/>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23"/>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23"/>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0" name="Google Shape;17200;p23"/>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1" name="Google Shape;17201;p23"/>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23"/>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23"/>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23"/>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23"/>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23"/>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23"/>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23"/>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23"/>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23"/>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23"/>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2" name="Google Shape;17212;p23"/>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3" name="Google Shape;17213;p23"/>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23"/>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23"/>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23"/>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23"/>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23"/>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23"/>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23"/>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23"/>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23"/>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23"/>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4" name="Google Shape;17224;p23"/>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5" name="Google Shape;17225;p23"/>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23"/>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23"/>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23"/>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23"/>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23"/>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23"/>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23"/>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23"/>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23"/>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23"/>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6" name="Google Shape;17236;p23"/>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7" name="Google Shape;17237;p23"/>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23"/>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23"/>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23"/>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23"/>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2" name="Google Shape;17242;p23"/>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23"/>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23"/>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23"/>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23"/>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23"/>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23"/>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23"/>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23"/>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1" name="Google Shape;17251;p23"/>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2" name="Google Shape;17252;p23"/>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3" name="Google Shape;17253;p23"/>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23"/>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23"/>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23"/>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23"/>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23"/>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23"/>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23"/>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23"/>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23"/>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23"/>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4" name="Google Shape;17264;p23"/>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5" name="Google Shape;17265;p23"/>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23"/>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23"/>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8" name="Google Shape;17268;p23"/>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9" name="Google Shape;17269;p23"/>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23"/>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23"/>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23"/>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23"/>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4" name="Google Shape;17274;p23"/>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5" name="Google Shape;17275;p23"/>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6" name="Google Shape;17276;p23"/>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23"/>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23"/>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23"/>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23"/>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23"/>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23"/>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23"/>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23"/>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23"/>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23"/>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7" name="Google Shape;17287;p23"/>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8" name="Google Shape;17288;p23"/>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23"/>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23"/>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23"/>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23"/>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23"/>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23"/>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23"/>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23"/>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23"/>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23"/>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9" name="Google Shape;17299;p23"/>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0" name="Google Shape;17300;p23"/>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23"/>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23"/>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23"/>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23"/>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23"/>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23"/>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23"/>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23"/>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23"/>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23"/>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1" name="Google Shape;17311;p23"/>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2" name="Google Shape;17312;p23"/>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23"/>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23"/>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23"/>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23"/>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23"/>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23"/>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23"/>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23"/>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23"/>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23"/>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3" name="Google Shape;17323;p23"/>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4" name="Google Shape;17324;p23"/>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23"/>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23"/>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23"/>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23"/>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23"/>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23"/>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23"/>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23"/>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23"/>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23"/>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5" name="Google Shape;17335;p23"/>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6" name="Google Shape;17336;p23"/>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23"/>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23"/>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23"/>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23"/>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23"/>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23"/>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23"/>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23"/>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23"/>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23"/>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7" name="Google Shape;17347;p23"/>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8" name="Google Shape;17348;p23"/>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23"/>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23"/>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23"/>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23"/>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23"/>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23"/>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23"/>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23"/>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23"/>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23"/>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9" name="Google Shape;17359;p23"/>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0" name="Google Shape;17360;p23"/>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23"/>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23"/>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23"/>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23"/>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23"/>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66" name="Google Shape;17366;p23"/>
          <p:cNvGrpSpPr/>
          <p:nvPr/>
        </p:nvGrpSpPr>
        <p:grpSpPr>
          <a:xfrm>
            <a:off x="-128548" y="-596017"/>
            <a:ext cx="9357872" cy="6281452"/>
            <a:chOff x="235375" y="458950"/>
            <a:chExt cx="7145050" cy="4796100"/>
          </a:xfrm>
        </p:grpSpPr>
        <p:sp>
          <p:nvSpPr>
            <p:cNvPr id="17367" name="Google Shape;17367;p23"/>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23"/>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23"/>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23"/>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1" name="Google Shape;17371;p23"/>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2" name="Google Shape;17372;p23"/>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23"/>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23"/>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23"/>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23"/>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23"/>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23"/>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23"/>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23"/>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23"/>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23"/>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3" name="Google Shape;17383;p23"/>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4" name="Google Shape;17384;p23"/>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23"/>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23"/>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23"/>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23"/>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23"/>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23"/>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23"/>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23"/>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23"/>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23"/>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5" name="Google Shape;17395;p23"/>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6" name="Google Shape;17396;p23"/>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23"/>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23"/>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23"/>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23"/>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23"/>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23"/>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23"/>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23"/>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23"/>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23"/>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7" name="Google Shape;17407;p23"/>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8" name="Google Shape;17408;p23"/>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23"/>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23"/>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23"/>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23"/>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23"/>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23"/>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23"/>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23"/>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23"/>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23"/>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9" name="Google Shape;17419;p23"/>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0" name="Google Shape;17420;p23"/>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23"/>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23"/>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23"/>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23"/>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23"/>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23"/>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23"/>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23"/>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23"/>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23"/>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1" name="Google Shape;17431;p23"/>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2" name="Google Shape;17432;p23"/>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23"/>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23"/>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23"/>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23"/>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7" name="Google Shape;17437;p23"/>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8" name="Google Shape;17438;p23"/>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23"/>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23"/>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23"/>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23"/>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23"/>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23"/>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23"/>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23"/>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23"/>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23"/>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23"/>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23"/>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23"/>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23"/>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23"/>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23"/>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23"/>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23"/>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23"/>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23"/>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23"/>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23"/>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23"/>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23"/>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23"/>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23"/>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23"/>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23"/>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23"/>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23"/>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23"/>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23"/>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23"/>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23"/>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23"/>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23"/>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23"/>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23"/>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23"/>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23"/>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23"/>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23"/>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23"/>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23"/>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23"/>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23"/>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23"/>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23"/>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23"/>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23"/>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23"/>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23"/>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23"/>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23"/>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23"/>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23"/>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23"/>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23"/>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23"/>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23"/>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23"/>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23"/>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23"/>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23"/>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23"/>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23"/>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23"/>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23"/>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23"/>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23"/>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23"/>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23"/>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23"/>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23"/>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23"/>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23"/>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23"/>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23"/>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23"/>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23"/>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19" name="Google Shape;17519;p23"/>
          <p:cNvGrpSpPr/>
          <p:nvPr/>
        </p:nvGrpSpPr>
        <p:grpSpPr>
          <a:xfrm>
            <a:off x="-79368" y="-558092"/>
            <a:ext cx="9358095" cy="6205603"/>
            <a:chOff x="236675" y="487975"/>
            <a:chExt cx="7144675" cy="4737825"/>
          </a:xfrm>
        </p:grpSpPr>
        <p:sp>
          <p:nvSpPr>
            <p:cNvPr id="17520" name="Google Shape;17520;p23"/>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23"/>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23"/>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23"/>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23"/>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23"/>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23"/>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23"/>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23"/>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23"/>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23"/>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23"/>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23"/>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23"/>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23"/>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23"/>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23"/>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23"/>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23"/>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23"/>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23"/>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23"/>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23"/>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23"/>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23"/>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23"/>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23"/>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23"/>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23"/>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23"/>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23"/>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23"/>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23"/>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23"/>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23"/>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23"/>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23"/>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23"/>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23"/>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23"/>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23"/>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23"/>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23"/>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23"/>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23"/>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23"/>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23"/>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23"/>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23"/>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23"/>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23"/>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23"/>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23"/>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23"/>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23"/>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23"/>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23"/>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23"/>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23"/>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23"/>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23"/>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23"/>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23"/>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23"/>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23"/>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23"/>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23"/>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23"/>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23"/>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23"/>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23"/>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23"/>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23"/>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23"/>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23"/>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23"/>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23"/>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23"/>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23"/>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23"/>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23"/>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23"/>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23"/>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23"/>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23"/>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23"/>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23"/>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23"/>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23"/>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23"/>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23"/>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23"/>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23"/>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23"/>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23"/>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23"/>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23"/>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23"/>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23"/>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23"/>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23"/>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23"/>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23"/>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23"/>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23"/>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23"/>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23"/>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23"/>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23"/>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23"/>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23"/>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1" name="Google Shape;17631;p23"/>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23"/>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23"/>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23"/>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23"/>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23"/>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23"/>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23"/>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9" name="Google Shape;17639;p23"/>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0" name="Google Shape;17640;p23"/>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41" name="Google Shape;17641;p23"/>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2" name="Google Shape;17642;p23"/>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3" name="Google Shape;17643;p23"/>
          <p:cNvSpPr txBox="1">
            <a:spLocks noGrp="1"/>
          </p:cNvSpPr>
          <p:nvPr>
            <p:ph type="title"/>
          </p:nvPr>
        </p:nvSpPr>
        <p:spPr>
          <a:xfrm>
            <a:off x="713225" y="3231525"/>
            <a:ext cx="4802400" cy="767400"/>
          </a:xfrm>
          <a:prstGeom prst="rect">
            <a:avLst/>
          </a:prstGeom>
        </p:spPr>
        <p:txBody>
          <a:bodyPr spcFirstLastPara="1" wrap="square" lIns="91425" tIns="91425" rIns="91425" bIns="91425" anchor="ctr" anchorCtr="0">
            <a:noAutofit/>
          </a:bodyPr>
          <a:lstStyle>
            <a:lvl1pPr lvl="0" rtl="0">
              <a:spcBef>
                <a:spcPts val="0"/>
              </a:spcBef>
              <a:spcAft>
                <a:spcPts val="0"/>
              </a:spcAft>
              <a:buSzPts val="1800"/>
              <a:buFont typeface="Montserrat Medium"/>
              <a:buNone/>
              <a:defRPr sz="1800">
                <a:latin typeface="Montserrat Medium"/>
                <a:ea typeface="Montserrat Medium"/>
                <a:cs typeface="Montserrat Medium"/>
                <a:sym typeface="Montserrat Medium"/>
              </a:defRPr>
            </a:lvl1pPr>
            <a:lvl2pPr lvl="1"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2pPr>
            <a:lvl3pPr lvl="2"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3pPr>
            <a:lvl4pPr lvl="3"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4pPr>
            <a:lvl5pPr lvl="4"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5pPr>
            <a:lvl6pPr lvl="5"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6pPr>
            <a:lvl7pPr lvl="6"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7pPr>
            <a:lvl8pPr lvl="7"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8pPr>
            <a:lvl9pPr lvl="8" algn="ctr" rtl="0">
              <a:spcBef>
                <a:spcPts val="0"/>
              </a:spcBef>
              <a:spcAft>
                <a:spcPts val="0"/>
              </a:spcAft>
              <a:buSzPts val="1800"/>
              <a:buFont typeface="Montserrat Medium"/>
              <a:buNone/>
              <a:defRPr sz="1800">
                <a:latin typeface="Montserrat Medium"/>
                <a:ea typeface="Montserrat Medium"/>
                <a:cs typeface="Montserrat Medium"/>
                <a:sym typeface="Montserrat Medium"/>
              </a:defRPr>
            </a:lvl9pPr>
          </a:lstStyle>
          <a:p>
            <a:endParaRPr/>
          </a:p>
        </p:txBody>
      </p:sp>
      <p:sp>
        <p:nvSpPr>
          <p:cNvPr id="17644" name="Google Shape;17644;p23"/>
          <p:cNvSpPr txBox="1">
            <a:spLocks noGrp="1"/>
          </p:cNvSpPr>
          <p:nvPr>
            <p:ph type="subTitle" idx="1"/>
          </p:nvPr>
        </p:nvSpPr>
        <p:spPr>
          <a:xfrm>
            <a:off x="713225" y="1479975"/>
            <a:ext cx="4802400" cy="1888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accent1"/>
              </a:buClr>
              <a:buSzPts val="3000"/>
              <a:buFont typeface="Montserrat Thin"/>
              <a:buNone/>
              <a:defRPr sz="2500">
                <a:solidFill>
                  <a:schemeClr val="accent1"/>
                </a:solidFill>
                <a:latin typeface="Montserrat Thin"/>
                <a:ea typeface="Montserrat Thin"/>
                <a:cs typeface="Montserrat Thin"/>
                <a:sym typeface="Montserrat Thin"/>
              </a:defRPr>
            </a:lvl1pPr>
            <a:lvl2pPr lvl="1" algn="ctr" rtl="0">
              <a:lnSpc>
                <a:spcPct val="100000"/>
              </a:lnSpc>
              <a:spcBef>
                <a:spcPts val="0"/>
              </a:spcBef>
              <a:spcAft>
                <a:spcPts val="0"/>
              </a:spcAft>
              <a:buClr>
                <a:schemeClr val="accent1"/>
              </a:buClr>
              <a:buSzPts val="3600"/>
              <a:buNone/>
              <a:defRPr sz="3600">
                <a:solidFill>
                  <a:schemeClr val="accent1"/>
                </a:solidFill>
              </a:defRPr>
            </a:lvl2pPr>
            <a:lvl3pPr lvl="2" algn="ctr" rtl="0">
              <a:lnSpc>
                <a:spcPct val="100000"/>
              </a:lnSpc>
              <a:spcBef>
                <a:spcPts val="0"/>
              </a:spcBef>
              <a:spcAft>
                <a:spcPts val="0"/>
              </a:spcAft>
              <a:buClr>
                <a:schemeClr val="accent1"/>
              </a:buClr>
              <a:buSzPts val="3600"/>
              <a:buNone/>
              <a:defRPr sz="3600">
                <a:solidFill>
                  <a:schemeClr val="accent1"/>
                </a:solidFill>
              </a:defRPr>
            </a:lvl3pPr>
            <a:lvl4pPr lvl="3" algn="ctr" rtl="0">
              <a:lnSpc>
                <a:spcPct val="100000"/>
              </a:lnSpc>
              <a:spcBef>
                <a:spcPts val="0"/>
              </a:spcBef>
              <a:spcAft>
                <a:spcPts val="0"/>
              </a:spcAft>
              <a:buClr>
                <a:schemeClr val="accent1"/>
              </a:buClr>
              <a:buSzPts val="3600"/>
              <a:buNone/>
              <a:defRPr sz="3600">
                <a:solidFill>
                  <a:schemeClr val="accent1"/>
                </a:solidFill>
              </a:defRPr>
            </a:lvl4pPr>
            <a:lvl5pPr lvl="4" algn="ctr" rtl="0">
              <a:lnSpc>
                <a:spcPct val="100000"/>
              </a:lnSpc>
              <a:spcBef>
                <a:spcPts val="0"/>
              </a:spcBef>
              <a:spcAft>
                <a:spcPts val="0"/>
              </a:spcAft>
              <a:buClr>
                <a:schemeClr val="accent1"/>
              </a:buClr>
              <a:buSzPts val="3600"/>
              <a:buNone/>
              <a:defRPr sz="3600">
                <a:solidFill>
                  <a:schemeClr val="accent1"/>
                </a:solidFill>
              </a:defRPr>
            </a:lvl5pPr>
            <a:lvl6pPr lvl="5" algn="ctr" rtl="0">
              <a:lnSpc>
                <a:spcPct val="100000"/>
              </a:lnSpc>
              <a:spcBef>
                <a:spcPts val="0"/>
              </a:spcBef>
              <a:spcAft>
                <a:spcPts val="0"/>
              </a:spcAft>
              <a:buClr>
                <a:schemeClr val="accent1"/>
              </a:buClr>
              <a:buSzPts val="3600"/>
              <a:buNone/>
              <a:defRPr sz="3600">
                <a:solidFill>
                  <a:schemeClr val="accent1"/>
                </a:solidFill>
              </a:defRPr>
            </a:lvl6pPr>
            <a:lvl7pPr lvl="6" algn="ctr" rtl="0">
              <a:lnSpc>
                <a:spcPct val="100000"/>
              </a:lnSpc>
              <a:spcBef>
                <a:spcPts val="0"/>
              </a:spcBef>
              <a:spcAft>
                <a:spcPts val="0"/>
              </a:spcAft>
              <a:buClr>
                <a:schemeClr val="accent1"/>
              </a:buClr>
              <a:buSzPts val="3600"/>
              <a:buNone/>
              <a:defRPr sz="3600">
                <a:solidFill>
                  <a:schemeClr val="accent1"/>
                </a:solidFill>
              </a:defRPr>
            </a:lvl7pPr>
            <a:lvl8pPr lvl="7" algn="ctr" rtl="0">
              <a:lnSpc>
                <a:spcPct val="100000"/>
              </a:lnSpc>
              <a:spcBef>
                <a:spcPts val="0"/>
              </a:spcBef>
              <a:spcAft>
                <a:spcPts val="0"/>
              </a:spcAft>
              <a:buClr>
                <a:schemeClr val="accent1"/>
              </a:buClr>
              <a:buSzPts val="3600"/>
              <a:buNone/>
              <a:defRPr sz="3600">
                <a:solidFill>
                  <a:schemeClr val="accent1"/>
                </a:solidFill>
              </a:defRPr>
            </a:lvl8pPr>
            <a:lvl9pPr lvl="8" algn="ctr" rtl="0">
              <a:lnSpc>
                <a:spcPct val="100000"/>
              </a:lnSpc>
              <a:spcBef>
                <a:spcPts val="0"/>
              </a:spcBef>
              <a:spcAft>
                <a:spcPts val="0"/>
              </a:spcAft>
              <a:buClr>
                <a:schemeClr val="accent1"/>
              </a:buClr>
              <a:buSzPts val="3600"/>
              <a:buNone/>
              <a:defRPr sz="3600">
                <a:solidFill>
                  <a:schemeClr val="accent1"/>
                </a:solidFill>
              </a:defRPr>
            </a:lvl9pPr>
          </a:lstStyle>
          <a:p>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Main point 2">
  <p:cSld name="CUSTOM_7">
    <p:spTree>
      <p:nvGrpSpPr>
        <p:cNvPr id="1" name="Shape 17645"/>
        <p:cNvGrpSpPr/>
        <p:nvPr/>
      </p:nvGrpSpPr>
      <p:grpSpPr>
        <a:xfrm>
          <a:off x="0" y="0"/>
          <a:ext cx="0" cy="0"/>
          <a:chOff x="0" y="0"/>
          <a:chExt cx="0" cy="0"/>
        </a:xfrm>
      </p:grpSpPr>
      <p:sp>
        <p:nvSpPr>
          <p:cNvPr id="17646" name="Google Shape;17646;p24"/>
          <p:cNvSpPr/>
          <p:nvPr/>
        </p:nvSpPr>
        <p:spPr>
          <a:xfrm>
            <a:off x="-21500" y="-35500"/>
            <a:ext cx="9217800" cy="5215800"/>
          </a:xfrm>
          <a:prstGeom prst="rect">
            <a:avLst/>
          </a:pr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47" name="Google Shape;17647;p24"/>
          <p:cNvGrpSpPr/>
          <p:nvPr/>
        </p:nvGrpSpPr>
        <p:grpSpPr>
          <a:xfrm rot="10800000" flipH="1">
            <a:off x="-128548" y="-541921"/>
            <a:ext cx="9357872" cy="6281452"/>
            <a:chOff x="235375" y="458950"/>
            <a:chExt cx="7145050" cy="4796100"/>
          </a:xfrm>
        </p:grpSpPr>
        <p:sp>
          <p:nvSpPr>
            <p:cNvPr id="17648" name="Google Shape;17648;p24"/>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24"/>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24"/>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24"/>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24"/>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24"/>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24"/>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24"/>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24"/>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24"/>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24"/>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24"/>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24"/>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24"/>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24"/>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24"/>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24"/>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24"/>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24"/>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24"/>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24"/>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24"/>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24"/>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24"/>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24"/>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24"/>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24"/>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24"/>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24"/>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24"/>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24"/>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24"/>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24"/>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24"/>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24"/>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24"/>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24"/>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24"/>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24"/>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24"/>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24"/>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24"/>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24"/>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24"/>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2" name="Google Shape;17692;p24"/>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3" name="Google Shape;17693;p24"/>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24"/>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24"/>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24"/>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7" name="Google Shape;17697;p24"/>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8" name="Google Shape;17698;p24"/>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9" name="Google Shape;17699;p24"/>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24"/>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24"/>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24"/>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24"/>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24"/>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24"/>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24"/>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24"/>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24"/>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24"/>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0" name="Google Shape;17710;p24"/>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1" name="Google Shape;17711;p24"/>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24"/>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24"/>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24"/>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24"/>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24"/>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24"/>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24"/>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24"/>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24"/>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24"/>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2" name="Google Shape;17722;p24"/>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3" name="Google Shape;17723;p24"/>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24"/>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24"/>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24"/>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24"/>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24"/>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24"/>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24"/>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24"/>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24"/>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24"/>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4" name="Google Shape;17734;p24"/>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5" name="Google Shape;17735;p24"/>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24"/>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24"/>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24"/>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24"/>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24"/>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24"/>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24"/>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24"/>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24"/>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24"/>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6" name="Google Shape;17746;p24"/>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7" name="Google Shape;17747;p24"/>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24"/>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24"/>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24"/>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24"/>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24"/>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24"/>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24"/>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24"/>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24"/>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24"/>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8" name="Google Shape;17758;p24"/>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9" name="Google Shape;17759;p24"/>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24"/>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24"/>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24"/>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24"/>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24"/>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24"/>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24"/>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24"/>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24"/>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24"/>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0" name="Google Shape;17770;p24"/>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1" name="Google Shape;17771;p24"/>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24"/>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24"/>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24"/>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24"/>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24"/>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24"/>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24"/>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24"/>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24"/>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24"/>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2" name="Google Shape;17782;p24"/>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3" name="Google Shape;17783;p24"/>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24"/>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24"/>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24"/>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24"/>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24"/>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24"/>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24"/>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24"/>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24"/>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24"/>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4" name="Google Shape;17794;p24"/>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5" name="Google Shape;17795;p24"/>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24"/>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24"/>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24"/>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24"/>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0" name="Google Shape;17800;p24"/>
          <p:cNvGrpSpPr/>
          <p:nvPr/>
        </p:nvGrpSpPr>
        <p:grpSpPr>
          <a:xfrm rot="10800000">
            <a:off x="-2000474" y="-391993"/>
            <a:ext cx="11226942" cy="5700535"/>
            <a:chOff x="238125" y="1043475"/>
            <a:chExt cx="7142275" cy="3626525"/>
          </a:xfrm>
        </p:grpSpPr>
        <p:sp>
          <p:nvSpPr>
            <p:cNvPr id="17801" name="Google Shape;17801;p24"/>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24"/>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24"/>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24"/>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05" name="Google Shape;17805;p24"/>
          <p:cNvSpPr txBox="1">
            <a:spLocks noGrp="1"/>
          </p:cNvSpPr>
          <p:nvPr>
            <p:ph type="title"/>
          </p:nvPr>
        </p:nvSpPr>
        <p:spPr>
          <a:xfrm>
            <a:off x="3791100" y="1931600"/>
            <a:ext cx="4645200" cy="2555400"/>
          </a:xfrm>
          <a:prstGeom prst="rect">
            <a:avLst/>
          </a:prstGeom>
        </p:spPr>
        <p:txBody>
          <a:bodyPr spcFirstLastPara="1" wrap="square" lIns="91425" tIns="91425" rIns="91425" bIns="91425" anchor="t" anchorCtr="0">
            <a:noAutofit/>
          </a:bodyPr>
          <a:lstStyle>
            <a:lvl1pPr lvl="0" algn="r" rtl="0">
              <a:spcBef>
                <a:spcPts val="0"/>
              </a:spcBef>
              <a:spcAft>
                <a:spcPts val="0"/>
              </a:spcAft>
              <a:buClr>
                <a:schemeClr val="accent6"/>
              </a:buClr>
              <a:buSzPts val="3600"/>
              <a:buNone/>
              <a:defRPr sz="4000">
                <a:solidFill>
                  <a:schemeClr val="accent6"/>
                </a:solidFill>
              </a:defRPr>
            </a:lvl1pPr>
            <a:lvl2pPr lvl="1" rtl="0">
              <a:spcBef>
                <a:spcPts val="0"/>
              </a:spcBef>
              <a:spcAft>
                <a:spcPts val="0"/>
              </a:spcAft>
              <a:buClr>
                <a:schemeClr val="accent6"/>
              </a:buClr>
              <a:buSzPts val="2800"/>
              <a:buNone/>
              <a:defRPr>
                <a:solidFill>
                  <a:schemeClr val="accent6"/>
                </a:solidFill>
              </a:defRPr>
            </a:lvl2pPr>
            <a:lvl3pPr lvl="2" rtl="0">
              <a:spcBef>
                <a:spcPts val="0"/>
              </a:spcBef>
              <a:spcAft>
                <a:spcPts val="0"/>
              </a:spcAft>
              <a:buClr>
                <a:schemeClr val="accent6"/>
              </a:buClr>
              <a:buSzPts val="2800"/>
              <a:buNone/>
              <a:defRPr>
                <a:solidFill>
                  <a:schemeClr val="accent6"/>
                </a:solidFill>
              </a:defRPr>
            </a:lvl3pPr>
            <a:lvl4pPr lvl="3" rtl="0">
              <a:spcBef>
                <a:spcPts val="0"/>
              </a:spcBef>
              <a:spcAft>
                <a:spcPts val="0"/>
              </a:spcAft>
              <a:buClr>
                <a:schemeClr val="accent6"/>
              </a:buClr>
              <a:buSzPts val="2800"/>
              <a:buNone/>
              <a:defRPr>
                <a:solidFill>
                  <a:schemeClr val="accent6"/>
                </a:solidFill>
              </a:defRPr>
            </a:lvl4pPr>
            <a:lvl5pPr lvl="4" rtl="0">
              <a:spcBef>
                <a:spcPts val="0"/>
              </a:spcBef>
              <a:spcAft>
                <a:spcPts val="0"/>
              </a:spcAft>
              <a:buClr>
                <a:schemeClr val="accent6"/>
              </a:buClr>
              <a:buSzPts val="2800"/>
              <a:buNone/>
              <a:defRPr>
                <a:solidFill>
                  <a:schemeClr val="accent6"/>
                </a:solidFill>
              </a:defRPr>
            </a:lvl5pPr>
            <a:lvl6pPr lvl="5" rtl="0">
              <a:spcBef>
                <a:spcPts val="0"/>
              </a:spcBef>
              <a:spcAft>
                <a:spcPts val="0"/>
              </a:spcAft>
              <a:buClr>
                <a:schemeClr val="accent6"/>
              </a:buClr>
              <a:buSzPts val="2800"/>
              <a:buNone/>
              <a:defRPr>
                <a:solidFill>
                  <a:schemeClr val="accent6"/>
                </a:solidFill>
              </a:defRPr>
            </a:lvl6pPr>
            <a:lvl7pPr lvl="6" rtl="0">
              <a:spcBef>
                <a:spcPts val="0"/>
              </a:spcBef>
              <a:spcAft>
                <a:spcPts val="0"/>
              </a:spcAft>
              <a:buClr>
                <a:schemeClr val="accent6"/>
              </a:buClr>
              <a:buSzPts val="2800"/>
              <a:buNone/>
              <a:defRPr>
                <a:solidFill>
                  <a:schemeClr val="accent6"/>
                </a:solidFill>
              </a:defRPr>
            </a:lvl7pPr>
            <a:lvl8pPr lvl="7" rtl="0">
              <a:spcBef>
                <a:spcPts val="0"/>
              </a:spcBef>
              <a:spcAft>
                <a:spcPts val="0"/>
              </a:spcAft>
              <a:buClr>
                <a:schemeClr val="accent6"/>
              </a:buClr>
              <a:buSzPts val="2800"/>
              <a:buNone/>
              <a:defRPr>
                <a:solidFill>
                  <a:schemeClr val="accent6"/>
                </a:solidFill>
              </a:defRPr>
            </a:lvl8pPr>
            <a:lvl9pPr lvl="8" rtl="0">
              <a:spcBef>
                <a:spcPts val="0"/>
              </a:spcBef>
              <a:spcAft>
                <a:spcPts val="0"/>
              </a:spcAft>
              <a:buClr>
                <a:schemeClr val="accent6"/>
              </a:buClr>
              <a:buSzPts val="2800"/>
              <a:buNone/>
              <a:defRPr>
                <a:solidFill>
                  <a:schemeClr val="accent6"/>
                </a:solidFill>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Numbers and text">
  <p:cSld name="TITLE_ONLY_1">
    <p:spTree>
      <p:nvGrpSpPr>
        <p:cNvPr id="1" name="Shape 17806"/>
        <p:cNvGrpSpPr/>
        <p:nvPr/>
      </p:nvGrpSpPr>
      <p:grpSpPr>
        <a:xfrm>
          <a:off x="0" y="0"/>
          <a:ext cx="0" cy="0"/>
          <a:chOff x="0" y="0"/>
          <a:chExt cx="0" cy="0"/>
        </a:xfrm>
      </p:grpSpPr>
      <p:grpSp>
        <p:nvGrpSpPr>
          <p:cNvPr id="17807" name="Google Shape;17807;p25"/>
          <p:cNvGrpSpPr/>
          <p:nvPr/>
        </p:nvGrpSpPr>
        <p:grpSpPr>
          <a:xfrm flipH="1">
            <a:off x="-2000474" y="-165027"/>
            <a:ext cx="11226942" cy="5700535"/>
            <a:chOff x="238125" y="1043475"/>
            <a:chExt cx="7142275" cy="3626525"/>
          </a:xfrm>
        </p:grpSpPr>
        <p:sp>
          <p:nvSpPr>
            <p:cNvPr id="17808" name="Google Shape;17808;p25"/>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25"/>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25"/>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25"/>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12" name="Google Shape;17812;p25"/>
          <p:cNvGrpSpPr/>
          <p:nvPr/>
        </p:nvGrpSpPr>
        <p:grpSpPr>
          <a:xfrm>
            <a:off x="23568" y="-688301"/>
            <a:ext cx="9152207" cy="6520116"/>
            <a:chOff x="238075" y="312675"/>
            <a:chExt cx="7142350" cy="5088275"/>
          </a:xfrm>
        </p:grpSpPr>
        <p:sp>
          <p:nvSpPr>
            <p:cNvPr id="17813" name="Google Shape;17813;p25"/>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25"/>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25"/>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25"/>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25"/>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8" name="Google Shape;17818;p25"/>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9" name="Google Shape;17819;p25"/>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25"/>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25"/>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25"/>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25"/>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25"/>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25"/>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25"/>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25"/>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25"/>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25"/>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25"/>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1" name="Google Shape;17831;p25"/>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25"/>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25"/>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25"/>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25"/>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25"/>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25"/>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8" name="Google Shape;17838;p25"/>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9" name="Google Shape;17839;p25"/>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0" name="Google Shape;17840;p25"/>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1" name="Google Shape;17841;p25"/>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2" name="Google Shape;17842;p25"/>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3" name="Google Shape;17843;p25"/>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4" name="Google Shape;17844;p25"/>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5" name="Google Shape;17845;p25"/>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6" name="Google Shape;17846;p25"/>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7" name="Google Shape;17847;p25"/>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8" name="Google Shape;17848;p25"/>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25"/>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25"/>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25"/>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25"/>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3" name="Google Shape;17853;p25"/>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4" name="Google Shape;17854;p25"/>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25"/>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25"/>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25"/>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25"/>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25"/>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25"/>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25"/>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25"/>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25"/>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25"/>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25"/>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25"/>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25"/>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25"/>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25"/>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25"/>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25"/>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25"/>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25"/>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25"/>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25"/>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25"/>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25"/>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25"/>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25"/>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25"/>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25"/>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25"/>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25"/>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25"/>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25"/>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25"/>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25"/>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25"/>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25"/>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25"/>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25"/>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25"/>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25"/>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25"/>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25"/>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25"/>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25"/>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25"/>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25"/>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25"/>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25"/>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25"/>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25"/>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25"/>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25"/>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25"/>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25"/>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25"/>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25"/>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25"/>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25"/>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25"/>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25"/>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25"/>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25"/>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25"/>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25"/>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25"/>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25"/>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25"/>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25"/>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25"/>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25"/>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25"/>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25"/>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25"/>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25"/>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25"/>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25"/>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25"/>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25"/>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25"/>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25"/>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25"/>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25"/>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25"/>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25"/>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25"/>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25"/>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25"/>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25"/>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25"/>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25"/>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25"/>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25"/>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25"/>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25"/>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25"/>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25"/>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25"/>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25"/>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25"/>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25"/>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25"/>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25"/>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25"/>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25"/>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25"/>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25"/>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25"/>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25"/>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25"/>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25"/>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25"/>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25"/>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25"/>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25"/>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25"/>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25"/>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25"/>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25"/>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25"/>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25"/>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25"/>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25"/>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25"/>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25"/>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25"/>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25"/>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25"/>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25"/>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25"/>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25"/>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25"/>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25"/>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25"/>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25"/>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25"/>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25"/>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25"/>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25"/>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25"/>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25"/>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25"/>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25"/>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25"/>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25"/>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25"/>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25"/>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25"/>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25"/>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25"/>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25"/>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25"/>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25"/>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25"/>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25"/>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25"/>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25"/>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25"/>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25"/>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25"/>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25"/>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25"/>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25"/>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25"/>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25"/>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25"/>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25"/>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25"/>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25"/>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25"/>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25"/>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25"/>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25"/>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25"/>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25"/>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25"/>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25"/>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25"/>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25"/>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25"/>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25"/>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25"/>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25"/>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25"/>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25"/>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25"/>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25"/>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25"/>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25"/>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25"/>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25"/>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25"/>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25"/>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25"/>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7" name="Google Shape;18047;p25"/>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25"/>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25"/>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25"/>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25"/>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25"/>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3" name="Google Shape;18053;p25"/>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4" name="Google Shape;18054;p25"/>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5" name="Google Shape;18055;p25"/>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6" name="Google Shape;18056;p25"/>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7" name="Google Shape;18057;p25"/>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8" name="Google Shape;18058;p25"/>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9" name="Google Shape;18059;p25"/>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0" name="Google Shape;18060;p25"/>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1" name="Google Shape;18061;p25"/>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2" name="Google Shape;18062;p25"/>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3" name="Google Shape;18063;p25"/>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25"/>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25"/>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6" name="Google Shape;18066;p25"/>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7" name="Google Shape;18067;p25"/>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25"/>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25"/>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25"/>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25"/>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25"/>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25"/>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25"/>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25"/>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25"/>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25"/>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25"/>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25"/>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25"/>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25"/>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25"/>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25"/>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25"/>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25"/>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25"/>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25"/>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25"/>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25"/>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25"/>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25"/>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25"/>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25"/>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25"/>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25"/>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25"/>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25"/>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25"/>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25"/>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25"/>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25"/>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25"/>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25"/>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25"/>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25"/>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25"/>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25"/>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25"/>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25"/>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25"/>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25"/>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2" name="Google Shape;18112;p25"/>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3" name="Google Shape;18113;p25"/>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25"/>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25"/>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25"/>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7" name="Google Shape;18117;p25"/>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8" name="Google Shape;18118;p25"/>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9" name="Google Shape;18119;p25"/>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25"/>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25"/>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25"/>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25"/>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25"/>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25"/>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25"/>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25"/>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25"/>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25"/>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0" name="Google Shape;18130;p25"/>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1" name="Google Shape;18131;p25"/>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25"/>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25"/>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25"/>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25"/>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25"/>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25"/>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25"/>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25"/>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25"/>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25"/>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2" name="Google Shape;18142;p25"/>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3" name="Google Shape;18143;p25"/>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25"/>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25"/>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25"/>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25"/>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25"/>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25"/>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25"/>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25"/>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25"/>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25"/>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4" name="Google Shape;18154;p25"/>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5" name="Google Shape;18155;p25"/>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25"/>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25"/>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25"/>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25"/>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25"/>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25"/>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25"/>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25"/>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25"/>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25"/>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6" name="Google Shape;18166;p25"/>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7" name="Google Shape;18167;p25"/>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25"/>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25"/>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25"/>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25"/>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25"/>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25"/>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25"/>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25"/>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25"/>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25"/>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8" name="Google Shape;18178;p25"/>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9" name="Google Shape;18179;p25"/>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25"/>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25"/>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25"/>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25"/>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25"/>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25"/>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25"/>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25"/>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25"/>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25"/>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0" name="Google Shape;18190;p25"/>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1" name="Google Shape;18191;p25"/>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25"/>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25"/>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25"/>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25"/>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25"/>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25"/>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25"/>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25"/>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25"/>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25"/>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2" name="Google Shape;18202;p25"/>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3" name="Google Shape;18203;p25"/>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25"/>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25"/>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25"/>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25"/>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25"/>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25"/>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25"/>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25"/>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25"/>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25"/>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4" name="Google Shape;18214;p25"/>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5" name="Google Shape;18215;p25"/>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25"/>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25"/>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25"/>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25"/>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25"/>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25"/>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25"/>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25"/>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25"/>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25"/>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6" name="Google Shape;18226;p25"/>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7" name="Google Shape;18227;p25"/>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25"/>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25"/>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25"/>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25"/>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25"/>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25"/>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25"/>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25"/>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25"/>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25"/>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8" name="Google Shape;18238;p25"/>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9" name="Google Shape;18239;p25"/>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25"/>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25"/>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25"/>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25"/>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25"/>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25"/>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25"/>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25"/>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25"/>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25"/>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25"/>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1" name="Google Shape;18251;p25"/>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25"/>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25"/>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25"/>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25"/>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25"/>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25"/>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8" name="Google Shape;18258;p25"/>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9" name="Google Shape;18259;p25"/>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25"/>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25"/>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25"/>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25"/>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25"/>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25"/>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25"/>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25"/>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8" name="Google Shape;18268;p25"/>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9" name="Google Shape;18269;p25"/>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0" name="Google Shape;18270;p25"/>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1" name="Google Shape;18271;p25"/>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2" name="Google Shape;18272;p25"/>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3" name="Google Shape;18273;p25"/>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4" name="Google Shape;18274;p25"/>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5" name="Google Shape;18275;p25"/>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6" name="Google Shape;18276;p25"/>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7" name="Google Shape;18277;p25"/>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8" name="Google Shape;18278;p25"/>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9" name="Google Shape;18279;p25"/>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0" name="Google Shape;18280;p25"/>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1" name="Google Shape;18281;p25"/>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2" name="Google Shape;18282;p25"/>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25"/>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25"/>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25"/>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25"/>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7" name="Google Shape;18287;p25"/>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8" name="Google Shape;18288;p25"/>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9" name="Google Shape;18289;p25"/>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0" name="Google Shape;18290;p25"/>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1" name="Google Shape;18291;p25"/>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25"/>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25"/>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4" name="Google Shape;18294;p25"/>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5" name="Google Shape;18295;p25"/>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6" name="Google Shape;18296;p25"/>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25"/>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25"/>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25"/>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25"/>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25"/>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25"/>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25"/>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25"/>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25"/>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25"/>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25"/>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25"/>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9" name="Google Shape;18309;p25"/>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0" name="Google Shape;18310;p25"/>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25"/>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25"/>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25"/>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25"/>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25"/>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25"/>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25"/>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25"/>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25"/>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25"/>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1" name="Google Shape;18321;p25"/>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25"/>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25"/>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25"/>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25"/>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25"/>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25"/>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25"/>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25"/>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25"/>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25"/>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25"/>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3" name="Google Shape;18333;p25"/>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4" name="Google Shape;18334;p25"/>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5" name="Google Shape;18335;p25"/>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25"/>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25"/>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25"/>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25"/>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25"/>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25"/>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25"/>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25"/>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25"/>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25"/>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6" name="Google Shape;18346;p25"/>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7" name="Google Shape;18347;p25"/>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25"/>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25"/>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25"/>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25"/>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25"/>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25"/>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25"/>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25"/>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25"/>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25"/>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8" name="Google Shape;18358;p25"/>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9" name="Google Shape;18359;p25"/>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25"/>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25"/>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25"/>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25"/>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25"/>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25"/>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25"/>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25"/>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25"/>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25"/>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0" name="Google Shape;18370;p25"/>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1" name="Google Shape;18371;p25"/>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25"/>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25"/>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25"/>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25"/>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25"/>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25"/>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25"/>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25"/>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25"/>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25"/>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2" name="Google Shape;18382;p25"/>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3" name="Google Shape;18383;p25"/>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25"/>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25"/>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25"/>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25"/>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25"/>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25"/>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25"/>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25"/>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25"/>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25"/>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4" name="Google Shape;18394;p25"/>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5" name="Google Shape;18395;p25"/>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6" name="Google Shape;18396;p25"/>
          <p:cNvGrpSpPr/>
          <p:nvPr/>
        </p:nvGrpSpPr>
        <p:grpSpPr>
          <a:xfrm>
            <a:off x="-128548" y="-596017"/>
            <a:ext cx="9357872" cy="6281452"/>
            <a:chOff x="235375" y="458950"/>
            <a:chExt cx="7145050" cy="4796100"/>
          </a:xfrm>
        </p:grpSpPr>
        <p:sp>
          <p:nvSpPr>
            <p:cNvPr id="18397" name="Google Shape;18397;p25"/>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25"/>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25"/>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25"/>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25"/>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25"/>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25"/>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25"/>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25"/>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6" name="Google Shape;18406;p25"/>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7" name="Google Shape;18407;p25"/>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25"/>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25"/>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25"/>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25"/>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25"/>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25"/>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25"/>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25"/>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25"/>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25"/>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8" name="Google Shape;18418;p25"/>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9" name="Google Shape;18419;p25"/>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25"/>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25"/>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25"/>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25"/>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25"/>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25"/>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25"/>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25"/>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25"/>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25"/>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0" name="Google Shape;18430;p25"/>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1" name="Google Shape;18431;p25"/>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25"/>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25"/>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25"/>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25"/>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25"/>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25"/>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25"/>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25"/>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25"/>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25"/>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2" name="Google Shape;18442;p25"/>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3" name="Google Shape;18443;p25"/>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25"/>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25"/>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25"/>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25"/>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25"/>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25"/>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25"/>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25"/>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25"/>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25"/>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4" name="Google Shape;18454;p25"/>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5" name="Google Shape;18455;p25"/>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25"/>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25"/>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25"/>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25"/>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25"/>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25"/>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25"/>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25"/>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25"/>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25"/>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6" name="Google Shape;18466;p25"/>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7" name="Google Shape;18467;p25"/>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25"/>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25"/>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25"/>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25"/>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25"/>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25"/>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25"/>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25"/>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25"/>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25"/>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25"/>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25"/>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25"/>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25"/>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25"/>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25"/>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25"/>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25"/>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25"/>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25"/>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25"/>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25"/>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25"/>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25"/>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25"/>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25"/>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25"/>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25"/>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25"/>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25"/>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25"/>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25"/>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25"/>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25"/>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25"/>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25"/>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25"/>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25"/>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25"/>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25"/>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25"/>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25"/>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25"/>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25"/>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2" name="Google Shape;18512;p25"/>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3" name="Google Shape;18513;p25"/>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25"/>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25"/>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25"/>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25"/>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25"/>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25"/>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25"/>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25"/>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25"/>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25"/>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25"/>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25"/>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25"/>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25"/>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25"/>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25"/>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25"/>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25"/>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25"/>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25"/>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25"/>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25"/>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25"/>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25"/>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25"/>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25"/>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25"/>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25"/>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25"/>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25"/>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25"/>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25"/>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25"/>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25"/>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25"/>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49" name="Google Shape;18549;p25"/>
          <p:cNvGrpSpPr/>
          <p:nvPr/>
        </p:nvGrpSpPr>
        <p:grpSpPr>
          <a:xfrm>
            <a:off x="-79368" y="-558092"/>
            <a:ext cx="9358095" cy="6205603"/>
            <a:chOff x="236675" y="487975"/>
            <a:chExt cx="7144675" cy="4737825"/>
          </a:xfrm>
        </p:grpSpPr>
        <p:sp>
          <p:nvSpPr>
            <p:cNvPr id="18550" name="Google Shape;18550;p25"/>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25"/>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25"/>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25"/>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25"/>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25"/>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25"/>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25"/>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8" name="Google Shape;18558;p25"/>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25"/>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25"/>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25"/>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25"/>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3" name="Google Shape;18563;p25"/>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4" name="Google Shape;18564;p25"/>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25"/>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25"/>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25"/>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8" name="Google Shape;18568;p25"/>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9" name="Google Shape;18569;p25"/>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25"/>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25"/>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25"/>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25"/>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25"/>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25"/>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25"/>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25"/>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25"/>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25"/>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25"/>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25"/>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2" name="Google Shape;18582;p25"/>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3" name="Google Shape;18583;p25"/>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25"/>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25"/>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25"/>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25"/>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25"/>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25"/>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25"/>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25"/>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25"/>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25"/>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4" name="Google Shape;18594;p25"/>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5" name="Google Shape;18595;p25"/>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6" name="Google Shape;18596;p25"/>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25"/>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25"/>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25"/>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25"/>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1" name="Google Shape;18601;p25"/>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2" name="Google Shape;18602;p25"/>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3" name="Google Shape;18603;p25"/>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4" name="Google Shape;18604;p25"/>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25"/>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25"/>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25"/>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25"/>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25"/>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25"/>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25"/>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25"/>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25"/>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25"/>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5" name="Google Shape;18615;p25"/>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6" name="Google Shape;18616;p25"/>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25"/>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25"/>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25"/>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25"/>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25"/>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25"/>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25"/>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25"/>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25"/>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25"/>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7" name="Google Shape;18627;p25"/>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8" name="Google Shape;18628;p25"/>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25"/>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25"/>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25"/>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25"/>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25"/>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25"/>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25"/>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25"/>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25"/>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25"/>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9" name="Google Shape;18639;p25"/>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0" name="Google Shape;18640;p25"/>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25"/>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25"/>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25"/>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25"/>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25"/>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25"/>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25"/>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25"/>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25"/>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25"/>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1" name="Google Shape;18651;p25"/>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2" name="Google Shape;18652;p25"/>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25"/>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25"/>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25"/>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25"/>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25"/>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25"/>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25"/>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25"/>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25"/>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25"/>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3" name="Google Shape;18663;p25"/>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4" name="Google Shape;18664;p25"/>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25"/>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25"/>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25"/>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25"/>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25"/>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25"/>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71" name="Google Shape;18671;p25"/>
          <p:cNvSpPr txBox="1">
            <a:spLocks noGrp="1"/>
          </p:cNvSpPr>
          <p:nvPr>
            <p:ph type="title"/>
          </p:nvPr>
        </p:nvSpPr>
        <p:spPr>
          <a:xfrm>
            <a:off x="713225" y="445025"/>
            <a:ext cx="7717500" cy="1341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672" name="Google Shape;18672;p25"/>
          <p:cNvSpPr txBox="1">
            <a:spLocks noGrp="1"/>
          </p:cNvSpPr>
          <p:nvPr>
            <p:ph type="subTitle" idx="1"/>
          </p:nvPr>
        </p:nvSpPr>
        <p:spPr>
          <a:xfrm>
            <a:off x="1012000" y="401605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8673" name="Google Shape;18673;p25"/>
          <p:cNvSpPr txBox="1">
            <a:spLocks noGrp="1"/>
          </p:cNvSpPr>
          <p:nvPr>
            <p:ph type="subTitle" idx="2"/>
          </p:nvPr>
        </p:nvSpPr>
        <p:spPr>
          <a:xfrm>
            <a:off x="3649800" y="401605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8674" name="Google Shape;18674;p25"/>
          <p:cNvSpPr txBox="1">
            <a:spLocks noGrp="1"/>
          </p:cNvSpPr>
          <p:nvPr>
            <p:ph type="subTitle" idx="3"/>
          </p:nvPr>
        </p:nvSpPr>
        <p:spPr>
          <a:xfrm>
            <a:off x="6287600" y="401605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8675" name="Google Shape;18675;p25"/>
          <p:cNvSpPr txBox="1">
            <a:spLocks noGrp="1"/>
          </p:cNvSpPr>
          <p:nvPr>
            <p:ph type="title" idx="4" hasCustomPrompt="1"/>
          </p:nvPr>
        </p:nvSpPr>
        <p:spPr>
          <a:xfrm>
            <a:off x="1012000" y="3520150"/>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8676" name="Google Shape;18676;p25"/>
          <p:cNvSpPr txBox="1">
            <a:spLocks noGrp="1"/>
          </p:cNvSpPr>
          <p:nvPr>
            <p:ph type="title" idx="5" hasCustomPrompt="1"/>
          </p:nvPr>
        </p:nvSpPr>
        <p:spPr>
          <a:xfrm>
            <a:off x="3649800" y="3520150"/>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8677" name="Google Shape;18677;p25"/>
          <p:cNvSpPr txBox="1">
            <a:spLocks noGrp="1"/>
          </p:cNvSpPr>
          <p:nvPr>
            <p:ph type="title" idx="6" hasCustomPrompt="1"/>
          </p:nvPr>
        </p:nvSpPr>
        <p:spPr>
          <a:xfrm>
            <a:off x="6287600" y="3520150"/>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Numbers and text 1 ">
  <p:cSld name="CUSTOM_9">
    <p:spTree>
      <p:nvGrpSpPr>
        <p:cNvPr id="1" name="Shape 18678"/>
        <p:cNvGrpSpPr/>
        <p:nvPr/>
      </p:nvGrpSpPr>
      <p:grpSpPr>
        <a:xfrm>
          <a:off x="0" y="0"/>
          <a:ext cx="0" cy="0"/>
          <a:chOff x="0" y="0"/>
          <a:chExt cx="0" cy="0"/>
        </a:xfrm>
      </p:grpSpPr>
      <p:grpSp>
        <p:nvGrpSpPr>
          <p:cNvPr id="18679" name="Google Shape;18679;p26"/>
          <p:cNvGrpSpPr/>
          <p:nvPr/>
        </p:nvGrpSpPr>
        <p:grpSpPr>
          <a:xfrm rot="10800000">
            <a:off x="-2000474" y="-391993"/>
            <a:ext cx="11226942" cy="5700535"/>
            <a:chOff x="238125" y="1043475"/>
            <a:chExt cx="7142275" cy="3626525"/>
          </a:xfrm>
        </p:grpSpPr>
        <p:sp>
          <p:nvSpPr>
            <p:cNvPr id="18680" name="Google Shape;18680;p26"/>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26"/>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26"/>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26"/>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4" name="Google Shape;18684;p26"/>
          <p:cNvGrpSpPr/>
          <p:nvPr/>
        </p:nvGrpSpPr>
        <p:grpSpPr>
          <a:xfrm rot="10800000" flipH="1">
            <a:off x="23568" y="-688301"/>
            <a:ext cx="9152207" cy="6520116"/>
            <a:chOff x="238075" y="312675"/>
            <a:chExt cx="7142350" cy="5088275"/>
          </a:xfrm>
        </p:grpSpPr>
        <p:sp>
          <p:nvSpPr>
            <p:cNvPr id="18685" name="Google Shape;18685;p26"/>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26"/>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7" name="Google Shape;18687;p26"/>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8" name="Google Shape;18688;p26"/>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26"/>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26"/>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26"/>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26"/>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26"/>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26"/>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26"/>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26"/>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26"/>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26"/>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9" name="Google Shape;18699;p26"/>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0" name="Google Shape;18700;p26"/>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26"/>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26"/>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26"/>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26"/>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26"/>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26"/>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26"/>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26"/>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26"/>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26"/>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1" name="Google Shape;18711;p26"/>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2" name="Google Shape;18712;p26"/>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26"/>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26"/>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26"/>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26"/>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26"/>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26"/>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26"/>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26"/>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26"/>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26"/>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3" name="Google Shape;18723;p26"/>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4" name="Google Shape;18724;p26"/>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26"/>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26"/>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26"/>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26"/>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26"/>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26"/>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26"/>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26"/>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26"/>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26"/>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5" name="Google Shape;18735;p26"/>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6" name="Google Shape;18736;p26"/>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26"/>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26"/>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26"/>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26"/>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26"/>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26"/>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26"/>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26"/>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26"/>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26"/>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7" name="Google Shape;18747;p26"/>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8" name="Google Shape;18748;p26"/>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26"/>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26"/>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26"/>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26"/>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26"/>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26"/>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26"/>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26"/>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26"/>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26"/>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9" name="Google Shape;18759;p26"/>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0" name="Google Shape;18760;p26"/>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1" name="Google Shape;18761;p26"/>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26"/>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26"/>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26"/>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26"/>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26"/>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26"/>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26"/>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26"/>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26"/>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26"/>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2" name="Google Shape;18772;p26"/>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3" name="Google Shape;18773;p26"/>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26"/>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26"/>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26"/>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26"/>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26"/>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26"/>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26"/>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26"/>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26"/>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26"/>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4" name="Google Shape;18784;p26"/>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5" name="Google Shape;18785;p26"/>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26"/>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26"/>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26"/>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26"/>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26"/>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26"/>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26"/>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26"/>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26"/>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26"/>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6" name="Google Shape;18796;p26"/>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7" name="Google Shape;18797;p26"/>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26"/>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26"/>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26"/>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26"/>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26"/>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26"/>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26"/>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26"/>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26"/>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26"/>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8" name="Google Shape;18808;p26"/>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9" name="Google Shape;18809;p26"/>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26"/>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26"/>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26"/>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26"/>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26"/>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26"/>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26"/>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26"/>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26"/>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26"/>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0" name="Google Shape;18820;p26"/>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1" name="Google Shape;18821;p26"/>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26"/>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26"/>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26"/>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26"/>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26"/>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26"/>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26"/>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26"/>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26"/>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26"/>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2" name="Google Shape;18832;p26"/>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3" name="Google Shape;18833;p26"/>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26"/>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26"/>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26"/>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26"/>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26"/>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26"/>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26"/>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26"/>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26"/>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26"/>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4" name="Google Shape;18844;p26"/>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5" name="Google Shape;18845;p26"/>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26"/>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26"/>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26"/>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26"/>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26"/>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26"/>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26"/>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26"/>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26"/>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26"/>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6" name="Google Shape;18856;p26"/>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7" name="Google Shape;18857;p26"/>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26"/>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26"/>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26"/>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26"/>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26"/>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26"/>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26"/>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26"/>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26"/>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26"/>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8" name="Google Shape;18868;p26"/>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9" name="Google Shape;18869;p26"/>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26"/>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26"/>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26"/>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26"/>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26"/>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26"/>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26"/>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26"/>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26"/>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26"/>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0" name="Google Shape;18880;p26"/>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1" name="Google Shape;18881;p26"/>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26"/>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26"/>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26"/>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26"/>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26"/>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26"/>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26"/>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26"/>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26"/>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26"/>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2" name="Google Shape;18892;p26"/>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3" name="Google Shape;18893;p26"/>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26"/>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26"/>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26"/>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26"/>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26"/>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26"/>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26"/>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26"/>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26"/>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26"/>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4" name="Google Shape;18904;p26"/>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5" name="Google Shape;18905;p26"/>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26"/>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26"/>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26"/>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26"/>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26"/>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26"/>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26"/>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26"/>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26"/>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26"/>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6" name="Google Shape;18916;p26"/>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7" name="Google Shape;18917;p26"/>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26"/>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26"/>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26"/>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26"/>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26"/>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26"/>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26"/>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26"/>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26"/>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26"/>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26"/>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26"/>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0" name="Google Shape;18930;p26"/>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1" name="Google Shape;18931;p26"/>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26"/>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26"/>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26"/>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26"/>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26"/>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26"/>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26"/>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26"/>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26"/>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26"/>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2" name="Google Shape;18942;p26"/>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26"/>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26"/>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26"/>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26"/>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26"/>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26"/>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9" name="Google Shape;18949;p26"/>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0" name="Google Shape;18950;p26"/>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26"/>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26"/>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3" name="Google Shape;18953;p26"/>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4" name="Google Shape;18954;p26"/>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26"/>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26"/>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26"/>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26"/>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26"/>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26"/>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26"/>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26"/>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26"/>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26"/>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26"/>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26"/>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26"/>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26"/>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26"/>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26"/>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26"/>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26"/>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26"/>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26"/>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26"/>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26"/>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26"/>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26"/>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26"/>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26"/>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26"/>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26"/>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26"/>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26"/>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26"/>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26"/>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26"/>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26"/>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26"/>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26"/>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26"/>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26"/>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26"/>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26"/>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26"/>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26"/>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26"/>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26"/>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9" name="Google Shape;18999;p26"/>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0" name="Google Shape;19000;p26"/>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26"/>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26"/>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26"/>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4" name="Google Shape;19004;p26"/>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5" name="Google Shape;19005;p26"/>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6" name="Google Shape;19006;p26"/>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26"/>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26"/>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26"/>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26"/>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26"/>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26"/>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26"/>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26"/>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26"/>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26"/>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7" name="Google Shape;19017;p26"/>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8" name="Google Shape;19018;p26"/>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26"/>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26"/>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26"/>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26"/>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26"/>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26"/>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26"/>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26"/>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26"/>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26"/>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9" name="Google Shape;19029;p26"/>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0" name="Google Shape;19030;p26"/>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26"/>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26"/>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26"/>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26"/>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26"/>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26"/>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26"/>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26"/>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26"/>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26"/>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1" name="Google Shape;19041;p26"/>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2" name="Google Shape;19042;p26"/>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26"/>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26"/>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26"/>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26"/>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26"/>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26"/>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26"/>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26"/>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26"/>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26"/>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3" name="Google Shape;19053;p26"/>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4" name="Google Shape;19054;p26"/>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26"/>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26"/>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26"/>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26"/>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26"/>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26"/>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26"/>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26"/>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26"/>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26"/>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5" name="Google Shape;19065;p26"/>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6" name="Google Shape;19066;p26"/>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26"/>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26"/>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26"/>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26"/>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26"/>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26"/>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26"/>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26"/>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26"/>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26"/>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7" name="Google Shape;19077;p26"/>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8" name="Google Shape;19078;p26"/>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26"/>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26"/>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26"/>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26"/>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26"/>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26"/>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26"/>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26"/>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26"/>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26"/>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9" name="Google Shape;19089;p26"/>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0" name="Google Shape;19090;p26"/>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26"/>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26"/>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26"/>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26"/>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26"/>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26"/>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26"/>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26"/>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26"/>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26"/>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1" name="Google Shape;19101;p26"/>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2" name="Google Shape;19102;p26"/>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26"/>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26"/>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26"/>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26"/>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26"/>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26"/>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26"/>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26"/>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26"/>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26"/>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3" name="Google Shape;19113;p26"/>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4" name="Google Shape;19114;p26"/>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26"/>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26"/>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26"/>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26"/>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26"/>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26"/>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26"/>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26"/>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26"/>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26"/>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5" name="Google Shape;19125;p26"/>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6" name="Google Shape;19126;p26"/>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26"/>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26"/>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26"/>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26"/>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26"/>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26"/>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26"/>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26"/>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26"/>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26"/>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26"/>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8" name="Google Shape;19138;p26"/>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26"/>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26"/>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26"/>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26"/>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26"/>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26"/>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5" name="Google Shape;19145;p26"/>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6" name="Google Shape;19146;p26"/>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7" name="Google Shape;19147;p26"/>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8" name="Google Shape;19148;p26"/>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9" name="Google Shape;19149;p26"/>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0" name="Google Shape;19150;p26"/>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1" name="Google Shape;19151;p26"/>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26"/>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26"/>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26"/>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26"/>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6" name="Google Shape;19156;p26"/>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26"/>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26"/>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26"/>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26"/>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1" name="Google Shape;19161;p26"/>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2" name="Google Shape;19162;p26"/>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3" name="Google Shape;19163;p26"/>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26"/>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26"/>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26"/>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26"/>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26"/>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26"/>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26"/>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26"/>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2" name="Google Shape;19172;p26"/>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3" name="Google Shape;19173;p26"/>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4" name="Google Shape;19174;p26"/>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5" name="Google Shape;19175;p26"/>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6" name="Google Shape;19176;p26"/>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7" name="Google Shape;19177;p26"/>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26"/>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26"/>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26"/>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26"/>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2" name="Google Shape;19182;p26"/>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3" name="Google Shape;19183;p26"/>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4" name="Google Shape;19184;p26"/>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5" name="Google Shape;19185;p26"/>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26"/>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26"/>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26"/>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26"/>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26"/>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26"/>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26"/>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26"/>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26"/>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26"/>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6" name="Google Shape;19196;p26"/>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7" name="Google Shape;19197;p26"/>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26"/>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26"/>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26"/>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26"/>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26"/>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26"/>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26"/>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26"/>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26"/>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26"/>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8" name="Google Shape;19208;p26"/>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9" name="Google Shape;19209;p26"/>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26"/>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26"/>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26"/>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26"/>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26"/>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26"/>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26"/>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26"/>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26"/>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26"/>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0" name="Google Shape;19220;p26"/>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1" name="Google Shape;19221;p26"/>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26"/>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26"/>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26"/>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26"/>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26"/>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26"/>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26"/>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26"/>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26"/>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26"/>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2" name="Google Shape;19232;p26"/>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3" name="Google Shape;19233;p26"/>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26"/>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26"/>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26"/>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26"/>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26"/>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26"/>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26"/>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26"/>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26"/>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26"/>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4" name="Google Shape;19244;p26"/>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5" name="Google Shape;19245;p26"/>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26"/>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26"/>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26"/>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26"/>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26"/>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26"/>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26"/>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26"/>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26"/>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26"/>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6" name="Google Shape;19256;p26"/>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7" name="Google Shape;19257;p26"/>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26"/>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26"/>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26"/>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26"/>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26"/>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26"/>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26"/>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26"/>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26"/>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26"/>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8" name="Google Shape;19268;p26"/>
          <p:cNvGrpSpPr/>
          <p:nvPr/>
        </p:nvGrpSpPr>
        <p:grpSpPr>
          <a:xfrm rot="10800000" flipH="1">
            <a:off x="-128548" y="-541921"/>
            <a:ext cx="9357872" cy="6281452"/>
            <a:chOff x="235375" y="458950"/>
            <a:chExt cx="7145050" cy="4796100"/>
          </a:xfrm>
        </p:grpSpPr>
        <p:sp>
          <p:nvSpPr>
            <p:cNvPr id="19269" name="Google Shape;19269;p26"/>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26"/>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26"/>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26"/>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26"/>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26"/>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26"/>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26"/>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26"/>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26"/>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26"/>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0" name="Google Shape;19280;p26"/>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1" name="Google Shape;19281;p26"/>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26"/>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26"/>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26"/>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26"/>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26"/>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26"/>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26"/>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26"/>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26"/>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26"/>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2" name="Google Shape;19292;p26"/>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3" name="Google Shape;19293;p26"/>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26"/>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26"/>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26"/>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26"/>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26"/>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26"/>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26"/>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26"/>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26"/>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26"/>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4" name="Google Shape;19304;p26"/>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5" name="Google Shape;19305;p26"/>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26"/>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26"/>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26"/>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26"/>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26"/>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26"/>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26"/>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26"/>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26"/>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26"/>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6" name="Google Shape;19316;p26"/>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7" name="Google Shape;19317;p26"/>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26"/>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26"/>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26"/>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26"/>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26"/>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26"/>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26"/>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26"/>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26"/>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26"/>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8" name="Google Shape;19328;p26"/>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9" name="Google Shape;19329;p26"/>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26"/>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26"/>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26"/>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26"/>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26"/>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26"/>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26"/>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26"/>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26"/>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26"/>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0" name="Google Shape;19340;p26"/>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1" name="Google Shape;19341;p26"/>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26"/>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26"/>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26"/>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26"/>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6" name="Google Shape;19346;p26"/>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7" name="Google Shape;19347;p26"/>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26"/>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26"/>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26"/>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26"/>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26"/>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26"/>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26"/>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26"/>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26"/>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26"/>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26"/>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26"/>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26"/>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26"/>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26"/>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26"/>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26"/>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26"/>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26"/>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26"/>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26"/>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26"/>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26"/>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26"/>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26"/>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26"/>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26"/>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26"/>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26"/>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26"/>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26"/>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26"/>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26"/>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26"/>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26"/>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26"/>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26"/>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26"/>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26"/>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26"/>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26"/>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26"/>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26"/>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26"/>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26"/>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26"/>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26"/>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26"/>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26"/>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26"/>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26"/>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26"/>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26"/>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26"/>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26"/>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26"/>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26"/>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26"/>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26"/>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26"/>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26"/>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26"/>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26"/>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26"/>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26"/>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26"/>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26"/>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26"/>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26"/>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26"/>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26"/>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26"/>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26"/>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421" name="Google Shape;19421;p26"/>
          <p:cNvGrpSpPr/>
          <p:nvPr/>
        </p:nvGrpSpPr>
        <p:grpSpPr>
          <a:xfrm rot="10800000" flipH="1">
            <a:off x="-79368" y="-503997"/>
            <a:ext cx="9358095" cy="6205603"/>
            <a:chOff x="236675" y="487975"/>
            <a:chExt cx="7144675" cy="4737825"/>
          </a:xfrm>
        </p:grpSpPr>
        <p:sp>
          <p:nvSpPr>
            <p:cNvPr id="19422" name="Google Shape;19422;p26"/>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26"/>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26"/>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26"/>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26"/>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26"/>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26"/>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26"/>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26"/>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26"/>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26"/>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26"/>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26"/>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26"/>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26"/>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26"/>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26"/>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26"/>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26"/>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26"/>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26"/>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26"/>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26"/>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26"/>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26"/>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26"/>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26"/>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26"/>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26"/>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26"/>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26"/>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26"/>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26"/>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26"/>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26"/>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26"/>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26"/>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26"/>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26"/>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26"/>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26"/>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26"/>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26"/>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26"/>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26"/>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26"/>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26"/>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26"/>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26"/>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26"/>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26"/>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26"/>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26"/>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26"/>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26"/>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26"/>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26"/>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26"/>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26"/>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26"/>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26"/>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26"/>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26"/>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26"/>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26"/>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26"/>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26"/>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26"/>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26"/>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26"/>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26"/>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26"/>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26"/>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26"/>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26"/>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26"/>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26"/>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26"/>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26"/>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26"/>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26"/>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26"/>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26"/>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26"/>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26"/>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26"/>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26"/>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26"/>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26"/>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26"/>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26"/>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26"/>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26"/>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26"/>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26"/>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26"/>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26"/>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26"/>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26"/>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26"/>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26"/>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26"/>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26"/>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26"/>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26"/>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26"/>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26"/>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26"/>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26"/>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26"/>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26"/>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26"/>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26"/>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26"/>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26"/>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26"/>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26"/>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26"/>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0" name="Google Shape;19540;p26"/>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26"/>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26"/>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43" name="Google Shape;19543;p2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9544" name="Google Shape;19544;p26"/>
          <p:cNvSpPr txBox="1">
            <a:spLocks noGrp="1"/>
          </p:cNvSpPr>
          <p:nvPr>
            <p:ph type="subTitle" idx="1"/>
          </p:nvPr>
        </p:nvSpPr>
        <p:spPr>
          <a:xfrm>
            <a:off x="721775" y="3729275"/>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545" name="Google Shape;19545;p26"/>
          <p:cNvSpPr txBox="1">
            <a:spLocks noGrp="1"/>
          </p:cNvSpPr>
          <p:nvPr>
            <p:ph type="subTitle" idx="2"/>
          </p:nvPr>
        </p:nvSpPr>
        <p:spPr>
          <a:xfrm>
            <a:off x="2673775" y="3729275"/>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546" name="Google Shape;19546;p26"/>
          <p:cNvSpPr txBox="1">
            <a:spLocks noGrp="1"/>
          </p:cNvSpPr>
          <p:nvPr>
            <p:ph type="subTitle" idx="3"/>
          </p:nvPr>
        </p:nvSpPr>
        <p:spPr>
          <a:xfrm>
            <a:off x="4625775" y="3729275"/>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547" name="Google Shape;19547;p26"/>
          <p:cNvSpPr txBox="1">
            <a:spLocks noGrp="1"/>
          </p:cNvSpPr>
          <p:nvPr>
            <p:ph type="title" idx="4" hasCustomPrompt="1"/>
          </p:nvPr>
        </p:nvSpPr>
        <p:spPr>
          <a:xfrm>
            <a:off x="721775" y="3233375"/>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9548" name="Google Shape;19548;p26"/>
          <p:cNvSpPr txBox="1">
            <a:spLocks noGrp="1"/>
          </p:cNvSpPr>
          <p:nvPr>
            <p:ph type="title" idx="5" hasCustomPrompt="1"/>
          </p:nvPr>
        </p:nvSpPr>
        <p:spPr>
          <a:xfrm>
            <a:off x="2673775" y="3233375"/>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9549" name="Google Shape;19549;p26"/>
          <p:cNvSpPr txBox="1">
            <a:spLocks noGrp="1"/>
          </p:cNvSpPr>
          <p:nvPr>
            <p:ph type="title" idx="6" hasCustomPrompt="1"/>
          </p:nvPr>
        </p:nvSpPr>
        <p:spPr>
          <a:xfrm>
            <a:off x="4625775" y="3233375"/>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19550" name="Google Shape;19550;p26"/>
          <p:cNvSpPr txBox="1">
            <a:spLocks noGrp="1"/>
          </p:cNvSpPr>
          <p:nvPr>
            <p:ph type="subTitle" idx="7"/>
          </p:nvPr>
        </p:nvSpPr>
        <p:spPr>
          <a:xfrm>
            <a:off x="6577775" y="3729275"/>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160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9551" name="Google Shape;19551;p26"/>
          <p:cNvSpPr txBox="1">
            <a:spLocks noGrp="1"/>
          </p:cNvSpPr>
          <p:nvPr>
            <p:ph type="title" idx="8" hasCustomPrompt="1"/>
          </p:nvPr>
        </p:nvSpPr>
        <p:spPr>
          <a:xfrm>
            <a:off x="6577775" y="3233375"/>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36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Numbers and text 2">
  <p:cSld name="CUSTOM_17">
    <p:spTree>
      <p:nvGrpSpPr>
        <p:cNvPr id="1" name="Shape 19552"/>
        <p:cNvGrpSpPr/>
        <p:nvPr/>
      </p:nvGrpSpPr>
      <p:grpSpPr>
        <a:xfrm>
          <a:off x="0" y="0"/>
          <a:ext cx="0" cy="0"/>
          <a:chOff x="0" y="0"/>
          <a:chExt cx="0" cy="0"/>
        </a:xfrm>
      </p:grpSpPr>
      <p:grpSp>
        <p:nvGrpSpPr>
          <p:cNvPr id="19553" name="Google Shape;19553;p27"/>
          <p:cNvGrpSpPr/>
          <p:nvPr/>
        </p:nvGrpSpPr>
        <p:grpSpPr>
          <a:xfrm rot="10800000">
            <a:off x="-2000474" y="-391993"/>
            <a:ext cx="11226942" cy="5700535"/>
            <a:chOff x="238125" y="1043475"/>
            <a:chExt cx="7142275" cy="3626525"/>
          </a:xfrm>
        </p:grpSpPr>
        <p:sp>
          <p:nvSpPr>
            <p:cNvPr id="19554" name="Google Shape;19554;p27"/>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27"/>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6" name="Google Shape;19556;p27"/>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27"/>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58" name="Google Shape;19558;p27"/>
          <p:cNvGrpSpPr/>
          <p:nvPr/>
        </p:nvGrpSpPr>
        <p:grpSpPr>
          <a:xfrm rot="10800000" flipH="1">
            <a:off x="23568" y="-688301"/>
            <a:ext cx="9152207" cy="6520116"/>
            <a:chOff x="238075" y="312675"/>
            <a:chExt cx="7142350" cy="5088275"/>
          </a:xfrm>
        </p:grpSpPr>
        <p:sp>
          <p:nvSpPr>
            <p:cNvPr id="19559" name="Google Shape;19559;p27"/>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27"/>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27"/>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27"/>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27"/>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4" name="Google Shape;19564;p27"/>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5" name="Google Shape;19565;p27"/>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6" name="Google Shape;19566;p27"/>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7" name="Google Shape;19567;p27"/>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8" name="Google Shape;19568;p27"/>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9" name="Google Shape;19569;p27"/>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0" name="Google Shape;19570;p27"/>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27"/>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27"/>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3" name="Google Shape;19573;p27"/>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4" name="Google Shape;19574;p27"/>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27"/>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27"/>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27"/>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27"/>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27"/>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27"/>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27"/>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27"/>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27"/>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27"/>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27"/>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27"/>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27"/>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27"/>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27"/>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27"/>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27"/>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27"/>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27"/>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27"/>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27"/>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27"/>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27"/>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27"/>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27"/>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27"/>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27"/>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27"/>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27"/>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27"/>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27"/>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27"/>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27"/>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27"/>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27"/>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27"/>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27"/>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27"/>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27"/>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27"/>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27"/>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27"/>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27"/>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27"/>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9" name="Google Shape;19619;p27"/>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0" name="Google Shape;19620;p27"/>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1" name="Google Shape;19621;p27"/>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27"/>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27"/>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27"/>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27"/>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27"/>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27"/>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27"/>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27"/>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27"/>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27"/>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2" name="Google Shape;19632;p27"/>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3" name="Google Shape;19633;p27"/>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27"/>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27"/>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27"/>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27"/>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27"/>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27"/>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27"/>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27"/>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27"/>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27"/>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4" name="Google Shape;19644;p27"/>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5" name="Google Shape;19645;p27"/>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27"/>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27"/>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27"/>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27"/>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27"/>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27"/>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27"/>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27"/>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27"/>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27"/>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6" name="Google Shape;19656;p27"/>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7" name="Google Shape;19657;p27"/>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27"/>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27"/>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27"/>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27"/>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27"/>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27"/>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27"/>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27"/>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27"/>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27"/>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8" name="Google Shape;19668;p27"/>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9" name="Google Shape;19669;p27"/>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27"/>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27"/>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27"/>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27"/>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27"/>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27"/>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27"/>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27"/>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27"/>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27"/>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0" name="Google Shape;19680;p27"/>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1" name="Google Shape;19681;p27"/>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27"/>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27"/>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27"/>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27"/>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27"/>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27"/>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27"/>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27"/>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27"/>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27"/>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2" name="Google Shape;19692;p27"/>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3" name="Google Shape;19693;p27"/>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27"/>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27"/>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27"/>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27"/>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27"/>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27"/>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27"/>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27"/>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27"/>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27"/>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4" name="Google Shape;19704;p27"/>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5" name="Google Shape;19705;p27"/>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27"/>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27"/>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27"/>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27"/>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27"/>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27"/>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27"/>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27"/>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27"/>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27"/>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6" name="Google Shape;19716;p27"/>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7" name="Google Shape;19717;p27"/>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27"/>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27"/>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27"/>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27"/>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27"/>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27"/>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27"/>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27"/>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27"/>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27"/>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8" name="Google Shape;19728;p27"/>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9" name="Google Shape;19729;p27"/>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27"/>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27"/>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27"/>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27"/>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27"/>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27"/>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27"/>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27"/>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27"/>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27"/>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0" name="Google Shape;19740;p27"/>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1" name="Google Shape;19741;p27"/>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27"/>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27"/>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27"/>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5" name="Google Shape;19745;p27"/>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6" name="Google Shape;19746;p27"/>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27"/>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27"/>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27"/>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27"/>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27"/>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27"/>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27"/>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27"/>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27"/>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27"/>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27"/>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8" name="Google Shape;19758;p27"/>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27"/>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27"/>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27"/>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27"/>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27"/>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27"/>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27"/>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27"/>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7" name="Google Shape;19767;p27"/>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8" name="Google Shape;19768;p27"/>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27"/>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27"/>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27"/>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27"/>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27"/>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27"/>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27"/>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27"/>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27"/>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27"/>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27"/>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27"/>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1" name="Google Shape;19781;p27"/>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2" name="Google Shape;19782;p27"/>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27"/>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27"/>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27"/>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27"/>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27"/>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27"/>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27"/>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27"/>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27"/>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27"/>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3" name="Google Shape;19793;p27"/>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4" name="Google Shape;19794;p27"/>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5" name="Google Shape;19795;p27"/>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6" name="Google Shape;19796;p27"/>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27"/>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27"/>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27"/>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27"/>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1" name="Google Shape;19801;p27"/>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27"/>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27"/>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27"/>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27"/>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27"/>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7" name="Google Shape;19807;p27"/>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8" name="Google Shape;19808;p27"/>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9" name="Google Shape;19809;p27"/>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0" name="Google Shape;19810;p27"/>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1" name="Google Shape;19811;p27"/>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2" name="Google Shape;19812;p27"/>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3" name="Google Shape;19813;p27"/>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4" name="Google Shape;19814;p27"/>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5" name="Google Shape;19815;p27"/>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6" name="Google Shape;19816;p27"/>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7" name="Google Shape;19817;p27"/>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8" name="Google Shape;19818;p27"/>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9" name="Google Shape;19819;p27"/>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27"/>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27"/>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27"/>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27"/>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4" name="Google Shape;19824;p27"/>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27"/>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27"/>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27"/>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27"/>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27"/>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27"/>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27"/>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27"/>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27"/>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27"/>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27"/>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6" name="Google Shape;19836;p27"/>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7" name="Google Shape;19837;p27"/>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8" name="Google Shape;19838;p27"/>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9" name="Google Shape;19839;p27"/>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27"/>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27"/>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27"/>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27"/>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27"/>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27"/>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27"/>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7" name="Google Shape;19847;p27"/>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8" name="Google Shape;19848;p27"/>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27"/>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27"/>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27"/>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27"/>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27"/>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27"/>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27"/>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27"/>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27"/>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27"/>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27"/>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27"/>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27"/>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27"/>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27"/>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27"/>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27"/>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27"/>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27"/>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27"/>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27"/>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27"/>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27"/>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27"/>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27"/>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27"/>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27"/>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27"/>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27"/>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27"/>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27"/>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27"/>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27"/>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27"/>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27"/>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27"/>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27"/>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27"/>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27"/>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27"/>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27"/>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27"/>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27"/>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27"/>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3" name="Google Shape;19893;p27"/>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4" name="Google Shape;19894;p27"/>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27"/>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27"/>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27"/>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27"/>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27"/>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27"/>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27"/>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27"/>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27"/>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27"/>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27"/>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27"/>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7" name="Google Shape;19907;p27"/>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8" name="Google Shape;19908;p27"/>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27"/>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27"/>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27"/>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27"/>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27"/>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27"/>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27"/>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27"/>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27"/>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27"/>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9" name="Google Shape;19919;p27"/>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0" name="Google Shape;19920;p27"/>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1" name="Google Shape;19921;p27"/>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27"/>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27"/>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27"/>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27"/>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27"/>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27"/>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27"/>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27"/>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27"/>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27"/>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2" name="Google Shape;19932;p27"/>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3" name="Google Shape;19933;p27"/>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27"/>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27"/>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27"/>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27"/>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27"/>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27"/>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27"/>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27"/>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27"/>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27"/>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4" name="Google Shape;19944;p27"/>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5" name="Google Shape;19945;p27"/>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27"/>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27"/>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27"/>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27"/>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27"/>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27"/>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27"/>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27"/>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27"/>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27"/>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6" name="Google Shape;19956;p27"/>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7" name="Google Shape;19957;p27"/>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27"/>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27"/>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27"/>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27"/>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27"/>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27"/>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27"/>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27"/>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27"/>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27"/>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8" name="Google Shape;19968;p27"/>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9" name="Google Shape;19969;p27"/>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27"/>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27"/>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27"/>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27"/>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27"/>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27"/>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27"/>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27"/>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27"/>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27"/>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0" name="Google Shape;19980;p27"/>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1" name="Google Shape;19981;p27"/>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27"/>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27"/>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27"/>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27"/>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27"/>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27"/>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27"/>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27"/>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27"/>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27"/>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2" name="Google Shape;19992;p27"/>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3" name="Google Shape;19993;p27"/>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27"/>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27"/>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27"/>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27"/>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27"/>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27"/>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27"/>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27"/>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27"/>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27"/>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4" name="Google Shape;20004;p27"/>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5" name="Google Shape;20005;p27"/>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27"/>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27"/>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27"/>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27"/>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27"/>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27"/>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27"/>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27"/>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27"/>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27"/>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6" name="Google Shape;20016;p27"/>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7" name="Google Shape;20017;p27"/>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27"/>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27"/>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27"/>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27"/>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27"/>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27"/>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27"/>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27"/>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27"/>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27"/>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8" name="Google Shape;20028;p27"/>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9" name="Google Shape;20029;p27"/>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27"/>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27"/>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27"/>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27"/>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4" name="Google Shape;20034;p27"/>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27"/>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27"/>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27"/>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27"/>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27"/>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0" name="Google Shape;20040;p27"/>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1" name="Google Shape;20041;p27"/>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27"/>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27"/>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27"/>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27"/>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27"/>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27"/>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27"/>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27"/>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27"/>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27"/>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2" name="Google Shape;20052;p27"/>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3" name="Google Shape;20053;p27"/>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27"/>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27"/>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27"/>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27"/>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27"/>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27"/>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27"/>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27"/>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27"/>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27"/>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27"/>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27"/>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27"/>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27"/>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27"/>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27"/>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27"/>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27"/>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27"/>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27"/>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27"/>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27"/>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27"/>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27"/>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27"/>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27"/>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27"/>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27"/>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27"/>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27"/>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27"/>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27"/>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27"/>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27"/>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27"/>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27"/>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27"/>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27"/>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27"/>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27"/>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27"/>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27"/>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27"/>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27"/>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8" name="Google Shape;20098;p27"/>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9" name="Google Shape;20099;p27"/>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27"/>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27"/>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27"/>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27"/>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27"/>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27"/>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27"/>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27"/>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27"/>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27"/>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27"/>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27"/>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2" name="Google Shape;20112;p27"/>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3" name="Google Shape;20113;p27"/>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27"/>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27"/>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27"/>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27"/>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27"/>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27"/>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27"/>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27"/>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27"/>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27"/>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4" name="Google Shape;20124;p27"/>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5" name="Google Shape;20125;p27"/>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6" name="Google Shape;20126;p27"/>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7" name="Google Shape;20127;p27"/>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8" name="Google Shape;20128;p27"/>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9" name="Google Shape;20129;p27"/>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0" name="Google Shape;20130;p27"/>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1" name="Google Shape;20131;p27"/>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2" name="Google Shape;20132;p27"/>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3" name="Google Shape;20133;p27"/>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4" name="Google Shape;20134;p27"/>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5" name="Google Shape;20135;p27"/>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6" name="Google Shape;20136;p27"/>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7" name="Google Shape;20137;p27"/>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8" name="Google Shape;20138;p27"/>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9" name="Google Shape;20139;p27"/>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0" name="Google Shape;20140;p27"/>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27"/>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42" name="Google Shape;20142;p27"/>
          <p:cNvGrpSpPr/>
          <p:nvPr/>
        </p:nvGrpSpPr>
        <p:grpSpPr>
          <a:xfrm rot="10800000" flipH="1">
            <a:off x="-128548" y="-541921"/>
            <a:ext cx="9357872" cy="6281452"/>
            <a:chOff x="235375" y="458950"/>
            <a:chExt cx="7145050" cy="4796100"/>
          </a:xfrm>
        </p:grpSpPr>
        <p:sp>
          <p:nvSpPr>
            <p:cNvPr id="20143" name="Google Shape;20143;p27"/>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27"/>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5" name="Google Shape;20145;p27"/>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27"/>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27"/>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27"/>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27"/>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27"/>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27"/>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27"/>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27"/>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4" name="Google Shape;20154;p27"/>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5" name="Google Shape;20155;p27"/>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6" name="Google Shape;20156;p27"/>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27"/>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27"/>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9" name="Google Shape;20159;p27"/>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0" name="Google Shape;20160;p27"/>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27"/>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27"/>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27"/>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27"/>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5" name="Google Shape;20165;p27"/>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6" name="Google Shape;20166;p27"/>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7" name="Google Shape;20167;p27"/>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27"/>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27"/>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27"/>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27"/>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27"/>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27"/>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27"/>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27"/>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27"/>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27"/>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8" name="Google Shape;20178;p27"/>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9" name="Google Shape;20179;p27"/>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27"/>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27"/>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27"/>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27"/>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27"/>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27"/>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27"/>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27"/>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27"/>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27"/>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0" name="Google Shape;20190;p27"/>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1" name="Google Shape;20191;p27"/>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27"/>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27"/>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27"/>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27"/>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27"/>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27"/>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27"/>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27"/>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27"/>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27"/>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2" name="Google Shape;20202;p27"/>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3" name="Google Shape;20203;p27"/>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27"/>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27"/>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27"/>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27"/>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27"/>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27"/>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27"/>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27"/>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27"/>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27"/>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4" name="Google Shape;20214;p27"/>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5" name="Google Shape;20215;p27"/>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27"/>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27"/>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27"/>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27"/>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27"/>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27"/>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27"/>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27"/>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27"/>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27"/>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6" name="Google Shape;20226;p27"/>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7" name="Google Shape;20227;p27"/>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27"/>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27"/>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27"/>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27"/>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27"/>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27"/>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27"/>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27"/>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27"/>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27"/>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8" name="Google Shape;20238;p27"/>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9" name="Google Shape;20239;p27"/>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27"/>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27"/>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27"/>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27"/>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27"/>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27"/>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27"/>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27"/>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27"/>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27"/>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0" name="Google Shape;20250;p27"/>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1" name="Google Shape;20251;p27"/>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27"/>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27"/>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27"/>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27"/>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27"/>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27"/>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27"/>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27"/>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27"/>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27"/>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2" name="Google Shape;20262;p27"/>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3" name="Google Shape;20263;p27"/>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27"/>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27"/>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27"/>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27"/>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27"/>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27"/>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27"/>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27"/>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27"/>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27"/>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4" name="Google Shape;20274;p27"/>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5" name="Google Shape;20275;p27"/>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27"/>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27"/>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27"/>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27"/>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27"/>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27"/>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27"/>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27"/>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27"/>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27"/>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6" name="Google Shape;20286;p27"/>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7" name="Google Shape;20287;p27"/>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27"/>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27"/>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27"/>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27"/>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27"/>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27"/>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27"/>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5" name="Google Shape;20295;p27"/>
          <p:cNvGrpSpPr/>
          <p:nvPr/>
        </p:nvGrpSpPr>
        <p:grpSpPr>
          <a:xfrm rot="10800000" flipH="1">
            <a:off x="-79368" y="-503997"/>
            <a:ext cx="9358095" cy="6205603"/>
            <a:chOff x="236675" y="487975"/>
            <a:chExt cx="7144675" cy="4737825"/>
          </a:xfrm>
        </p:grpSpPr>
        <p:sp>
          <p:nvSpPr>
            <p:cNvPr id="20296" name="Google Shape;20296;p27"/>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27"/>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8" name="Google Shape;20298;p27"/>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9" name="Google Shape;20299;p27"/>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27"/>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27"/>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27"/>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27"/>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27"/>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27"/>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27"/>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27"/>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27"/>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27"/>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0" name="Google Shape;20310;p27"/>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1" name="Google Shape;20311;p27"/>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27"/>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27"/>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27"/>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27"/>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27"/>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27"/>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27"/>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27"/>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27"/>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27"/>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2" name="Google Shape;20322;p27"/>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3" name="Google Shape;20323;p27"/>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27"/>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27"/>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27"/>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27"/>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8" name="Google Shape;20328;p27"/>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9" name="Google Shape;20329;p27"/>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0" name="Google Shape;20330;p27"/>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1" name="Google Shape;20331;p27"/>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27"/>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27"/>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27"/>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27"/>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27"/>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27"/>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27"/>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27"/>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27"/>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27"/>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2" name="Google Shape;20342;p27"/>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3" name="Google Shape;20343;p27"/>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27"/>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27"/>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27"/>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27"/>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27"/>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27"/>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27"/>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27"/>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27"/>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27"/>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4" name="Google Shape;20354;p27"/>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5" name="Google Shape;20355;p27"/>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27"/>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27"/>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27"/>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27"/>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27"/>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27"/>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27"/>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27"/>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27"/>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27"/>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6" name="Google Shape;20366;p27"/>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7" name="Google Shape;20367;p27"/>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27"/>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27"/>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27"/>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27"/>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27"/>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27"/>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27"/>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27"/>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27"/>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27"/>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8" name="Google Shape;20378;p27"/>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9" name="Google Shape;20379;p27"/>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27"/>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27"/>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27"/>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27"/>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27"/>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27"/>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27"/>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27"/>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27"/>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27"/>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0" name="Google Shape;20390;p27"/>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1" name="Google Shape;20391;p27"/>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27"/>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27"/>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27"/>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27"/>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27"/>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27"/>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27"/>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27"/>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27"/>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27"/>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2" name="Google Shape;20402;p27"/>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3" name="Google Shape;20403;p27"/>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27"/>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27"/>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27"/>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27"/>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27"/>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27"/>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27"/>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27"/>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27"/>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27"/>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4" name="Google Shape;20414;p27"/>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5" name="Google Shape;20415;p27"/>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27"/>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417" name="Google Shape;20417;p27"/>
          <p:cNvSpPr txBox="1">
            <a:spLocks noGrp="1"/>
          </p:cNvSpPr>
          <p:nvPr>
            <p:ph type="title"/>
          </p:nvPr>
        </p:nvSpPr>
        <p:spPr>
          <a:xfrm>
            <a:off x="721800" y="445025"/>
            <a:ext cx="7700400" cy="11169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0418" name="Google Shape;20418;p27"/>
          <p:cNvSpPr txBox="1">
            <a:spLocks noGrp="1"/>
          </p:cNvSpPr>
          <p:nvPr>
            <p:ph type="subTitle" idx="1"/>
          </p:nvPr>
        </p:nvSpPr>
        <p:spPr>
          <a:xfrm>
            <a:off x="721800" y="3995400"/>
            <a:ext cx="1844400" cy="61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0419" name="Google Shape;20419;p27"/>
          <p:cNvSpPr txBox="1">
            <a:spLocks noGrp="1"/>
          </p:cNvSpPr>
          <p:nvPr>
            <p:ph type="subTitle" idx="2"/>
          </p:nvPr>
        </p:nvSpPr>
        <p:spPr>
          <a:xfrm>
            <a:off x="2673800" y="3995400"/>
            <a:ext cx="1844400" cy="61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0420" name="Google Shape;20420;p27"/>
          <p:cNvSpPr txBox="1">
            <a:spLocks noGrp="1"/>
          </p:cNvSpPr>
          <p:nvPr>
            <p:ph type="subTitle" idx="3"/>
          </p:nvPr>
        </p:nvSpPr>
        <p:spPr>
          <a:xfrm>
            <a:off x="4625800" y="3995400"/>
            <a:ext cx="1844400" cy="61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0421" name="Google Shape;20421;p27"/>
          <p:cNvSpPr txBox="1">
            <a:spLocks noGrp="1"/>
          </p:cNvSpPr>
          <p:nvPr>
            <p:ph type="title" idx="4" hasCustomPrompt="1"/>
          </p:nvPr>
        </p:nvSpPr>
        <p:spPr>
          <a:xfrm>
            <a:off x="721800" y="1759263"/>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20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20422" name="Google Shape;20422;p27"/>
          <p:cNvSpPr txBox="1">
            <a:spLocks noGrp="1"/>
          </p:cNvSpPr>
          <p:nvPr>
            <p:ph type="title" idx="5" hasCustomPrompt="1"/>
          </p:nvPr>
        </p:nvSpPr>
        <p:spPr>
          <a:xfrm>
            <a:off x="2673800" y="1759263"/>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20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20423" name="Google Shape;20423;p27"/>
          <p:cNvSpPr txBox="1">
            <a:spLocks noGrp="1"/>
          </p:cNvSpPr>
          <p:nvPr>
            <p:ph type="title" idx="6" hasCustomPrompt="1"/>
          </p:nvPr>
        </p:nvSpPr>
        <p:spPr>
          <a:xfrm>
            <a:off x="4625800" y="1759263"/>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20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20424" name="Google Shape;20424;p27"/>
          <p:cNvSpPr txBox="1">
            <a:spLocks noGrp="1"/>
          </p:cNvSpPr>
          <p:nvPr>
            <p:ph type="subTitle" idx="7"/>
          </p:nvPr>
        </p:nvSpPr>
        <p:spPr>
          <a:xfrm>
            <a:off x="6577800" y="3995400"/>
            <a:ext cx="1844400" cy="61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0425" name="Google Shape;20425;p27"/>
          <p:cNvSpPr txBox="1">
            <a:spLocks noGrp="1"/>
          </p:cNvSpPr>
          <p:nvPr>
            <p:ph type="title" idx="8" hasCustomPrompt="1"/>
          </p:nvPr>
        </p:nvSpPr>
        <p:spPr>
          <a:xfrm>
            <a:off x="6577800" y="1759263"/>
            <a:ext cx="1844400" cy="5721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3600"/>
              <a:buNone/>
              <a:defRPr sz="2000">
                <a:solidFill>
                  <a:schemeClr val="accent2"/>
                </a:solidFill>
              </a:defRPr>
            </a:lvl1pPr>
            <a:lvl2pPr lvl="1" algn="ctr" rtl="0">
              <a:spcBef>
                <a:spcPts val="0"/>
              </a:spcBef>
              <a:spcAft>
                <a:spcPts val="0"/>
              </a:spcAft>
              <a:buClr>
                <a:schemeClr val="accent2"/>
              </a:buClr>
              <a:buSzPts val="12000"/>
              <a:buNone/>
              <a:defRPr sz="12000">
                <a:solidFill>
                  <a:schemeClr val="accent2"/>
                </a:solidFill>
              </a:defRPr>
            </a:lvl2pPr>
            <a:lvl3pPr lvl="2" algn="ctr" rtl="0">
              <a:spcBef>
                <a:spcPts val="0"/>
              </a:spcBef>
              <a:spcAft>
                <a:spcPts val="0"/>
              </a:spcAft>
              <a:buClr>
                <a:schemeClr val="accent2"/>
              </a:buClr>
              <a:buSzPts val="12000"/>
              <a:buNone/>
              <a:defRPr sz="12000">
                <a:solidFill>
                  <a:schemeClr val="accent2"/>
                </a:solidFill>
              </a:defRPr>
            </a:lvl3pPr>
            <a:lvl4pPr lvl="3" algn="ctr" rtl="0">
              <a:spcBef>
                <a:spcPts val="0"/>
              </a:spcBef>
              <a:spcAft>
                <a:spcPts val="0"/>
              </a:spcAft>
              <a:buClr>
                <a:schemeClr val="accent2"/>
              </a:buClr>
              <a:buSzPts val="12000"/>
              <a:buNone/>
              <a:defRPr sz="12000">
                <a:solidFill>
                  <a:schemeClr val="accent2"/>
                </a:solidFill>
              </a:defRPr>
            </a:lvl4pPr>
            <a:lvl5pPr lvl="4" algn="ctr" rtl="0">
              <a:spcBef>
                <a:spcPts val="0"/>
              </a:spcBef>
              <a:spcAft>
                <a:spcPts val="0"/>
              </a:spcAft>
              <a:buClr>
                <a:schemeClr val="accent2"/>
              </a:buClr>
              <a:buSzPts val="12000"/>
              <a:buNone/>
              <a:defRPr sz="12000">
                <a:solidFill>
                  <a:schemeClr val="accent2"/>
                </a:solidFill>
              </a:defRPr>
            </a:lvl5pPr>
            <a:lvl6pPr lvl="5" algn="ctr" rtl="0">
              <a:spcBef>
                <a:spcPts val="0"/>
              </a:spcBef>
              <a:spcAft>
                <a:spcPts val="0"/>
              </a:spcAft>
              <a:buClr>
                <a:schemeClr val="accent2"/>
              </a:buClr>
              <a:buSzPts val="12000"/>
              <a:buNone/>
              <a:defRPr sz="12000">
                <a:solidFill>
                  <a:schemeClr val="accent2"/>
                </a:solidFill>
              </a:defRPr>
            </a:lvl6pPr>
            <a:lvl7pPr lvl="6" algn="ctr" rtl="0">
              <a:spcBef>
                <a:spcPts val="0"/>
              </a:spcBef>
              <a:spcAft>
                <a:spcPts val="0"/>
              </a:spcAft>
              <a:buClr>
                <a:schemeClr val="accent2"/>
              </a:buClr>
              <a:buSzPts val="12000"/>
              <a:buNone/>
              <a:defRPr sz="12000">
                <a:solidFill>
                  <a:schemeClr val="accent2"/>
                </a:solidFill>
              </a:defRPr>
            </a:lvl7pPr>
            <a:lvl8pPr lvl="7" algn="ctr" rtl="0">
              <a:spcBef>
                <a:spcPts val="0"/>
              </a:spcBef>
              <a:spcAft>
                <a:spcPts val="0"/>
              </a:spcAft>
              <a:buClr>
                <a:schemeClr val="accent2"/>
              </a:buClr>
              <a:buSzPts val="12000"/>
              <a:buNone/>
              <a:defRPr sz="12000">
                <a:solidFill>
                  <a:schemeClr val="accent2"/>
                </a:solidFill>
              </a:defRPr>
            </a:lvl8pPr>
            <a:lvl9pPr lvl="8" algn="ctr" rtl="0">
              <a:spcBef>
                <a:spcPts val="0"/>
              </a:spcBef>
              <a:spcAft>
                <a:spcPts val="0"/>
              </a:spcAft>
              <a:buClr>
                <a:schemeClr val="accent2"/>
              </a:buClr>
              <a:buSzPts val="12000"/>
              <a:buNone/>
              <a:defRPr sz="12000">
                <a:solidFill>
                  <a:schemeClr val="accent2"/>
                </a:solidFill>
              </a:defRPr>
            </a:lvl9pPr>
          </a:lstStyle>
          <a:p>
            <a:r>
              <a:t>xx%</a:t>
            </a:r>
          </a:p>
        </p:txBody>
      </p:sp>
      <p:sp>
        <p:nvSpPr>
          <p:cNvPr id="20426" name="Google Shape;20426;p27"/>
          <p:cNvSpPr txBox="1">
            <a:spLocks noGrp="1"/>
          </p:cNvSpPr>
          <p:nvPr>
            <p:ph type="subTitle" idx="9"/>
          </p:nvPr>
        </p:nvSpPr>
        <p:spPr>
          <a:xfrm>
            <a:off x="736250" y="356340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2pPr>
            <a:lvl3pPr lvl="2"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3pPr>
            <a:lvl4pPr lvl="3"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4pPr>
            <a:lvl5pPr lvl="4"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5pPr>
            <a:lvl6pPr lvl="5"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6pPr>
            <a:lvl7pPr lvl="6"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7pPr>
            <a:lvl8pPr lvl="7"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8pPr>
            <a:lvl9pPr lvl="8"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9pPr>
          </a:lstStyle>
          <a:p>
            <a:endParaRPr/>
          </a:p>
        </p:txBody>
      </p:sp>
      <p:sp>
        <p:nvSpPr>
          <p:cNvPr id="20427" name="Google Shape;20427;p27"/>
          <p:cNvSpPr txBox="1">
            <a:spLocks noGrp="1"/>
          </p:cNvSpPr>
          <p:nvPr>
            <p:ph type="subTitle" idx="13"/>
          </p:nvPr>
        </p:nvSpPr>
        <p:spPr>
          <a:xfrm>
            <a:off x="2659375" y="356340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2pPr>
            <a:lvl3pPr lvl="2"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3pPr>
            <a:lvl4pPr lvl="3"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4pPr>
            <a:lvl5pPr lvl="4"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5pPr>
            <a:lvl6pPr lvl="5"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6pPr>
            <a:lvl7pPr lvl="6"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7pPr>
            <a:lvl8pPr lvl="7"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8pPr>
            <a:lvl9pPr lvl="8"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9pPr>
          </a:lstStyle>
          <a:p>
            <a:endParaRPr/>
          </a:p>
        </p:txBody>
      </p:sp>
      <p:sp>
        <p:nvSpPr>
          <p:cNvPr id="20428" name="Google Shape;20428;p27"/>
          <p:cNvSpPr txBox="1">
            <a:spLocks noGrp="1"/>
          </p:cNvSpPr>
          <p:nvPr>
            <p:ph type="subTitle" idx="14"/>
          </p:nvPr>
        </p:nvSpPr>
        <p:spPr>
          <a:xfrm>
            <a:off x="4640225" y="356340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2pPr>
            <a:lvl3pPr lvl="2"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3pPr>
            <a:lvl4pPr lvl="3"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4pPr>
            <a:lvl5pPr lvl="4"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5pPr>
            <a:lvl6pPr lvl="5"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6pPr>
            <a:lvl7pPr lvl="6"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7pPr>
            <a:lvl8pPr lvl="7"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8pPr>
            <a:lvl9pPr lvl="8"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9pPr>
          </a:lstStyle>
          <a:p>
            <a:endParaRPr/>
          </a:p>
        </p:txBody>
      </p:sp>
      <p:sp>
        <p:nvSpPr>
          <p:cNvPr id="20429" name="Google Shape;20429;p27"/>
          <p:cNvSpPr txBox="1">
            <a:spLocks noGrp="1"/>
          </p:cNvSpPr>
          <p:nvPr>
            <p:ph type="subTitle" idx="15"/>
          </p:nvPr>
        </p:nvSpPr>
        <p:spPr>
          <a:xfrm>
            <a:off x="6563350" y="356340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2pPr>
            <a:lvl3pPr lvl="2"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3pPr>
            <a:lvl4pPr lvl="3"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4pPr>
            <a:lvl5pPr lvl="4"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5pPr>
            <a:lvl6pPr lvl="5"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6pPr>
            <a:lvl7pPr lvl="6"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7pPr>
            <a:lvl8pPr lvl="7"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8pPr>
            <a:lvl9pPr lvl="8" algn="ctr" rtl="0">
              <a:lnSpc>
                <a:spcPct val="100000"/>
              </a:lnSpc>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design ">
  <p:cSld name="TITLE_ONLY_1_1">
    <p:spTree>
      <p:nvGrpSpPr>
        <p:cNvPr id="1" name="Shape 20430"/>
        <p:cNvGrpSpPr/>
        <p:nvPr/>
      </p:nvGrpSpPr>
      <p:grpSpPr>
        <a:xfrm>
          <a:off x="0" y="0"/>
          <a:ext cx="0" cy="0"/>
          <a:chOff x="0" y="0"/>
          <a:chExt cx="0" cy="0"/>
        </a:xfrm>
      </p:grpSpPr>
      <p:grpSp>
        <p:nvGrpSpPr>
          <p:cNvPr id="20431" name="Google Shape;20431;p28"/>
          <p:cNvGrpSpPr/>
          <p:nvPr/>
        </p:nvGrpSpPr>
        <p:grpSpPr>
          <a:xfrm rot="10800000">
            <a:off x="-2000474" y="-391993"/>
            <a:ext cx="11226942" cy="5700535"/>
            <a:chOff x="238125" y="1043475"/>
            <a:chExt cx="7142275" cy="3626525"/>
          </a:xfrm>
        </p:grpSpPr>
        <p:sp>
          <p:nvSpPr>
            <p:cNvPr id="20432" name="Google Shape;20432;p28"/>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28"/>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28"/>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28"/>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36" name="Google Shape;20436;p28"/>
          <p:cNvGrpSpPr/>
          <p:nvPr/>
        </p:nvGrpSpPr>
        <p:grpSpPr>
          <a:xfrm rot="10800000" flipH="1">
            <a:off x="23568" y="-688301"/>
            <a:ext cx="9152207" cy="6520116"/>
            <a:chOff x="238075" y="312675"/>
            <a:chExt cx="7142350" cy="5088275"/>
          </a:xfrm>
        </p:grpSpPr>
        <p:sp>
          <p:nvSpPr>
            <p:cNvPr id="20437" name="Google Shape;20437;p28"/>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28"/>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28"/>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28"/>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1" name="Google Shape;20441;p28"/>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2" name="Google Shape;20442;p28"/>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3" name="Google Shape;20443;p28"/>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28"/>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28"/>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28"/>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28"/>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28"/>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28"/>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28"/>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28"/>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28"/>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28"/>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4" name="Google Shape;20454;p28"/>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5" name="Google Shape;20455;p28"/>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28"/>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28"/>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8" name="Google Shape;20458;p28"/>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9" name="Google Shape;20459;p28"/>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28"/>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28"/>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28"/>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28"/>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4" name="Google Shape;20464;p28"/>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5" name="Google Shape;20465;p28"/>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6" name="Google Shape;20466;p28"/>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28"/>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28"/>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28"/>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28"/>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28"/>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28"/>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28"/>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28"/>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28"/>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28"/>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7" name="Google Shape;20477;p28"/>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8" name="Google Shape;20478;p28"/>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28"/>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28"/>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28"/>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28"/>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28"/>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28"/>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28"/>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28"/>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28"/>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28"/>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9" name="Google Shape;20489;p28"/>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0" name="Google Shape;20490;p28"/>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28"/>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28"/>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28"/>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28"/>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28"/>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28"/>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28"/>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28"/>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28"/>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28"/>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1" name="Google Shape;20501;p28"/>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2" name="Google Shape;20502;p28"/>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28"/>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28"/>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28"/>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28"/>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28"/>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28"/>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28"/>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28"/>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28"/>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28"/>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3" name="Google Shape;20513;p28"/>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4" name="Google Shape;20514;p28"/>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28"/>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28"/>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28"/>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28"/>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28"/>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28"/>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28"/>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28"/>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28"/>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28"/>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5" name="Google Shape;20525;p28"/>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6" name="Google Shape;20526;p28"/>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28"/>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28"/>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28"/>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28"/>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28"/>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28"/>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28"/>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28"/>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28"/>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28"/>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7" name="Google Shape;20537;p28"/>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8" name="Google Shape;20538;p28"/>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28"/>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28"/>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28"/>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28"/>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28"/>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28"/>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28"/>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28"/>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28"/>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28"/>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9" name="Google Shape;20549;p28"/>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0" name="Google Shape;20550;p28"/>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28"/>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28"/>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28"/>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28"/>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28"/>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28"/>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28"/>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28"/>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28"/>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28"/>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1" name="Google Shape;20561;p28"/>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2" name="Google Shape;20562;p28"/>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28"/>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28"/>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28"/>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28"/>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28"/>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28"/>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28"/>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28"/>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28"/>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28"/>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3" name="Google Shape;20573;p28"/>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4" name="Google Shape;20574;p28"/>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28"/>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28"/>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28"/>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28"/>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28"/>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28"/>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28"/>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28"/>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28"/>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28"/>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5" name="Google Shape;20585;p28"/>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6" name="Google Shape;20586;p28"/>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28"/>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28"/>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28"/>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28"/>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28"/>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28"/>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28"/>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28"/>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28"/>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28"/>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7" name="Google Shape;20597;p28"/>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8" name="Google Shape;20598;p28"/>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28"/>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28"/>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28"/>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28"/>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28"/>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28"/>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28"/>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28"/>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28"/>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28"/>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9" name="Google Shape;20609;p28"/>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0" name="Google Shape;20610;p28"/>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28"/>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28"/>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28"/>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28"/>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28"/>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28"/>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28"/>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28"/>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28"/>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28"/>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1" name="Google Shape;20621;p28"/>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2" name="Google Shape;20622;p28"/>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28"/>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28"/>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28"/>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28"/>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7" name="Google Shape;20627;p28"/>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8" name="Google Shape;20628;p28"/>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28"/>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28"/>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28"/>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28"/>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28"/>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28"/>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28"/>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28"/>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28"/>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28"/>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28"/>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28"/>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28"/>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28"/>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28"/>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28"/>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28"/>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28"/>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28"/>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28"/>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28"/>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28"/>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28"/>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28"/>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28"/>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28"/>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28"/>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28"/>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28"/>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28"/>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28"/>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28"/>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28"/>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28"/>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28"/>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28"/>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28"/>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28"/>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28"/>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28"/>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28"/>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28"/>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28"/>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28"/>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28"/>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28"/>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28"/>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28"/>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28"/>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28"/>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28"/>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28"/>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28"/>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28"/>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28"/>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28"/>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28"/>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28"/>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28"/>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28"/>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28"/>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28"/>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28"/>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28"/>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28"/>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28"/>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28"/>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28"/>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28"/>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28"/>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28"/>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28"/>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28"/>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28"/>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28"/>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28"/>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28"/>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28"/>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28"/>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28"/>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28"/>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28"/>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28"/>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28"/>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28"/>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28"/>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28"/>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28"/>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28"/>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28"/>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28"/>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28"/>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28"/>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28"/>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28"/>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28"/>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28"/>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28"/>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28"/>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28"/>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28"/>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28"/>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28"/>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28"/>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28"/>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28"/>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28"/>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28"/>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28"/>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28"/>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28"/>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28"/>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28"/>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28"/>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28"/>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28"/>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28"/>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28"/>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28"/>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28"/>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28"/>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28"/>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28"/>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28"/>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28"/>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28"/>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28"/>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28"/>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28"/>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28"/>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28"/>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28"/>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28"/>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28"/>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28"/>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28"/>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28"/>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28"/>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28"/>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28"/>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28"/>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0" name="Google Shape;20770;p28"/>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28"/>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28"/>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28"/>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28"/>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28"/>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28"/>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28"/>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28"/>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28"/>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28"/>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28"/>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28"/>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28"/>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28"/>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28"/>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28"/>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28"/>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28"/>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28"/>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28"/>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28"/>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28"/>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28"/>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28"/>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28"/>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28"/>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28"/>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28"/>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28"/>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28"/>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28"/>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28"/>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28"/>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28"/>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28"/>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28"/>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28"/>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28"/>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28"/>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28"/>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28"/>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28"/>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28"/>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28"/>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28"/>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28"/>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28"/>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28"/>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28"/>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28"/>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1" name="Google Shape;20821;p28"/>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28"/>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28"/>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28"/>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28"/>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28"/>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28"/>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28"/>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9" name="Google Shape;20829;p28"/>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0" name="Google Shape;20830;p28"/>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1" name="Google Shape;20831;p28"/>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2" name="Google Shape;20832;p28"/>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3" name="Google Shape;20833;p28"/>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28"/>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28"/>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6" name="Google Shape;20836;p28"/>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7" name="Google Shape;20837;p28"/>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28"/>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28"/>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28"/>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28"/>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28"/>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28"/>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28"/>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28"/>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28"/>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28"/>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28"/>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28"/>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28"/>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28"/>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28"/>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28"/>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28"/>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28"/>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28"/>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28"/>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28"/>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28"/>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28"/>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28"/>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28"/>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28"/>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28"/>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28"/>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28"/>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28"/>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28"/>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28"/>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28"/>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28"/>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28"/>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28"/>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28"/>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28"/>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28"/>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28"/>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28"/>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28"/>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28"/>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28"/>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2" name="Google Shape;20882;p28"/>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3" name="Google Shape;20883;p28"/>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28"/>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28"/>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28"/>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7" name="Google Shape;20887;p28"/>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8" name="Google Shape;20888;p28"/>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9" name="Google Shape;20889;p28"/>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28"/>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28"/>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28"/>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28"/>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28"/>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28"/>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28"/>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28"/>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28"/>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28"/>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0" name="Google Shape;20900;p28"/>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1" name="Google Shape;20901;p28"/>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28"/>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28"/>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28"/>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28"/>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28"/>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28"/>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28"/>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28"/>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28"/>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28"/>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2" name="Google Shape;20912;p28"/>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3" name="Google Shape;20913;p28"/>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28"/>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28"/>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28"/>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28"/>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28"/>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28"/>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28"/>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28"/>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28"/>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28"/>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4" name="Google Shape;20924;p28"/>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5" name="Google Shape;20925;p28"/>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28"/>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28"/>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28"/>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28"/>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28"/>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28"/>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28"/>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28"/>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28"/>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28"/>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6" name="Google Shape;20936;p28"/>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7" name="Google Shape;20937;p28"/>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28"/>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28"/>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28"/>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28"/>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28"/>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28"/>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28"/>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28"/>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28"/>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28"/>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8" name="Google Shape;20948;p28"/>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9" name="Google Shape;20949;p28"/>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28"/>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28"/>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28"/>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28"/>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28"/>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28"/>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28"/>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28"/>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28"/>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28"/>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0" name="Google Shape;20960;p28"/>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1" name="Google Shape;20961;p28"/>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28"/>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28"/>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28"/>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28"/>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28"/>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28"/>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28"/>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28"/>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28"/>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28"/>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2" name="Google Shape;20972;p28"/>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3" name="Google Shape;20973;p28"/>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28"/>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28"/>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28"/>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28"/>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28"/>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28"/>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28"/>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28"/>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28"/>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28"/>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4" name="Google Shape;20984;p28"/>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5" name="Google Shape;20985;p28"/>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28"/>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28"/>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28"/>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28"/>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28"/>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28"/>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28"/>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28"/>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28"/>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28"/>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6" name="Google Shape;20996;p28"/>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7" name="Google Shape;20997;p28"/>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28"/>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28"/>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28"/>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28"/>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28"/>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28"/>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28"/>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28"/>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28"/>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28"/>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8" name="Google Shape;21008;p28"/>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9" name="Google Shape;21009;p28"/>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28"/>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28"/>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28"/>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28"/>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28"/>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28"/>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28"/>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28"/>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28"/>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28"/>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20" name="Google Shape;21020;p28"/>
          <p:cNvGrpSpPr/>
          <p:nvPr/>
        </p:nvGrpSpPr>
        <p:grpSpPr>
          <a:xfrm rot="10800000" flipH="1">
            <a:off x="-128548" y="-541921"/>
            <a:ext cx="9357872" cy="6281452"/>
            <a:chOff x="235375" y="458950"/>
            <a:chExt cx="7145050" cy="4796100"/>
          </a:xfrm>
        </p:grpSpPr>
        <p:sp>
          <p:nvSpPr>
            <p:cNvPr id="21021" name="Google Shape;21021;p28"/>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28"/>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28"/>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28"/>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28"/>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28"/>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28"/>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8" name="Google Shape;21028;p28"/>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9" name="Google Shape;21029;p28"/>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0" name="Google Shape;21030;p28"/>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1" name="Google Shape;21031;p28"/>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2" name="Google Shape;21032;p28"/>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3" name="Google Shape;21033;p28"/>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4" name="Google Shape;21034;p28"/>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5" name="Google Shape;21035;p28"/>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6" name="Google Shape;21036;p28"/>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7" name="Google Shape;21037;p28"/>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8" name="Google Shape;21038;p28"/>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28"/>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28"/>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28"/>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28"/>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3" name="Google Shape;21043;p28"/>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4" name="Google Shape;21044;p28"/>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28"/>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28"/>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28"/>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28"/>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28"/>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28"/>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28"/>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28"/>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28"/>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28"/>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28"/>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28"/>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28"/>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28"/>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28"/>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28"/>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28"/>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28"/>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28"/>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28"/>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28"/>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28"/>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28"/>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28"/>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28"/>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28"/>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28"/>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28"/>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28"/>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28"/>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28"/>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28"/>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28"/>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28"/>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28"/>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28"/>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28"/>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28"/>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28"/>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28"/>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28"/>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28"/>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28"/>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28"/>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28"/>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28"/>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28"/>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28"/>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28"/>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28"/>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28"/>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28"/>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28"/>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28"/>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28"/>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28"/>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28"/>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28"/>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28"/>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28"/>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28"/>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28"/>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28"/>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28"/>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28"/>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28"/>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28"/>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28"/>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28"/>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28"/>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28"/>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28"/>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28"/>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28"/>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28"/>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28"/>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1" name="Google Shape;21121;p28"/>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28"/>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28"/>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28"/>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28"/>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28"/>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28"/>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28"/>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28"/>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28"/>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28"/>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28"/>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28"/>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28"/>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28"/>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28"/>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28"/>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28"/>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28"/>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28"/>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28"/>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28"/>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28"/>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28"/>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28"/>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28"/>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28"/>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28"/>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28"/>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28"/>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28"/>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28"/>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28"/>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28"/>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28"/>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28"/>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28"/>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28"/>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28"/>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28"/>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28"/>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28"/>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28"/>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28"/>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28"/>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28"/>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28"/>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28"/>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28"/>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28"/>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28"/>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28"/>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73" name="Google Shape;21173;p28"/>
          <p:cNvGrpSpPr/>
          <p:nvPr/>
        </p:nvGrpSpPr>
        <p:grpSpPr>
          <a:xfrm rot="10800000" flipH="1">
            <a:off x="-79368" y="-503997"/>
            <a:ext cx="9358095" cy="6205603"/>
            <a:chOff x="236675" y="487975"/>
            <a:chExt cx="7144675" cy="4737825"/>
          </a:xfrm>
        </p:grpSpPr>
        <p:sp>
          <p:nvSpPr>
            <p:cNvPr id="21174" name="Google Shape;21174;p28"/>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28"/>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28"/>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28"/>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8" name="Google Shape;21178;p28"/>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9" name="Google Shape;21179;p28"/>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28"/>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28"/>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28"/>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28"/>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28"/>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28"/>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28"/>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28"/>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28"/>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28"/>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28"/>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28"/>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28"/>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28"/>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28"/>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28"/>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28"/>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28"/>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28"/>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28"/>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28"/>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28"/>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28"/>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28"/>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28"/>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28"/>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28"/>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28"/>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28"/>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28"/>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28"/>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1" name="Google Shape;21211;p28"/>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28"/>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28"/>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28"/>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28"/>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28"/>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28"/>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28"/>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28"/>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28"/>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28"/>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28"/>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28"/>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28"/>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28"/>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28"/>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28"/>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28"/>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28"/>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28"/>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28"/>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28"/>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28"/>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28"/>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28"/>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28"/>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7" name="Google Shape;21237;p28"/>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28"/>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28"/>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28"/>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28"/>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28"/>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3" name="Google Shape;21243;p28"/>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4" name="Google Shape;21244;p28"/>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5" name="Google Shape;21245;p28"/>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6" name="Google Shape;21246;p28"/>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7" name="Google Shape;21247;p28"/>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8" name="Google Shape;21248;p28"/>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9" name="Google Shape;21249;p28"/>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0" name="Google Shape;21250;p28"/>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1" name="Google Shape;21251;p28"/>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2" name="Google Shape;21252;p28"/>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3" name="Google Shape;21253;p28"/>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28"/>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28"/>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6" name="Google Shape;21256;p28"/>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7" name="Google Shape;21257;p28"/>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28"/>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28"/>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28"/>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28"/>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28"/>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28"/>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28"/>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28"/>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28"/>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28"/>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28"/>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28"/>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28"/>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28"/>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28"/>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28"/>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28"/>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28"/>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28"/>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28"/>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28"/>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28"/>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28"/>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28"/>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28"/>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28"/>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28"/>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28"/>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28"/>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28"/>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28"/>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28"/>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28"/>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28"/>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28"/>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28"/>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28"/>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95" name="Google Shape;21295;p28"/>
          <p:cNvSpPr txBox="1">
            <a:spLocks noGrp="1"/>
          </p:cNvSpPr>
          <p:nvPr>
            <p:ph type="title"/>
          </p:nvPr>
        </p:nvSpPr>
        <p:spPr>
          <a:xfrm>
            <a:off x="713225" y="445025"/>
            <a:ext cx="7717500" cy="10803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four columns ">
  <p:cSld name="BIG_NUMBER_1_1_1">
    <p:spTree>
      <p:nvGrpSpPr>
        <p:cNvPr id="1" name="Shape 21296"/>
        <p:cNvGrpSpPr/>
        <p:nvPr/>
      </p:nvGrpSpPr>
      <p:grpSpPr>
        <a:xfrm>
          <a:off x="0" y="0"/>
          <a:ext cx="0" cy="0"/>
          <a:chOff x="0" y="0"/>
          <a:chExt cx="0" cy="0"/>
        </a:xfrm>
      </p:grpSpPr>
      <p:grpSp>
        <p:nvGrpSpPr>
          <p:cNvPr id="21297" name="Google Shape;21297;p29"/>
          <p:cNvGrpSpPr/>
          <p:nvPr/>
        </p:nvGrpSpPr>
        <p:grpSpPr>
          <a:xfrm>
            <a:off x="23568" y="-688301"/>
            <a:ext cx="9152207" cy="6520116"/>
            <a:chOff x="238075" y="312675"/>
            <a:chExt cx="7142350" cy="5088275"/>
          </a:xfrm>
        </p:grpSpPr>
        <p:sp>
          <p:nvSpPr>
            <p:cNvPr id="21298" name="Google Shape;21298;p29"/>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29"/>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29"/>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29"/>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2" name="Google Shape;21302;p29"/>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3" name="Google Shape;21303;p29"/>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29"/>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29"/>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29"/>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7" name="Google Shape;21307;p29"/>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8" name="Google Shape;21308;p29"/>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9" name="Google Shape;21309;p29"/>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29"/>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29"/>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29"/>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29"/>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29"/>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29"/>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29"/>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29"/>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29"/>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29"/>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0" name="Google Shape;21320;p29"/>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1" name="Google Shape;21321;p29"/>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29"/>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29"/>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29"/>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29"/>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29"/>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29"/>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29"/>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29"/>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29"/>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29"/>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2" name="Google Shape;21332;p29"/>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3" name="Google Shape;21333;p29"/>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29"/>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29"/>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29"/>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29"/>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29"/>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29"/>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29"/>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29"/>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29"/>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29"/>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4" name="Google Shape;21344;p29"/>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5" name="Google Shape;21345;p29"/>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29"/>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29"/>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29"/>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29"/>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29"/>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29"/>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29"/>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29"/>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29"/>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29"/>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6" name="Google Shape;21356;p29"/>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7" name="Google Shape;21357;p29"/>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29"/>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29"/>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29"/>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29"/>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29"/>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29"/>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29"/>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29"/>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29"/>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29"/>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8" name="Google Shape;21368;p29"/>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9" name="Google Shape;21369;p29"/>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29"/>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29"/>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29"/>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29"/>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29"/>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29"/>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29"/>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29"/>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29"/>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29"/>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0" name="Google Shape;21380;p29"/>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1" name="Google Shape;21381;p29"/>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29"/>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29"/>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29"/>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29"/>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29"/>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29"/>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29"/>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29"/>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29"/>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29"/>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2" name="Google Shape;21392;p29"/>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3" name="Google Shape;21393;p29"/>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29"/>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29"/>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29"/>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29"/>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29"/>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29"/>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29"/>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29"/>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29"/>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29"/>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4" name="Google Shape;21404;p29"/>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5" name="Google Shape;21405;p29"/>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29"/>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29"/>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29"/>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29"/>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29"/>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29"/>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29"/>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29"/>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29"/>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29"/>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6" name="Google Shape;21416;p29"/>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7" name="Google Shape;21417;p29"/>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29"/>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29"/>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29"/>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29"/>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29"/>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29"/>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29"/>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29"/>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29"/>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29"/>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8" name="Google Shape;21428;p29"/>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9" name="Google Shape;21429;p29"/>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29"/>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29"/>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29"/>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29"/>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29"/>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29"/>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29"/>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29"/>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29"/>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29"/>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29"/>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1" name="Google Shape;21441;p29"/>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29"/>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29"/>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29"/>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29"/>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29"/>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29"/>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8" name="Google Shape;21448;p29"/>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9" name="Google Shape;21449;p29"/>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29"/>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29"/>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29"/>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29"/>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4" name="Google Shape;21454;p29"/>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5" name="Google Shape;21455;p29"/>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29"/>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29"/>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8" name="Google Shape;21458;p29"/>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9" name="Google Shape;21459;p29"/>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0" name="Google Shape;21460;p29"/>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1" name="Google Shape;21461;p29"/>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2" name="Google Shape;21462;p29"/>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3" name="Google Shape;21463;p29"/>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4" name="Google Shape;21464;p29"/>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5" name="Google Shape;21465;p29"/>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6" name="Google Shape;21466;p29"/>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7" name="Google Shape;21467;p29"/>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8" name="Google Shape;21468;p29"/>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9" name="Google Shape;21469;p29"/>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0" name="Google Shape;21470;p29"/>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1" name="Google Shape;21471;p29"/>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2" name="Google Shape;21472;p29"/>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29"/>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29"/>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29"/>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29"/>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7" name="Google Shape;21477;p29"/>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8" name="Google Shape;21478;p29"/>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9" name="Google Shape;21479;p29"/>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0" name="Google Shape;21480;p29"/>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1" name="Google Shape;21481;p29"/>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29"/>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29"/>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4" name="Google Shape;21484;p29"/>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5" name="Google Shape;21485;p29"/>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6" name="Google Shape;21486;p29"/>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29"/>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29"/>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29"/>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29"/>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29"/>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29"/>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29"/>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29"/>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29"/>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29"/>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29"/>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29"/>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9" name="Google Shape;21499;p29"/>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0" name="Google Shape;21500;p29"/>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29"/>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29"/>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29"/>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29"/>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29"/>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29"/>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29"/>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29"/>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29"/>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29"/>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1" name="Google Shape;21511;p29"/>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29"/>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29"/>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29"/>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29"/>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29"/>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29"/>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29"/>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29"/>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29"/>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29"/>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29"/>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3" name="Google Shape;21523;p29"/>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4" name="Google Shape;21524;p29"/>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5" name="Google Shape;21525;p29"/>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29"/>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29"/>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29"/>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29"/>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29"/>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29"/>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29"/>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29"/>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29"/>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29"/>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6" name="Google Shape;21536;p29"/>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7" name="Google Shape;21537;p29"/>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29"/>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29"/>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29"/>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29"/>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29"/>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29"/>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29"/>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29"/>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29"/>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29"/>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8" name="Google Shape;21548;p29"/>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9" name="Google Shape;21549;p29"/>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29"/>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29"/>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29"/>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29"/>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29"/>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29"/>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29"/>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29"/>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29"/>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29"/>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0" name="Google Shape;21560;p29"/>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1" name="Google Shape;21561;p29"/>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29"/>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29"/>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29"/>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29"/>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29"/>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29"/>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29"/>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29"/>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29"/>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29"/>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2" name="Google Shape;21572;p29"/>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3" name="Google Shape;21573;p29"/>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29"/>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29"/>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29"/>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29"/>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29"/>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29"/>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29"/>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29"/>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29"/>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29"/>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4" name="Google Shape;21584;p29"/>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5" name="Google Shape;21585;p29"/>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29"/>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29"/>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29"/>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29"/>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29"/>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29"/>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29"/>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29"/>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29"/>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29"/>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6" name="Google Shape;21596;p29"/>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7" name="Google Shape;21597;p29"/>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29"/>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29"/>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29"/>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29"/>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29"/>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29"/>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29"/>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29"/>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29"/>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29"/>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8" name="Google Shape;21608;p29"/>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9" name="Google Shape;21609;p29"/>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29"/>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29"/>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29"/>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3" name="Google Shape;21613;p29"/>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4" name="Google Shape;21614;p29"/>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29"/>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29"/>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29"/>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29"/>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29"/>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0" name="Google Shape;21620;p29"/>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1" name="Google Shape;21621;p29"/>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29"/>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29"/>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29"/>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29"/>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29"/>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29"/>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29"/>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29"/>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29"/>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29"/>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2" name="Google Shape;21632;p29"/>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3" name="Google Shape;21633;p29"/>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29"/>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29"/>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29"/>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29"/>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29"/>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29"/>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29"/>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29"/>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29"/>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29"/>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4" name="Google Shape;21644;p29"/>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5" name="Google Shape;21645;p29"/>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29"/>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29"/>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29"/>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29"/>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29"/>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29"/>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29"/>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29"/>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29"/>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29"/>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6" name="Google Shape;21656;p29"/>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7" name="Google Shape;21657;p29"/>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29"/>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29"/>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29"/>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29"/>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29"/>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29"/>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29"/>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29"/>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29"/>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29"/>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29"/>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29"/>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29"/>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29"/>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29"/>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29"/>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29"/>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29"/>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29"/>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29"/>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29"/>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29"/>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29"/>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29"/>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29"/>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29"/>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29"/>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29"/>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29"/>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29"/>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29"/>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29"/>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29"/>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29"/>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29"/>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29"/>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29"/>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29"/>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29"/>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29"/>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29"/>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29"/>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29"/>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29"/>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2" name="Google Shape;21702;p29"/>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3" name="Google Shape;21703;p29"/>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29"/>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29"/>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29"/>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29"/>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29"/>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29"/>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29"/>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29"/>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29"/>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29"/>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29"/>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29"/>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29"/>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29"/>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29"/>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29"/>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29"/>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29"/>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29"/>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29"/>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29"/>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29"/>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29"/>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29"/>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29"/>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29"/>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29"/>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29"/>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29"/>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29"/>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29"/>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29"/>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29"/>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29"/>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29"/>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29"/>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29"/>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29"/>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29"/>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29"/>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29"/>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29"/>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29"/>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29"/>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8" name="Google Shape;21748;p29"/>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29"/>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29"/>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29"/>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29"/>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3" name="Google Shape;21753;p29"/>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4" name="Google Shape;21754;p29"/>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29"/>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6" name="Google Shape;21756;p29"/>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29"/>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8" name="Google Shape;21758;p29"/>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9" name="Google Shape;21759;p29"/>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29"/>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29"/>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29"/>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29"/>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29"/>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29"/>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29"/>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29"/>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29"/>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29"/>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29"/>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29"/>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2" name="Google Shape;21772;p29"/>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3" name="Google Shape;21773;p29"/>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29"/>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29"/>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29"/>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29"/>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29"/>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29"/>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29"/>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29"/>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29"/>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29"/>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4" name="Google Shape;21784;p29"/>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5" name="Google Shape;21785;p29"/>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6" name="Google Shape;21786;p29"/>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29"/>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29"/>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29"/>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29"/>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1" name="Google Shape;21791;p29"/>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2" name="Google Shape;21792;p29"/>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3" name="Google Shape;21793;p29"/>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4" name="Google Shape;21794;p29"/>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29"/>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29"/>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29"/>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29"/>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29"/>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29"/>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29"/>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29"/>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29"/>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29"/>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5" name="Google Shape;21805;p29"/>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6" name="Google Shape;21806;p29"/>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29"/>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29"/>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29"/>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29"/>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29"/>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29"/>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29"/>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29"/>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29"/>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29"/>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7" name="Google Shape;21817;p29"/>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8" name="Google Shape;21818;p29"/>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29"/>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29"/>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29"/>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29"/>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29"/>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29"/>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29"/>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29"/>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29"/>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29"/>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9" name="Google Shape;21829;p29"/>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0" name="Google Shape;21830;p29"/>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29"/>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29"/>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29"/>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29"/>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29"/>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29"/>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29"/>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29"/>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29"/>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29"/>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1" name="Google Shape;21841;p29"/>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2" name="Google Shape;21842;p29"/>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29"/>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29"/>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29"/>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29"/>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29"/>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29"/>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29"/>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29"/>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29"/>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29"/>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3" name="Google Shape;21853;p29"/>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4" name="Google Shape;21854;p29"/>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29"/>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29"/>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29"/>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29"/>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29"/>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29"/>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29"/>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29"/>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29"/>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29"/>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5" name="Google Shape;21865;p29"/>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6" name="Google Shape;21866;p29"/>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29"/>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29"/>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29"/>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29"/>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29"/>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29"/>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29"/>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29"/>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29"/>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29"/>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7" name="Google Shape;21877;p29"/>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8" name="Google Shape;21878;p29"/>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29"/>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29"/>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81" name="Google Shape;21881;p29"/>
          <p:cNvGrpSpPr/>
          <p:nvPr/>
        </p:nvGrpSpPr>
        <p:grpSpPr>
          <a:xfrm>
            <a:off x="-128548" y="-596017"/>
            <a:ext cx="9357872" cy="6281452"/>
            <a:chOff x="235375" y="458950"/>
            <a:chExt cx="7145050" cy="4796100"/>
          </a:xfrm>
        </p:grpSpPr>
        <p:sp>
          <p:nvSpPr>
            <p:cNvPr id="21882" name="Google Shape;21882;p29"/>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29"/>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29"/>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29"/>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29"/>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29"/>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29"/>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9" name="Google Shape;21889;p29"/>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0" name="Google Shape;21890;p29"/>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29"/>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29"/>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29"/>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29"/>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29"/>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29"/>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29"/>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29"/>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29"/>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29"/>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1" name="Google Shape;21901;p29"/>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2" name="Google Shape;21902;p29"/>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29"/>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29"/>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29"/>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29"/>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29"/>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29"/>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29"/>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29"/>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29"/>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29"/>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3" name="Google Shape;21913;p29"/>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4" name="Google Shape;21914;p29"/>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29"/>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29"/>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29"/>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29"/>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29"/>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29"/>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29"/>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29"/>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29"/>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29"/>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5" name="Google Shape;21925;p29"/>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6" name="Google Shape;21926;p29"/>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29"/>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29"/>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29"/>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29"/>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29"/>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29"/>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3" name="Google Shape;21933;p29"/>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29"/>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29"/>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29"/>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7" name="Google Shape;21937;p29"/>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8" name="Google Shape;21938;p29"/>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29"/>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29"/>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29"/>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29"/>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29"/>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29"/>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29"/>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29"/>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29"/>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29"/>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9" name="Google Shape;21949;p29"/>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0" name="Google Shape;21950;p29"/>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1" name="Google Shape;21951;p29"/>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29"/>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29"/>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29"/>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29"/>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29"/>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29"/>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29"/>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29"/>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29"/>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29"/>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2" name="Google Shape;21962;p29"/>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3" name="Google Shape;21963;p29"/>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29"/>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29"/>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29"/>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29"/>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29"/>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29"/>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0" name="Google Shape;21970;p29"/>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29"/>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29"/>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29"/>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4" name="Google Shape;21974;p29"/>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5" name="Google Shape;21975;p29"/>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29"/>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29"/>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29"/>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29"/>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29"/>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29"/>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29"/>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29"/>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29"/>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29"/>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6" name="Google Shape;21986;p29"/>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7" name="Google Shape;21987;p29"/>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29"/>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29"/>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29"/>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29"/>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29"/>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29"/>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29"/>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29"/>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29"/>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29"/>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8" name="Google Shape;21998;p29"/>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9" name="Google Shape;21999;p29"/>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29"/>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29"/>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29"/>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29"/>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29"/>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29"/>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29"/>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29"/>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29"/>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29"/>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0" name="Google Shape;22010;p29"/>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1" name="Google Shape;22011;p29"/>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29"/>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29"/>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29"/>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29"/>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29"/>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29"/>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29"/>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29"/>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29"/>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29"/>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2" name="Google Shape;22022;p29"/>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3" name="Google Shape;22023;p29"/>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29"/>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29"/>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29"/>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29"/>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29"/>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29"/>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29"/>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29"/>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29"/>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29"/>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34" name="Google Shape;22034;p29"/>
          <p:cNvGrpSpPr/>
          <p:nvPr/>
        </p:nvGrpSpPr>
        <p:grpSpPr>
          <a:xfrm>
            <a:off x="-79368" y="-558092"/>
            <a:ext cx="9358095" cy="6205603"/>
            <a:chOff x="236675" y="487975"/>
            <a:chExt cx="7144675" cy="4737825"/>
          </a:xfrm>
        </p:grpSpPr>
        <p:sp>
          <p:nvSpPr>
            <p:cNvPr id="22035" name="Google Shape;22035;p29"/>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29"/>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29"/>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29"/>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29"/>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29"/>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29"/>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29"/>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29"/>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29"/>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29"/>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6" name="Google Shape;22046;p29"/>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7" name="Google Shape;22047;p29"/>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29"/>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29"/>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29"/>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29"/>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29"/>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29"/>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29"/>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29"/>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29"/>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29"/>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8" name="Google Shape;22058;p29"/>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9" name="Google Shape;22059;p29"/>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29"/>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29"/>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29"/>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29"/>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29"/>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29"/>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29"/>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7" name="Google Shape;22067;p29"/>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29"/>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29"/>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0" name="Google Shape;22070;p29"/>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1" name="Google Shape;22071;p29"/>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29"/>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29"/>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29"/>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29"/>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29"/>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29"/>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29"/>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29"/>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29"/>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29"/>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2" name="Google Shape;22082;p29"/>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3" name="Google Shape;22083;p29"/>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29"/>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29"/>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29"/>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29"/>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29"/>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29"/>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29"/>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29"/>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29"/>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29"/>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4" name="Google Shape;22094;p29"/>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5" name="Google Shape;22095;p29"/>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29"/>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29"/>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29"/>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29"/>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29"/>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29"/>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29"/>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29"/>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29"/>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29"/>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6" name="Google Shape;22106;p29"/>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7" name="Google Shape;22107;p29"/>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29"/>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29"/>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29"/>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29"/>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29"/>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29"/>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29"/>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29"/>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6" name="Google Shape;22116;p29"/>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7" name="Google Shape;22117;p29"/>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29"/>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29"/>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0" name="Google Shape;22120;p29"/>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1" name="Google Shape;22121;p29"/>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29"/>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29"/>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29"/>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29"/>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29"/>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29"/>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29"/>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29"/>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29"/>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29"/>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2" name="Google Shape;22132;p29"/>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29"/>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29"/>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29"/>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29"/>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29"/>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29"/>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9" name="Google Shape;22139;p29"/>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0" name="Google Shape;22140;p29"/>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29"/>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29"/>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3" name="Google Shape;22143;p29"/>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4" name="Google Shape;22144;p29"/>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29"/>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29"/>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29"/>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29"/>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29"/>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29"/>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29"/>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29"/>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29"/>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29"/>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29"/>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156" name="Google Shape;22156;p29"/>
          <p:cNvSpPr txBox="1">
            <a:spLocks noGrp="1"/>
          </p:cNvSpPr>
          <p:nvPr>
            <p:ph type="title"/>
          </p:nvPr>
        </p:nvSpPr>
        <p:spPr>
          <a:xfrm>
            <a:off x="713225" y="445025"/>
            <a:ext cx="7717500" cy="13596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157" name="Google Shape;22157;p29"/>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29"/>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29"/>
          <p:cNvSpPr txBox="1">
            <a:spLocks noGrp="1"/>
          </p:cNvSpPr>
          <p:nvPr>
            <p:ph type="ctrTitle" idx="2"/>
          </p:nvPr>
        </p:nvSpPr>
        <p:spPr>
          <a:xfrm>
            <a:off x="1700962" y="200469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2"/>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2160" name="Google Shape;22160;p29"/>
          <p:cNvSpPr txBox="1">
            <a:spLocks noGrp="1"/>
          </p:cNvSpPr>
          <p:nvPr>
            <p:ph type="subTitle" idx="1"/>
          </p:nvPr>
        </p:nvSpPr>
        <p:spPr>
          <a:xfrm>
            <a:off x="1700973" y="2458696"/>
            <a:ext cx="2382600" cy="85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2161" name="Google Shape;22161;p29"/>
          <p:cNvSpPr txBox="1">
            <a:spLocks noGrp="1"/>
          </p:cNvSpPr>
          <p:nvPr>
            <p:ph type="ctrTitle" idx="3"/>
          </p:nvPr>
        </p:nvSpPr>
        <p:spPr>
          <a:xfrm>
            <a:off x="5060438" y="200469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2162" name="Google Shape;22162;p29"/>
          <p:cNvSpPr txBox="1">
            <a:spLocks noGrp="1"/>
          </p:cNvSpPr>
          <p:nvPr>
            <p:ph type="subTitle" idx="4"/>
          </p:nvPr>
        </p:nvSpPr>
        <p:spPr>
          <a:xfrm>
            <a:off x="5060448" y="2458700"/>
            <a:ext cx="2382600" cy="85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2163" name="Google Shape;22163;p29"/>
          <p:cNvSpPr txBox="1">
            <a:spLocks noGrp="1"/>
          </p:cNvSpPr>
          <p:nvPr>
            <p:ph type="ctrTitle" idx="5"/>
          </p:nvPr>
        </p:nvSpPr>
        <p:spPr>
          <a:xfrm>
            <a:off x="1700962" y="3340523"/>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2164" name="Google Shape;22164;p29"/>
          <p:cNvSpPr txBox="1">
            <a:spLocks noGrp="1"/>
          </p:cNvSpPr>
          <p:nvPr>
            <p:ph type="subTitle" idx="6"/>
          </p:nvPr>
        </p:nvSpPr>
        <p:spPr>
          <a:xfrm>
            <a:off x="1700973" y="3794521"/>
            <a:ext cx="2382600" cy="85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2165" name="Google Shape;22165;p29"/>
          <p:cNvSpPr txBox="1">
            <a:spLocks noGrp="1"/>
          </p:cNvSpPr>
          <p:nvPr>
            <p:ph type="ctrTitle" idx="7"/>
          </p:nvPr>
        </p:nvSpPr>
        <p:spPr>
          <a:xfrm>
            <a:off x="5060438" y="3340523"/>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2"/>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2166" name="Google Shape;22166;p29"/>
          <p:cNvSpPr txBox="1">
            <a:spLocks noGrp="1"/>
          </p:cNvSpPr>
          <p:nvPr>
            <p:ph type="subTitle" idx="8"/>
          </p:nvPr>
        </p:nvSpPr>
        <p:spPr>
          <a:xfrm>
            <a:off x="5060449" y="3794521"/>
            <a:ext cx="2382600" cy="85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Title and four columns 1 ">
  <p:cSld name="CUSTOM_10">
    <p:spTree>
      <p:nvGrpSpPr>
        <p:cNvPr id="1" name="Shape 22167"/>
        <p:cNvGrpSpPr/>
        <p:nvPr/>
      </p:nvGrpSpPr>
      <p:grpSpPr>
        <a:xfrm>
          <a:off x="0" y="0"/>
          <a:ext cx="0" cy="0"/>
          <a:chOff x="0" y="0"/>
          <a:chExt cx="0" cy="0"/>
        </a:xfrm>
      </p:grpSpPr>
      <p:grpSp>
        <p:nvGrpSpPr>
          <p:cNvPr id="22168" name="Google Shape;22168;p30"/>
          <p:cNvGrpSpPr/>
          <p:nvPr/>
        </p:nvGrpSpPr>
        <p:grpSpPr>
          <a:xfrm rot="10800000">
            <a:off x="-2000474" y="-391993"/>
            <a:ext cx="11226942" cy="5700535"/>
            <a:chOff x="238125" y="1043475"/>
            <a:chExt cx="7142275" cy="3626525"/>
          </a:xfrm>
        </p:grpSpPr>
        <p:sp>
          <p:nvSpPr>
            <p:cNvPr id="22169" name="Google Shape;22169;p30"/>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30"/>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30"/>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30"/>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73" name="Google Shape;22173;p30"/>
          <p:cNvGrpSpPr/>
          <p:nvPr/>
        </p:nvGrpSpPr>
        <p:grpSpPr>
          <a:xfrm rot="10800000" flipH="1">
            <a:off x="23568" y="-688301"/>
            <a:ext cx="9152207" cy="6520116"/>
            <a:chOff x="238075" y="312675"/>
            <a:chExt cx="7142350" cy="5088275"/>
          </a:xfrm>
        </p:grpSpPr>
        <p:sp>
          <p:nvSpPr>
            <p:cNvPr id="22174" name="Google Shape;22174;p30"/>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30"/>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30"/>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30"/>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30"/>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30"/>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30"/>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30"/>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30"/>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30"/>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30"/>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30"/>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30"/>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30"/>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30"/>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9" name="Google Shape;22189;p30"/>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0" name="Google Shape;22190;p30"/>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30"/>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30"/>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30"/>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4" name="Google Shape;22194;p30"/>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5" name="Google Shape;22195;p30"/>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6" name="Google Shape;22196;p30"/>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30"/>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30"/>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30"/>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0" name="Google Shape;22200;p30"/>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30"/>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30"/>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30"/>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30"/>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30"/>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30"/>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7" name="Google Shape;22207;p30"/>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8" name="Google Shape;22208;p30"/>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30"/>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30"/>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30"/>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30"/>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30"/>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30"/>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30"/>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30"/>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30"/>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30"/>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9" name="Google Shape;22219;p30"/>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0" name="Google Shape;22220;p30"/>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30"/>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30"/>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30"/>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30"/>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30"/>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30"/>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30"/>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30"/>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30"/>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30"/>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1" name="Google Shape;22231;p30"/>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2" name="Google Shape;22232;p30"/>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30"/>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30"/>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30"/>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30"/>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30"/>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30"/>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30"/>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30"/>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30"/>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30"/>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3" name="Google Shape;22243;p30"/>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4" name="Google Shape;22244;p30"/>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30"/>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30"/>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30"/>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30"/>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30"/>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30"/>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30"/>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30"/>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30"/>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30"/>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5" name="Google Shape;22255;p30"/>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6" name="Google Shape;22256;p30"/>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30"/>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30"/>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30"/>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30"/>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30"/>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30"/>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30"/>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30"/>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30"/>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30"/>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7" name="Google Shape;22267;p30"/>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8" name="Google Shape;22268;p30"/>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30"/>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30"/>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30"/>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30"/>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30"/>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30"/>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30"/>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30"/>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30"/>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30"/>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9" name="Google Shape;22279;p30"/>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0" name="Google Shape;22280;p30"/>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30"/>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30"/>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30"/>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30"/>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30"/>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30"/>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30"/>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30"/>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30"/>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30"/>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1" name="Google Shape;22291;p30"/>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2" name="Google Shape;22292;p30"/>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30"/>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30"/>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30"/>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30"/>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30"/>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30"/>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30"/>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30"/>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30"/>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30"/>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3" name="Google Shape;22303;p30"/>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4" name="Google Shape;22304;p30"/>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30"/>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30"/>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30"/>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30"/>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30"/>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30"/>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1" name="Google Shape;22311;p30"/>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30"/>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30"/>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30"/>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5" name="Google Shape;22315;p30"/>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6" name="Google Shape;22316;p30"/>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30"/>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30"/>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30"/>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30"/>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30"/>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30"/>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30"/>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30"/>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30"/>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30"/>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30"/>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8" name="Google Shape;22328;p30"/>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30"/>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30"/>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30"/>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30"/>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30"/>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30"/>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5" name="Google Shape;22335;p30"/>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6" name="Google Shape;22336;p30"/>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7" name="Google Shape;22337;p30"/>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8" name="Google Shape;22338;p30"/>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9" name="Google Shape;22339;p30"/>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0" name="Google Shape;22340;p30"/>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1" name="Google Shape;22341;p30"/>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30"/>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30"/>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30"/>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30"/>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6" name="Google Shape;22346;p30"/>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30"/>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30"/>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30"/>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30"/>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1" name="Google Shape;22351;p30"/>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2" name="Google Shape;22352;p30"/>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3" name="Google Shape;22353;p30"/>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30"/>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30"/>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30"/>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30"/>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8" name="Google Shape;22358;p30"/>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30"/>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30"/>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30"/>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2" name="Google Shape;22362;p30"/>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3" name="Google Shape;22363;p30"/>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4" name="Google Shape;22364;p30"/>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5" name="Google Shape;22365;p30"/>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6" name="Google Shape;22366;p30"/>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7" name="Google Shape;22367;p30"/>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30"/>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30"/>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30"/>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30"/>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2" name="Google Shape;22372;p30"/>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3" name="Google Shape;22373;p30"/>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4" name="Google Shape;22374;p30"/>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5" name="Google Shape;22375;p30"/>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30"/>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30"/>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30"/>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30"/>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30"/>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30"/>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30"/>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30"/>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30"/>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30"/>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6" name="Google Shape;22386;p30"/>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7" name="Google Shape;22387;p30"/>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8" name="Google Shape;22388;p30"/>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30"/>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30"/>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30"/>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30"/>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30"/>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30"/>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30"/>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30"/>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30"/>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8" name="Google Shape;22398;p30"/>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9" name="Google Shape;22399;p30"/>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30"/>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30"/>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30"/>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30"/>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30"/>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30"/>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30"/>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30"/>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30"/>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30"/>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0" name="Google Shape;22410;p30"/>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1" name="Google Shape;22411;p30"/>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30"/>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30"/>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30"/>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30"/>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30"/>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30"/>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30"/>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30"/>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30"/>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30"/>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2" name="Google Shape;22422;p30"/>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3" name="Google Shape;22423;p30"/>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30"/>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30"/>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30"/>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30"/>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30"/>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30"/>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30"/>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30"/>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30"/>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30"/>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4" name="Google Shape;22434;p30"/>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5" name="Google Shape;22435;p30"/>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30"/>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30"/>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30"/>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30"/>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30"/>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30"/>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30"/>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30"/>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30"/>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30"/>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6" name="Google Shape;22446;p30"/>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7" name="Google Shape;22447;p30"/>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30"/>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30"/>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30"/>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30"/>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30"/>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30"/>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4" name="Google Shape;22454;p30"/>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5" name="Google Shape;22455;p30"/>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30"/>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30"/>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8" name="Google Shape;22458;p30"/>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9" name="Google Shape;22459;p30"/>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30"/>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30"/>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30"/>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30"/>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30"/>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30"/>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30"/>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30"/>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30"/>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30"/>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0" name="Google Shape;22470;p30"/>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1" name="Google Shape;22471;p30"/>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30"/>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30"/>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30"/>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30"/>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30"/>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30"/>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30"/>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30"/>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30"/>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30"/>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2" name="Google Shape;22482;p30"/>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3" name="Google Shape;22483;p30"/>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30"/>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30"/>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30"/>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30"/>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30"/>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30"/>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30"/>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30"/>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2" name="Google Shape;22492;p30"/>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30"/>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4" name="Google Shape;22494;p30"/>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5" name="Google Shape;22495;p30"/>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30"/>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30"/>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8" name="Google Shape;22498;p30"/>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9" name="Google Shape;22499;p30"/>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30"/>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30"/>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30"/>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30"/>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30"/>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30"/>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6" name="Google Shape;22506;p30"/>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7" name="Google Shape;22507;p30"/>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30"/>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9" name="Google Shape;22509;p30"/>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0" name="Google Shape;22510;p30"/>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30"/>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30"/>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30"/>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30"/>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30"/>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30"/>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30"/>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8" name="Google Shape;22518;p30"/>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9" name="Google Shape;22519;p30"/>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30"/>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30"/>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30"/>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3" name="Google Shape;22523;p30"/>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30"/>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30"/>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30"/>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30"/>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30"/>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30"/>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0" name="Google Shape;22530;p30"/>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1" name="Google Shape;22531;p30"/>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30"/>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30"/>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30"/>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30"/>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6" name="Google Shape;22536;p30"/>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7" name="Google Shape;22537;p30"/>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30"/>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30"/>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30"/>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30"/>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30"/>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30"/>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30"/>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30"/>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30"/>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30"/>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30"/>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30"/>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30"/>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30"/>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30"/>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30"/>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30"/>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30"/>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30"/>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30"/>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8" name="Google Shape;22558;p30"/>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30"/>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30"/>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30"/>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30"/>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30"/>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30"/>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30"/>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30"/>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30"/>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30"/>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30"/>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30"/>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30"/>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30"/>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30"/>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30"/>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30"/>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30"/>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30"/>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30"/>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30"/>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30"/>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1" name="Google Shape;22581;p30"/>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30"/>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30"/>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30"/>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30"/>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30"/>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30"/>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30"/>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30"/>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30"/>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30"/>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30"/>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30"/>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30"/>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30"/>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30"/>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30"/>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30"/>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30"/>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30"/>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30"/>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30"/>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30"/>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30"/>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30"/>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30"/>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30"/>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30"/>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30"/>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30"/>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1" name="Google Shape;22611;p30"/>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2" name="Google Shape;22612;p30"/>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30"/>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30"/>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30"/>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30"/>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30"/>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30"/>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30"/>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30"/>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30"/>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30"/>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30"/>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30"/>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30"/>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30"/>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30"/>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30"/>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30"/>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30"/>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30"/>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30"/>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30"/>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30"/>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30"/>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30"/>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30"/>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30"/>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30"/>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30"/>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30"/>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30"/>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30"/>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30"/>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30"/>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30"/>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30"/>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30"/>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30"/>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30"/>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30"/>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2" name="Google Shape;22652;p30"/>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30"/>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30"/>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30"/>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30"/>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30"/>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30"/>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30"/>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30"/>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30"/>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30"/>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3" name="Google Shape;22663;p30"/>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30"/>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30"/>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30"/>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30"/>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30"/>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30"/>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30"/>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30"/>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30"/>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30"/>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30"/>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30"/>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30"/>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30"/>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30"/>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30"/>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30"/>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30"/>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30"/>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30"/>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30"/>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30"/>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30"/>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30"/>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30"/>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30"/>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30"/>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30"/>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30"/>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30"/>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30"/>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30"/>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30"/>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30"/>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30"/>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30"/>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30"/>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30"/>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30"/>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30"/>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4" name="Google Shape;22704;p30"/>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30"/>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30"/>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30"/>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30"/>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30"/>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30"/>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30"/>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30"/>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30"/>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30"/>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30"/>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30"/>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30"/>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30"/>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30"/>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30"/>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30"/>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30"/>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30"/>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4" name="Google Shape;22724;p30"/>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30"/>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30"/>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30"/>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30"/>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30"/>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0" name="Google Shape;22730;p30"/>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30"/>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30"/>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30"/>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30"/>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30"/>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30"/>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7" name="Google Shape;22737;p30"/>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8" name="Google Shape;22738;p30"/>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9" name="Google Shape;22739;p30"/>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0" name="Google Shape;22740;p30"/>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1" name="Google Shape;22741;p30"/>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30"/>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30"/>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30"/>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30"/>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6" name="Google Shape;22746;p30"/>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30"/>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30"/>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30"/>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30"/>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30"/>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30"/>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30"/>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4" name="Google Shape;22754;p30"/>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5" name="Google Shape;22755;p30"/>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6" name="Google Shape;22756;p30"/>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57" name="Google Shape;22757;p30"/>
          <p:cNvGrpSpPr/>
          <p:nvPr/>
        </p:nvGrpSpPr>
        <p:grpSpPr>
          <a:xfrm rot="10800000" flipH="1">
            <a:off x="-128548" y="-541921"/>
            <a:ext cx="9357872" cy="6281452"/>
            <a:chOff x="235375" y="458950"/>
            <a:chExt cx="7145050" cy="4796100"/>
          </a:xfrm>
        </p:grpSpPr>
        <p:sp>
          <p:nvSpPr>
            <p:cNvPr id="22758" name="Google Shape;22758;p30"/>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9" name="Google Shape;22759;p30"/>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0" name="Google Shape;22760;p30"/>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30"/>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30"/>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3" name="Google Shape;22763;p30"/>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4" name="Google Shape;22764;p30"/>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30"/>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30"/>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30"/>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30"/>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30"/>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30"/>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30"/>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30"/>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30"/>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30"/>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30"/>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30"/>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30"/>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30"/>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30"/>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30"/>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30"/>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30"/>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30"/>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30"/>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30"/>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30"/>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30"/>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30"/>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30"/>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30"/>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30"/>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30"/>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30"/>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30"/>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30"/>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30"/>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30"/>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30"/>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30"/>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30"/>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30"/>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30"/>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30"/>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30"/>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30"/>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30"/>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30"/>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30"/>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9" name="Google Shape;22809;p30"/>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0" name="Google Shape;22810;p30"/>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1" name="Google Shape;22811;p30"/>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30"/>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30"/>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30"/>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30"/>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30"/>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7" name="Google Shape;22817;p30"/>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8" name="Google Shape;22818;p30"/>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30"/>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30"/>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30"/>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2" name="Google Shape;22822;p30"/>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3" name="Google Shape;22823;p30"/>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30"/>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30"/>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30"/>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30"/>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30"/>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30"/>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30"/>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30"/>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30"/>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30"/>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4" name="Google Shape;22834;p30"/>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5" name="Google Shape;22835;p30"/>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30"/>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30"/>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30"/>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30"/>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30"/>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30"/>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30"/>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30"/>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30"/>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30"/>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6" name="Google Shape;22846;p30"/>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7" name="Google Shape;22847;p30"/>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30"/>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30"/>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30"/>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30"/>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30"/>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30"/>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30"/>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30"/>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30"/>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30"/>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8" name="Google Shape;22858;p30"/>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9" name="Google Shape;22859;p30"/>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0" name="Google Shape;22860;p30"/>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30"/>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30"/>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30"/>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30"/>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30"/>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30"/>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30"/>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30"/>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30"/>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0" name="Google Shape;22870;p30"/>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1" name="Google Shape;22871;p30"/>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30"/>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30"/>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30"/>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30"/>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30"/>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30"/>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30"/>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30"/>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30"/>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30"/>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2" name="Google Shape;22882;p30"/>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3" name="Google Shape;22883;p30"/>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30"/>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30"/>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30"/>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30"/>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30"/>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30"/>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30"/>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30"/>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30"/>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30"/>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4" name="Google Shape;22894;p30"/>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5" name="Google Shape;22895;p30"/>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30"/>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30"/>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30"/>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30"/>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30"/>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30"/>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30"/>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30"/>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30"/>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30"/>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6" name="Google Shape;22906;p30"/>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7" name="Google Shape;22907;p30"/>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30"/>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30"/>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0" name="Google Shape;22910;p30"/>
          <p:cNvGrpSpPr/>
          <p:nvPr/>
        </p:nvGrpSpPr>
        <p:grpSpPr>
          <a:xfrm rot="10800000" flipH="1">
            <a:off x="-79368" y="-503997"/>
            <a:ext cx="9358095" cy="6205603"/>
            <a:chOff x="236675" y="487975"/>
            <a:chExt cx="7144675" cy="4737825"/>
          </a:xfrm>
        </p:grpSpPr>
        <p:sp>
          <p:nvSpPr>
            <p:cNvPr id="22911" name="Google Shape;22911;p30"/>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30"/>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30"/>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4" name="Google Shape;22914;p30"/>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30"/>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30"/>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30"/>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8" name="Google Shape;22918;p30"/>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9" name="Google Shape;22919;p30"/>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30"/>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30"/>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30"/>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30"/>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30"/>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30"/>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30"/>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30"/>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30"/>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30"/>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0" name="Google Shape;22930;p30"/>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1" name="Google Shape;22931;p30"/>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30"/>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30"/>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30"/>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5" name="Google Shape;22935;p30"/>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6" name="Google Shape;22936;p30"/>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30"/>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30"/>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30"/>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30"/>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30"/>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30"/>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30"/>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30"/>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30"/>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30"/>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30"/>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8" name="Google Shape;22948;p30"/>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30"/>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30"/>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30"/>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30"/>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30"/>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30"/>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30"/>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30"/>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7" name="Google Shape;22957;p30"/>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8" name="Google Shape;22958;p30"/>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30"/>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30"/>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30"/>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30"/>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30"/>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30"/>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30"/>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30"/>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7" name="Google Shape;22967;p30"/>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30"/>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30"/>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30"/>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1" name="Google Shape;22971;p30"/>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2" name="Google Shape;22972;p30"/>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30"/>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30"/>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30"/>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30"/>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30"/>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30"/>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30"/>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30"/>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30"/>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30"/>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3" name="Google Shape;22983;p30"/>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4" name="Google Shape;22984;p30"/>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5" name="Google Shape;22985;p30"/>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6" name="Google Shape;22986;p30"/>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30"/>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30"/>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30"/>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30"/>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1" name="Google Shape;22991;p30"/>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30"/>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30"/>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30"/>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30"/>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6" name="Google Shape;22996;p30"/>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7" name="Google Shape;22997;p30"/>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8" name="Google Shape;22998;p30"/>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9" name="Google Shape;22999;p30"/>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0" name="Google Shape;23000;p30"/>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1" name="Google Shape;23001;p30"/>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2" name="Google Shape;23002;p30"/>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3" name="Google Shape;23003;p30"/>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4" name="Google Shape;23004;p30"/>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5" name="Google Shape;23005;p30"/>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6" name="Google Shape;23006;p30"/>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7" name="Google Shape;23007;p30"/>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8" name="Google Shape;23008;p30"/>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9" name="Google Shape;23009;p30"/>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30"/>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30"/>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30"/>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30"/>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4" name="Google Shape;23014;p30"/>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30"/>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30"/>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30"/>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30"/>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30"/>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30"/>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30"/>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30"/>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30"/>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30"/>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30"/>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6" name="Google Shape;23026;p30"/>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7" name="Google Shape;23027;p30"/>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8" name="Google Shape;23028;p30"/>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9" name="Google Shape;23029;p30"/>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30"/>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30"/>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32" name="Google Shape;23032;p30"/>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3033" name="Google Shape;23033;p30"/>
          <p:cNvSpPr txBox="1">
            <a:spLocks noGrp="1"/>
          </p:cNvSpPr>
          <p:nvPr>
            <p:ph type="ctrTitle" idx="2"/>
          </p:nvPr>
        </p:nvSpPr>
        <p:spPr>
          <a:xfrm>
            <a:off x="713237" y="1606398"/>
            <a:ext cx="2382600" cy="512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2"/>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3034" name="Google Shape;23034;p30"/>
          <p:cNvSpPr txBox="1">
            <a:spLocks noGrp="1"/>
          </p:cNvSpPr>
          <p:nvPr>
            <p:ph type="subTitle" idx="1"/>
          </p:nvPr>
        </p:nvSpPr>
        <p:spPr>
          <a:xfrm>
            <a:off x="713248" y="2060396"/>
            <a:ext cx="2382600" cy="85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035" name="Google Shape;23035;p30"/>
          <p:cNvSpPr txBox="1">
            <a:spLocks noGrp="1"/>
          </p:cNvSpPr>
          <p:nvPr>
            <p:ph type="ctrTitle" idx="3"/>
          </p:nvPr>
        </p:nvSpPr>
        <p:spPr>
          <a:xfrm>
            <a:off x="713238" y="3111873"/>
            <a:ext cx="2382600" cy="512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3036" name="Google Shape;23036;p30"/>
          <p:cNvSpPr txBox="1">
            <a:spLocks noGrp="1"/>
          </p:cNvSpPr>
          <p:nvPr>
            <p:ph type="subTitle" idx="4"/>
          </p:nvPr>
        </p:nvSpPr>
        <p:spPr>
          <a:xfrm>
            <a:off x="713248" y="3565875"/>
            <a:ext cx="2382600" cy="85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037" name="Google Shape;23037;p30"/>
          <p:cNvSpPr txBox="1">
            <a:spLocks noGrp="1"/>
          </p:cNvSpPr>
          <p:nvPr>
            <p:ph type="ctrTitle" idx="5"/>
          </p:nvPr>
        </p:nvSpPr>
        <p:spPr>
          <a:xfrm>
            <a:off x="3095862" y="1606398"/>
            <a:ext cx="2382600" cy="512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3038" name="Google Shape;23038;p30"/>
          <p:cNvSpPr txBox="1">
            <a:spLocks noGrp="1"/>
          </p:cNvSpPr>
          <p:nvPr>
            <p:ph type="subTitle" idx="6"/>
          </p:nvPr>
        </p:nvSpPr>
        <p:spPr>
          <a:xfrm>
            <a:off x="3095873" y="2060396"/>
            <a:ext cx="2382600" cy="85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039" name="Google Shape;23039;p30"/>
          <p:cNvSpPr txBox="1">
            <a:spLocks noGrp="1"/>
          </p:cNvSpPr>
          <p:nvPr>
            <p:ph type="ctrTitle" idx="7"/>
          </p:nvPr>
        </p:nvSpPr>
        <p:spPr>
          <a:xfrm>
            <a:off x="3095863" y="3111873"/>
            <a:ext cx="2382600" cy="5124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2"/>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3040" name="Google Shape;23040;p30"/>
          <p:cNvSpPr txBox="1">
            <a:spLocks noGrp="1"/>
          </p:cNvSpPr>
          <p:nvPr>
            <p:ph type="subTitle" idx="8"/>
          </p:nvPr>
        </p:nvSpPr>
        <p:spPr>
          <a:xfrm>
            <a:off x="3095874" y="3565871"/>
            <a:ext cx="2382600" cy="855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743"/>
        <p:cNvGrpSpPr/>
        <p:nvPr/>
      </p:nvGrpSpPr>
      <p:grpSpPr>
        <a:xfrm>
          <a:off x="0" y="0"/>
          <a:ext cx="0" cy="0"/>
          <a:chOff x="0" y="0"/>
          <a:chExt cx="0" cy="0"/>
        </a:xfrm>
      </p:grpSpPr>
      <p:grpSp>
        <p:nvGrpSpPr>
          <p:cNvPr id="1744" name="Google Shape;1744;p4"/>
          <p:cNvGrpSpPr/>
          <p:nvPr/>
        </p:nvGrpSpPr>
        <p:grpSpPr>
          <a:xfrm>
            <a:off x="-121" y="220623"/>
            <a:ext cx="9171930" cy="4672647"/>
            <a:chOff x="238125" y="1020352"/>
            <a:chExt cx="7163891" cy="3649650"/>
          </a:xfrm>
        </p:grpSpPr>
        <p:sp>
          <p:nvSpPr>
            <p:cNvPr id="1745" name="Google Shape;1745;p4"/>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4"/>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4"/>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4"/>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9" name="Google Shape;1749;p4"/>
          <p:cNvGrpSpPr/>
          <p:nvPr/>
        </p:nvGrpSpPr>
        <p:grpSpPr>
          <a:xfrm>
            <a:off x="23568" y="-688301"/>
            <a:ext cx="9152207" cy="6520116"/>
            <a:chOff x="238075" y="312675"/>
            <a:chExt cx="7142350" cy="5088275"/>
          </a:xfrm>
        </p:grpSpPr>
        <p:sp>
          <p:nvSpPr>
            <p:cNvPr id="1750" name="Google Shape;1750;p4"/>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4"/>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4"/>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4"/>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4"/>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4"/>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4"/>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4"/>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4"/>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4"/>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4"/>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4"/>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4"/>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4"/>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4"/>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4"/>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4"/>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4"/>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4"/>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4"/>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4"/>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4"/>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4"/>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4"/>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4"/>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4"/>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4"/>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4"/>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4"/>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4"/>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4"/>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4"/>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4"/>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4"/>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4"/>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4"/>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4"/>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4"/>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4"/>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4"/>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4"/>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4"/>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4"/>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4"/>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4"/>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4"/>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4"/>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4"/>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4"/>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4"/>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4"/>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4"/>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4"/>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4"/>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4"/>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4"/>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4"/>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4"/>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4"/>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4"/>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4"/>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4"/>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4"/>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4"/>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4"/>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4"/>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4"/>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4"/>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4"/>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4"/>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4"/>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4"/>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4"/>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4"/>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4"/>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4"/>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4"/>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4"/>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4"/>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4"/>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4"/>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4"/>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4"/>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4"/>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4"/>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4"/>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4"/>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4"/>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4"/>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4"/>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4"/>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4"/>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4"/>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4"/>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4"/>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4"/>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4"/>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4"/>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4"/>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4"/>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4"/>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4"/>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4"/>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4"/>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4"/>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4"/>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4"/>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4"/>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4"/>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4"/>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4"/>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4"/>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4"/>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4"/>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4"/>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4"/>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4"/>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4"/>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4"/>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4"/>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4"/>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4"/>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4"/>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4"/>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4"/>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4"/>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4"/>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4"/>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4"/>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4"/>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4"/>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4"/>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4"/>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4"/>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4"/>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4"/>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4"/>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4"/>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4"/>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4"/>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4"/>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4"/>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4"/>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4"/>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4"/>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4"/>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4"/>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4"/>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4"/>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4"/>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4"/>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4"/>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4"/>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4"/>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4"/>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4"/>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4"/>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4"/>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4"/>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4"/>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4"/>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4"/>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4"/>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4"/>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4"/>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4"/>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4"/>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4"/>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4"/>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4"/>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4"/>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4"/>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4"/>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4"/>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4"/>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4"/>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4"/>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4"/>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4"/>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4"/>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4"/>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4"/>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4"/>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4"/>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4"/>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4"/>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4"/>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4"/>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4"/>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4"/>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4"/>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4"/>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4"/>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4"/>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4"/>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4"/>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4"/>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4"/>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4"/>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4"/>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4"/>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4"/>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4"/>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4"/>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4"/>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4"/>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4"/>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4"/>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4"/>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4"/>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4"/>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4"/>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4"/>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4"/>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4"/>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4"/>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4"/>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4"/>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4"/>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4"/>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4"/>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4"/>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4"/>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4"/>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4"/>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4"/>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4"/>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4"/>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4"/>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4"/>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4"/>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4"/>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4"/>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4"/>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4"/>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4"/>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4"/>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4"/>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4"/>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4"/>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4"/>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4"/>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4"/>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4"/>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4"/>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4"/>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4"/>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4"/>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4"/>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4"/>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4"/>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4"/>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4"/>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4"/>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4"/>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4"/>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4"/>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4"/>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4"/>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4"/>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4"/>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4"/>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4"/>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4"/>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4"/>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4"/>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4"/>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4"/>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4"/>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4"/>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4"/>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4"/>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4"/>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4"/>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4"/>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4"/>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4"/>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4"/>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4"/>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4"/>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4"/>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4"/>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4"/>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4"/>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4"/>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4"/>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4"/>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4"/>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4"/>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4"/>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4"/>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4"/>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4"/>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4"/>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4"/>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4"/>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4"/>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4"/>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4"/>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4"/>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4"/>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4"/>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4"/>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4"/>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4"/>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4"/>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4"/>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4"/>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4"/>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4"/>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4"/>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4"/>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4"/>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4"/>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4"/>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4"/>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4"/>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4"/>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4"/>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4"/>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4"/>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4"/>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4"/>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4"/>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4"/>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4"/>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4"/>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4"/>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4"/>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4"/>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4"/>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4"/>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4"/>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4"/>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4"/>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4"/>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4"/>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4"/>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4"/>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4"/>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4"/>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4"/>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4"/>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4"/>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4"/>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4"/>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4"/>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4"/>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4"/>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4"/>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4"/>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4"/>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4"/>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4"/>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4"/>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4"/>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4"/>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4"/>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4"/>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4"/>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4"/>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4"/>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4"/>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4"/>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4"/>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4"/>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4"/>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4"/>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4"/>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4"/>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4"/>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4"/>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4"/>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4"/>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4"/>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4"/>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4"/>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4"/>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4"/>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4"/>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4"/>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4"/>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4"/>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4"/>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4"/>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4"/>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4"/>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4"/>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4"/>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4"/>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4"/>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4"/>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4"/>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4"/>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4"/>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4"/>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4"/>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4"/>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4"/>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4"/>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4"/>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4"/>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4"/>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4"/>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4"/>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4"/>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4"/>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4"/>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4"/>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4"/>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4"/>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4"/>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4"/>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4"/>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4"/>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4"/>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4"/>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4"/>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4"/>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4"/>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4"/>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4"/>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4"/>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4"/>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4"/>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4"/>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4"/>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4"/>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4"/>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4"/>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 name="Google Shape;2180;p4"/>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4"/>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4"/>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4"/>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4"/>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4"/>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4"/>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4"/>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4"/>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4"/>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4"/>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4"/>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4"/>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4"/>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4"/>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4"/>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4"/>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4"/>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4"/>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4"/>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4"/>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4"/>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4"/>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4"/>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4"/>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 name="Google Shape;2205;p4"/>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4"/>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4"/>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4"/>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4"/>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4"/>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4"/>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4"/>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4"/>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4"/>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4"/>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4"/>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4"/>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4"/>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4"/>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4"/>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4"/>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4"/>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4"/>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4"/>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4"/>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4"/>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4"/>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4"/>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4"/>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4"/>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4"/>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4"/>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4"/>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4"/>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4"/>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4"/>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4"/>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4"/>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4"/>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4"/>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4"/>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4"/>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4"/>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4"/>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4"/>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4"/>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4"/>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4"/>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4"/>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4"/>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4"/>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4"/>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4"/>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4"/>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4"/>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4"/>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4"/>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4"/>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4"/>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4"/>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4"/>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4"/>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4"/>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4"/>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4"/>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4"/>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4"/>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4"/>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4"/>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4"/>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4"/>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4"/>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4"/>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4"/>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4"/>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4"/>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4"/>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4"/>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4"/>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4"/>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4"/>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4"/>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4"/>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4"/>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4"/>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4"/>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4"/>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4"/>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4"/>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4"/>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4"/>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4"/>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4"/>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4"/>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4"/>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4"/>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4"/>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4"/>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4"/>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4"/>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4"/>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4"/>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4"/>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4"/>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4"/>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4"/>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4"/>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4"/>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4"/>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4"/>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4"/>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4"/>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4"/>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4"/>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4"/>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4"/>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4"/>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4"/>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4"/>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4"/>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4"/>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4"/>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4"/>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4"/>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4"/>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4"/>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4"/>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4"/>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4"/>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4"/>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4"/>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 name="Google Shape;2332;p4"/>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3" name="Google Shape;2333;p4"/>
          <p:cNvGrpSpPr/>
          <p:nvPr/>
        </p:nvGrpSpPr>
        <p:grpSpPr>
          <a:xfrm>
            <a:off x="-128548" y="-596017"/>
            <a:ext cx="9357872" cy="6281452"/>
            <a:chOff x="235375" y="458950"/>
            <a:chExt cx="7145050" cy="4796100"/>
          </a:xfrm>
        </p:grpSpPr>
        <p:sp>
          <p:nvSpPr>
            <p:cNvPr id="2334" name="Google Shape;2334;p4"/>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4"/>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4"/>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4"/>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4"/>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4"/>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4"/>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4"/>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4"/>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4"/>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4"/>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4"/>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4"/>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4"/>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4"/>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4"/>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4"/>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4"/>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4"/>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4"/>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4"/>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4"/>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4"/>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4"/>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4"/>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4"/>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4"/>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4"/>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4"/>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4"/>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4"/>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4"/>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4"/>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4"/>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4"/>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4"/>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4"/>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4"/>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4"/>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4"/>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4"/>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4"/>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4"/>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4"/>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4"/>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4"/>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4"/>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4"/>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4"/>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4"/>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4"/>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4"/>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4"/>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4"/>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4"/>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4"/>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4"/>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4"/>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4"/>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4"/>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4"/>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4"/>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4"/>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4"/>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4"/>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4"/>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4"/>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4"/>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4"/>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4"/>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4"/>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4"/>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4"/>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4"/>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 name="Google Shape;2408;p4"/>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 name="Google Shape;2409;p4"/>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4"/>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4"/>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4"/>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4"/>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4"/>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4"/>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4"/>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4"/>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4"/>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4"/>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 name="Google Shape;2420;p4"/>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 name="Google Shape;2421;p4"/>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4"/>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4"/>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4"/>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4"/>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4"/>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4"/>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4"/>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4"/>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4"/>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4"/>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 name="Google Shape;2432;p4"/>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 name="Google Shape;2433;p4"/>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4"/>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4"/>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4"/>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4"/>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4"/>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4"/>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4"/>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4"/>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4"/>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4"/>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 name="Google Shape;2444;p4"/>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 name="Google Shape;2445;p4"/>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4"/>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4"/>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4"/>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4"/>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4"/>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4"/>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4"/>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4"/>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4"/>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4"/>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 name="Google Shape;2456;p4"/>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 name="Google Shape;2457;p4"/>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4"/>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4"/>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4"/>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4"/>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4"/>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4"/>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4"/>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4"/>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4"/>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4"/>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 name="Google Shape;2468;p4"/>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 name="Google Shape;2469;p4"/>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4"/>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4"/>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4"/>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4"/>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4"/>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4"/>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4"/>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4"/>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4"/>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4"/>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 name="Google Shape;2480;p4"/>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 name="Google Shape;2481;p4"/>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4"/>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4"/>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4"/>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4"/>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6" name="Google Shape;2486;p4"/>
          <p:cNvGrpSpPr/>
          <p:nvPr/>
        </p:nvGrpSpPr>
        <p:grpSpPr>
          <a:xfrm>
            <a:off x="-79368" y="-558092"/>
            <a:ext cx="9358095" cy="6205603"/>
            <a:chOff x="236675" y="487975"/>
            <a:chExt cx="7144675" cy="4737825"/>
          </a:xfrm>
        </p:grpSpPr>
        <p:sp>
          <p:nvSpPr>
            <p:cNvPr id="2487" name="Google Shape;2487;p4"/>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4"/>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4"/>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4"/>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4"/>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 name="Google Shape;2492;p4"/>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 name="Google Shape;2493;p4"/>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4"/>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4"/>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4"/>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4"/>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4"/>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4"/>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4"/>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4"/>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4"/>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4"/>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 name="Google Shape;2504;p4"/>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 name="Google Shape;2505;p4"/>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4"/>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4"/>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4"/>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4"/>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4"/>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4"/>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4"/>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4"/>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4"/>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4"/>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 name="Google Shape;2516;p4"/>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 name="Google Shape;2517;p4"/>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4"/>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4"/>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4"/>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4"/>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4"/>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4"/>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4"/>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4"/>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4"/>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4"/>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4"/>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4"/>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4"/>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4"/>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4"/>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4"/>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4"/>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4"/>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4"/>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4"/>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4"/>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4"/>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4"/>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4"/>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4"/>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4"/>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4"/>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4"/>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4"/>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4"/>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4"/>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4"/>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4"/>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4"/>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4"/>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4"/>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4"/>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4"/>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4"/>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4"/>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4"/>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4"/>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4"/>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4"/>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 name="Google Shape;2562;p4"/>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 name="Google Shape;2563;p4"/>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4"/>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4"/>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4"/>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4"/>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4"/>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4"/>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4"/>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4"/>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4"/>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4"/>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4"/>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4"/>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4"/>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4"/>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4"/>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4"/>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4"/>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4"/>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4"/>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4"/>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4"/>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4"/>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4"/>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4"/>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4"/>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4"/>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4"/>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4"/>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4"/>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4"/>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4"/>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4"/>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4"/>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4"/>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4"/>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4"/>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4"/>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4"/>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4"/>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4"/>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4"/>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4"/>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4"/>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4"/>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8" name="Google Shape;2608;p4"/>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spcBef>
                <a:spcPts val="0"/>
              </a:spcBef>
              <a:spcAft>
                <a:spcPts val="0"/>
              </a:spcAft>
              <a:buSzPts val="3600"/>
              <a:buNone/>
              <a:defRPr sz="3600"/>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2609" name="Google Shape;2609;p4"/>
          <p:cNvSpPr txBox="1">
            <a:spLocks noGrp="1"/>
          </p:cNvSpPr>
          <p:nvPr>
            <p:ph type="body" idx="1"/>
          </p:nvPr>
        </p:nvSpPr>
        <p:spPr>
          <a:xfrm>
            <a:off x="713225" y="1354025"/>
            <a:ext cx="7717500" cy="27099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AutoNum type="arabicPeriod"/>
              <a:defRPr sz="1100"/>
            </a:lvl1pPr>
            <a:lvl2pPr marL="914400" lvl="1" indent="-317500">
              <a:spcBef>
                <a:spcPts val="1600"/>
              </a:spcBef>
              <a:spcAft>
                <a:spcPts val="0"/>
              </a:spcAft>
              <a:buSzPts val="1400"/>
              <a:buAutoNum type="alphaLcPeriod"/>
              <a:defRPr/>
            </a:lvl2pPr>
            <a:lvl3pPr marL="1371600" lvl="2" indent="-317500">
              <a:spcBef>
                <a:spcPts val="1600"/>
              </a:spcBef>
              <a:spcAft>
                <a:spcPts val="0"/>
              </a:spcAft>
              <a:buSzPts val="1400"/>
              <a:buAutoNum type="romanLcPeriod"/>
              <a:defRPr/>
            </a:lvl3pPr>
            <a:lvl4pPr marL="1828800" lvl="3" indent="-317500">
              <a:spcBef>
                <a:spcPts val="1600"/>
              </a:spcBef>
              <a:spcAft>
                <a:spcPts val="0"/>
              </a:spcAft>
              <a:buSzPts val="1400"/>
              <a:buAutoNum type="arabicPeriod"/>
              <a:defRPr/>
            </a:lvl4pPr>
            <a:lvl5pPr marL="2286000" lvl="4" indent="-317500">
              <a:spcBef>
                <a:spcPts val="1600"/>
              </a:spcBef>
              <a:spcAft>
                <a:spcPts val="0"/>
              </a:spcAft>
              <a:buSzPts val="1400"/>
              <a:buAutoNum type="alphaLcPeriod"/>
              <a:defRPr/>
            </a:lvl5pPr>
            <a:lvl6pPr marL="2743200" lvl="5" indent="-317500">
              <a:spcBef>
                <a:spcPts val="1600"/>
              </a:spcBef>
              <a:spcAft>
                <a:spcPts val="0"/>
              </a:spcAft>
              <a:buSzPts val="1400"/>
              <a:buAutoNum type="romanLcPeriod"/>
              <a:defRPr/>
            </a:lvl6pPr>
            <a:lvl7pPr marL="3200400" lvl="6" indent="-317500">
              <a:spcBef>
                <a:spcPts val="1600"/>
              </a:spcBef>
              <a:spcAft>
                <a:spcPts val="0"/>
              </a:spcAft>
              <a:buSzPts val="1400"/>
              <a:buAutoNum type="arabicPeriod"/>
              <a:defRPr/>
            </a:lvl7pPr>
            <a:lvl8pPr marL="3657600" lvl="7" indent="-317500">
              <a:spcBef>
                <a:spcPts val="1600"/>
              </a:spcBef>
              <a:spcAft>
                <a:spcPts val="0"/>
              </a:spcAft>
              <a:buSzPts val="1400"/>
              <a:buAutoNum type="alphaLcPeriod"/>
              <a:defRPr/>
            </a:lvl8pPr>
            <a:lvl9pPr marL="4114800" lvl="8" indent="-317500">
              <a:spcBef>
                <a:spcPts val="1600"/>
              </a:spcBef>
              <a:spcAft>
                <a:spcPts val="1600"/>
              </a:spcAft>
              <a:buSzPts val="1400"/>
              <a:buAutoNum type="romanLcPeriod"/>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design 1">
  <p:cSld name="TITLE_ONLY_1_2_1">
    <p:spTree>
      <p:nvGrpSpPr>
        <p:cNvPr id="1" name="Shape 23041"/>
        <p:cNvGrpSpPr/>
        <p:nvPr/>
      </p:nvGrpSpPr>
      <p:grpSpPr>
        <a:xfrm>
          <a:off x="0" y="0"/>
          <a:ext cx="0" cy="0"/>
          <a:chOff x="0" y="0"/>
          <a:chExt cx="0" cy="0"/>
        </a:xfrm>
      </p:grpSpPr>
      <p:grpSp>
        <p:nvGrpSpPr>
          <p:cNvPr id="23042" name="Google Shape;23042;p31"/>
          <p:cNvGrpSpPr/>
          <p:nvPr/>
        </p:nvGrpSpPr>
        <p:grpSpPr>
          <a:xfrm flipH="1">
            <a:off x="-2000474" y="-165027"/>
            <a:ext cx="11226942" cy="5700535"/>
            <a:chOff x="238125" y="1043475"/>
            <a:chExt cx="7142275" cy="3626525"/>
          </a:xfrm>
        </p:grpSpPr>
        <p:sp>
          <p:nvSpPr>
            <p:cNvPr id="23043" name="Google Shape;23043;p31"/>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31"/>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31"/>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31"/>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47" name="Google Shape;23047;p31"/>
          <p:cNvGrpSpPr/>
          <p:nvPr/>
        </p:nvGrpSpPr>
        <p:grpSpPr>
          <a:xfrm>
            <a:off x="23568" y="-688301"/>
            <a:ext cx="9152207" cy="6520116"/>
            <a:chOff x="238075" y="312675"/>
            <a:chExt cx="7142350" cy="5088275"/>
          </a:xfrm>
        </p:grpSpPr>
        <p:sp>
          <p:nvSpPr>
            <p:cNvPr id="23048" name="Google Shape;23048;p31"/>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31"/>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31"/>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31"/>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31"/>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31"/>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31"/>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31"/>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31"/>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31"/>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31"/>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31"/>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31"/>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31"/>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31"/>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31"/>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31"/>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31"/>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31"/>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31"/>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31"/>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31"/>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31"/>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31"/>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31"/>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31"/>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31"/>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31"/>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31"/>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31"/>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31"/>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31"/>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31"/>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31"/>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31"/>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3" name="Google Shape;23083;p31"/>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4" name="Google Shape;23084;p31"/>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31"/>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31"/>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7" name="Google Shape;23087;p31"/>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31"/>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31"/>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31"/>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31"/>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31"/>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31"/>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31"/>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31"/>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31"/>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7" name="Google Shape;23097;p31"/>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8" name="Google Shape;23098;p31"/>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31"/>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31"/>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31"/>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31"/>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31"/>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31"/>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31"/>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31"/>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31"/>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31"/>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9" name="Google Shape;23109;p31"/>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0" name="Google Shape;23110;p31"/>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1" name="Google Shape;23111;p31"/>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31"/>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31"/>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31"/>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31"/>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31"/>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31"/>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31"/>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31"/>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31"/>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31"/>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2" name="Google Shape;23122;p31"/>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3" name="Google Shape;23123;p31"/>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31"/>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31"/>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31"/>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31"/>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31"/>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31"/>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31"/>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31"/>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31"/>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31"/>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4" name="Google Shape;23134;p31"/>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5" name="Google Shape;23135;p31"/>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31"/>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31"/>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31"/>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31"/>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31"/>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1" name="Google Shape;23141;p31"/>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2" name="Google Shape;23142;p31"/>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31"/>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31"/>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31"/>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6" name="Google Shape;23146;p31"/>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7" name="Google Shape;23147;p31"/>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31"/>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31"/>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31"/>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31"/>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31"/>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31"/>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31"/>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31"/>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31"/>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31"/>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8" name="Google Shape;23158;p31"/>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9" name="Google Shape;23159;p31"/>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31"/>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31"/>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31"/>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31"/>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31"/>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31"/>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31"/>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31"/>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31"/>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31"/>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0" name="Google Shape;23170;p31"/>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1" name="Google Shape;23171;p31"/>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31"/>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31"/>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31"/>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31"/>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31"/>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31"/>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31"/>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31"/>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31"/>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31"/>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2" name="Google Shape;23182;p31"/>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3" name="Google Shape;23183;p31"/>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31"/>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31"/>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31"/>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31"/>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31"/>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31"/>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31"/>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31"/>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31"/>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31"/>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4" name="Google Shape;23194;p31"/>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5" name="Google Shape;23195;p31"/>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31"/>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31"/>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31"/>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31"/>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31"/>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31"/>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31"/>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31"/>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31"/>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31"/>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6" name="Google Shape;23206;p31"/>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7" name="Google Shape;23207;p31"/>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31"/>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31"/>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31"/>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31"/>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31"/>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31"/>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31"/>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31"/>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31"/>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31"/>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8" name="Google Shape;23218;p31"/>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9" name="Google Shape;23219;p31"/>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31"/>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31"/>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31"/>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31"/>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31"/>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31"/>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31"/>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31"/>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31"/>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31"/>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0" name="Google Shape;23230;p31"/>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1" name="Google Shape;23231;p31"/>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31"/>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31"/>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31"/>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31"/>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31"/>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31"/>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31"/>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31"/>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31"/>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31"/>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2" name="Google Shape;23242;p31"/>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3" name="Google Shape;23243;p31"/>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31"/>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31"/>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31"/>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31"/>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31"/>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31"/>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31"/>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31"/>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31"/>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31"/>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31"/>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31"/>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31"/>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31"/>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31"/>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31"/>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31"/>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31"/>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31"/>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31"/>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31"/>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31"/>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31"/>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31"/>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31"/>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31"/>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31"/>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31"/>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31"/>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31"/>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31"/>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31"/>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31"/>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31"/>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31"/>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31"/>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31"/>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31"/>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31"/>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31"/>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4" name="Google Shape;23284;p31"/>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31"/>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31"/>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7" name="Google Shape;23287;p31"/>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8" name="Google Shape;23288;p31"/>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9" name="Google Shape;23289;p31"/>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31"/>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31"/>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31"/>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31"/>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31"/>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31"/>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31"/>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31"/>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31"/>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31"/>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31"/>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31"/>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2" name="Google Shape;23302;p31"/>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3" name="Google Shape;23303;p31"/>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31"/>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31"/>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31"/>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31"/>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31"/>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31"/>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31"/>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31"/>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31"/>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31"/>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4" name="Google Shape;23314;p31"/>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5" name="Google Shape;23315;p31"/>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6" name="Google Shape;23316;p31"/>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7" name="Google Shape;23317;p31"/>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8" name="Google Shape;23318;p31"/>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9" name="Google Shape;23319;p31"/>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0" name="Google Shape;23320;p31"/>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1" name="Google Shape;23321;p31"/>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2" name="Google Shape;23322;p31"/>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3" name="Google Shape;23323;p31"/>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4" name="Google Shape;23324;p31"/>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5" name="Google Shape;23325;p31"/>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6" name="Google Shape;23326;p31"/>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7" name="Google Shape;23327;p31"/>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8" name="Google Shape;23328;p31"/>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29" name="Google Shape;23329;p31"/>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0" name="Google Shape;23330;p31"/>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31"/>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31"/>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31"/>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31"/>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5" name="Google Shape;23335;p31"/>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31"/>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31"/>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31"/>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31"/>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31"/>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31"/>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31"/>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31"/>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4" name="Google Shape;23344;p31"/>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5" name="Google Shape;23345;p31"/>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6" name="Google Shape;23346;p31"/>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31"/>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31"/>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9" name="Google Shape;23349;p31"/>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0" name="Google Shape;23350;p31"/>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31"/>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31"/>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31"/>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31"/>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5" name="Google Shape;23355;p31"/>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6" name="Google Shape;23356;p31"/>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7" name="Google Shape;23357;p31"/>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8" name="Google Shape;23358;p31"/>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9" name="Google Shape;23359;p31"/>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31"/>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31"/>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31"/>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31"/>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31"/>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31"/>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31"/>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31"/>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8" name="Google Shape;23368;p31"/>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9" name="Google Shape;23369;p31"/>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31"/>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31"/>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31"/>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31"/>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31"/>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31"/>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31"/>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31"/>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31"/>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31"/>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0" name="Google Shape;23380;p31"/>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1" name="Google Shape;23381;p31"/>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31"/>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31"/>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31"/>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31"/>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31"/>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31"/>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31"/>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31"/>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31"/>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31"/>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2" name="Google Shape;23392;p31"/>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3" name="Google Shape;23393;p31"/>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31"/>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31"/>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31"/>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31"/>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31"/>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31"/>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31"/>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31"/>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31"/>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31"/>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4" name="Google Shape;23404;p31"/>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5" name="Google Shape;23405;p31"/>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31"/>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31"/>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31"/>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31"/>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31"/>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31"/>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31"/>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3" name="Google Shape;23413;p31"/>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31"/>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31"/>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6" name="Google Shape;23416;p31"/>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7" name="Google Shape;23417;p31"/>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31"/>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31"/>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31"/>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31"/>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31"/>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31"/>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31"/>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31"/>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31"/>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31"/>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8" name="Google Shape;23428;p31"/>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9" name="Google Shape;23429;p31"/>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31"/>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31"/>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31"/>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3" name="Google Shape;23433;p31"/>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31"/>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31"/>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31"/>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31"/>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31"/>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31"/>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0" name="Google Shape;23440;p31"/>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1" name="Google Shape;23441;p31"/>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31"/>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31"/>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31"/>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31"/>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31"/>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31"/>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31"/>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31"/>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31"/>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31"/>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2" name="Google Shape;23452;p31"/>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3" name="Google Shape;23453;p31"/>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31"/>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31"/>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31"/>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31"/>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31"/>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31"/>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31"/>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31"/>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31"/>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31"/>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4" name="Google Shape;23464;p31"/>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5" name="Google Shape;23465;p31"/>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31"/>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31"/>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31"/>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31"/>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31"/>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31"/>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31"/>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31"/>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31"/>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31"/>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6" name="Google Shape;23476;p31"/>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7" name="Google Shape;23477;p31"/>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31"/>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31"/>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31"/>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31"/>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31"/>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31"/>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31"/>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31"/>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31"/>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31"/>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8" name="Google Shape;23488;p31"/>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9" name="Google Shape;23489;p31"/>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31"/>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31"/>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31"/>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31"/>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31"/>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31"/>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31"/>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31"/>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31"/>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31"/>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0" name="Google Shape;23500;p31"/>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1" name="Google Shape;23501;p31"/>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31"/>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31"/>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31"/>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31"/>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31"/>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31"/>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31"/>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31"/>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31"/>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31"/>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2" name="Google Shape;23512;p31"/>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3" name="Google Shape;23513;p31"/>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31"/>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31"/>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31"/>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31"/>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8" name="Google Shape;23518;p31"/>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9" name="Google Shape;23519;p31"/>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0" name="Google Shape;23520;p31"/>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1" name="Google Shape;23521;p31"/>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31"/>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31"/>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31"/>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31"/>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31"/>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31"/>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31"/>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31"/>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31"/>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31"/>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2" name="Google Shape;23532;p31"/>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3" name="Google Shape;23533;p31"/>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31"/>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31"/>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31"/>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31"/>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31"/>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31"/>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31"/>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31"/>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31"/>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31"/>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4" name="Google Shape;23544;p31"/>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5" name="Google Shape;23545;p31"/>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31"/>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31"/>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31"/>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31"/>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31"/>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31"/>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31"/>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31"/>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31"/>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31"/>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6" name="Google Shape;23556;p31"/>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7" name="Google Shape;23557;p31"/>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31"/>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31"/>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31"/>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31"/>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31"/>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31"/>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31"/>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31"/>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31"/>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31"/>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8" name="Google Shape;23568;p31"/>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9" name="Google Shape;23569;p31"/>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31"/>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31"/>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31"/>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31"/>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31"/>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31"/>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31"/>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31"/>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31"/>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31"/>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0" name="Google Shape;23580;p31"/>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1" name="Google Shape;23581;p31"/>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31"/>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31"/>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31"/>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31"/>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31"/>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31"/>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31"/>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31"/>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31"/>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31"/>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2" name="Google Shape;23592;p31"/>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3" name="Google Shape;23593;p31"/>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31"/>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31"/>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31"/>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31"/>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31"/>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31"/>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0" name="Google Shape;23600;p31"/>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1" name="Google Shape;23601;p31"/>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31"/>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31"/>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4" name="Google Shape;23604;p31"/>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5" name="Google Shape;23605;p31"/>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31"/>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31"/>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31"/>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31"/>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31"/>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31"/>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31"/>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31"/>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31"/>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31"/>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6" name="Google Shape;23616;p31"/>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7" name="Google Shape;23617;p31"/>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31"/>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31"/>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31"/>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31"/>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2" name="Google Shape;23622;p31"/>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31"/>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31"/>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31"/>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31"/>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31"/>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31"/>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31"/>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31"/>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31" name="Google Shape;23631;p31"/>
          <p:cNvGrpSpPr/>
          <p:nvPr/>
        </p:nvGrpSpPr>
        <p:grpSpPr>
          <a:xfrm>
            <a:off x="-128548" y="-596017"/>
            <a:ext cx="9357872" cy="6281452"/>
            <a:chOff x="235375" y="458950"/>
            <a:chExt cx="7145050" cy="4796100"/>
          </a:xfrm>
        </p:grpSpPr>
        <p:sp>
          <p:nvSpPr>
            <p:cNvPr id="23632" name="Google Shape;23632;p31"/>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3" name="Google Shape;23633;p31"/>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31"/>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31"/>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31"/>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31"/>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31"/>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31"/>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31"/>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31"/>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31"/>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31"/>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4" name="Google Shape;23644;p31"/>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5" name="Google Shape;23645;p31"/>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31"/>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31"/>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8" name="Google Shape;23648;p31"/>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9" name="Google Shape;23649;p31"/>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31"/>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31"/>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31"/>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31"/>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4" name="Google Shape;23654;p31"/>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5" name="Google Shape;23655;p31"/>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6" name="Google Shape;23656;p31"/>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31"/>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31"/>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31"/>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31"/>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31"/>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31"/>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31"/>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31"/>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31"/>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31"/>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7" name="Google Shape;23667;p31"/>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8" name="Google Shape;23668;p31"/>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31"/>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31"/>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31"/>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31"/>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31"/>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31"/>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31"/>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31"/>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31"/>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31"/>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9" name="Google Shape;23679;p31"/>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0" name="Google Shape;23680;p31"/>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31"/>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31"/>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31"/>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31"/>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31"/>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31"/>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31"/>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31"/>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31"/>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31"/>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1" name="Google Shape;23691;p31"/>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2" name="Google Shape;23692;p31"/>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31"/>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31"/>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31"/>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31"/>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31"/>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31"/>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31"/>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31"/>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31"/>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31"/>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3" name="Google Shape;23703;p31"/>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4" name="Google Shape;23704;p31"/>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31"/>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31"/>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31"/>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31"/>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31"/>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31"/>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31"/>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31"/>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31"/>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31"/>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5" name="Google Shape;23715;p31"/>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6" name="Google Shape;23716;p31"/>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31"/>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31"/>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31"/>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31"/>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31"/>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31"/>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31"/>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31"/>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31"/>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31"/>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7" name="Google Shape;23727;p31"/>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8" name="Google Shape;23728;p31"/>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31"/>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31"/>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31"/>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31"/>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31"/>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31"/>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31"/>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31"/>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31"/>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31"/>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9" name="Google Shape;23739;p31"/>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0" name="Google Shape;23740;p31"/>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31"/>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31"/>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31"/>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31"/>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31"/>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31"/>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31"/>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31"/>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31"/>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31"/>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1" name="Google Shape;23751;p31"/>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2" name="Google Shape;23752;p31"/>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31"/>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31"/>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31"/>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31"/>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31"/>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31"/>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31"/>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31"/>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31"/>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31"/>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3" name="Google Shape;23763;p31"/>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4" name="Google Shape;23764;p31"/>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31"/>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31"/>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31"/>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31"/>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31"/>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31"/>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31"/>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31"/>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31"/>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31"/>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5" name="Google Shape;23775;p31"/>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6" name="Google Shape;23776;p31"/>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31"/>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31"/>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31"/>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31"/>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31"/>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31"/>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31"/>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4" name="Google Shape;23784;p31"/>
          <p:cNvGrpSpPr/>
          <p:nvPr/>
        </p:nvGrpSpPr>
        <p:grpSpPr>
          <a:xfrm>
            <a:off x="-79368" y="-558092"/>
            <a:ext cx="9358095" cy="6205603"/>
            <a:chOff x="236675" y="487975"/>
            <a:chExt cx="7144675" cy="4737825"/>
          </a:xfrm>
        </p:grpSpPr>
        <p:sp>
          <p:nvSpPr>
            <p:cNvPr id="23785" name="Google Shape;23785;p31"/>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31"/>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7" name="Google Shape;23787;p31"/>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8" name="Google Shape;23788;p31"/>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31"/>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31"/>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31"/>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31"/>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31"/>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31"/>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31"/>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31"/>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31"/>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31"/>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9" name="Google Shape;23799;p31"/>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0" name="Google Shape;23800;p31"/>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31"/>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31"/>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31"/>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31"/>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31"/>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31"/>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31"/>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31"/>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31"/>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31"/>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1" name="Google Shape;23811;p31"/>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2" name="Google Shape;23812;p31"/>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31"/>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31"/>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31"/>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31"/>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7" name="Google Shape;23817;p31"/>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8" name="Google Shape;23818;p31"/>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31"/>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31"/>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31"/>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31"/>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31"/>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31"/>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31"/>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31"/>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31"/>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31"/>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31"/>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31"/>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31"/>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31"/>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31"/>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31"/>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31"/>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31"/>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31"/>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31"/>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31"/>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31"/>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31"/>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31"/>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31"/>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31"/>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31"/>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31"/>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31"/>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31"/>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31"/>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31"/>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31"/>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31"/>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31"/>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31"/>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31"/>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31"/>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31"/>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31"/>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31"/>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31"/>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31"/>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31"/>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31"/>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31"/>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31"/>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31"/>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31"/>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31"/>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31"/>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31"/>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31"/>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31"/>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31"/>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31"/>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31"/>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31"/>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31"/>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31"/>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31"/>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31"/>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31"/>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31"/>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31"/>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31"/>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31"/>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31"/>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31"/>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31"/>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31"/>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31"/>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31"/>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31"/>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31"/>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31"/>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31"/>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31"/>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31"/>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31"/>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31"/>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31"/>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31"/>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31"/>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31"/>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31"/>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31"/>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906" name="Google Shape;23906;p31"/>
          <p:cNvSpPr txBox="1">
            <a:spLocks noGrp="1"/>
          </p:cNvSpPr>
          <p:nvPr>
            <p:ph type="title"/>
          </p:nvPr>
        </p:nvSpPr>
        <p:spPr>
          <a:xfrm>
            <a:off x="713225" y="445025"/>
            <a:ext cx="7717500" cy="12591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and six columns">
  <p:cSld name="CUSTOM_13">
    <p:spTree>
      <p:nvGrpSpPr>
        <p:cNvPr id="1" name="Shape 23907"/>
        <p:cNvGrpSpPr/>
        <p:nvPr/>
      </p:nvGrpSpPr>
      <p:grpSpPr>
        <a:xfrm>
          <a:off x="0" y="0"/>
          <a:ext cx="0" cy="0"/>
          <a:chOff x="0" y="0"/>
          <a:chExt cx="0" cy="0"/>
        </a:xfrm>
      </p:grpSpPr>
      <p:grpSp>
        <p:nvGrpSpPr>
          <p:cNvPr id="23908" name="Google Shape;23908;p32"/>
          <p:cNvGrpSpPr/>
          <p:nvPr/>
        </p:nvGrpSpPr>
        <p:grpSpPr>
          <a:xfrm>
            <a:off x="23568" y="-688301"/>
            <a:ext cx="9152207" cy="6520116"/>
            <a:chOff x="238075" y="312675"/>
            <a:chExt cx="7142350" cy="5088275"/>
          </a:xfrm>
        </p:grpSpPr>
        <p:sp>
          <p:nvSpPr>
            <p:cNvPr id="23909" name="Google Shape;23909;p32"/>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32"/>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32"/>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32"/>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32"/>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32"/>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32"/>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32"/>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32"/>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32"/>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32"/>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32"/>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32"/>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32"/>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32"/>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32"/>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32"/>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32"/>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32"/>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32"/>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32"/>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32"/>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32"/>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32"/>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32"/>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32"/>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32"/>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32"/>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32"/>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32"/>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32"/>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32"/>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32"/>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32"/>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32"/>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32"/>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32"/>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32"/>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32"/>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32"/>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32"/>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32"/>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32"/>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32"/>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32"/>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32"/>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32"/>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32"/>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32"/>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32"/>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32"/>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32"/>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32"/>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32"/>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32"/>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32"/>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32"/>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32"/>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32"/>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32"/>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32"/>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32"/>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32"/>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32"/>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32"/>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32"/>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32"/>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32"/>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32"/>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32"/>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32"/>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32"/>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32"/>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32"/>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32"/>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32"/>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32"/>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32"/>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32"/>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32"/>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32"/>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32"/>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32"/>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32"/>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32"/>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32"/>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32"/>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32"/>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32"/>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32"/>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32"/>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32"/>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32"/>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32"/>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32"/>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32"/>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32"/>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32"/>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32"/>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32"/>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32"/>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32"/>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1" name="Google Shape;24011;p32"/>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32"/>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32"/>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32"/>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32"/>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32"/>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32"/>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32"/>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9" name="Google Shape;24019;p32"/>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0" name="Google Shape;24020;p32"/>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1" name="Google Shape;24021;p32"/>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2" name="Google Shape;24022;p32"/>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3" name="Google Shape;24023;p32"/>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32"/>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32"/>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6" name="Google Shape;24026;p32"/>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7" name="Google Shape;24027;p32"/>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32"/>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32"/>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32"/>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32"/>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32"/>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32"/>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32"/>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32"/>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32"/>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32"/>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32"/>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32"/>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32"/>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32"/>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32"/>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32"/>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32"/>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32"/>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32"/>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32"/>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32"/>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32"/>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32"/>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32"/>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32"/>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32"/>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32"/>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32"/>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32"/>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32"/>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32"/>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32"/>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32"/>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32"/>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32"/>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32"/>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32"/>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32"/>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32"/>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32"/>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32"/>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32"/>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32"/>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32"/>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2" name="Google Shape;24072;p32"/>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3" name="Google Shape;24073;p32"/>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32"/>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32"/>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32"/>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7" name="Google Shape;24077;p32"/>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8" name="Google Shape;24078;p32"/>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9" name="Google Shape;24079;p32"/>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32"/>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32"/>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32"/>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32"/>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32"/>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32"/>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32"/>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32"/>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32"/>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32"/>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0" name="Google Shape;24090;p32"/>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1" name="Google Shape;24091;p32"/>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32"/>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32"/>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32"/>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32"/>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32"/>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32"/>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32"/>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32"/>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32"/>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32"/>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2" name="Google Shape;24102;p32"/>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3" name="Google Shape;24103;p32"/>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32"/>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32"/>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32"/>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32"/>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32"/>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32"/>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32"/>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32"/>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32"/>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32"/>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4" name="Google Shape;24114;p32"/>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5" name="Google Shape;24115;p32"/>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32"/>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32"/>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32"/>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32"/>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32"/>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32"/>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32"/>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32"/>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32"/>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32"/>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6" name="Google Shape;24126;p32"/>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7" name="Google Shape;24127;p32"/>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32"/>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32"/>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32"/>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32"/>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32"/>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32"/>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32"/>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32"/>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32"/>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32"/>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8" name="Google Shape;24138;p32"/>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9" name="Google Shape;24139;p32"/>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32"/>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32"/>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32"/>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32"/>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32"/>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32"/>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32"/>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32"/>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32"/>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32"/>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0" name="Google Shape;24150;p32"/>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1" name="Google Shape;24151;p32"/>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32"/>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32"/>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32"/>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32"/>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32"/>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32"/>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32"/>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32"/>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32"/>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32"/>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2" name="Google Shape;24162;p32"/>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3" name="Google Shape;24163;p32"/>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32"/>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32"/>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32"/>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32"/>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32"/>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32"/>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32"/>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32"/>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32"/>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32"/>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4" name="Google Shape;24174;p32"/>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5" name="Google Shape;24175;p32"/>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32"/>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32"/>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32"/>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32"/>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32"/>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32"/>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32"/>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32"/>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32"/>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32"/>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6" name="Google Shape;24186;p32"/>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7" name="Google Shape;24187;p32"/>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32"/>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32"/>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32"/>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32"/>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32"/>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32"/>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32"/>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32"/>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32"/>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32"/>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8" name="Google Shape;24198;p32"/>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9" name="Google Shape;24199;p32"/>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32"/>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32"/>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32"/>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32"/>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32"/>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32"/>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32"/>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32"/>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32"/>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32"/>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32"/>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1" name="Google Shape;24211;p32"/>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32"/>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32"/>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32"/>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32"/>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32"/>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32"/>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8" name="Google Shape;24218;p32"/>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9" name="Google Shape;24219;p32"/>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0" name="Google Shape;24220;p32"/>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1" name="Google Shape;24221;p32"/>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2" name="Google Shape;24222;p32"/>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3" name="Google Shape;24223;p32"/>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4" name="Google Shape;24224;p32"/>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5" name="Google Shape;24225;p32"/>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6" name="Google Shape;24226;p32"/>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7" name="Google Shape;24227;p32"/>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8" name="Google Shape;24228;p32"/>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32"/>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32"/>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32"/>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32"/>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3" name="Google Shape;24233;p32"/>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4" name="Google Shape;24234;p32"/>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32"/>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32"/>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32"/>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32"/>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32"/>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32"/>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32"/>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32"/>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32"/>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32"/>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32"/>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32"/>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32"/>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32"/>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32"/>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32"/>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32"/>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32"/>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32"/>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32"/>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32"/>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32"/>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32"/>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32"/>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32"/>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32"/>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32"/>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32"/>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32"/>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32"/>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32"/>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32"/>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32"/>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32"/>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32"/>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32"/>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32"/>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32"/>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32"/>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32"/>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32"/>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32"/>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32"/>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32"/>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32"/>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32"/>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32"/>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32"/>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32"/>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32"/>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32"/>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32"/>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32"/>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32"/>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32"/>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32"/>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32"/>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32"/>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32"/>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32"/>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32"/>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32"/>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32"/>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32"/>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32"/>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32"/>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32"/>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32"/>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32"/>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32"/>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32"/>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32"/>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32"/>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32"/>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32"/>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32"/>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32"/>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32"/>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32"/>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32"/>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32"/>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32"/>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32"/>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32"/>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32"/>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32"/>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32"/>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32"/>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32"/>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32"/>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32"/>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32"/>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32"/>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32"/>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32"/>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32"/>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32"/>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32"/>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32"/>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32"/>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32"/>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32"/>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32"/>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32"/>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32"/>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32"/>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32"/>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32"/>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32"/>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32"/>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32"/>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32"/>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32"/>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32"/>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32"/>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32"/>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32"/>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32"/>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32"/>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32"/>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32"/>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32"/>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32"/>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32"/>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32"/>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32"/>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32"/>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32"/>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32"/>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32"/>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32"/>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32"/>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32"/>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32"/>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32"/>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32"/>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32"/>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32"/>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32"/>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32"/>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32"/>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32"/>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32"/>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32"/>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32"/>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32"/>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32"/>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32"/>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32"/>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32"/>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32"/>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32"/>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32"/>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32"/>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32"/>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32"/>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32"/>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32"/>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32"/>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32"/>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32"/>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32"/>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32"/>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32"/>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32"/>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32"/>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32"/>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32"/>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32"/>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32"/>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32"/>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32"/>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32"/>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32"/>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32"/>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32"/>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32"/>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32"/>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32"/>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32"/>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32"/>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32"/>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32"/>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32"/>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32"/>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32"/>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32"/>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32"/>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32"/>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32"/>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32"/>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32"/>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7" name="Google Shape;24427;p32"/>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32"/>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32"/>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32"/>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32"/>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32"/>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3" name="Google Shape;24433;p32"/>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4" name="Google Shape;24434;p32"/>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5" name="Google Shape;24435;p32"/>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6" name="Google Shape;24436;p32"/>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7" name="Google Shape;24437;p32"/>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8" name="Google Shape;24438;p32"/>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9" name="Google Shape;24439;p32"/>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0" name="Google Shape;24440;p32"/>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1" name="Google Shape;24441;p32"/>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2" name="Google Shape;24442;p32"/>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3" name="Google Shape;24443;p32"/>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32"/>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32"/>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6" name="Google Shape;24446;p32"/>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7" name="Google Shape;24447;p32"/>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32"/>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32"/>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32"/>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32"/>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32"/>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32"/>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32"/>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32"/>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32"/>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32"/>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32"/>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32"/>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32"/>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32"/>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32"/>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32"/>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32"/>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32"/>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32"/>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32"/>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32"/>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32"/>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32"/>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32"/>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32"/>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32"/>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32"/>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32"/>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32"/>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32"/>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32"/>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32"/>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32"/>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32"/>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32"/>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32"/>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32"/>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32"/>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32"/>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32"/>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32"/>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32"/>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32"/>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32"/>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92" name="Google Shape;24492;p32"/>
          <p:cNvGrpSpPr/>
          <p:nvPr/>
        </p:nvGrpSpPr>
        <p:grpSpPr>
          <a:xfrm>
            <a:off x="-128548" y="-596017"/>
            <a:ext cx="9357872" cy="6281452"/>
            <a:chOff x="235375" y="458950"/>
            <a:chExt cx="7145050" cy="4796100"/>
          </a:xfrm>
        </p:grpSpPr>
        <p:sp>
          <p:nvSpPr>
            <p:cNvPr id="24493" name="Google Shape;24493;p32"/>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32"/>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32"/>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32"/>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7" name="Google Shape;24497;p32"/>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8" name="Google Shape;24498;p32"/>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9" name="Google Shape;24499;p32"/>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32"/>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32"/>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32"/>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32"/>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32"/>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32"/>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32"/>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32"/>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32"/>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32"/>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0" name="Google Shape;24510;p32"/>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1" name="Google Shape;24511;p32"/>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32"/>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32"/>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32"/>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32"/>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32"/>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32"/>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32"/>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32"/>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32"/>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32"/>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2" name="Google Shape;24522;p32"/>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3" name="Google Shape;24523;p32"/>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32"/>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32"/>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32"/>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32"/>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8" name="Google Shape;24528;p32"/>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32"/>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32"/>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32"/>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32"/>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32"/>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4" name="Google Shape;24534;p32"/>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5" name="Google Shape;24535;p32"/>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32"/>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32"/>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32"/>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32"/>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32"/>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32"/>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32"/>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32"/>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32"/>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32"/>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6" name="Google Shape;24546;p32"/>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7" name="Google Shape;24547;p32"/>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32"/>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32"/>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32"/>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32"/>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32"/>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32"/>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32"/>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32"/>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32"/>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32"/>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8" name="Google Shape;24558;p32"/>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9" name="Google Shape;24559;p32"/>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32"/>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32"/>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32"/>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32"/>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32"/>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32"/>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32"/>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32"/>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32"/>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32"/>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0" name="Google Shape;24570;p32"/>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1" name="Google Shape;24571;p32"/>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32"/>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32"/>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32"/>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32"/>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32"/>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32"/>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32"/>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32"/>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32"/>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32"/>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2" name="Google Shape;24582;p32"/>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3" name="Google Shape;24583;p32"/>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32"/>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32"/>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32"/>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32"/>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32"/>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32"/>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32"/>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32"/>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32"/>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32"/>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4" name="Google Shape;24594;p32"/>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5" name="Google Shape;24595;p32"/>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32"/>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32"/>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32"/>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32"/>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32"/>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32"/>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32"/>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32"/>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32"/>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32"/>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6" name="Google Shape;24606;p32"/>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7" name="Google Shape;24607;p32"/>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32"/>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32"/>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32"/>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32"/>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32"/>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32"/>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32"/>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32"/>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32"/>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32"/>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8" name="Google Shape;24618;p32"/>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9" name="Google Shape;24619;p32"/>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32"/>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32"/>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32"/>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32"/>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32"/>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32"/>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32"/>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32"/>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32"/>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32"/>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32"/>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1" name="Google Shape;24631;p32"/>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32"/>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32"/>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32"/>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32"/>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32"/>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32"/>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8" name="Google Shape;24638;p32"/>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9" name="Google Shape;24639;p32"/>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32"/>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32"/>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32"/>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32"/>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32"/>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45" name="Google Shape;24645;p32"/>
          <p:cNvGrpSpPr/>
          <p:nvPr/>
        </p:nvGrpSpPr>
        <p:grpSpPr>
          <a:xfrm>
            <a:off x="-79368" y="-558092"/>
            <a:ext cx="9358095" cy="6205603"/>
            <a:chOff x="236675" y="487975"/>
            <a:chExt cx="7144675" cy="4737825"/>
          </a:xfrm>
        </p:grpSpPr>
        <p:sp>
          <p:nvSpPr>
            <p:cNvPr id="24646" name="Google Shape;24646;p32"/>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32"/>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8" name="Google Shape;24648;p32"/>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9" name="Google Shape;24649;p32"/>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0" name="Google Shape;24650;p32"/>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1" name="Google Shape;24651;p32"/>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2" name="Google Shape;24652;p32"/>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3" name="Google Shape;24653;p32"/>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4" name="Google Shape;24654;p32"/>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5" name="Google Shape;24655;p32"/>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6" name="Google Shape;24656;p32"/>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7" name="Google Shape;24657;p32"/>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8" name="Google Shape;24658;p32"/>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9" name="Google Shape;24659;p32"/>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0" name="Google Shape;24660;p32"/>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1" name="Google Shape;24661;p32"/>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2" name="Google Shape;24662;p32"/>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32"/>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32"/>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32"/>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32"/>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7" name="Google Shape;24667;p32"/>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8" name="Google Shape;24668;p32"/>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9" name="Google Shape;24669;p32"/>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0" name="Google Shape;24670;p32"/>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1" name="Google Shape;24671;p32"/>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32"/>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32"/>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4" name="Google Shape;24674;p32"/>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5" name="Google Shape;24675;p32"/>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6" name="Google Shape;24676;p32"/>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32"/>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32"/>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32"/>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32"/>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32"/>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32"/>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32"/>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32"/>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32"/>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32"/>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32"/>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32"/>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9" name="Google Shape;24689;p32"/>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0" name="Google Shape;24690;p32"/>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32"/>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32"/>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32"/>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32"/>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32"/>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32"/>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32"/>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32"/>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32"/>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32"/>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1" name="Google Shape;24701;p32"/>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32"/>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32"/>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32"/>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32"/>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32"/>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32"/>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32"/>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32"/>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32"/>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32"/>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32"/>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3" name="Google Shape;24713;p32"/>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4" name="Google Shape;24714;p32"/>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5" name="Google Shape;24715;p32"/>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32"/>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32"/>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32"/>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32"/>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32"/>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32"/>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32"/>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32"/>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32"/>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32"/>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6" name="Google Shape;24726;p32"/>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7" name="Google Shape;24727;p32"/>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32"/>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32"/>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32"/>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32"/>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32"/>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32"/>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32"/>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32"/>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32"/>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32"/>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8" name="Google Shape;24738;p32"/>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9" name="Google Shape;24739;p32"/>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32"/>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32"/>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32"/>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32"/>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32"/>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32"/>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32"/>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32"/>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32"/>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32"/>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0" name="Google Shape;24750;p32"/>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1" name="Google Shape;24751;p32"/>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32"/>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32"/>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32"/>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32"/>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32"/>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32"/>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32"/>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32"/>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32"/>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32"/>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2" name="Google Shape;24762;p32"/>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3" name="Google Shape;24763;p32"/>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32"/>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32"/>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32"/>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767" name="Google Shape;24767;p32"/>
          <p:cNvSpPr txBox="1">
            <a:spLocks noGrp="1"/>
          </p:cNvSpPr>
          <p:nvPr>
            <p:ph type="title"/>
          </p:nvPr>
        </p:nvSpPr>
        <p:spPr>
          <a:xfrm>
            <a:off x="713225" y="445025"/>
            <a:ext cx="7717500" cy="10410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4768" name="Google Shape;24768;p32"/>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32"/>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32"/>
          <p:cNvSpPr txBox="1">
            <a:spLocks noGrp="1"/>
          </p:cNvSpPr>
          <p:nvPr>
            <p:ph type="ctrTitle" idx="2"/>
          </p:nvPr>
        </p:nvSpPr>
        <p:spPr>
          <a:xfrm>
            <a:off x="707025" y="191529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2"/>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4771" name="Google Shape;24771;p32"/>
          <p:cNvSpPr txBox="1">
            <a:spLocks noGrp="1"/>
          </p:cNvSpPr>
          <p:nvPr>
            <p:ph type="subTitle" idx="1"/>
          </p:nvPr>
        </p:nvSpPr>
        <p:spPr>
          <a:xfrm>
            <a:off x="707025" y="2369300"/>
            <a:ext cx="2382600" cy="58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772" name="Google Shape;24772;p32"/>
          <p:cNvSpPr txBox="1">
            <a:spLocks noGrp="1"/>
          </p:cNvSpPr>
          <p:nvPr>
            <p:ph type="ctrTitle" idx="3"/>
          </p:nvPr>
        </p:nvSpPr>
        <p:spPr>
          <a:xfrm>
            <a:off x="3380700" y="191529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4773" name="Google Shape;24773;p32"/>
          <p:cNvSpPr txBox="1">
            <a:spLocks noGrp="1"/>
          </p:cNvSpPr>
          <p:nvPr>
            <p:ph type="subTitle" idx="4"/>
          </p:nvPr>
        </p:nvSpPr>
        <p:spPr>
          <a:xfrm>
            <a:off x="3380699" y="2369300"/>
            <a:ext cx="2382600" cy="58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774" name="Google Shape;24774;p32"/>
          <p:cNvSpPr txBox="1">
            <a:spLocks noGrp="1"/>
          </p:cNvSpPr>
          <p:nvPr>
            <p:ph type="ctrTitle" idx="5"/>
          </p:nvPr>
        </p:nvSpPr>
        <p:spPr>
          <a:xfrm>
            <a:off x="6054375" y="191529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4775" name="Google Shape;24775;p32"/>
          <p:cNvSpPr txBox="1">
            <a:spLocks noGrp="1"/>
          </p:cNvSpPr>
          <p:nvPr>
            <p:ph type="subTitle" idx="6"/>
          </p:nvPr>
        </p:nvSpPr>
        <p:spPr>
          <a:xfrm>
            <a:off x="6054375" y="2369300"/>
            <a:ext cx="2382600" cy="58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776" name="Google Shape;24776;p32"/>
          <p:cNvSpPr txBox="1">
            <a:spLocks noGrp="1"/>
          </p:cNvSpPr>
          <p:nvPr>
            <p:ph type="ctrTitle" idx="7"/>
          </p:nvPr>
        </p:nvSpPr>
        <p:spPr>
          <a:xfrm>
            <a:off x="707037" y="350604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2"/>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4777" name="Google Shape;24777;p32"/>
          <p:cNvSpPr txBox="1">
            <a:spLocks noGrp="1"/>
          </p:cNvSpPr>
          <p:nvPr>
            <p:ph type="subTitle" idx="8"/>
          </p:nvPr>
        </p:nvSpPr>
        <p:spPr>
          <a:xfrm>
            <a:off x="707050" y="3960050"/>
            <a:ext cx="2382600" cy="58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778" name="Google Shape;24778;p32"/>
          <p:cNvSpPr txBox="1">
            <a:spLocks noGrp="1"/>
          </p:cNvSpPr>
          <p:nvPr>
            <p:ph type="ctrTitle" idx="9"/>
          </p:nvPr>
        </p:nvSpPr>
        <p:spPr>
          <a:xfrm>
            <a:off x="3380713" y="350604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4779" name="Google Shape;24779;p32"/>
          <p:cNvSpPr txBox="1">
            <a:spLocks noGrp="1"/>
          </p:cNvSpPr>
          <p:nvPr>
            <p:ph type="subTitle" idx="13"/>
          </p:nvPr>
        </p:nvSpPr>
        <p:spPr>
          <a:xfrm>
            <a:off x="3380724" y="3960050"/>
            <a:ext cx="2382600" cy="58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780" name="Google Shape;24780;p32"/>
          <p:cNvSpPr txBox="1">
            <a:spLocks noGrp="1"/>
          </p:cNvSpPr>
          <p:nvPr>
            <p:ph type="ctrTitle" idx="14"/>
          </p:nvPr>
        </p:nvSpPr>
        <p:spPr>
          <a:xfrm>
            <a:off x="6054388" y="3506048"/>
            <a:ext cx="23826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4781" name="Google Shape;24781;p32"/>
          <p:cNvSpPr txBox="1">
            <a:spLocks noGrp="1"/>
          </p:cNvSpPr>
          <p:nvPr>
            <p:ph type="subTitle" idx="15"/>
          </p:nvPr>
        </p:nvSpPr>
        <p:spPr>
          <a:xfrm>
            <a:off x="6054400" y="3960050"/>
            <a:ext cx="2382600" cy="5853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three columns ">
  <p:cSld name="TITLE_ONLY_1_2">
    <p:spTree>
      <p:nvGrpSpPr>
        <p:cNvPr id="1" name="Shape 24782"/>
        <p:cNvGrpSpPr/>
        <p:nvPr/>
      </p:nvGrpSpPr>
      <p:grpSpPr>
        <a:xfrm>
          <a:off x="0" y="0"/>
          <a:ext cx="0" cy="0"/>
          <a:chOff x="0" y="0"/>
          <a:chExt cx="0" cy="0"/>
        </a:xfrm>
      </p:grpSpPr>
      <p:grpSp>
        <p:nvGrpSpPr>
          <p:cNvPr id="24783" name="Google Shape;24783;p33"/>
          <p:cNvGrpSpPr/>
          <p:nvPr/>
        </p:nvGrpSpPr>
        <p:grpSpPr>
          <a:xfrm flipH="1">
            <a:off x="-2000474" y="-165027"/>
            <a:ext cx="11226942" cy="5700535"/>
            <a:chOff x="238125" y="1043475"/>
            <a:chExt cx="7142275" cy="3626525"/>
          </a:xfrm>
        </p:grpSpPr>
        <p:sp>
          <p:nvSpPr>
            <p:cNvPr id="24784" name="Google Shape;24784;p33"/>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33"/>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6" name="Google Shape;24786;p33"/>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7" name="Google Shape;24787;p33"/>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8" name="Google Shape;24788;p33"/>
          <p:cNvGrpSpPr/>
          <p:nvPr/>
        </p:nvGrpSpPr>
        <p:grpSpPr>
          <a:xfrm>
            <a:off x="23568" y="-688301"/>
            <a:ext cx="9152207" cy="6520116"/>
            <a:chOff x="238075" y="312675"/>
            <a:chExt cx="7142350" cy="5088275"/>
          </a:xfrm>
        </p:grpSpPr>
        <p:sp>
          <p:nvSpPr>
            <p:cNvPr id="24789" name="Google Shape;24789;p33"/>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33"/>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33"/>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33"/>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33"/>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33"/>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33"/>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33"/>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33"/>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8" name="Google Shape;24798;p33"/>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9" name="Google Shape;24799;p33"/>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33"/>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33"/>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33"/>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33"/>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33"/>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33"/>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33"/>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33"/>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33"/>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33"/>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0" name="Google Shape;24810;p33"/>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1" name="Google Shape;24811;p33"/>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33"/>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33"/>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33"/>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33"/>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33"/>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33"/>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33"/>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33"/>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33"/>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33"/>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2" name="Google Shape;24822;p33"/>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3" name="Google Shape;24823;p33"/>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33"/>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33"/>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33"/>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33"/>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33"/>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33"/>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33"/>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33"/>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33"/>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33"/>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4" name="Google Shape;24834;p33"/>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5" name="Google Shape;24835;p33"/>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33"/>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33"/>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33"/>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33"/>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33"/>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33"/>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33"/>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33"/>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33"/>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33"/>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6" name="Google Shape;24846;p33"/>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7" name="Google Shape;24847;p33"/>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33"/>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33"/>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33"/>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33"/>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33"/>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33"/>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33"/>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33"/>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33"/>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33"/>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33"/>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33"/>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33"/>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33"/>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33"/>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33"/>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33"/>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33"/>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33"/>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33"/>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33"/>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33"/>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33"/>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33"/>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33"/>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33"/>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33"/>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33"/>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33"/>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33"/>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33"/>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33"/>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33"/>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33"/>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33"/>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33"/>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33"/>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33"/>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33"/>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33"/>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33"/>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33"/>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33"/>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33"/>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2" name="Google Shape;24892;p33"/>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3" name="Google Shape;24893;p33"/>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33"/>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33"/>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33"/>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33"/>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33"/>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33"/>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33"/>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33"/>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33"/>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33"/>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33"/>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33"/>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33"/>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33"/>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33"/>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33"/>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33"/>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33"/>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33"/>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33"/>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33"/>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33"/>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33"/>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33"/>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33"/>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33"/>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33"/>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33"/>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33"/>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33"/>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33"/>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33"/>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33"/>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33"/>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33"/>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33"/>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33"/>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33"/>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33"/>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33"/>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33"/>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33"/>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33"/>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33"/>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8" name="Google Shape;24938;p33"/>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33"/>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33"/>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33"/>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33"/>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3" name="Google Shape;24943;p33"/>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4" name="Google Shape;24944;p33"/>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33"/>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33"/>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33"/>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8" name="Google Shape;24948;p33"/>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9" name="Google Shape;24949;p33"/>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33"/>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33"/>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33"/>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33"/>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33"/>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33"/>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33"/>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33"/>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33"/>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33"/>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33"/>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33"/>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2" name="Google Shape;24962;p33"/>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3" name="Google Shape;24963;p33"/>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33"/>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33"/>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33"/>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33"/>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33"/>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33"/>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33"/>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33"/>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33"/>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33"/>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4" name="Google Shape;24974;p33"/>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5" name="Google Shape;24975;p33"/>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6" name="Google Shape;24976;p33"/>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33"/>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33"/>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33"/>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33"/>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1" name="Google Shape;24981;p33"/>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2" name="Google Shape;24982;p33"/>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3" name="Google Shape;24983;p33"/>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4" name="Google Shape;24984;p33"/>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33"/>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33"/>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33"/>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33"/>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33"/>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33"/>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33"/>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33"/>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33"/>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33"/>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5" name="Google Shape;24995;p33"/>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6" name="Google Shape;24996;p33"/>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33"/>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33"/>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33"/>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33"/>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33"/>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33"/>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33"/>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33"/>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33"/>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33"/>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7" name="Google Shape;25007;p33"/>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8" name="Google Shape;25008;p33"/>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33"/>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33"/>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33"/>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33"/>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33"/>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33"/>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33"/>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33"/>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33"/>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33"/>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9" name="Google Shape;25019;p33"/>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0" name="Google Shape;25020;p33"/>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33"/>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33"/>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33"/>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33"/>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33"/>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33"/>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33"/>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33"/>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33"/>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33"/>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1" name="Google Shape;25031;p33"/>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2" name="Google Shape;25032;p33"/>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33"/>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33"/>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33"/>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33"/>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33"/>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33"/>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33"/>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33"/>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33"/>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33"/>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3" name="Google Shape;25043;p33"/>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4" name="Google Shape;25044;p33"/>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33"/>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33"/>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33"/>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33"/>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33"/>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33"/>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33"/>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33"/>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33"/>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33"/>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5" name="Google Shape;25055;p33"/>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6" name="Google Shape;25056;p33"/>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33"/>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33"/>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33"/>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33"/>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33"/>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33"/>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33"/>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33"/>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33"/>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33"/>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7" name="Google Shape;25067;p33"/>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8" name="Google Shape;25068;p33"/>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33"/>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33"/>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33"/>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33"/>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33"/>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33"/>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33"/>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33"/>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33"/>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33"/>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9" name="Google Shape;25079;p33"/>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0" name="Google Shape;25080;p33"/>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33"/>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33"/>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33"/>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33"/>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33"/>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33"/>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33"/>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33"/>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33"/>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33"/>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1" name="Google Shape;25091;p33"/>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2" name="Google Shape;25092;p33"/>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33"/>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33"/>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33"/>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33"/>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33"/>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33"/>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33"/>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33"/>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33"/>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33"/>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3" name="Google Shape;25103;p33"/>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4" name="Google Shape;25104;p33"/>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33"/>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33"/>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33"/>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33"/>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33"/>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33"/>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33"/>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33"/>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33"/>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33"/>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5" name="Google Shape;25115;p33"/>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6" name="Google Shape;25116;p33"/>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33"/>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33"/>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33"/>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33"/>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33"/>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33"/>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33"/>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33"/>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33"/>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33"/>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7" name="Google Shape;25127;p33"/>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8" name="Google Shape;25128;p33"/>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33"/>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33"/>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33"/>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33"/>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33"/>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33"/>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33"/>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33"/>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33"/>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33"/>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9" name="Google Shape;25139;p33"/>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0" name="Google Shape;25140;p33"/>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1" name="Google Shape;25141;p33"/>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33"/>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33"/>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33"/>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33"/>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33"/>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33"/>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33"/>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33"/>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33"/>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33"/>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2" name="Google Shape;25152;p33"/>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3" name="Google Shape;25153;p33"/>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33"/>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33"/>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33"/>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33"/>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33"/>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33"/>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33"/>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33"/>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33"/>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33"/>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4" name="Google Shape;25164;p33"/>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5" name="Google Shape;25165;p33"/>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33"/>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33"/>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33"/>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33"/>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33"/>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33"/>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33"/>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33"/>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33"/>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33"/>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6" name="Google Shape;25176;p33"/>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7" name="Google Shape;25177;p33"/>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33"/>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33"/>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33"/>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33"/>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33"/>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33"/>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33"/>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33"/>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33"/>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33"/>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8" name="Google Shape;25188;p33"/>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9" name="Google Shape;25189;p33"/>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33"/>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33"/>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33"/>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33"/>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33"/>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33"/>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33"/>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33"/>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33"/>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33"/>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0" name="Google Shape;25200;p33"/>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1" name="Google Shape;25201;p33"/>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33"/>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33"/>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33"/>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33"/>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33"/>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33"/>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33"/>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33"/>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33"/>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33"/>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2" name="Google Shape;25212;p33"/>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3" name="Google Shape;25213;p33"/>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33"/>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33"/>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33"/>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33"/>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33"/>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33"/>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33"/>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33"/>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33"/>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33"/>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4" name="Google Shape;25224;p33"/>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5" name="Google Shape;25225;p33"/>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33"/>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33"/>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33"/>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33"/>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33"/>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33"/>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33"/>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33"/>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33"/>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33"/>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6" name="Google Shape;25236;p33"/>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7" name="Google Shape;25237;p33"/>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33"/>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33"/>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33"/>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33"/>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33"/>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33"/>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33"/>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33"/>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33"/>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33"/>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8" name="Google Shape;25248;p33"/>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9" name="Google Shape;25249;p33"/>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33"/>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33"/>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33"/>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33"/>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33"/>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33"/>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33"/>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33"/>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33"/>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33"/>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0" name="Google Shape;25260;p33"/>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1" name="Google Shape;25261;p33"/>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33"/>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33"/>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33"/>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33"/>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33"/>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33"/>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33"/>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33"/>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33"/>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33"/>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2" name="Google Shape;25272;p33"/>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3" name="Google Shape;25273;p33"/>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33"/>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33"/>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33"/>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33"/>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33"/>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33"/>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33"/>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33"/>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33"/>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33"/>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4" name="Google Shape;25284;p33"/>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5" name="Google Shape;25285;p33"/>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33"/>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33"/>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33"/>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33"/>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33"/>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33"/>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33"/>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33"/>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33"/>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33"/>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6" name="Google Shape;25296;p33"/>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7" name="Google Shape;25297;p33"/>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33"/>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33"/>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33"/>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33"/>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33"/>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33"/>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33"/>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33"/>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33"/>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33"/>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33"/>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33"/>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0" name="Google Shape;25310;p33"/>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1" name="Google Shape;25311;p33"/>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33"/>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33"/>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33"/>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33"/>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33"/>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33"/>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33"/>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33"/>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33"/>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33"/>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2" name="Google Shape;25322;p33"/>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33"/>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33"/>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33"/>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33"/>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33"/>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33"/>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9" name="Google Shape;25329;p33"/>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0" name="Google Shape;25330;p33"/>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33"/>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33"/>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3" name="Google Shape;25333;p33"/>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4" name="Google Shape;25334;p33"/>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33"/>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33"/>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33"/>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33"/>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33"/>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33"/>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33"/>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33"/>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33"/>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33"/>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33"/>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33"/>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33"/>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33"/>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33"/>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33"/>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33"/>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33"/>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33"/>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33"/>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33"/>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33"/>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33"/>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33"/>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33"/>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33"/>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33"/>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33"/>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33"/>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33"/>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33"/>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33"/>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33"/>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33"/>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33"/>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33"/>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33"/>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72" name="Google Shape;25372;p33"/>
          <p:cNvGrpSpPr/>
          <p:nvPr/>
        </p:nvGrpSpPr>
        <p:grpSpPr>
          <a:xfrm>
            <a:off x="-128548" y="-596017"/>
            <a:ext cx="9357872" cy="6281452"/>
            <a:chOff x="235375" y="458950"/>
            <a:chExt cx="7145050" cy="4796100"/>
          </a:xfrm>
        </p:grpSpPr>
        <p:sp>
          <p:nvSpPr>
            <p:cNvPr id="25373" name="Google Shape;25373;p33"/>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33"/>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33"/>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33"/>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33"/>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33"/>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9" name="Google Shape;25379;p33"/>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0" name="Google Shape;25380;p33"/>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33"/>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33"/>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33"/>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4" name="Google Shape;25384;p33"/>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5" name="Google Shape;25385;p33"/>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6" name="Google Shape;25386;p33"/>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33"/>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33"/>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33"/>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33"/>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33"/>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33"/>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33"/>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33"/>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33"/>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33"/>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7" name="Google Shape;25397;p33"/>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8" name="Google Shape;25398;p33"/>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33"/>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33"/>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33"/>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33"/>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33"/>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33"/>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33"/>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33"/>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33"/>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33"/>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9" name="Google Shape;25409;p33"/>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0" name="Google Shape;25410;p33"/>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33"/>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33"/>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33"/>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33"/>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33"/>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33"/>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33"/>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33"/>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33"/>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33"/>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1" name="Google Shape;25421;p33"/>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2" name="Google Shape;25422;p33"/>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33"/>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33"/>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33"/>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6" name="Google Shape;25426;p33"/>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7" name="Google Shape;25427;p33"/>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8" name="Google Shape;25428;p33"/>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33"/>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33"/>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33"/>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33"/>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3" name="Google Shape;25433;p33"/>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4" name="Google Shape;25434;p33"/>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33"/>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33"/>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33"/>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33"/>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33"/>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33"/>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33"/>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33"/>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33"/>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33"/>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5" name="Google Shape;25445;p33"/>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6" name="Google Shape;25446;p33"/>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33"/>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33"/>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33"/>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33"/>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33"/>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33"/>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33"/>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33"/>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33"/>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33"/>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7" name="Google Shape;25457;p33"/>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8" name="Google Shape;25458;p33"/>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33"/>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33"/>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33"/>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33"/>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33"/>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33"/>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33"/>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33"/>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33"/>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33"/>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9" name="Google Shape;25469;p33"/>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0" name="Google Shape;25470;p33"/>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33"/>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33"/>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33"/>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33"/>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33"/>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33"/>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33"/>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33"/>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33"/>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33"/>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1" name="Google Shape;25481;p33"/>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2" name="Google Shape;25482;p33"/>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33"/>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33"/>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33"/>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33"/>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33"/>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33"/>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33"/>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33"/>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33"/>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33"/>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3" name="Google Shape;25493;p33"/>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4" name="Google Shape;25494;p33"/>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33"/>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33"/>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33"/>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33"/>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33"/>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33"/>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33"/>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33"/>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33"/>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33"/>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5" name="Google Shape;25505;p33"/>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6" name="Google Shape;25506;p33"/>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33"/>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33"/>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33"/>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33"/>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33"/>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33"/>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33"/>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33"/>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33"/>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33"/>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33"/>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8" name="Google Shape;25518;p33"/>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33"/>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33"/>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33"/>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33"/>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33"/>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33"/>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25" name="Google Shape;25525;p33"/>
          <p:cNvGrpSpPr/>
          <p:nvPr/>
        </p:nvGrpSpPr>
        <p:grpSpPr>
          <a:xfrm>
            <a:off x="-79368" y="-558092"/>
            <a:ext cx="9358095" cy="6205603"/>
            <a:chOff x="236675" y="487975"/>
            <a:chExt cx="7144675" cy="4737825"/>
          </a:xfrm>
        </p:grpSpPr>
        <p:sp>
          <p:nvSpPr>
            <p:cNvPr id="25526" name="Google Shape;25526;p33"/>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7" name="Google Shape;25527;p33"/>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8" name="Google Shape;25528;p33"/>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9" name="Google Shape;25529;p33"/>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0" name="Google Shape;25530;p33"/>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1" name="Google Shape;25531;p33"/>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33"/>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33"/>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33"/>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33"/>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6" name="Google Shape;25536;p33"/>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33"/>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33"/>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33"/>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33"/>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1" name="Google Shape;25541;p33"/>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2" name="Google Shape;25542;p33"/>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3" name="Google Shape;25543;p33"/>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33"/>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33"/>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33"/>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33"/>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33"/>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33"/>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33"/>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33"/>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2" name="Google Shape;25552;p33"/>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3" name="Google Shape;25553;p33"/>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4" name="Google Shape;25554;p33"/>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5" name="Google Shape;25555;p33"/>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6" name="Google Shape;25556;p33"/>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7" name="Google Shape;25557;p33"/>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33"/>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33"/>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33"/>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33"/>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2" name="Google Shape;25562;p33"/>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3" name="Google Shape;25563;p33"/>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4" name="Google Shape;25564;p33"/>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5" name="Google Shape;25565;p33"/>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33"/>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33"/>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33"/>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33"/>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33"/>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33"/>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33"/>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33"/>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33"/>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33"/>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6" name="Google Shape;25576;p33"/>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7" name="Google Shape;25577;p33"/>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33"/>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33"/>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33"/>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33"/>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33"/>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33"/>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33"/>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33"/>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33"/>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33"/>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8" name="Google Shape;25588;p33"/>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9" name="Google Shape;25589;p33"/>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33"/>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33"/>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33"/>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33"/>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33"/>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33"/>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33"/>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33"/>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33"/>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33"/>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0" name="Google Shape;25600;p33"/>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1" name="Google Shape;25601;p33"/>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33"/>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33"/>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33"/>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33"/>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33"/>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33"/>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33"/>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33"/>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33"/>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33"/>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2" name="Google Shape;25612;p33"/>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3" name="Google Shape;25613;p33"/>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33"/>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33"/>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33"/>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33"/>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33"/>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33"/>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33"/>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33"/>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33"/>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33"/>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4" name="Google Shape;25624;p33"/>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5" name="Google Shape;25625;p33"/>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33"/>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33"/>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33"/>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33"/>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33"/>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33"/>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33"/>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33"/>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33"/>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33"/>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6" name="Google Shape;25636;p33"/>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7" name="Google Shape;25637;p33"/>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33"/>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33"/>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33"/>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33"/>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33"/>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33"/>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33"/>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33"/>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33"/>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647" name="Google Shape;25647;p33"/>
          <p:cNvSpPr txBox="1">
            <a:spLocks noGrp="1"/>
          </p:cNvSpPr>
          <p:nvPr>
            <p:ph type="title"/>
          </p:nvPr>
        </p:nvSpPr>
        <p:spPr>
          <a:xfrm>
            <a:off x="817300" y="445025"/>
            <a:ext cx="48651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648" name="Google Shape;25648;p33"/>
          <p:cNvSpPr txBox="1">
            <a:spLocks noGrp="1"/>
          </p:cNvSpPr>
          <p:nvPr>
            <p:ph type="subTitle" idx="1"/>
          </p:nvPr>
        </p:nvSpPr>
        <p:spPr>
          <a:xfrm>
            <a:off x="1012000" y="386365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5649" name="Google Shape;25649;p33"/>
          <p:cNvSpPr txBox="1">
            <a:spLocks noGrp="1"/>
          </p:cNvSpPr>
          <p:nvPr>
            <p:ph type="subTitle" idx="2"/>
          </p:nvPr>
        </p:nvSpPr>
        <p:spPr>
          <a:xfrm>
            <a:off x="3649800" y="386365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5650" name="Google Shape;25650;p33"/>
          <p:cNvSpPr txBox="1">
            <a:spLocks noGrp="1"/>
          </p:cNvSpPr>
          <p:nvPr>
            <p:ph type="subTitle" idx="3"/>
          </p:nvPr>
        </p:nvSpPr>
        <p:spPr>
          <a:xfrm>
            <a:off x="6287600" y="3863650"/>
            <a:ext cx="1844400" cy="432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5651" name="Google Shape;25651;p33"/>
          <p:cNvSpPr txBox="1">
            <a:spLocks noGrp="1"/>
          </p:cNvSpPr>
          <p:nvPr>
            <p:ph type="ctrTitle" idx="4"/>
          </p:nvPr>
        </p:nvSpPr>
        <p:spPr>
          <a:xfrm>
            <a:off x="742900" y="3382548"/>
            <a:ext cx="2382600" cy="512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5652" name="Google Shape;25652;p33"/>
          <p:cNvSpPr txBox="1">
            <a:spLocks noGrp="1"/>
          </p:cNvSpPr>
          <p:nvPr>
            <p:ph type="ctrTitle" idx="5"/>
          </p:nvPr>
        </p:nvSpPr>
        <p:spPr>
          <a:xfrm>
            <a:off x="3380700" y="3382548"/>
            <a:ext cx="2382600" cy="512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5653" name="Google Shape;25653;p33"/>
          <p:cNvSpPr txBox="1">
            <a:spLocks noGrp="1"/>
          </p:cNvSpPr>
          <p:nvPr>
            <p:ph type="ctrTitle" idx="6"/>
          </p:nvPr>
        </p:nvSpPr>
        <p:spPr>
          <a:xfrm>
            <a:off x="6018500" y="3382548"/>
            <a:ext cx="2382600" cy="512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three columns 1">
  <p:cSld name="CUSTOM_16">
    <p:spTree>
      <p:nvGrpSpPr>
        <p:cNvPr id="1" name="Shape 25654"/>
        <p:cNvGrpSpPr/>
        <p:nvPr/>
      </p:nvGrpSpPr>
      <p:grpSpPr>
        <a:xfrm>
          <a:off x="0" y="0"/>
          <a:ext cx="0" cy="0"/>
          <a:chOff x="0" y="0"/>
          <a:chExt cx="0" cy="0"/>
        </a:xfrm>
      </p:grpSpPr>
      <p:grpSp>
        <p:nvGrpSpPr>
          <p:cNvPr id="25655" name="Google Shape;25655;p34"/>
          <p:cNvGrpSpPr/>
          <p:nvPr/>
        </p:nvGrpSpPr>
        <p:grpSpPr>
          <a:xfrm>
            <a:off x="23568" y="-688301"/>
            <a:ext cx="9152207" cy="6520116"/>
            <a:chOff x="238075" y="312675"/>
            <a:chExt cx="7142350" cy="5088275"/>
          </a:xfrm>
        </p:grpSpPr>
        <p:sp>
          <p:nvSpPr>
            <p:cNvPr id="25656" name="Google Shape;25656;p34"/>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34"/>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34"/>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34"/>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0" name="Google Shape;25660;p34"/>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1" name="Google Shape;25661;p34"/>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34"/>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34"/>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34"/>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34"/>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34"/>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34"/>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34"/>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34"/>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34"/>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34"/>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2" name="Google Shape;25672;p34"/>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3" name="Google Shape;25673;p34"/>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34"/>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34"/>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34"/>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34"/>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34"/>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34"/>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34"/>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34"/>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34"/>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34"/>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4" name="Google Shape;25684;p34"/>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5" name="Google Shape;25685;p34"/>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34"/>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34"/>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34"/>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34"/>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34"/>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34"/>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34"/>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34"/>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34"/>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34"/>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6" name="Google Shape;25696;p34"/>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7" name="Google Shape;25697;p34"/>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34"/>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34"/>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34"/>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34"/>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34"/>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34"/>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34"/>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34"/>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34"/>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34"/>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8" name="Google Shape;25708;p34"/>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9" name="Google Shape;25709;p34"/>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34"/>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34"/>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34"/>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34"/>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34"/>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34"/>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34"/>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34"/>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34"/>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34"/>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0" name="Google Shape;25720;p34"/>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1" name="Google Shape;25721;p34"/>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34"/>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34"/>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34"/>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34"/>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6" name="Google Shape;25726;p34"/>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7" name="Google Shape;25727;p34"/>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34"/>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34"/>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34"/>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34"/>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34"/>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34"/>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34"/>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34"/>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34"/>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34"/>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34"/>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34"/>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34"/>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34"/>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34"/>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34"/>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34"/>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34"/>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34"/>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34"/>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34"/>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34"/>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34"/>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34"/>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34"/>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34"/>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34"/>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34"/>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34"/>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34"/>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34"/>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34"/>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34"/>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34"/>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34"/>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34"/>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34"/>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34"/>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34"/>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34"/>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34"/>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34"/>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34"/>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34"/>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34"/>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34"/>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34"/>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34"/>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34"/>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34"/>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34"/>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34"/>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34"/>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34"/>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34"/>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34"/>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34"/>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34"/>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34"/>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34"/>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34"/>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34"/>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34"/>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34"/>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34"/>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34"/>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34"/>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34"/>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34"/>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34"/>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34"/>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34"/>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34"/>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34"/>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34"/>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34"/>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34"/>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34"/>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34"/>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34"/>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34"/>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34"/>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34"/>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34"/>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34"/>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34"/>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34"/>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34"/>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34"/>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34"/>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34"/>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34"/>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34"/>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34"/>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34"/>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34"/>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34"/>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34"/>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34"/>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34"/>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34"/>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34"/>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34"/>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34"/>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34"/>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34"/>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34"/>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34"/>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34"/>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34"/>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34"/>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34"/>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34"/>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34"/>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34"/>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34"/>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34"/>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34"/>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34"/>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34"/>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34"/>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34"/>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34"/>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34"/>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34"/>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34"/>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34"/>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34"/>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34"/>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34"/>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34"/>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34"/>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34"/>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34"/>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34"/>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34"/>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34"/>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34"/>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34"/>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34"/>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34"/>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34"/>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34"/>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34"/>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34"/>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34"/>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34"/>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34"/>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34"/>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34"/>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34"/>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34"/>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34"/>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34"/>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34"/>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34"/>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34"/>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34"/>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34"/>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34"/>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34"/>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34"/>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34"/>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34"/>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34"/>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34"/>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34"/>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34"/>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34"/>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34"/>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34"/>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34"/>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34"/>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34"/>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34"/>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34"/>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34"/>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34"/>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34"/>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34"/>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34"/>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9" name="Google Shape;25909;p34"/>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0" name="Google Shape;25910;p34"/>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34"/>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34"/>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34"/>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34"/>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34"/>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34"/>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34"/>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34"/>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34"/>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0" name="Google Shape;25920;p34"/>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34"/>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34"/>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34"/>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34"/>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34"/>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34"/>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7" name="Google Shape;25927;p34"/>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8" name="Google Shape;25928;p34"/>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9" name="Google Shape;25929;p34"/>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0" name="Google Shape;25930;p34"/>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1" name="Google Shape;25931;p34"/>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34"/>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34"/>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34"/>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34"/>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6" name="Google Shape;25936;p34"/>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34"/>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34"/>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34"/>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34"/>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34"/>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34"/>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34"/>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4" name="Google Shape;25944;p34"/>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5" name="Google Shape;25945;p34"/>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6" name="Google Shape;25946;p34"/>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7" name="Google Shape;25947;p34"/>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8" name="Google Shape;25948;p34"/>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9" name="Google Shape;25949;p34"/>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0" name="Google Shape;25950;p34"/>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34"/>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34"/>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3" name="Google Shape;25953;p34"/>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4" name="Google Shape;25954;p34"/>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34"/>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34"/>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34"/>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34"/>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34"/>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34"/>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34"/>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34"/>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34"/>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34"/>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34"/>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34"/>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34"/>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34"/>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34"/>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34"/>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34"/>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34"/>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34"/>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34"/>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34"/>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34"/>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34"/>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34"/>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34"/>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34"/>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34"/>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34"/>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34"/>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34"/>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34"/>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34"/>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34"/>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34"/>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34"/>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34"/>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34"/>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34"/>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34"/>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34"/>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34"/>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34"/>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34"/>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34"/>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9" name="Google Shape;25999;p34"/>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0" name="Google Shape;26000;p34"/>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1" name="Google Shape;26001;p34"/>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34"/>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3" name="Google Shape;26003;p34"/>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4" name="Google Shape;26004;p34"/>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34"/>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34"/>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34"/>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34"/>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34"/>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34"/>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34"/>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2" name="Google Shape;26012;p34"/>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3" name="Google Shape;26013;p34"/>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34"/>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34"/>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34"/>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34"/>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34"/>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34"/>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34"/>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34"/>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34"/>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34"/>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4" name="Google Shape;26024;p34"/>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5" name="Google Shape;26025;p34"/>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34"/>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34"/>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34"/>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34"/>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34"/>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34"/>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34"/>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34"/>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34"/>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34"/>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6" name="Google Shape;26036;p34"/>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7" name="Google Shape;26037;p34"/>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34"/>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34"/>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34"/>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34"/>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34"/>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34"/>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34"/>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34"/>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34"/>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34"/>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8" name="Google Shape;26048;p34"/>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9" name="Google Shape;26049;p34"/>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34"/>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34"/>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34"/>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34"/>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34"/>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34"/>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34"/>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34"/>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34"/>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34"/>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0" name="Google Shape;26060;p34"/>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1" name="Google Shape;26061;p34"/>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34"/>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34"/>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34"/>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34"/>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34"/>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34"/>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34"/>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34"/>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34"/>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34"/>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2" name="Google Shape;26072;p34"/>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3" name="Google Shape;26073;p34"/>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34"/>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34"/>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34"/>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34"/>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34"/>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34"/>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34"/>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34"/>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34"/>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34"/>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4" name="Google Shape;26084;p34"/>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5" name="Google Shape;26085;p34"/>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34"/>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34"/>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34"/>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34"/>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34"/>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34"/>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34"/>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34"/>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34"/>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34"/>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6" name="Google Shape;26096;p34"/>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7" name="Google Shape;26097;p34"/>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8" name="Google Shape;26098;p34"/>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9" name="Google Shape;26099;p34"/>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0" name="Google Shape;26100;p34"/>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1" name="Google Shape;26101;p34"/>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2" name="Google Shape;26102;p34"/>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3" name="Google Shape;26103;p34"/>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4" name="Google Shape;26104;p34"/>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5" name="Google Shape;26105;p34"/>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6" name="Google Shape;26106;p34"/>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7" name="Google Shape;26107;p34"/>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8" name="Google Shape;26108;p34"/>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9" name="Google Shape;26109;p34"/>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34"/>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34"/>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34"/>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34"/>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34"/>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34"/>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34"/>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34"/>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34"/>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34"/>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0" name="Google Shape;26120;p34"/>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1" name="Google Shape;26121;p34"/>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34"/>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34"/>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34"/>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5" name="Google Shape;26125;p34"/>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6" name="Google Shape;26126;p34"/>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34"/>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34"/>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34"/>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34"/>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34"/>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34"/>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34"/>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34"/>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34"/>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34"/>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34"/>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8" name="Google Shape;26138;p34"/>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34"/>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34"/>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34"/>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34"/>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34"/>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34"/>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34"/>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34"/>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7" name="Google Shape;26147;p34"/>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8" name="Google Shape;26148;p34"/>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34"/>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34"/>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34"/>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34"/>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34"/>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34"/>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34"/>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34"/>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34"/>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34"/>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34"/>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34"/>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1" name="Google Shape;26161;p34"/>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2" name="Google Shape;26162;p34"/>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34"/>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34"/>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34"/>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34"/>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34"/>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34"/>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34"/>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34"/>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34"/>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34"/>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3" name="Google Shape;26173;p34"/>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4" name="Google Shape;26174;p34"/>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5" name="Google Shape;26175;p34"/>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6" name="Google Shape;26176;p34"/>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34"/>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34"/>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34"/>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34"/>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1" name="Google Shape;26181;p34"/>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34"/>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34"/>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34"/>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34"/>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34"/>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7" name="Google Shape;26187;p34"/>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8" name="Google Shape;26188;p34"/>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9" name="Google Shape;26189;p34"/>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0" name="Google Shape;26190;p34"/>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1" name="Google Shape;26191;p34"/>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2" name="Google Shape;26192;p34"/>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3" name="Google Shape;26193;p34"/>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4" name="Google Shape;26194;p34"/>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5" name="Google Shape;26195;p34"/>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6" name="Google Shape;26196;p34"/>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7" name="Google Shape;26197;p34"/>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8" name="Google Shape;26198;p34"/>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9" name="Google Shape;26199;p34"/>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34"/>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34"/>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34"/>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34"/>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4" name="Google Shape;26204;p34"/>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34"/>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34"/>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34"/>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34"/>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34"/>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34"/>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34"/>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34"/>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34"/>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34"/>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34"/>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6" name="Google Shape;26216;p34"/>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7" name="Google Shape;26217;p34"/>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8" name="Google Shape;26218;p34"/>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9" name="Google Shape;26219;p34"/>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34"/>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34"/>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34"/>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34"/>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34"/>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34"/>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34"/>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7" name="Google Shape;26227;p34"/>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8" name="Google Shape;26228;p34"/>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34"/>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34"/>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34"/>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34"/>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34"/>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34"/>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34"/>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34"/>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34"/>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34"/>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39" name="Google Shape;26239;p34"/>
          <p:cNvGrpSpPr/>
          <p:nvPr/>
        </p:nvGrpSpPr>
        <p:grpSpPr>
          <a:xfrm>
            <a:off x="-128548" y="-596017"/>
            <a:ext cx="9357872" cy="6281452"/>
            <a:chOff x="235375" y="458950"/>
            <a:chExt cx="7145050" cy="4796100"/>
          </a:xfrm>
        </p:grpSpPr>
        <p:sp>
          <p:nvSpPr>
            <p:cNvPr id="26240" name="Google Shape;26240;p34"/>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34"/>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34"/>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34"/>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34"/>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34"/>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34"/>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34"/>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34"/>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34"/>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34"/>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34"/>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34"/>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34"/>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34"/>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34"/>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34"/>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34"/>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34"/>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34"/>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34"/>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34"/>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34"/>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34"/>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34"/>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34"/>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34"/>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34"/>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34"/>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34"/>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34"/>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34"/>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34"/>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3" name="Google Shape;26273;p34"/>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4" name="Google Shape;26274;p34"/>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34"/>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34"/>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34"/>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34"/>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34"/>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34"/>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34"/>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34"/>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34"/>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34"/>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34"/>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34"/>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7" name="Google Shape;26287;p34"/>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8" name="Google Shape;26288;p34"/>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34"/>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34"/>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34"/>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34"/>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34"/>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34"/>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34"/>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34"/>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34"/>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34"/>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9" name="Google Shape;26299;p34"/>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0" name="Google Shape;26300;p34"/>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1" name="Google Shape;26301;p34"/>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34"/>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34"/>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34"/>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34"/>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34"/>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34"/>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34"/>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34"/>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34"/>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34"/>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2" name="Google Shape;26312;p34"/>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3" name="Google Shape;26313;p34"/>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34"/>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34"/>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34"/>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34"/>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34"/>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34"/>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34"/>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34"/>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34"/>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34"/>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4" name="Google Shape;26324;p34"/>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5" name="Google Shape;26325;p34"/>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34"/>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34"/>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34"/>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34"/>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34"/>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34"/>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34"/>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34"/>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34"/>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34"/>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6" name="Google Shape;26336;p34"/>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7" name="Google Shape;26337;p34"/>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34"/>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34"/>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0" name="Google Shape;26340;p34"/>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1" name="Google Shape;26341;p34"/>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2" name="Google Shape;26342;p34"/>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3" name="Google Shape;26343;p34"/>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4" name="Google Shape;26344;p34"/>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5" name="Google Shape;26345;p34"/>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6" name="Google Shape;26346;p34"/>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7" name="Google Shape;26347;p34"/>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8" name="Google Shape;26348;p34"/>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9" name="Google Shape;26349;p34"/>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0" name="Google Shape;26350;p34"/>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1" name="Google Shape;26351;p34"/>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2" name="Google Shape;26352;p34"/>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3" name="Google Shape;26353;p34"/>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4" name="Google Shape;26354;p34"/>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5" name="Google Shape;26355;p34"/>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6" name="Google Shape;26356;p34"/>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7" name="Google Shape;26357;p34"/>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8" name="Google Shape;26358;p34"/>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9" name="Google Shape;26359;p34"/>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0" name="Google Shape;26360;p34"/>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1" name="Google Shape;26361;p34"/>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2" name="Google Shape;26362;p34"/>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3" name="Google Shape;26363;p34"/>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4" name="Google Shape;26364;p34"/>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5" name="Google Shape;26365;p34"/>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6" name="Google Shape;26366;p34"/>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7" name="Google Shape;26367;p34"/>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8" name="Google Shape;26368;p34"/>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9" name="Google Shape;26369;p34"/>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0" name="Google Shape;26370;p34"/>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1" name="Google Shape;26371;p34"/>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2" name="Google Shape;26372;p34"/>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3" name="Google Shape;26373;p34"/>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4" name="Google Shape;26374;p34"/>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5" name="Google Shape;26375;p34"/>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6" name="Google Shape;26376;p34"/>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7" name="Google Shape;26377;p34"/>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8" name="Google Shape;26378;p34"/>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9" name="Google Shape;26379;p34"/>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0" name="Google Shape;26380;p34"/>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1" name="Google Shape;26381;p34"/>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2" name="Google Shape;26382;p34"/>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3" name="Google Shape;26383;p34"/>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4" name="Google Shape;26384;p34"/>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5" name="Google Shape;26385;p34"/>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6" name="Google Shape;26386;p34"/>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7" name="Google Shape;26387;p34"/>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8" name="Google Shape;26388;p34"/>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9" name="Google Shape;26389;p34"/>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0" name="Google Shape;26390;p34"/>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1" name="Google Shape;26391;p34"/>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92" name="Google Shape;26392;p34"/>
          <p:cNvGrpSpPr/>
          <p:nvPr/>
        </p:nvGrpSpPr>
        <p:grpSpPr>
          <a:xfrm>
            <a:off x="-79368" y="-558092"/>
            <a:ext cx="9358095" cy="6205603"/>
            <a:chOff x="236675" y="487975"/>
            <a:chExt cx="7144675" cy="4737825"/>
          </a:xfrm>
        </p:grpSpPr>
        <p:sp>
          <p:nvSpPr>
            <p:cNvPr id="26393" name="Google Shape;26393;p34"/>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4" name="Google Shape;26394;p34"/>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5" name="Google Shape;26395;p34"/>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6" name="Google Shape;26396;p34"/>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7" name="Google Shape;26397;p34"/>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8" name="Google Shape;26398;p34"/>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9" name="Google Shape;26399;p34"/>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0" name="Google Shape;26400;p34"/>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1" name="Google Shape;26401;p34"/>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2" name="Google Shape;26402;p34"/>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3" name="Google Shape;26403;p34"/>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4" name="Google Shape;26404;p34"/>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5" name="Google Shape;26405;p34"/>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6" name="Google Shape;26406;p34"/>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7" name="Google Shape;26407;p34"/>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8" name="Google Shape;26408;p34"/>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9" name="Google Shape;26409;p34"/>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0" name="Google Shape;26410;p34"/>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1" name="Google Shape;26411;p34"/>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2" name="Google Shape;26412;p34"/>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3" name="Google Shape;26413;p34"/>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4" name="Google Shape;26414;p34"/>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5" name="Google Shape;26415;p34"/>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6" name="Google Shape;26416;p34"/>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7" name="Google Shape;26417;p34"/>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8" name="Google Shape;26418;p34"/>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9" name="Google Shape;26419;p34"/>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0" name="Google Shape;26420;p34"/>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1" name="Google Shape;26421;p34"/>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2" name="Google Shape;26422;p34"/>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3" name="Google Shape;26423;p34"/>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4" name="Google Shape;26424;p34"/>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5" name="Google Shape;26425;p34"/>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6" name="Google Shape;26426;p34"/>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7" name="Google Shape;26427;p34"/>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8" name="Google Shape;26428;p34"/>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9" name="Google Shape;26429;p34"/>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0" name="Google Shape;26430;p34"/>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1" name="Google Shape;26431;p34"/>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2" name="Google Shape;26432;p34"/>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3" name="Google Shape;26433;p34"/>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4" name="Google Shape;26434;p34"/>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5" name="Google Shape;26435;p34"/>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6" name="Google Shape;26436;p34"/>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7" name="Google Shape;26437;p34"/>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8" name="Google Shape;26438;p34"/>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9" name="Google Shape;26439;p34"/>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0" name="Google Shape;26440;p34"/>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1" name="Google Shape;26441;p34"/>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2" name="Google Shape;26442;p34"/>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3" name="Google Shape;26443;p34"/>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4" name="Google Shape;26444;p34"/>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5" name="Google Shape;26445;p34"/>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6" name="Google Shape;26446;p34"/>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7" name="Google Shape;26447;p34"/>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8" name="Google Shape;26448;p34"/>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9" name="Google Shape;26449;p34"/>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0" name="Google Shape;26450;p34"/>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1" name="Google Shape;26451;p34"/>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2" name="Google Shape;26452;p34"/>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3" name="Google Shape;26453;p34"/>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4" name="Google Shape;26454;p34"/>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5" name="Google Shape;26455;p34"/>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6" name="Google Shape;26456;p34"/>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7" name="Google Shape;26457;p34"/>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8" name="Google Shape;26458;p34"/>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9" name="Google Shape;26459;p34"/>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0" name="Google Shape;26460;p34"/>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1" name="Google Shape;26461;p34"/>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2" name="Google Shape;26462;p34"/>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3" name="Google Shape;26463;p34"/>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4" name="Google Shape;26464;p34"/>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5" name="Google Shape;26465;p34"/>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6" name="Google Shape;26466;p34"/>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7" name="Google Shape;26467;p34"/>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8" name="Google Shape;26468;p34"/>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9" name="Google Shape;26469;p34"/>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0" name="Google Shape;26470;p34"/>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1" name="Google Shape;26471;p34"/>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2" name="Google Shape;26472;p34"/>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3" name="Google Shape;26473;p34"/>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4" name="Google Shape;26474;p34"/>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5" name="Google Shape;26475;p34"/>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6" name="Google Shape;26476;p34"/>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7" name="Google Shape;26477;p34"/>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8" name="Google Shape;26478;p34"/>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9" name="Google Shape;26479;p34"/>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0" name="Google Shape;26480;p34"/>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1" name="Google Shape;26481;p34"/>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2" name="Google Shape;26482;p34"/>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3" name="Google Shape;26483;p34"/>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4" name="Google Shape;26484;p34"/>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5" name="Google Shape;26485;p34"/>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6" name="Google Shape;26486;p34"/>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7" name="Google Shape;26487;p34"/>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8" name="Google Shape;26488;p34"/>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9" name="Google Shape;26489;p34"/>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0" name="Google Shape;26490;p34"/>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1" name="Google Shape;26491;p34"/>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2" name="Google Shape;26492;p34"/>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3" name="Google Shape;26493;p34"/>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4" name="Google Shape;26494;p34"/>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5" name="Google Shape;26495;p34"/>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6" name="Google Shape;26496;p34"/>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7" name="Google Shape;26497;p34"/>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8" name="Google Shape;26498;p34"/>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9" name="Google Shape;26499;p34"/>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0" name="Google Shape;26500;p34"/>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1" name="Google Shape;26501;p34"/>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2" name="Google Shape;26502;p34"/>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3" name="Google Shape;26503;p34"/>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4" name="Google Shape;26504;p34"/>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5" name="Google Shape;26505;p34"/>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6" name="Google Shape;26506;p34"/>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7" name="Google Shape;26507;p34"/>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8" name="Google Shape;26508;p34"/>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9" name="Google Shape;26509;p34"/>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0" name="Google Shape;26510;p34"/>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1" name="Google Shape;26511;p34"/>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2" name="Google Shape;26512;p34"/>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3" name="Google Shape;26513;p34"/>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14" name="Google Shape;26514;p34"/>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5" name="Google Shape;26515;p34"/>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6" name="Google Shape;26516;p34"/>
          <p:cNvSpPr txBox="1">
            <a:spLocks noGrp="1"/>
          </p:cNvSpPr>
          <p:nvPr>
            <p:ph type="title"/>
          </p:nvPr>
        </p:nvSpPr>
        <p:spPr>
          <a:xfrm>
            <a:off x="713225" y="445025"/>
            <a:ext cx="7717500" cy="1341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6517" name="Google Shape;26517;p34"/>
          <p:cNvSpPr txBox="1">
            <a:spLocks noGrp="1"/>
          </p:cNvSpPr>
          <p:nvPr>
            <p:ph type="subTitle" idx="1"/>
          </p:nvPr>
        </p:nvSpPr>
        <p:spPr>
          <a:xfrm>
            <a:off x="742900" y="3330250"/>
            <a:ext cx="2382600" cy="51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6518" name="Google Shape;26518;p34"/>
          <p:cNvSpPr txBox="1">
            <a:spLocks noGrp="1"/>
          </p:cNvSpPr>
          <p:nvPr>
            <p:ph type="subTitle" idx="2"/>
          </p:nvPr>
        </p:nvSpPr>
        <p:spPr>
          <a:xfrm>
            <a:off x="3380700" y="3330250"/>
            <a:ext cx="2382600" cy="51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6519" name="Google Shape;26519;p34"/>
          <p:cNvSpPr txBox="1">
            <a:spLocks noGrp="1"/>
          </p:cNvSpPr>
          <p:nvPr>
            <p:ph type="subTitle" idx="3"/>
          </p:nvPr>
        </p:nvSpPr>
        <p:spPr>
          <a:xfrm>
            <a:off x="6018500" y="3330250"/>
            <a:ext cx="2382600" cy="51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6520" name="Google Shape;26520;p34"/>
          <p:cNvSpPr txBox="1">
            <a:spLocks noGrp="1"/>
          </p:cNvSpPr>
          <p:nvPr>
            <p:ph type="ctrTitle" idx="4"/>
          </p:nvPr>
        </p:nvSpPr>
        <p:spPr>
          <a:xfrm>
            <a:off x="742900" y="2849148"/>
            <a:ext cx="2382600" cy="512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6521" name="Google Shape;26521;p34"/>
          <p:cNvSpPr txBox="1">
            <a:spLocks noGrp="1"/>
          </p:cNvSpPr>
          <p:nvPr>
            <p:ph type="ctrTitle" idx="5"/>
          </p:nvPr>
        </p:nvSpPr>
        <p:spPr>
          <a:xfrm>
            <a:off x="3380700" y="2849148"/>
            <a:ext cx="2382600" cy="512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6522" name="Google Shape;26522;p34"/>
          <p:cNvSpPr txBox="1">
            <a:spLocks noGrp="1"/>
          </p:cNvSpPr>
          <p:nvPr>
            <p:ph type="ctrTitle" idx="6"/>
          </p:nvPr>
        </p:nvSpPr>
        <p:spPr>
          <a:xfrm>
            <a:off x="6018500" y="2849148"/>
            <a:ext cx="2382600" cy="5124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and three columns 2">
  <p:cSld name="CUSTOM_19">
    <p:spTree>
      <p:nvGrpSpPr>
        <p:cNvPr id="1" name="Shape 26523"/>
        <p:cNvGrpSpPr/>
        <p:nvPr/>
      </p:nvGrpSpPr>
      <p:grpSpPr>
        <a:xfrm>
          <a:off x="0" y="0"/>
          <a:ext cx="0" cy="0"/>
          <a:chOff x="0" y="0"/>
          <a:chExt cx="0" cy="0"/>
        </a:xfrm>
      </p:grpSpPr>
      <p:grpSp>
        <p:nvGrpSpPr>
          <p:cNvPr id="26524" name="Google Shape;26524;p35"/>
          <p:cNvGrpSpPr/>
          <p:nvPr/>
        </p:nvGrpSpPr>
        <p:grpSpPr>
          <a:xfrm rot="10800000">
            <a:off x="-2000474" y="-391993"/>
            <a:ext cx="11226942" cy="5700535"/>
            <a:chOff x="238125" y="1043475"/>
            <a:chExt cx="7142275" cy="3626525"/>
          </a:xfrm>
        </p:grpSpPr>
        <p:sp>
          <p:nvSpPr>
            <p:cNvPr id="26525" name="Google Shape;26525;p35"/>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6" name="Google Shape;26526;p35"/>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7" name="Google Shape;26527;p35"/>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8" name="Google Shape;26528;p35"/>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29" name="Google Shape;26529;p35"/>
          <p:cNvGrpSpPr/>
          <p:nvPr/>
        </p:nvGrpSpPr>
        <p:grpSpPr>
          <a:xfrm rot="10800000" flipH="1">
            <a:off x="23568" y="-688301"/>
            <a:ext cx="9152207" cy="6520116"/>
            <a:chOff x="238075" y="312675"/>
            <a:chExt cx="7142350" cy="5088275"/>
          </a:xfrm>
        </p:grpSpPr>
        <p:sp>
          <p:nvSpPr>
            <p:cNvPr id="26530" name="Google Shape;26530;p35"/>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1" name="Google Shape;26531;p35"/>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2" name="Google Shape;26532;p35"/>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3" name="Google Shape;26533;p35"/>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4" name="Google Shape;26534;p35"/>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5" name="Google Shape;26535;p35"/>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6" name="Google Shape;26536;p35"/>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7" name="Google Shape;26537;p35"/>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8" name="Google Shape;26538;p35"/>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9" name="Google Shape;26539;p35"/>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0" name="Google Shape;26540;p35"/>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1" name="Google Shape;26541;p35"/>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2" name="Google Shape;26542;p35"/>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3" name="Google Shape;26543;p35"/>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4" name="Google Shape;26544;p35"/>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5" name="Google Shape;26545;p35"/>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6" name="Google Shape;26546;p35"/>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7" name="Google Shape;26547;p35"/>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8" name="Google Shape;26548;p35"/>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9" name="Google Shape;26549;p35"/>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0" name="Google Shape;26550;p35"/>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1" name="Google Shape;26551;p35"/>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2" name="Google Shape;26552;p35"/>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3" name="Google Shape;26553;p35"/>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4" name="Google Shape;26554;p35"/>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5" name="Google Shape;26555;p35"/>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6" name="Google Shape;26556;p35"/>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7" name="Google Shape;26557;p35"/>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8" name="Google Shape;26558;p35"/>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9" name="Google Shape;26559;p35"/>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0" name="Google Shape;26560;p35"/>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1" name="Google Shape;26561;p35"/>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2" name="Google Shape;26562;p35"/>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3" name="Google Shape;26563;p35"/>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4" name="Google Shape;26564;p35"/>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5" name="Google Shape;26565;p35"/>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6" name="Google Shape;26566;p35"/>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7" name="Google Shape;26567;p35"/>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8" name="Google Shape;26568;p35"/>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9" name="Google Shape;26569;p35"/>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0" name="Google Shape;26570;p35"/>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1" name="Google Shape;26571;p35"/>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2" name="Google Shape;26572;p35"/>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3" name="Google Shape;26573;p35"/>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4" name="Google Shape;26574;p35"/>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5" name="Google Shape;26575;p35"/>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6" name="Google Shape;26576;p35"/>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7" name="Google Shape;26577;p35"/>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8" name="Google Shape;26578;p35"/>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9" name="Google Shape;26579;p35"/>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0" name="Google Shape;26580;p35"/>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1" name="Google Shape;26581;p35"/>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2" name="Google Shape;26582;p35"/>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3" name="Google Shape;26583;p35"/>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4" name="Google Shape;26584;p35"/>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5" name="Google Shape;26585;p35"/>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6" name="Google Shape;26586;p35"/>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7" name="Google Shape;26587;p35"/>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8" name="Google Shape;26588;p35"/>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9" name="Google Shape;26589;p35"/>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0" name="Google Shape;26590;p35"/>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1" name="Google Shape;26591;p35"/>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2" name="Google Shape;26592;p35"/>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3" name="Google Shape;26593;p35"/>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4" name="Google Shape;26594;p35"/>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5" name="Google Shape;26595;p35"/>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6" name="Google Shape;26596;p35"/>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7" name="Google Shape;26597;p35"/>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8" name="Google Shape;26598;p35"/>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9" name="Google Shape;26599;p35"/>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0" name="Google Shape;26600;p35"/>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1" name="Google Shape;26601;p35"/>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2" name="Google Shape;26602;p35"/>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3" name="Google Shape;26603;p35"/>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4" name="Google Shape;26604;p35"/>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5" name="Google Shape;26605;p35"/>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6" name="Google Shape;26606;p35"/>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7" name="Google Shape;26607;p35"/>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8" name="Google Shape;26608;p35"/>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9" name="Google Shape;26609;p35"/>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0" name="Google Shape;26610;p35"/>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1" name="Google Shape;26611;p35"/>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2" name="Google Shape;26612;p35"/>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3" name="Google Shape;26613;p35"/>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4" name="Google Shape;26614;p35"/>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5" name="Google Shape;26615;p35"/>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6" name="Google Shape;26616;p35"/>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7" name="Google Shape;26617;p35"/>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8" name="Google Shape;26618;p35"/>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9" name="Google Shape;26619;p35"/>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0" name="Google Shape;26620;p35"/>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1" name="Google Shape;26621;p35"/>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2" name="Google Shape;26622;p35"/>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3" name="Google Shape;26623;p35"/>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4" name="Google Shape;26624;p35"/>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5" name="Google Shape;26625;p35"/>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6" name="Google Shape;26626;p35"/>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7" name="Google Shape;26627;p35"/>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8" name="Google Shape;26628;p35"/>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9" name="Google Shape;26629;p35"/>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0" name="Google Shape;26630;p35"/>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1" name="Google Shape;26631;p35"/>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2" name="Google Shape;26632;p35"/>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3" name="Google Shape;26633;p35"/>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4" name="Google Shape;26634;p35"/>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5" name="Google Shape;26635;p35"/>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6" name="Google Shape;26636;p35"/>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7" name="Google Shape;26637;p35"/>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8" name="Google Shape;26638;p35"/>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9" name="Google Shape;26639;p35"/>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0" name="Google Shape;26640;p35"/>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1" name="Google Shape;26641;p35"/>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2" name="Google Shape;26642;p35"/>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3" name="Google Shape;26643;p35"/>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4" name="Google Shape;26644;p35"/>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5" name="Google Shape;26645;p35"/>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6" name="Google Shape;26646;p35"/>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7" name="Google Shape;26647;p35"/>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8" name="Google Shape;26648;p35"/>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9" name="Google Shape;26649;p35"/>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0" name="Google Shape;26650;p35"/>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1" name="Google Shape;26651;p35"/>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2" name="Google Shape;26652;p35"/>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3" name="Google Shape;26653;p35"/>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4" name="Google Shape;26654;p35"/>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5" name="Google Shape;26655;p35"/>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6" name="Google Shape;26656;p35"/>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7" name="Google Shape;26657;p35"/>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8" name="Google Shape;26658;p35"/>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9" name="Google Shape;26659;p35"/>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0" name="Google Shape;26660;p35"/>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1" name="Google Shape;26661;p35"/>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2" name="Google Shape;26662;p35"/>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3" name="Google Shape;26663;p35"/>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4" name="Google Shape;26664;p35"/>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5" name="Google Shape;26665;p35"/>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6" name="Google Shape;26666;p35"/>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7" name="Google Shape;26667;p35"/>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8" name="Google Shape;26668;p35"/>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9" name="Google Shape;26669;p35"/>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0" name="Google Shape;26670;p35"/>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1" name="Google Shape;26671;p35"/>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2" name="Google Shape;26672;p35"/>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3" name="Google Shape;26673;p35"/>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4" name="Google Shape;26674;p35"/>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5" name="Google Shape;26675;p35"/>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6" name="Google Shape;26676;p35"/>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7" name="Google Shape;26677;p35"/>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8" name="Google Shape;26678;p35"/>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9" name="Google Shape;26679;p35"/>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0" name="Google Shape;26680;p35"/>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1" name="Google Shape;26681;p35"/>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2" name="Google Shape;26682;p35"/>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3" name="Google Shape;26683;p35"/>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4" name="Google Shape;26684;p35"/>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5" name="Google Shape;26685;p35"/>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6" name="Google Shape;26686;p35"/>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7" name="Google Shape;26687;p35"/>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8" name="Google Shape;26688;p35"/>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9" name="Google Shape;26689;p35"/>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0" name="Google Shape;26690;p35"/>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1" name="Google Shape;26691;p35"/>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2" name="Google Shape;26692;p35"/>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3" name="Google Shape;26693;p35"/>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4" name="Google Shape;26694;p35"/>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5" name="Google Shape;26695;p35"/>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6" name="Google Shape;26696;p35"/>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7" name="Google Shape;26697;p35"/>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8" name="Google Shape;26698;p35"/>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9" name="Google Shape;26699;p35"/>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0" name="Google Shape;26700;p35"/>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1" name="Google Shape;26701;p35"/>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2" name="Google Shape;26702;p35"/>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3" name="Google Shape;26703;p35"/>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4" name="Google Shape;26704;p35"/>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5" name="Google Shape;26705;p35"/>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6" name="Google Shape;26706;p35"/>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7" name="Google Shape;26707;p35"/>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8" name="Google Shape;26708;p35"/>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9" name="Google Shape;26709;p35"/>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0" name="Google Shape;26710;p35"/>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1" name="Google Shape;26711;p35"/>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2" name="Google Shape;26712;p35"/>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3" name="Google Shape;26713;p35"/>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4" name="Google Shape;26714;p35"/>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5" name="Google Shape;26715;p35"/>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6" name="Google Shape;26716;p35"/>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7" name="Google Shape;26717;p35"/>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8" name="Google Shape;26718;p35"/>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9" name="Google Shape;26719;p35"/>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0" name="Google Shape;26720;p35"/>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1" name="Google Shape;26721;p35"/>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2" name="Google Shape;26722;p35"/>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3" name="Google Shape;26723;p35"/>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4" name="Google Shape;26724;p35"/>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5" name="Google Shape;26725;p35"/>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6" name="Google Shape;26726;p35"/>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7" name="Google Shape;26727;p35"/>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8" name="Google Shape;26728;p35"/>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9" name="Google Shape;26729;p35"/>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0" name="Google Shape;26730;p35"/>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1" name="Google Shape;26731;p35"/>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2" name="Google Shape;26732;p35"/>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3" name="Google Shape;26733;p35"/>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4" name="Google Shape;26734;p35"/>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5" name="Google Shape;26735;p35"/>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6" name="Google Shape;26736;p35"/>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7" name="Google Shape;26737;p35"/>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8" name="Google Shape;26738;p35"/>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9" name="Google Shape;26739;p35"/>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0" name="Google Shape;26740;p35"/>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1" name="Google Shape;26741;p35"/>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2" name="Google Shape;26742;p35"/>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3" name="Google Shape;26743;p35"/>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4" name="Google Shape;26744;p35"/>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5" name="Google Shape;26745;p35"/>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6" name="Google Shape;26746;p35"/>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7" name="Google Shape;26747;p35"/>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8" name="Google Shape;26748;p35"/>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9" name="Google Shape;26749;p35"/>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0" name="Google Shape;26750;p35"/>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1" name="Google Shape;26751;p35"/>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2" name="Google Shape;26752;p35"/>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3" name="Google Shape;26753;p35"/>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4" name="Google Shape;26754;p35"/>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5" name="Google Shape;26755;p35"/>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6" name="Google Shape;26756;p35"/>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7" name="Google Shape;26757;p35"/>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8" name="Google Shape;26758;p35"/>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9" name="Google Shape;26759;p35"/>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0" name="Google Shape;26760;p35"/>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1" name="Google Shape;26761;p35"/>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2" name="Google Shape;26762;p35"/>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3" name="Google Shape;26763;p35"/>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4" name="Google Shape;26764;p35"/>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5" name="Google Shape;26765;p35"/>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6" name="Google Shape;26766;p35"/>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7" name="Google Shape;26767;p35"/>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8" name="Google Shape;26768;p35"/>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9" name="Google Shape;26769;p35"/>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0" name="Google Shape;26770;p35"/>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1" name="Google Shape;26771;p35"/>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2" name="Google Shape;26772;p35"/>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3" name="Google Shape;26773;p35"/>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4" name="Google Shape;26774;p35"/>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5" name="Google Shape;26775;p35"/>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6" name="Google Shape;26776;p35"/>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7" name="Google Shape;26777;p35"/>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8" name="Google Shape;26778;p35"/>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9" name="Google Shape;26779;p35"/>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0" name="Google Shape;26780;p35"/>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1" name="Google Shape;26781;p35"/>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2" name="Google Shape;26782;p35"/>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3" name="Google Shape;26783;p35"/>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4" name="Google Shape;26784;p35"/>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5" name="Google Shape;26785;p35"/>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6" name="Google Shape;26786;p35"/>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7" name="Google Shape;26787;p35"/>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8" name="Google Shape;26788;p35"/>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9" name="Google Shape;26789;p35"/>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0" name="Google Shape;26790;p35"/>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1" name="Google Shape;26791;p35"/>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2" name="Google Shape;26792;p35"/>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3" name="Google Shape;26793;p35"/>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4" name="Google Shape;26794;p35"/>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5" name="Google Shape;26795;p35"/>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6" name="Google Shape;26796;p35"/>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7" name="Google Shape;26797;p35"/>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8" name="Google Shape;26798;p35"/>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9" name="Google Shape;26799;p35"/>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0" name="Google Shape;26800;p35"/>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1" name="Google Shape;26801;p35"/>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2" name="Google Shape;26802;p35"/>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3" name="Google Shape;26803;p35"/>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4" name="Google Shape;26804;p35"/>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5" name="Google Shape;26805;p35"/>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6" name="Google Shape;26806;p35"/>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7" name="Google Shape;26807;p35"/>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8" name="Google Shape;26808;p35"/>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9" name="Google Shape;26809;p35"/>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0" name="Google Shape;26810;p35"/>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1" name="Google Shape;26811;p35"/>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2" name="Google Shape;26812;p35"/>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3" name="Google Shape;26813;p35"/>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4" name="Google Shape;26814;p35"/>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5" name="Google Shape;26815;p35"/>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6" name="Google Shape;26816;p35"/>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7" name="Google Shape;26817;p35"/>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8" name="Google Shape;26818;p35"/>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9" name="Google Shape;26819;p35"/>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0" name="Google Shape;26820;p35"/>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1" name="Google Shape;26821;p35"/>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2" name="Google Shape;26822;p35"/>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3" name="Google Shape;26823;p35"/>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4" name="Google Shape;26824;p35"/>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5" name="Google Shape;26825;p35"/>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6" name="Google Shape;26826;p35"/>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7" name="Google Shape;26827;p35"/>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8" name="Google Shape;26828;p35"/>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9" name="Google Shape;26829;p35"/>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0" name="Google Shape;26830;p35"/>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1" name="Google Shape;26831;p35"/>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2" name="Google Shape;26832;p35"/>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3" name="Google Shape;26833;p35"/>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4" name="Google Shape;26834;p35"/>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5" name="Google Shape;26835;p35"/>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6" name="Google Shape;26836;p35"/>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7" name="Google Shape;26837;p35"/>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8" name="Google Shape;26838;p35"/>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9" name="Google Shape;26839;p35"/>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0" name="Google Shape;26840;p35"/>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1" name="Google Shape;26841;p35"/>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2" name="Google Shape;26842;p35"/>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3" name="Google Shape;26843;p35"/>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4" name="Google Shape;26844;p35"/>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5" name="Google Shape;26845;p35"/>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6" name="Google Shape;26846;p35"/>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7" name="Google Shape;26847;p35"/>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8" name="Google Shape;26848;p35"/>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9" name="Google Shape;26849;p35"/>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0" name="Google Shape;26850;p35"/>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1" name="Google Shape;26851;p35"/>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2" name="Google Shape;26852;p35"/>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3" name="Google Shape;26853;p35"/>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4" name="Google Shape;26854;p35"/>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5" name="Google Shape;26855;p35"/>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6" name="Google Shape;26856;p35"/>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7" name="Google Shape;26857;p35"/>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8" name="Google Shape;26858;p35"/>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9" name="Google Shape;26859;p35"/>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0" name="Google Shape;26860;p35"/>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1" name="Google Shape;26861;p35"/>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2" name="Google Shape;26862;p35"/>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3" name="Google Shape;26863;p35"/>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4" name="Google Shape;26864;p35"/>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5" name="Google Shape;26865;p35"/>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6" name="Google Shape;26866;p35"/>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7" name="Google Shape;26867;p35"/>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8" name="Google Shape;26868;p35"/>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9" name="Google Shape;26869;p35"/>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0" name="Google Shape;26870;p35"/>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1" name="Google Shape;26871;p35"/>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2" name="Google Shape;26872;p35"/>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3" name="Google Shape;26873;p35"/>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4" name="Google Shape;26874;p35"/>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5" name="Google Shape;26875;p35"/>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6" name="Google Shape;26876;p35"/>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7" name="Google Shape;26877;p35"/>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8" name="Google Shape;26878;p35"/>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9" name="Google Shape;26879;p35"/>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0" name="Google Shape;26880;p35"/>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1" name="Google Shape;26881;p35"/>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2" name="Google Shape;26882;p35"/>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3" name="Google Shape;26883;p35"/>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4" name="Google Shape;26884;p35"/>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5" name="Google Shape;26885;p35"/>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6" name="Google Shape;26886;p35"/>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7" name="Google Shape;26887;p35"/>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8" name="Google Shape;26888;p35"/>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9" name="Google Shape;26889;p35"/>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0" name="Google Shape;26890;p35"/>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1" name="Google Shape;26891;p35"/>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2" name="Google Shape;26892;p35"/>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3" name="Google Shape;26893;p35"/>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4" name="Google Shape;26894;p35"/>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5" name="Google Shape;26895;p35"/>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6" name="Google Shape;26896;p35"/>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7" name="Google Shape;26897;p35"/>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8" name="Google Shape;26898;p35"/>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9" name="Google Shape;26899;p35"/>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0" name="Google Shape;26900;p35"/>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1" name="Google Shape;26901;p35"/>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2" name="Google Shape;26902;p35"/>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3" name="Google Shape;26903;p35"/>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4" name="Google Shape;26904;p35"/>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5" name="Google Shape;26905;p35"/>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6" name="Google Shape;26906;p35"/>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7" name="Google Shape;26907;p35"/>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8" name="Google Shape;26908;p35"/>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9" name="Google Shape;26909;p35"/>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0" name="Google Shape;26910;p35"/>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1" name="Google Shape;26911;p35"/>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2" name="Google Shape;26912;p35"/>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3" name="Google Shape;26913;p35"/>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4" name="Google Shape;26914;p35"/>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5" name="Google Shape;26915;p35"/>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6" name="Google Shape;26916;p35"/>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7" name="Google Shape;26917;p35"/>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8" name="Google Shape;26918;p35"/>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9" name="Google Shape;26919;p35"/>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0" name="Google Shape;26920;p35"/>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1" name="Google Shape;26921;p35"/>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2" name="Google Shape;26922;p35"/>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3" name="Google Shape;26923;p35"/>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4" name="Google Shape;26924;p35"/>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5" name="Google Shape;26925;p35"/>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6" name="Google Shape;26926;p35"/>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7" name="Google Shape;26927;p35"/>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8" name="Google Shape;26928;p35"/>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9" name="Google Shape;26929;p35"/>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0" name="Google Shape;26930;p35"/>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1" name="Google Shape;26931;p35"/>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2" name="Google Shape;26932;p35"/>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3" name="Google Shape;26933;p35"/>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4" name="Google Shape;26934;p35"/>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5" name="Google Shape;26935;p35"/>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6" name="Google Shape;26936;p35"/>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7" name="Google Shape;26937;p35"/>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8" name="Google Shape;26938;p35"/>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9" name="Google Shape;26939;p35"/>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0" name="Google Shape;26940;p35"/>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1" name="Google Shape;26941;p35"/>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2" name="Google Shape;26942;p35"/>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3" name="Google Shape;26943;p35"/>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4" name="Google Shape;26944;p35"/>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5" name="Google Shape;26945;p35"/>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6" name="Google Shape;26946;p35"/>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7" name="Google Shape;26947;p35"/>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8" name="Google Shape;26948;p35"/>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9" name="Google Shape;26949;p35"/>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0" name="Google Shape;26950;p35"/>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1" name="Google Shape;26951;p35"/>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2" name="Google Shape;26952;p35"/>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3" name="Google Shape;26953;p35"/>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4" name="Google Shape;26954;p35"/>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5" name="Google Shape;26955;p35"/>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6" name="Google Shape;26956;p35"/>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7" name="Google Shape;26957;p35"/>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8" name="Google Shape;26958;p35"/>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9" name="Google Shape;26959;p35"/>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0" name="Google Shape;26960;p35"/>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1" name="Google Shape;26961;p35"/>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2" name="Google Shape;26962;p35"/>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3" name="Google Shape;26963;p35"/>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4" name="Google Shape;26964;p35"/>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5" name="Google Shape;26965;p35"/>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6" name="Google Shape;26966;p35"/>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7" name="Google Shape;26967;p35"/>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8" name="Google Shape;26968;p35"/>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9" name="Google Shape;26969;p35"/>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0" name="Google Shape;26970;p35"/>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1" name="Google Shape;26971;p35"/>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2" name="Google Shape;26972;p35"/>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3" name="Google Shape;26973;p35"/>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4" name="Google Shape;26974;p35"/>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5" name="Google Shape;26975;p35"/>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6" name="Google Shape;26976;p35"/>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7" name="Google Shape;26977;p35"/>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8" name="Google Shape;26978;p35"/>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9" name="Google Shape;26979;p35"/>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0" name="Google Shape;26980;p35"/>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1" name="Google Shape;26981;p35"/>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2" name="Google Shape;26982;p35"/>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3" name="Google Shape;26983;p35"/>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4" name="Google Shape;26984;p35"/>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5" name="Google Shape;26985;p35"/>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6" name="Google Shape;26986;p35"/>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7" name="Google Shape;26987;p35"/>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8" name="Google Shape;26988;p35"/>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9" name="Google Shape;26989;p35"/>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0" name="Google Shape;26990;p35"/>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1" name="Google Shape;26991;p35"/>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2" name="Google Shape;26992;p35"/>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3" name="Google Shape;26993;p35"/>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4" name="Google Shape;26994;p35"/>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5" name="Google Shape;26995;p35"/>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6" name="Google Shape;26996;p35"/>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7" name="Google Shape;26997;p35"/>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8" name="Google Shape;26998;p35"/>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9" name="Google Shape;26999;p35"/>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0" name="Google Shape;27000;p35"/>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1" name="Google Shape;27001;p35"/>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2" name="Google Shape;27002;p35"/>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3" name="Google Shape;27003;p35"/>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4" name="Google Shape;27004;p35"/>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5" name="Google Shape;27005;p35"/>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6" name="Google Shape;27006;p35"/>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7" name="Google Shape;27007;p35"/>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8" name="Google Shape;27008;p35"/>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9" name="Google Shape;27009;p35"/>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0" name="Google Shape;27010;p35"/>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1" name="Google Shape;27011;p35"/>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2" name="Google Shape;27012;p35"/>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3" name="Google Shape;27013;p35"/>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4" name="Google Shape;27014;p35"/>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5" name="Google Shape;27015;p35"/>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6" name="Google Shape;27016;p35"/>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7" name="Google Shape;27017;p35"/>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8" name="Google Shape;27018;p35"/>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9" name="Google Shape;27019;p35"/>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0" name="Google Shape;27020;p35"/>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1" name="Google Shape;27021;p35"/>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2" name="Google Shape;27022;p35"/>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3" name="Google Shape;27023;p35"/>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4" name="Google Shape;27024;p35"/>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5" name="Google Shape;27025;p35"/>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6" name="Google Shape;27026;p35"/>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7" name="Google Shape;27027;p35"/>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8" name="Google Shape;27028;p35"/>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9" name="Google Shape;27029;p35"/>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0" name="Google Shape;27030;p35"/>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1" name="Google Shape;27031;p35"/>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2" name="Google Shape;27032;p35"/>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3" name="Google Shape;27033;p35"/>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4" name="Google Shape;27034;p35"/>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5" name="Google Shape;27035;p35"/>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6" name="Google Shape;27036;p35"/>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7" name="Google Shape;27037;p35"/>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8" name="Google Shape;27038;p35"/>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9" name="Google Shape;27039;p35"/>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0" name="Google Shape;27040;p35"/>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1" name="Google Shape;27041;p35"/>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2" name="Google Shape;27042;p35"/>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3" name="Google Shape;27043;p35"/>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4" name="Google Shape;27044;p35"/>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5" name="Google Shape;27045;p35"/>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6" name="Google Shape;27046;p35"/>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7" name="Google Shape;27047;p35"/>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8" name="Google Shape;27048;p35"/>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9" name="Google Shape;27049;p35"/>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0" name="Google Shape;27050;p35"/>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1" name="Google Shape;27051;p35"/>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2" name="Google Shape;27052;p35"/>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3" name="Google Shape;27053;p35"/>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4" name="Google Shape;27054;p35"/>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5" name="Google Shape;27055;p35"/>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6" name="Google Shape;27056;p35"/>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7" name="Google Shape;27057;p35"/>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8" name="Google Shape;27058;p35"/>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9" name="Google Shape;27059;p35"/>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0" name="Google Shape;27060;p35"/>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1" name="Google Shape;27061;p35"/>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2" name="Google Shape;27062;p35"/>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3" name="Google Shape;27063;p35"/>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4" name="Google Shape;27064;p35"/>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5" name="Google Shape;27065;p35"/>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6" name="Google Shape;27066;p35"/>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7" name="Google Shape;27067;p35"/>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8" name="Google Shape;27068;p35"/>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9" name="Google Shape;27069;p35"/>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0" name="Google Shape;27070;p35"/>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1" name="Google Shape;27071;p35"/>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2" name="Google Shape;27072;p35"/>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3" name="Google Shape;27073;p35"/>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4" name="Google Shape;27074;p35"/>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5" name="Google Shape;27075;p35"/>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6" name="Google Shape;27076;p35"/>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7" name="Google Shape;27077;p35"/>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8" name="Google Shape;27078;p35"/>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9" name="Google Shape;27079;p35"/>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0" name="Google Shape;27080;p35"/>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1" name="Google Shape;27081;p35"/>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2" name="Google Shape;27082;p35"/>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3" name="Google Shape;27083;p35"/>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4" name="Google Shape;27084;p35"/>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5" name="Google Shape;27085;p35"/>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6" name="Google Shape;27086;p35"/>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7" name="Google Shape;27087;p35"/>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8" name="Google Shape;27088;p35"/>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9" name="Google Shape;27089;p35"/>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0" name="Google Shape;27090;p35"/>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1" name="Google Shape;27091;p35"/>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2" name="Google Shape;27092;p35"/>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3" name="Google Shape;27093;p35"/>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4" name="Google Shape;27094;p35"/>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5" name="Google Shape;27095;p35"/>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6" name="Google Shape;27096;p35"/>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7" name="Google Shape;27097;p35"/>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8" name="Google Shape;27098;p35"/>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9" name="Google Shape;27099;p35"/>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0" name="Google Shape;27100;p35"/>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1" name="Google Shape;27101;p35"/>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2" name="Google Shape;27102;p35"/>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3" name="Google Shape;27103;p35"/>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4" name="Google Shape;27104;p35"/>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5" name="Google Shape;27105;p35"/>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6" name="Google Shape;27106;p35"/>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7" name="Google Shape;27107;p35"/>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8" name="Google Shape;27108;p35"/>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9" name="Google Shape;27109;p35"/>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0" name="Google Shape;27110;p35"/>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1" name="Google Shape;27111;p35"/>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2" name="Google Shape;27112;p35"/>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13" name="Google Shape;27113;p35"/>
          <p:cNvGrpSpPr/>
          <p:nvPr/>
        </p:nvGrpSpPr>
        <p:grpSpPr>
          <a:xfrm rot="10800000" flipH="1">
            <a:off x="-128548" y="-541921"/>
            <a:ext cx="9357872" cy="6281452"/>
            <a:chOff x="235375" y="458950"/>
            <a:chExt cx="7145050" cy="4796100"/>
          </a:xfrm>
        </p:grpSpPr>
        <p:sp>
          <p:nvSpPr>
            <p:cNvPr id="27114" name="Google Shape;27114;p35"/>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5" name="Google Shape;27115;p35"/>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6" name="Google Shape;27116;p35"/>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7" name="Google Shape;27117;p35"/>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8" name="Google Shape;27118;p35"/>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9" name="Google Shape;27119;p35"/>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0" name="Google Shape;27120;p35"/>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1" name="Google Shape;27121;p35"/>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2" name="Google Shape;27122;p35"/>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3" name="Google Shape;27123;p35"/>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4" name="Google Shape;27124;p35"/>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5" name="Google Shape;27125;p35"/>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6" name="Google Shape;27126;p35"/>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7" name="Google Shape;27127;p35"/>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8" name="Google Shape;27128;p35"/>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9" name="Google Shape;27129;p35"/>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0" name="Google Shape;27130;p35"/>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1" name="Google Shape;27131;p35"/>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2" name="Google Shape;27132;p35"/>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3" name="Google Shape;27133;p35"/>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4" name="Google Shape;27134;p35"/>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5" name="Google Shape;27135;p35"/>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6" name="Google Shape;27136;p35"/>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7" name="Google Shape;27137;p35"/>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8" name="Google Shape;27138;p35"/>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9" name="Google Shape;27139;p35"/>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0" name="Google Shape;27140;p35"/>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1" name="Google Shape;27141;p35"/>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2" name="Google Shape;27142;p35"/>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3" name="Google Shape;27143;p35"/>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4" name="Google Shape;27144;p35"/>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5" name="Google Shape;27145;p35"/>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6" name="Google Shape;27146;p35"/>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7" name="Google Shape;27147;p35"/>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8" name="Google Shape;27148;p35"/>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9" name="Google Shape;27149;p35"/>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0" name="Google Shape;27150;p35"/>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1" name="Google Shape;27151;p35"/>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2" name="Google Shape;27152;p35"/>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3" name="Google Shape;27153;p35"/>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4" name="Google Shape;27154;p35"/>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5" name="Google Shape;27155;p35"/>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6" name="Google Shape;27156;p35"/>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7" name="Google Shape;27157;p35"/>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8" name="Google Shape;27158;p35"/>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9" name="Google Shape;27159;p35"/>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0" name="Google Shape;27160;p35"/>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1" name="Google Shape;27161;p35"/>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2" name="Google Shape;27162;p35"/>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3" name="Google Shape;27163;p35"/>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4" name="Google Shape;27164;p35"/>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5" name="Google Shape;27165;p35"/>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6" name="Google Shape;27166;p35"/>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7" name="Google Shape;27167;p35"/>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8" name="Google Shape;27168;p35"/>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9" name="Google Shape;27169;p35"/>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0" name="Google Shape;27170;p35"/>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1" name="Google Shape;27171;p35"/>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2" name="Google Shape;27172;p35"/>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3" name="Google Shape;27173;p35"/>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4" name="Google Shape;27174;p35"/>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5" name="Google Shape;27175;p35"/>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6" name="Google Shape;27176;p35"/>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7" name="Google Shape;27177;p35"/>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8" name="Google Shape;27178;p35"/>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9" name="Google Shape;27179;p35"/>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0" name="Google Shape;27180;p35"/>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1" name="Google Shape;27181;p35"/>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2" name="Google Shape;27182;p35"/>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3" name="Google Shape;27183;p35"/>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4" name="Google Shape;27184;p35"/>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5" name="Google Shape;27185;p35"/>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6" name="Google Shape;27186;p35"/>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7" name="Google Shape;27187;p35"/>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8" name="Google Shape;27188;p35"/>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9" name="Google Shape;27189;p35"/>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0" name="Google Shape;27190;p35"/>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1" name="Google Shape;27191;p35"/>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2" name="Google Shape;27192;p35"/>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3" name="Google Shape;27193;p35"/>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4" name="Google Shape;27194;p35"/>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5" name="Google Shape;27195;p35"/>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6" name="Google Shape;27196;p35"/>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7" name="Google Shape;27197;p35"/>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8" name="Google Shape;27198;p35"/>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9" name="Google Shape;27199;p35"/>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0" name="Google Shape;27200;p35"/>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1" name="Google Shape;27201;p35"/>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2" name="Google Shape;27202;p35"/>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3" name="Google Shape;27203;p35"/>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4" name="Google Shape;27204;p35"/>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5" name="Google Shape;27205;p35"/>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6" name="Google Shape;27206;p35"/>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7" name="Google Shape;27207;p35"/>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8" name="Google Shape;27208;p35"/>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9" name="Google Shape;27209;p35"/>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0" name="Google Shape;27210;p35"/>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1" name="Google Shape;27211;p35"/>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2" name="Google Shape;27212;p35"/>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3" name="Google Shape;27213;p35"/>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4" name="Google Shape;27214;p35"/>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5" name="Google Shape;27215;p35"/>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6" name="Google Shape;27216;p35"/>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7" name="Google Shape;27217;p35"/>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8" name="Google Shape;27218;p35"/>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9" name="Google Shape;27219;p35"/>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0" name="Google Shape;27220;p35"/>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1" name="Google Shape;27221;p35"/>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2" name="Google Shape;27222;p35"/>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3" name="Google Shape;27223;p35"/>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4" name="Google Shape;27224;p35"/>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5" name="Google Shape;27225;p35"/>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6" name="Google Shape;27226;p35"/>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7" name="Google Shape;27227;p35"/>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8" name="Google Shape;27228;p35"/>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9" name="Google Shape;27229;p35"/>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0" name="Google Shape;27230;p35"/>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1" name="Google Shape;27231;p35"/>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2" name="Google Shape;27232;p35"/>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3" name="Google Shape;27233;p35"/>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4" name="Google Shape;27234;p35"/>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5" name="Google Shape;27235;p35"/>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6" name="Google Shape;27236;p35"/>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7" name="Google Shape;27237;p35"/>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8" name="Google Shape;27238;p35"/>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9" name="Google Shape;27239;p35"/>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0" name="Google Shape;27240;p35"/>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1" name="Google Shape;27241;p35"/>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2" name="Google Shape;27242;p35"/>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3" name="Google Shape;27243;p35"/>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4" name="Google Shape;27244;p35"/>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5" name="Google Shape;27245;p35"/>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6" name="Google Shape;27246;p35"/>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7" name="Google Shape;27247;p35"/>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8" name="Google Shape;27248;p35"/>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9" name="Google Shape;27249;p35"/>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0" name="Google Shape;27250;p35"/>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1" name="Google Shape;27251;p35"/>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2" name="Google Shape;27252;p35"/>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3" name="Google Shape;27253;p35"/>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4" name="Google Shape;27254;p35"/>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5" name="Google Shape;27255;p35"/>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6" name="Google Shape;27256;p35"/>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7" name="Google Shape;27257;p35"/>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8" name="Google Shape;27258;p35"/>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9" name="Google Shape;27259;p35"/>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0" name="Google Shape;27260;p35"/>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1" name="Google Shape;27261;p35"/>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2" name="Google Shape;27262;p35"/>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3" name="Google Shape;27263;p35"/>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4" name="Google Shape;27264;p35"/>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5" name="Google Shape;27265;p35"/>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66" name="Google Shape;27266;p35"/>
          <p:cNvGrpSpPr/>
          <p:nvPr/>
        </p:nvGrpSpPr>
        <p:grpSpPr>
          <a:xfrm rot="10800000" flipH="1">
            <a:off x="-79368" y="-503997"/>
            <a:ext cx="9358095" cy="6205603"/>
            <a:chOff x="236675" y="487975"/>
            <a:chExt cx="7144675" cy="4737825"/>
          </a:xfrm>
        </p:grpSpPr>
        <p:sp>
          <p:nvSpPr>
            <p:cNvPr id="27267" name="Google Shape;27267;p35"/>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8" name="Google Shape;27268;p35"/>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9" name="Google Shape;27269;p35"/>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0" name="Google Shape;27270;p35"/>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1" name="Google Shape;27271;p35"/>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2" name="Google Shape;27272;p35"/>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3" name="Google Shape;27273;p35"/>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4" name="Google Shape;27274;p35"/>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5" name="Google Shape;27275;p35"/>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6" name="Google Shape;27276;p35"/>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7" name="Google Shape;27277;p35"/>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8" name="Google Shape;27278;p35"/>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9" name="Google Shape;27279;p35"/>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0" name="Google Shape;27280;p35"/>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1" name="Google Shape;27281;p35"/>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2" name="Google Shape;27282;p35"/>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3" name="Google Shape;27283;p35"/>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4" name="Google Shape;27284;p35"/>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5" name="Google Shape;27285;p35"/>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6" name="Google Shape;27286;p35"/>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7" name="Google Shape;27287;p35"/>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8" name="Google Shape;27288;p35"/>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9" name="Google Shape;27289;p35"/>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0" name="Google Shape;27290;p35"/>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1" name="Google Shape;27291;p35"/>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2" name="Google Shape;27292;p35"/>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3" name="Google Shape;27293;p35"/>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4" name="Google Shape;27294;p35"/>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5" name="Google Shape;27295;p35"/>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6" name="Google Shape;27296;p35"/>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7" name="Google Shape;27297;p35"/>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8" name="Google Shape;27298;p35"/>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9" name="Google Shape;27299;p35"/>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0" name="Google Shape;27300;p35"/>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1" name="Google Shape;27301;p35"/>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2" name="Google Shape;27302;p35"/>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3" name="Google Shape;27303;p35"/>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4" name="Google Shape;27304;p35"/>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5" name="Google Shape;27305;p35"/>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6" name="Google Shape;27306;p35"/>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7" name="Google Shape;27307;p35"/>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8" name="Google Shape;27308;p35"/>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9" name="Google Shape;27309;p35"/>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0" name="Google Shape;27310;p35"/>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1" name="Google Shape;27311;p35"/>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2" name="Google Shape;27312;p35"/>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3" name="Google Shape;27313;p35"/>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4" name="Google Shape;27314;p35"/>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5" name="Google Shape;27315;p35"/>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6" name="Google Shape;27316;p35"/>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7" name="Google Shape;27317;p35"/>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8" name="Google Shape;27318;p35"/>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9" name="Google Shape;27319;p35"/>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0" name="Google Shape;27320;p35"/>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1" name="Google Shape;27321;p35"/>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2" name="Google Shape;27322;p35"/>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3" name="Google Shape;27323;p35"/>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4" name="Google Shape;27324;p35"/>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5" name="Google Shape;27325;p35"/>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6" name="Google Shape;27326;p35"/>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7" name="Google Shape;27327;p35"/>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8" name="Google Shape;27328;p35"/>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9" name="Google Shape;27329;p35"/>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0" name="Google Shape;27330;p35"/>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1" name="Google Shape;27331;p35"/>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2" name="Google Shape;27332;p35"/>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3" name="Google Shape;27333;p35"/>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4" name="Google Shape;27334;p35"/>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5" name="Google Shape;27335;p35"/>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6" name="Google Shape;27336;p35"/>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7" name="Google Shape;27337;p35"/>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8" name="Google Shape;27338;p35"/>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9" name="Google Shape;27339;p35"/>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0" name="Google Shape;27340;p35"/>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1" name="Google Shape;27341;p35"/>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2" name="Google Shape;27342;p35"/>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3" name="Google Shape;27343;p35"/>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4" name="Google Shape;27344;p35"/>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5" name="Google Shape;27345;p35"/>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6" name="Google Shape;27346;p35"/>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7" name="Google Shape;27347;p35"/>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8" name="Google Shape;27348;p35"/>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9" name="Google Shape;27349;p35"/>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0" name="Google Shape;27350;p35"/>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1" name="Google Shape;27351;p35"/>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2" name="Google Shape;27352;p35"/>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3" name="Google Shape;27353;p35"/>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4" name="Google Shape;27354;p35"/>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5" name="Google Shape;27355;p35"/>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6" name="Google Shape;27356;p35"/>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7" name="Google Shape;27357;p35"/>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8" name="Google Shape;27358;p35"/>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9" name="Google Shape;27359;p35"/>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0" name="Google Shape;27360;p35"/>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1" name="Google Shape;27361;p35"/>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2" name="Google Shape;27362;p35"/>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3" name="Google Shape;27363;p35"/>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4" name="Google Shape;27364;p35"/>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5" name="Google Shape;27365;p35"/>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6" name="Google Shape;27366;p35"/>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7" name="Google Shape;27367;p35"/>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8" name="Google Shape;27368;p35"/>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9" name="Google Shape;27369;p35"/>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0" name="Google Shape;27370;p35"/>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1" name="Google Shape;27371;p35"/>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2" name="Google Shape;27372;p35"/>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3" name="Google Shape;27373;p35"/>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4" name="Google Shape;27374;p35"/>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5" name="Google Shape;27375;p35"/>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6" name="Google Shape;27376;p35"/>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7" name="Google Shape;27377;p35"/>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8" name="Google Shape;27378;p35"/>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9" name="Google Shape;27379;p35"/>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0" name="Google Shape;27380;p35"/>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1" name="Google Shape;27381;p35"/>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2" name="Google Shape;27382;p35"/>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3" name="Google Shape;27383;p35"/>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4" name="Google Shape;27384;p35"/>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5" name="Google Shape;27385;p35"/>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6" name="Google Shape;27386;p35"/>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7" name="Google Shape;27387;p35"/>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388" name="Google Shape;27388;p35"/>
          <p:cNvSpPr txBox="1">
            <a:spLocks noGrp="1"/>
          </p:cNvSpPr>
          <p:nvPr>
            <p:ph type="title"/>
          </p:nvPr>
        </p:nvSpPr>
        <p:spPr>
          <a:xfrm>
            <a:off x="713225" y="445025"/>
            <a:ext cx="7717500" cy="7971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7389" name="Google Shape;27389;p35"/>
          <p:cNvSpPr txBox="1">
            <a:spLocks noGrp="1"/>
          </p:cNvSpPr>
          <p:nvPr>
            <p:ph type="subTitle" idx="1"/>
          </p:nvPr>
        </p:nvSpPr>
        <p:spPr>
          <a:xfrm>
            <a:off x="652725" y="3939851"/>
            <a:ext cx="2562900" cy="51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7390" name="Google Shape;27390;p35"/>
          <p:cNvSpPr txBox="1">
            <a:spLocks noGrp="1"/>
          </p:cNvSpPr>
          <p:nvPr>
            <p:ph type="subTitle" idx="2"/>
          </p:nvPr>
        </p:nvSpPr>
        <p:spPr>
          <a:xfrm>
            <a:off x="3290525" y="1806251"/>
            <a:ext cx="2562900" cy="512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7391" name="Google Shape;27391;p35"/>
          <p:cNvSpPr txBox="1">
            <a:spLocks noGrp="1"/>
          </p:cNvSpPr>
          <p:nvPr>
            <p:ph type="subTitle" idx="3"/>
          </p:nvPr>
        </p:nvSpPr>
        <p:spPr>
          <a:xfrm>
            <a:off x="5928325" y="3939851"/>
            <a:ext cx="2562900" cy="512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7392" name="Google Shape;27392;p35"/>
          <p:cNvSpPr txBox="1">
            <a:spLocks noGrp="1"/>
          </p:cNvSpPr>
          <p:nvPr>
            <p:ph type="ctrTitle" idx="4"/>
          </p:nvPr>
        </p:nvSpPr>
        <p:spPr>
          <a:xfrm>
            <a:off x="652725" y="3458750"/>
            <a:ext cx="2562900" cy="512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7393" name="Google Shape;27393;p35"/>
          <p:cNvSpPr txBox="1">
            <a:spLocks noGrp="1"/>
          </p:cNvSpPr>
          <p:nvPr>
            <p:ph type="ctrTitle" idx="5"/>
          </p:nvPr>
        </p:nvSpPr>
        <p:spPr>
          <a:xfrm>
            <a:off x="3290525" y="1325150"/>
            <a:ext cx="2562900" cy="512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7394" name="Google Shape;27394;p35"/>
          <p:cNvSpPr txBox="1">
            <a:spLocks noGrp="1"/>
          </p:cNvSpPr>
          <p:nvPr>
            <p:ph type="ctrTitle" idx="6"/>
          </p:nvPr>
        </p:nvSpPr>
        <p:spPr>
          <a:xfrm>
            <a:off x="5928325" y="3458750"/>
            <a:ext cx="2562900" cy="5124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wo columns 2">
  <p:cSld name="BIG_NUMBER_1_1_1_1">
    <p:spTree>
      <p:nvGrpSpPr>
        <p:cNvPr id="1" name="Shape 27395"/>
        <p:cNvGrpSpPr/>
        <p:nvPr/>
      </p:nvGrpSpPr>
      <p:grpSpPr>
        <a:xfrm>
          <a:off x="0" y="0"/>
          <a:ext cx="0" cy="0"/>
          <a:chOff x="0" y="0"/>
          <a:chExt cx="0" cy="0"/>
        </a:xfrm>
      </p:grpSpPr>
      <p:grpSp>
        <p:nvGrpSpPr>
          <p:cNvPr id="27396" name="Google Shape;27396;p36"/>
          <p:cNvGrpSpPr/>
          <p:nvPr/>
        </p:nvGrpSpPr>
        <p:grpSpPr>
          <a:xfrm>
            <a:off x="23568" y="-688301"/>
            <a:ext cx="9152207" cy="6520116"/>
            <a:chOff x="238075" y="312675"/>
            <a:chExt cx="7142350" cy="5088275"/>
          </a:xfrm>
        </p:grpSpPr>
        <p:sp>
          <p:nvSpPr>
            <p:cNvPr id="27397" name="Google Shape;27397;p36"/>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8" name="Google Shape;27398;p36"/>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9" name="Google Shape;27399;p36"/>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0" name="Google Shape;27400;p36"/>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1" name="Google Shape;27401;p36"/>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2" name="Google Shape;27402;p36"/>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3" name="Google Shape;27403;p36"/>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4" name="Google Shape;27404;p36"/>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5" name="Google Shape;27405;p36"/>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6" name="Google Shape;27406;p36"/>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7" name="Google Shape;27407;p36"/>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8" name="Google Shape;27408;p36"/>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9" name="Google Shape;27409;p36"/>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0" name="Google Shape;27410;p36"/>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1" name="Google Shape;27411;p36"/>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2" name="Google Shape;27412;p36"/>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3" name="Google Shape;27413;p36"/>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4" name="Google Shape;27414;p36"/>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5" name="Google Shape;27415;p36"/>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6" name="Google Shape;27416;p36"/>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7" name="Google Shape;27417;p36"/>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8" name="Google Shape;27418;p36"/>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9" name="Google Shape;27419;p36"/>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0" name="Google Shape;27420;p36"/>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1" name="Google Shape;27421;p36"/>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2" name="Google Shape;27422;p36"/>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3" name="Google Shape;27423;p36"/>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4" name="Google Shape;27424;p36"/>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5" name="Google Shape;27425;p36"/>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6" name="Google Shape;27426;p36"/>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7" name="Google Shape;27427;p36"/>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8" name="Google Shape;27428;p36"/>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9" name="Google Shape;27429;p36"/>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0" name="Google Shape;27430;p36"/>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1" name="Google Shape;27431;p36"/>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2" name="Google Shape;27432;p36"/>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3" name="Google Shape;27433;p36"/>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4" name="Google Shape;27434;p36"/>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5" name="Google Shape;27435;p36"/>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6" name="Google Shape;27436;p36"/>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7" name="Google Shape;27437;p36"/>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8" name="Google Shape;27438;p36"/>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9" name="Google Shape;27439;p36"/>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0" name="Google Shape;27440;p36"/>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1" name="Google Shape;27441;p36"/>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2" name="Google Shape;27442;p36"/>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3" name="Google Shape;27443;p36"/>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4" name="Google Shape;27444;p36"/>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5" name="Google Shape;27445;p36"/>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6" name="Google Shape;27446;p36"/>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7" name="Google Shape;27447;p36"/>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8" name="Google Shape;27448;p36"/>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9" name="Google Shape;27449;p36"/>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0" name="Google Shape;27450;p36"/>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1" name="Google Shape;27451;p36"/>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2" name="Google Shape;27452;p36"/>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3" name="Google Shape;27453;p36"/>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4" name="Google Shape;27454;p36"/>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5" name="Google Shape;27455;p36"/>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6" name="Google Shape;27456;p36"/>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7" name="Google Shape;27457;p36"/>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8" name="Google Shape;27458;p36"/>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9" name="Google Shape;27459;p36"/>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0" name="Google Shape;27460;p36"/>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1" name="Google Shape;27461;p36"/>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2" name="Google Shape;27462;p36"/>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3" name="Google Shape;27463;p36"/>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4" name="Google Shape;27464;p36"/>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5" name="Google Shape;27465;p36"/>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6" name="Google Shape;27466;p36"/>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7" name="Google Shape;27467;p36"/>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8" name="Google Shape;27468;p36"/>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9" name="Google Shape;27469;p36"/>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0" name="Google Shape;27470;p36"/>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1" name="Google Shape;27471;p36"/>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2" name="Google Shape;27472;p36"/>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3" name="Google Shape;27473;p36"/>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4" name="Google Shape;27474;p36"/>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5" name="Google Shape;27475;p36"/>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6" name="Google Shape;27476;p36"/>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7" name="Google Shape;27477;p36"/>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8" name="Google Shape;27478;p36"/>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9" name="Google Shape;27479;p36"/>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0" name="Google Shape;27480;p36"/>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1" name="Google Shape;27481;p36"/>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2" name="Google Shape;27482;p36"/>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3" name="Google Shape;27483;p36"/>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4" name="Google Shape;27484;p36"/>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5" name="Google Shape;27485;p36"/>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6" name="Google Shape;27486;p36"/>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7" name="Google Shape;27487;p36"/>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8" name="Google Shape;27488;p36"/>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9" name="Google Shape;27489;p36"/>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0" name="Google Shape;27490;p36"/>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1" name="Google Shape;27491;p36"/>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2" name="Google Shape;27492;p36"/>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3" name="Google Shape;27493;p36"/>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4" name="Google Shape;27494;p36"/>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5" name="Google Shape;27495;p36"/>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6" name="Google Shape;27496;p36"/>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7" name="Google Shape;27497;p36"/>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8" name="Google Shape;27498;p36"/>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9" name="Google Shape;27499;p36"/>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0" name="Google Shape;27500;p36"/>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1" name="Google Shape;27501;p36"/>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2" name="Google Shape;27502;p36"/>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3" name="Google Shape;27503;p36"/>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4" name="Google Shape;27504;p36"/>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5" name="Google Shape;27505;p36"/>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6" name="Google Shape;27506;p36"/>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7" name="Google Shape;27507;p36"/>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8" name="Google Shape;27508;p36"/>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9" name="Google Shape;27509;p36"/>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0" name="Google Shape;27510;p36"/>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1" name="Google Shape;27511;p36"/>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2" name="Google Shape;27512;p36"/>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3" name="Google Shape;27513;p36"/>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4" name="Google Shape;27514;p36"/>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5" name="Google Shape;27515;p36"/>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6" name="Google Shape;27516;p36"/>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7" name="Google Shape;27517;p36"/>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8" name="Google Shape;27518;p36"/>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9" name="Google Shape;27519;p36"/>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0" name="Google Shape;27520;p36"/>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1" name="Google Shape;27521;p36"/>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2" name="Google Shape;27522;p36"/>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3" name="Google Shape;27523;p36"/>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4" name="Google Shape;27524;p36"/>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5" name="Google Shape;27525;p36"/>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6" name="Google Shape;27526;p36"/>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7" name="Google Shape;27527;p36"/>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8" name="Google Shape;27528;p36"/>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9" name="Google Shape;27529;p36"/>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0" name="Google Shape;27530;p36"/>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1" name="Google Shape;27531;p36"/>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2" name="Google Shape;27532;p36"/>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3" name="Google Shape;27533;p36"/>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4" name="Google Shape;27534;p36"/>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5" name="Google Shape;27535;p36"/>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6" name="Google Shape;27536;p36"/>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7" name="Google Shape;27537;p36"/>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8" name="Google Shape;27538;p36"/>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9" name="Google Shape;27539;p36"/>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0" name="Google Shape;27540;p36"/>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1" name="Google Shape;27541;p36"/>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2" name="Google Shape;27542;p36"/>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3" name="Google Shape;27543;p36"/>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4" name="Google Shape;27544;p36"/>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5" name="Google Shape;27545;p36"/>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6" name="Google Shape;27546;p36"/>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7" name="Google Shape;27547;p36"/>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8" name="Google Shape;27548;p36"/>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9" name="Google Shape;27549;p36"/>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0" name="Google Shape;27550;p36"/>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1" name="Google Shape;27551;p36"/>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2" name="Google Shape;27552;p36"/>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3" name="Google Shape;27553;p36"/>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4" name="Google Shape;27554;p36"/>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5" name="Google Shape;27555;p36"/>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6" name="Google Shape;27556;p36"/>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7" name="Google Shape;27557;p36"/>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8" name="Google Shape;27558;p36"/>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9" name="Google Shape;27559;p36"/>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0" name="Google Shape;27560;p36"/>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1" name="Google Shape;27561;p36"/>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2" name="Google Shape;27562;p36"/>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3" name="Google Shape;27563;p36"/>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4" name="Google Shape;27564;p36"/>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5" name="Google Shape;27565;p36"/>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6" name="Google Shape;27566;p36"/>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7" name="Google Shape;27567;p36"/>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8" name="Google Shape;27568;p36"/>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9" name="Google Shape;27569;p36"/>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0" name="Google Shape;27570;p36"/>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1" name="Google Shape;27571;p36"/>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2" name="Google Shape;27572;p36"/>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3" name="Google Shape;27573;p36"/>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4" name="Google Shape;27574;p36"/>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5" name="Google Shape;27575;p36"/>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6" name="Google Shape;27576;p36"/>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7" name="Google Shape;27577;p36"/>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8" name="Google Shape;27578;p36"/>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9" name="Google Shape;27579;p36"/>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0" name="Google Shape;27580;p36"/>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1" name="Google Shape;27581;p36"/>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2" name="Google Shape;27582;p36"/>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3" name="Google Shape;27583;p36"/>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4" name="Google Shape;27584;p36"/>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5" name="Google Shape;27585;p36"/>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6" name="Google Shape;27586;p36"/>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7" name="Google Shape;27587;p36"/>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8" name="Google Shape;27588;p36"/>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9" name="Google Shape;27589;p36"/>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0" name="Google Shape;27590;p36"/>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1" name="Google Shape;27591;p36"/>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2" name="Google Shape;27592;p36"/>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3" name="Google Shape;27593;p36"/>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4" name="Google Shape;27594;p36"/>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5" name="Google Shape;27595;p36"/>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6" name="Google Shape;27596;p36"/>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7" name="Google Shape;27597;p36"/>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8" name="Google Shape;27598;p36"/>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9" name="Google Shape;27599;p36"/>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0" name="Google Shape;27600;p36"/>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1" name="Google Shape;27601;p36"/>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2" name="Google Shape;27602;p36"/>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3" name="Google Shape;27603;p36"/>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4" name="Google Shape;27604;p36"/>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5" name="Google Shape;27605;p36"/>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6" name="Google Shape;27606;p36"/>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7" name="Google Shape;27607;p36"/>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8" name="Google Shape;27608;p36"/>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9" name="Google Shape;27609;p36"/>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0" name="Google Shape;27610;p36"/>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1" name="Google Shape;27611;p36"/>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2" name="Google Shape;27612;p36"/>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3" name="Google Shape;27613;p36"/>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4" name="Google Shape;27614;p36"/>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5" name="Google Shape;27615;p36"/>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6" name="Google Shape;27616;p36"/>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7" name="Google Shape;27617;p36"/>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8" name="Google Shape;27618;p36"/>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9" name="Google Shape;27619;p36"/>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0" name="Google Shape;27620;p36"/>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1" name="Google Shape;27621;p36"/>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2" name="Google Shape;27622;p36"/>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3" name="Google Shape;27623;p36"/>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4" name="Google Shape;27624;p36"/>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5" name="Google Shape;27625;p36"/>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6" name="Google Shape;27626;p36"/>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7" name="Google Shape;27627;p36"/>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8" name="Google Shape;27628;p36"/>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9" name="Google Shape;27629;p36"/>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0" name="Google Shape;27630;p36"/>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1" name="Google Shape;27631;p36"/>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2" name="Google Shape;27632;p36"/>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3" name="Google Shape;27633;p36"/>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4" name="Google Shape;27634;p36"/>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5" name="Google Shape;27635;p36"/>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6" name="Google Shape;27636;p36"/>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7" name="Google Shape;27637;p36"/>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8" name="Google Shape;27638;p36"/>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9" name="Google Shape;27639;p36"/>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0" name="Google Shape;27640;p36"/>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1" name="Google Shape;27641;p36"/>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2" name="Google Shape;27642;p36"/>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3" name="Google Shape;27643;p36"/>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4" name="Google Shape;27644;p36"/>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5" name="Google Shape;27645;p36"/>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6" name="Google Shape;27646;p36"/>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7" name="Google Shape;27647;p36"/>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8" name="Google Shape;27648;p36"/>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9" name="Google Shape;27649;p36"/>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0" name="Google Shape;27650;p36"/>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1" name="Google Shape;27651;p36"/>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2" name="Google Shape;27652;p36"/>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3" name="Google Shape;27653;p36"/>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4" name="Google Shape;27654;p36"/>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5" name="Google Shape;27655;p36"/>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6" name="Google Shape;27656;p36"/>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7" name="Google Shape;27657;p36"/>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8" name="Google Shape;27658;p36"/>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9" name="Google Shape;27659;p36"/>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0" name="Google Shape;27660;p36"/>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1" name="Google Shape;27661;p36"/>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2" name="Google Shape;27662;p36"/>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3" name="Google Shape;27663;p36"/>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4" name="Google Shape;27664;p36"/>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5" name="Google Shape;27665;p36"/>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6" name="Google Shape;27666;p36"/>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7" name="Google Shape;27667;p36"/>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8" name="Google Shape;27668;p36"/>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9" name="Google Shape;27669;p36"/>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0" name="Google Shape;27670;p36"/>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1" name="Google Shape;27671;p36"/>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2" name="Google Shape;27672;p36"/>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3" name="Google Shape;27673;p36"/>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4" name="Google Shape;27674;p36"/>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5" name="Google Shape;27675;p36"/>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6" name="Google Shape;27676;p36"/>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7" name="Google Shape;27677;p36"/>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8" name="Google Shape;27678;p36"/>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9" name="Google Shape;27679;p36"/>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0" name="Google Shape;27680;p36"/>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1" name="Google Shape;27681;p36"/>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2" name="Google Shape;27682;p36"/>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3" name="Google Shape;27683;p36"/>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4" name="Google Shape;27684;p36"/>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5" name="Google Shape;27685;p36"/>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6" name="Google Shape;27686;p36"/>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7" name="Google Shape;27687;p36"/>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8" name="Google Shape;27688;p36"/>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9" name="Google Shape;27689;p36"/>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0" name="Google Shape;27690;p36"/>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1" name="Google Shape;27691;p36"/>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2" name="Google Shape;27692;p36"/>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3" name="Google Shape;27693;p36"/>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4" name="Google Shape;27694;p36"/>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5" name="Google Shape;27695;p36"/>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6" name="Google Shape;27696;p36"/>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7" name="Google Shape;27697;p36"/>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8" name="Google Shape;27698;p36"/>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9" name="Google Shape;27699;p36"/>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0" name="Google Shape;27700;p36"/>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1" name="Google Shape;27701;p36"/>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2" name="Google Shape;27702;p36"/>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3" name="Google Shape;27703;p36"/>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4" name="Google Shape;27704;p36"/>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5" name="Google Shape;27705;p36"/>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6" name="Google Shape;27706;p36"/>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7" name="Google Shape;27707;p36"/>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8" name="Google Shape;27708;p36"/>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9" name="Google Shape;27709;p36"/>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0" name="Google Shape;27710;p36"/>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1" name="Google Shape;27711;p36"/>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2" name="Google Shape;27712;p36"/>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3" name="Google Shape;27713;p36"/>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4" name="Google Shape;27714;p36"/>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5" name="Google Shape;27715;p36"/>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6" name="Google Shape;27716;p36"/>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7" name="Google Shape;27717;p36"/>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8" name="Google Shape;27718;p36"/>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9" name="Google Shape;27719;p36"/>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0" name="Google Shape;27720;p36"/>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1" name="Google Shape;27721;p36"/>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2" name="Google Shape;27722;p36"/>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3" name="Google Shape;27723;p36"/>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4" name="Google Shape;27724;p36"/>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5" name="Google Shape;27725;p36"/>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6" name="Google Shape;27726;p36"/>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7" name="Google Shape;27727;p36"/>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8" name="Google Shape;27728;p36"/>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9" name="Google Shape;27729;p36"/>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0" name="Google Shape;27730;p36"/>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1" name="Google Shape;27731;p36"/>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2" name="Google Shape;27732;p36"/>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3" name="Google Shape;27733;p36"/>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4" name="Google Shape;27734;p36"/>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5" name="Google Shape;27735;p36"/>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6" name="Google Shape;27736;p36"/>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7" name="Google Shape;27737;p36"/>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8" name="Google Shape;27738;p36"/>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9" name="Google Shape;27739;p36"/>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0" name="Google Shape;27740;p36"/>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1" name="Google Shape;27741;p36"/>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2" name="Google Shape;27742;p36"/>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3" name="Google Shape;27743;p36"/>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4" name="Google Shape;27744;p36"/>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5" name="Google Shape;27745;p36"/>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6" name="Google Shape;27746;p36"/>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7" name="Google Shape;27747;p36"/>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8" name="Google Shape;27748;p36"/>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9" name="Google Shape;27749;p36"/>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0" name="Google Shape;27750;p36"/>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1" name="Google Shape;27751;p36"/>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2" name="Google Shape;27752;p36"/>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3" name="Google Shape;27753;p36"/>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4" name="Google Shape;27754;p36"/>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5" name="Google Shape;27755;p36"/>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6" name="Google Shape;27756;p36"/>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7" name="Google Shape;27757;p36"/>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8" name="Google Shape;27758;p36"/>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9" name="Google Shape;27759;p36"/>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0" name="Google Shape;27760;p36"/>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1" name="Google Shape;27761;p36"/>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2" name="Google Shape;27762;p36"/>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3" name="Google Shape;27763;p36"/>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4" name="Google Shape;27764;p36"/>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5" name="Google Shape;27765;p36"/>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6" name="Google Shape;27766;p36"/>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7" name="Google Shape;27767;p36"/>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8" name="Google Shape;27768;p36"/>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9" name="Google Shape;27769;p36"/>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0" name="Google Shape;27770;p36"/>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1" name="Google Shape;27771;p36"/>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2" name="Google Shape;27772;p36"/>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3" name="Google Shape;27773;p36"/>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4" name="Google Shape;27774;p36"/>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5" name="Google Shape;27775;p36"/>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6" name="Google Shape;27776;p36"/>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7" name="Google Shape;27777;p36"/>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8" name="Google Shape;27778;p36"/>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9" name="Google Shape;27779;p36"/>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0" name="Google Shape;27780;p36"/>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1" name="Google Shape;27781;p36"/>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2" name="Google Shape;27782;p36"/>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3" name="Google Shape;27783;p36"/>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4" name="Google Shape;27784;p36"/>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5" name="Google Shape;27785;p36"/>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6" name="Google Shape;27786;p36"/>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7" name="Google Shape;27787;p36"/>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8" name="Google Shape;27788;p36"/>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9" name="Google Shape;27789;p36"/>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0" name="Google Shape;27790;p36"/>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1" name="Google Shape;27791;p36"/>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2" name="Google Shape;27792;p36"/>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3" name="Google Shape;27793;p36"/>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4" name="Google Shape;27794;p36"/>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5" name="Google Shape;27795;p36"/>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6" name="Google Shape;27796;p36"/>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7" name="Google Shape;27797;p36"/>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8" name="Google Shape;27798;p36"/>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9" name="Google Shape;27799;p36"/>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0" name="Google Shape;27800;p36"/>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1" name="Google Shape;27801;p36"/>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2" name="Google Shape;27802;p36"/>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3" name="Google Shape;27803;p36"/>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4" name="Google Shape;27804;p36"/>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5" name="Google Shape;27805;p36"/>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6" name="Google Shape;27806;p36"/>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7" name="Google Shape;27807;p36"/>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8" name="Google Shape;27808;p36"/>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9" name="Google Shape;27809;p36"/>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0" name="Google Shape;27810;p36"/>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1" name="Google Shape;27811;p36"/>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2" name="Google Shape;27812;p36"/>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3" name="Google Shape;27813;p36"/>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4" name="Google Shape;27814;p36"/>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5" name="Google Shape;27815;p36"/>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6" name="Google Shape;27816;p36"/>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7" name="Google Shape;27817;p36"/>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8" name="Google Shape;27818;p36"/>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9" name="Google Shape;27819;p36"/>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0" name="Google Shape;27820;p36"/>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1" name="Google Shape;27821;p36"/>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2" name="Google Shape;27822;p36"/>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3" name="Google Shape;27823;p36"/>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4" name="Google Shape;27824;p36"/>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5" name="Google Shape;27825;p36"/>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6" name="Google Shape;27826;p36"/>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7" name="Google Shape;27827;p36"/>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8" name="Google Shape;27828;p36"/>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9" name="Google Shape;27829;p36"/>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0" name="Google Shape;27830;p36"/>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1" name="Google Shape;27831;p36"/>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2" name="Google Shape;27832;p36"/>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3" name="Google Shape;27833;p36"/>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4" name="Google Shape;27834;p36"/>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5" name="Google Shape;27835;p36"/>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6" name="Google Shape;27836;p36"/>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7" name="Google Shape;27837;p36"/>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8" name="Google Shape;27838;p36"/>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9" name="Google Shape;27839;p36"/>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0" name="Google Shape;27840;p36"/>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1" name="Google Shape;27841;p36"/>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2" name="Google Shape;27842;p36"/>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3" name="Google Shape;27843;p36"/>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4" name="Google Shape;27844;p36"/>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5" name="Google Shape;27845;p36"/>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6" name="Google Shape;27846;p36"/>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7" name="Google Shape;27847;p36"/>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8" name="Google Shape;27848;p36"/>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9" name="Google Shape;27849;p36"/>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0" name="Google Shape;27850;p36"/>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1" name="Google Shape;27851;p36"/>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2" name="Google Shape;27852;p36"/>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3" name="Google Shape;27853;p36"/>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4" name="Google Shape;27854;p36"/>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5" name="Google Shape;27855;p36"/>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6" name="Google Shape;27856;p36"/>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7" name="Google Shape;27857;p36"/>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8" name="Google Shape;27858;p36"/>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9" name="Google Shape;27859;p36"/>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0" name="Google Shape;27860;p36"/>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1" name="Google Shape;27861;p36"/>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2" name="Google Shape;27862;p36"/>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3" name="Google Shape;27863;p36"/>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4" name="Google Shape;27864;p36"/>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5" name="Google Shape;27865;p36"/>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6" name="Google Shape;27866;p36"/>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7" name="Google Shape;27867;p36"/>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8" name="Google Shape;27868;p36"/>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9" name="Google Shape;27869;p36"/>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0" name="Google Shape;27870;p36"/>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1" name="Google Shape;27871;p36"/>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2" name="Google Shape;27872;p36"/>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3" name="Google Shape;27873;p36"/>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4" name="Google Shape;27874;p36"/>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5" name="Google Shape;27875;p36"/>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6" name="Google Shape;27876;p36"/>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7" name="Google Shape;27877;p36"/>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8" name="Google Shape;27878;p36"/>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9" name="Google Shape;27879;p36"/>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0" name="Google Shape;27880;p36"/>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1" name="Google Shape;27881;p36"/>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2" name="Google Shape;27882;p36"/>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3" name="Google Shape;27883;p36"/>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4" name="Google Shape;27884;p36"/>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5" name="Google Shape;27885;p36"/>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6" name="Google Shape;27886;p36"/>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7" name="Google Shape;27887;p36"/>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8" name="Google Shape;27888;p36"/>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9" name="Google Shape;27889;p36"/>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0" name="Google Shape;27890;p36"/>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1" name="Google Shape;27891;p36"/>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2" name="Google Shape;27892;p36"/>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3" name="Google Shape;27893;p36"/>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4" name="Google Shape;27894;p36"/>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5" name="Google Shape;27895;p36"/>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6" name="Google Shape;27896;p36"/>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7" name="Google Shape;27897;p36"/>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8" name="Google Shape;27898;p36"/>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9" name="Google Shape;27899;p36"/>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0" name="Google Shape;27900;p36"/>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1" name="Google Shape;27901;p36"/>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2" name="Google Shape;27902;p36"/>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3" name="Google Shape;27903;p36"/>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4" name="Google Shape;27904;p36"/>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5" name="Google Shape;27905;p36"/>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6" name="Google Shape;27906;p36"/>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7" name="Google Shape;27907;p36"/>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8" name="Google Shape;27908;p36"/>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9" name="Google Shape;27909;p36"/>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0" name="Google Shape;27910;p36"/>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1" name="Google Shape;27911;p36"/>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2" name="Google Shape;27912;p36"/>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3" name="Google Shape;27913;p36"/>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4" name="Google Shape;27914;p36"/>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5" name="Google Shape;27915;p36"/>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6" name="Google Shape;27916;p36"/>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7" name="Google Shape;27917;p36"/>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8" name="Google Shape;27918;p36"/>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9" name="Google Shape;27919;p36"/>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0" name="Google Shape;27920;p36"/>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1" name="Google Shape;27921;p36"/>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2" name="Google Shape;27922;p36"/>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3" name="Google Shape;27923;p36"/>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4" name="Google Shape;27924;p36"/>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5" name="Google Shape;27925;p36"/>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6" name="Google Shape;27926;p36"/>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7" name="Google Shape;27927;p36"/>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8" name="Google Shape;27928;p36"/>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9" name="Google Shape;27929;p36"/>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0" name="Google Shape;27930;p36"/>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1" name="Google Shape;27931;p36"/>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2" name="Google Shape;27932;p36"/>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3" name="Google Shape;27933;p36"/>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4" name="Google Shape;27934;p36"/>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5" name="Google Shape;27935;p36"/>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6" name="Google Shape;27936;p36"/>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7" name="Google Shape;27937;p36"/>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8" name="Google Shape;27938;p36"/>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9" name="Google Shape;27939;p36"/>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0" name="Google Shape;27940;p36"/>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1" name="Google Shape;27941;p36"/>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2" name="Google Shape;27942;p36"/>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3" name="Google Shape;27943;p36"/>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4" name="Google Shape;27944;p36"/>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5" name="Google Shape;27945;p36"/>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6" name="Google Shape;27946;p36"/>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7" name="Google Shape;27947;p36"/>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8" name="Google Shape;27948;p36"/>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9" name="Google Shape;27949;p36"/>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0" name="Google Shape;27950;p36"/>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1" name="Google Shape;27951;p36"/>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2" name="Google Shape;27952;p36"/>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3" name="Google Shape;27953;p36"/>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4" name="Google Shape;27954;p36"/>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5" name="Google Shape;27955;p36"/>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6" name="Google Shape;27956;p36"/>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7" name="Google Shape;27957;p36"/>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8" name="Google Shape;27958;p36"/>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9" name="Google Shape;27959;p36"/>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0" name="Google Shape;27960;p36"/>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1" name="Google Shape;27961;p36"/>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2" name="Google Shape;27962;p36"/>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3" name="Google Shape;27963;p36"/>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4" name="Google Shape;27964;p36"/>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5" name="Google Shape;27965;p36"/>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6" name="Google Shape;27966;p36"/>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7" name="Google Shape;27967;p36"/>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8" name="Google Shape;27968;p36"/>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9" name="Google Shape;27969;p36"/>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0" name="Google Shape;27970;p36"/>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1" name="Google Shape;27971;p36"/>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2" name="Google Shape;27972;p36"/>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3" name="Google Shape;27973;p36"/>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4" name="Google Shape;27974;p36"/>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5" name="Google Shape;27975;p36"/>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6" name="Google Shape;27976;p36"/>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7" name="Google Shape;27977;p36"/>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8" name="Google Shape;27978;p36"/>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9" name="Google Shape;27979;p36"/>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80" name="Google Shape;27980;p36"/>
          <p:cNvGrpSpPr/>
          <p:nvPr/>
        </p:nvGrpSpPr>
        <p:grpSpPr>
          <a:xfrm>
            <a:off x="-128548" y="-596017"/>
            <a:ext cx="9357872" cy="6281452"/>
            <a:chOff x="235375" y="458950"/>
            <a:chExt cx="7145050" cy="4796100"/>
          </a:xfrm>
        </p:grpSpPr>
        <p:sp>
          <p:nvSpPr>
            <p:cNvPr id="27981" name="Google Shape;27981;p36"/>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2" name="Google Shape;27982;p36"/>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3" name="Google Shape;27983;p36"/>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4" name="Google Shape;27984;p36"/>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5" name="Google Shape;27985;p36"/>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6" name="Google Shape;27986;p36"/>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7" name="Google Shape;27987;p36"/>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8" name="Google Shape;27988;p36"/>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9" name="Google Shape;27989;p36"/>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0" name="Google Shape;27990;p36"/>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1" name="Google Shape;27991;p36"/>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2" name="Google Shape;27992;p36"/>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3" name="Google Shape;27993;p36"/>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4" name="Google Shape;27994;p36"/>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5" name="Google Shape;27995;p36"/>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6" name="Google Shape;27996;p36"/>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7" name="Google Shape;27997;p36"/>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8" name="Google Shape;27998;p36"/>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9" name="Google Shape;27999;p36"/>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0" name="Google Shape;28000;p36"/>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1" name="Google Shape;28001;p36"/>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2" name="Google Shape;28002;p36"/>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3" name="Google Shape;28003;p36"/>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4" name="Google Shape;28004;p36"/>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5" name="Google Shape;28005;p36"/>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6" name="Google Shape;28006;p36"/>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7" name="Google Shape;28007;p36"/>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8" name="Google Shape;28008;p36"/>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9" name="Google Shape;28009;p36"/>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0" name="Google Shape;28010;p36"/>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1" name="Google Shape;28011;p36"/>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2" name="Google Shape;28012;p36"/>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3" name="Google Shape;28013;p36"/>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4" name="Google Shape;28014;p36"/>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5" name="Google Shape;28015;p36"/>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6" name="Google Shape;28016;p36"/>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7" name="Google Shape;28017;p36"/>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8" name="Google Shape;28018;p36"/>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9" name="Google Shape;28019;p36"/>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0" name="Google Shape;28020;p36"/>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1" name="Google Shape;28021;p36"/>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2" name="Google Shape;28022;p36"/>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3" name="Google Shape;28023;p36"/>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4" name="Google Shape;28024;p36"/>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5" name="Google Shape;28025;p36"/>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6" name="Google Shape;28026;p36"/>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7" name="Google Shape;28027;p36"/>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8" name="Google Shape;28028;p36"/>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9" name="Google Shape;28029;p36"/>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0" name="Google Shape;28030;p36"/>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1" name="Google Shape;28031;p36"/>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2" name="Google Shape;28032;p36"/>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3" name="Google Shape;28033;p36"/>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4" name="Google Shape;28034;p36"/>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5" name="Google Shape;28035;p36"/>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6" name="Google Shape;28036;p36"/>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7" name="Google Shape;28037;p36"/>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8" name="Google Shape;28038;p36"/>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9" name="Google Shape;28039;p36"/>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0" name="Google Shape;28040;p36"/>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1" name="Google Shape;28041;p36"/>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2" name="Google Shape;28042;p36"/>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3" name="Google Shape;28043;p36"/>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4" name="Google Shape;28044;p36"/>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5" name="Google Shape;28045;p36"/>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6" name="Google Shape;28046;p36"/>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7" name="Google Shape;28047;p36"/>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8" name="Google Shape;28048;p36"/>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9" name="Google Shape;28049;p36"/>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0" name="Google Shape;28050;p36"/>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1" name="Google Shape;28051;p36"/>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2" name="Google Shape;28052;p36"/>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3" name="Google Shape;28053;p36"/>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4" name="Google Shape;28054;p36"/>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5" name="Google Shape;28055;p36"/>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6" name="Google Shape;28056;p36"/>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7" name="Google Shape;28057;p36"/>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8" name="Google Shape;28058;p36"/>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9" name="Google Shape;28059;p36"/>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0" name="Google Shape;28060;p36"/>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1" name="Google Shape;28061;p36"/>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2" name="Google Shape;28062;p36"/>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3" name="Google Shape;28063;p36"/>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4" name="Google Shape;28064;p36"/>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5" name="Google Shape;28065;p36"/>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6" name="Google Shape;28066;p36"/>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7" name="Google Shape;28067;p36"/>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8" name="Google Shape;28068;p36"/>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9" name="Google Shape;28069;p36"/>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0" name="Google Shape;28070;p36"/>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1" name="Google Shape;28071;p36"/>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2" name="Google Shape;28072;p36"/>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3" name="Google Shape;28073;p36"/>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4" name="Google Shape;28074;p36"/>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5" name="Google Shape;28075;p36"/>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6" name="Google Shape;28076;p36"/>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7" name="Google Shape;28077;p36"/>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8" name="Google Shape;28078;p36"/>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9" name="Google Shape;28079;p36"/>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0" name="Google Shape;28080;p36"/>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1" name="Google Shape;28081;p36"/>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2" name="Google Shape;28082;p36"/>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3" name="Google Shape;28083;p36"/>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4" name="Google Shape;28084;p36"/>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5" name="Google Shape;28085;p36"/>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6" name="Google Shape;28086;p36"/>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7" name="Google Shape;28087;p36"/>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8" name="Google Shape;28088;p36"/>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9" name="Google Shape;28089;p36"/>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0" name="Google Shape;28090;p36"/>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1" name="Google Shape;28091;p36"/>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2" name="Google Shape;28092;p36"/>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3" name="Google Shape;28093;p36"/>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4" name="Google Shape;28094;p36"/>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5" name="Google Shape;28095;p36"/>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6" name="Google Shape;28096;p36"/>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7" name="Google Shape;28097;p36"/>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8" name="Google Shape;28098;p36"/>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9" name="Google Shape;28099;p36"/>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0" name="Google Shape;28100;p36"/>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1" name="Google Shape;28101;p36"/>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2" name="Google Shape;28102;p36"/>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3" name="Google Shape;28103;p36"/>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4" name="Google Shape;28104;p36"/>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5" name="Google Shape;28105;p36"/>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6" name="Google Shape;28106;p36"/>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7" name="Google Shape;28107;p36"/>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8" name="Google Shape;28108;p36"/>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9" name="Google Shape;28109;p36"/>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0" name="Google Shape;28110;p36"/>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1" name="Google Shape;28111;p36"/>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2" name="Google Shape;28112;p36"/>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3" name="Google Shape;28113;p36"/>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4" name="Google Shape;28114;p36"/>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5" name="Google Shape;28115;p36"/>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6" name="Google Shape;28116;p36"/>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7" name="Google Shape;28117;p36"/>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8" name="Google Shape;28118;p36"/>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9" name="Google Shape;28119;p36"/>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0" name="Google Shape;28120;p36"/>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1" name="Google Shape;28121;p36"/>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2" name="Google Shape;28122;p36"/>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3" name="Google Shape;28123;p36"/>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4" name="Google Shape;28124;p36"/>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5" name="Google Shape;28125;p36"/>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6" name="Google Shape;28126;p36"/>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7" name="Google Shape;28127;p36"/>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8" name="Google Shape;28128;p36"/>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9" name="Google Shape;28129;p36"/>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0" name="Google Shape;28130;p36"/>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1" name="Google Shape;28131;p36"/>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2" name="Google Shape;28132;p36"/>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33" name="Google Shape;28133;p36"/>
          <p:cNvGrpSpPr/>
          <p:nvPr/>
        </p:nvGrpSpPr>
        <p:grpSpPr>
          <a:xfrm>
            <a:off x="-79368" y="-558092"/>
            <a:ext cx="9358095" cy="6205603"/>
            <a:chOff x="236675" y="487975"/>
            <a:chExt cx="7144675" cy="4737825"/>
          </a:xfrm>
        </p:grpSpPr>
        <p:sp>
          <p:nvSpPr>
            <p:cNvPr id="28134" name="Google Shape;28134;p36"/>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5" name="Google Shape;28135;p36"/>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6" name="Google Shape;28136;p36"/>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7" name="Google Shape;28137;p36"/>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8" name="Google Shape;28138;p36"/>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9" name="Google Shape;28139;p36"/>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0" name="Google Shape;28140;p36"/>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1" name="Google Shape;28141;p36"/>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2" name="Google Shape;28142;p36"/>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3" name="Google Shape;28143;p36"/>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4" name="Google Shape;28144;p36"/>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5" name="Google Shape;28145;p36"/>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6" name="Google Shape;28146;p36"/>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7" name="Google Shape;28147;p36"/>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8" name="Google Shape;28148;p36"/>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9" name="Google Shape;28149;p36"/>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0" name="Google Shape;28150;p36"/>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1" name="Google Shape;28151;p36"/>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2" name="Google Shape;28152;p36"/>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3" name="Google Shape;28153;p36"/>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4" name="Google Shape;28154;p36"/>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5" name="Google Shape;28155;p36"/>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6" name="Google Shape;28156;p36"/>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7" name="Google Shape;28157;p36"/>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8" name="Google Shape;28158;p36"/>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9" name="Google Shape;28159;p36"/>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0" name="Google Shape;28160;p36"/>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1" name="Google Shape;28161;p36"/>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2" name="Google Shape;28162;p36"/>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3" name="Google Shape;28163;p36"/>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4" name="Google Shape;28164;p36"/>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5" name="Google Shape;28165;p36"/>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6" name="Google Shape;28166;p36"/>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7" name="Google Shape;28167;p36"/>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8" name="Google Shape;28168;p36"/>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9" name="Google Shape;28169;p36"/>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0" name="Google Shape;28170;p36"/>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1" name="Google Shape;28171;p36"/>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2" name="Google Shape;28172;p36"/>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3" name="Google Shape;28173;p36"/>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4" name="Google Shape;28174;p36"/>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5" name="Google Shape;28175;p36"/>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6" name="Google Shape;28176;p36"/>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7" name="Google Shape;28177;p36"/>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8" name="Google Shape;28178;p36"/>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9" name="Google Shape;28179;p36"/>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0" name="Google Shape;28180;p36"/>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1" name="Google Shape;28181;p36"/>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2" name="Google Shape;28182;p36"/>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3" name="Google Shape;28183;p36"/>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4" name="Google Shape;28184;p36"/>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5" name="Google Shape;28185;p36"/>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6" name="Google Shape;28186;p36"/>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7" name="Google Shape;28187;p36"/>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8" name="Google Shape;28188;p36"/>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9" name="Google Shape;28189;p36"/>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0" name="Google Shape;28190;p36"/>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1" name="Google Shape;28191;p36"/>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2" name="Google Shape;28192;p36"/>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3" name="Google Shape;28193;p36"/>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4" name="Google Shape;28194;p36"/>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5" name="Google Shape;28195;p36"/>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6" name="Google Shape;28196;p36"/>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7" name="Google Shape;28197;p36"/>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8" name="Google Shape;28198;p36"/>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9" name="Google Shape;28199;p36"/>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0" name="Google Shape;28200;p36"/>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1" name="Google Shape;28201;p36"/>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2" name="Google Shape;28202;p36"/>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3" name="Google Shape;28203;p36"/>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4" name="Google Shape;28204;p36"/>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5" name="Google Shape;28205;p36"/>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6" name="Google Shape;28206;p36"/>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7" name="Google Shape;28207;p36"/>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8" name="Google Shape;28208;p36"/>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9" name="Google Shape;28209;p36"/>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0" name="Google Shape;28210;p36"/>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1" name="Google Shape;28211;p36"/>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2" name="Google Shape;28212;p36"/>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3" name="Google Shape;28213;p36"/>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4" name="Google Shape;28214;p36"/>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5" name="Google Shape;28215;p36"/>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6" name="Google Shape;28216;p36"/>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7" name="Google Shape;28217;p36"/>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8" name="Google Shape;28218;p36"/>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9" name="Google Shape;28219;p36"/>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0" name="Google Shape;28220;p36"/>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1" name="Google Shape;28221;p36"/>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2" name="Google Shape;28222;p36"/>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3" name="Google Shape;28223;p36"/>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4" name="Google Shape;28224;p36"/>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5" name="Google Shape;28225;p36"/>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6" name="Google Shape;28226;p36"/>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7" name="Google Shape;28227;p36"/>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8" name="Google Shape;28228;p36"/>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9" name="Google Shape;28229;p36"/>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0" name="Google Shape;28230;p36"/>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1" name="Google Shape;28231;p36"/>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2" name="Google Shape;28232;p36"/>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3" name="Google Shape;28233;p36"/>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4" name="Google Shape;28234;p36"/>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5" name="Google Shape;28235;p36"/>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6" name="Google Shape;28236;p36"/>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7" name="Google Shape;28237;p36"/>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8" name="Google Shape;28238;p36"/>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9" name="Google Shape;28239;p36"/>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0" name="Google Shape;28240;p36"/>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1" name="Google Shape;28241;p36"/>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2" name="Google Shape;28242;p36"/>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3" name="Google Shape;28243;p36"/>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4" name="Google Shape;28244;p36"/>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5" name="Google Shape;28245;p36"/>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6" name="Google Shape;28246;p36"/>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7" name="Google Shape;28247;p36"/>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8" name="Google Shape;28248;p36"/>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9" name="Google Shape;28249;p36"/>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0" name="Google Shape;28250;p36"/>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1" name="Google Shape;28251;p36"/>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2" name="Google Shape;28252;p36"/>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3" name="Google Shape;28253;p36"/>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4" name="Google Shape;28254;p36"/>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255" name="Google Shape;28255;p3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8256" name="Google Shape;28256;p36"/>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7" name="Google Shape;28257;p36"/>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8" name="Google Shape;28258;p36"/>
          <p:cNvSpPr txBox="1">
            <a:spLocks noGrp="1"/>
          </p:cNvSpPr>
          <p:nvPr>
            <p:ph type="ctrTitle" idx="2"/>
          </p:nvPr>
        </p:nvSpPr>
        <p:spPr>
          <a:xfrm>
            <a:off x="4905363" y="3586950"/>
            <a:ext cx="26391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algn="ctr" rtl="0">
              <a:spcBef>
                <a:spcPts val="0"/>
              </a:spcBef>
              <a:spcAft>
                <a:spcPts val="0"/>
              </a:spcAft>
              <a:buClr>
                <a:schemeClr val="accent1"/>
              </a:buClr>
              <a:buSzPts val="2000"/>
              <a:buNone/>
              <a:defRPr sz="2000">
                <a:solidFill>
                  <a:schemeClr val="accent1"/>
                </a:solidFill>
              </a:defRPr>
            </a:lvl2pPr>
            <a:lvl3pPr lvl="2" algn="ctr" rtl="0">
              <a:spcBef>
                <a:spcPts val="0"/>
              </a:spcBef>
              <a:spcAft>
                <a:spcPts val="0"/>
              </a:spcAft>
              <a:buClr>
                <a:schemeClr val="accent1"/>
              </a:buClr>
              <a:buSzPts val="2000"/>
              <a:buNone/>
              <a:defRPr sz="2000">
                <a:solidFill>
                  <a:schemeClr val="accent1"/>
                </a:solidFill>
              </a:defRPr>
            </a:lvl3pPr>
            <a:lvl4pPr lvl="3" algn="ctr" rtl="0">
              <a:spcBef>
                <a:spcPts val="0"/>
              </a:spcBef>
              <a:spcAft>
                <a:spcPts val="0"/>
              </a:spcAft>
              <a:buClr>
                <a:schemeClr val="accent1"/>
              </a:buClr>
              <a:buSzPts val="2000"/>
              <a:buNone/>
              <a:defRPr sz="2000">
                <a:solidFill>
                  <a:schemeClr val="accent1"/>
                </a:solidFill>
              </a:defRPr>
            </a:lvl4pPr>
            <a:lvl5pPr lvl="4" algn="ctr" rtl="0">
              <a:spcBef>
                <a:spcPts val="0"/>
              </a:spcBef>
              <a:spcAft>
                <a:spcPts val="0"/>
              </a:spcAft>
              <a:buClr>
                <a:schemeClr val="accent1"/>
              </a:buClr>
              <a:buSzPts val="2000"/>
              <a:buNone/>
              <a:defRPr sz="2000">
                <a:solidFill>
                  <a:schemeClr val="accent1"/>
                </a:solidFill>
              </a:defRPr>
            </a:lvl5pPr>
            <a:lvl6pPr lvl="5" algn="ctr" rtl="0">
              <a:spcBef>
                <a:spcPts val="0"/>
              </a:spcBef>
              <a:spcAft>
                <a:spcPts val="0"/>
              </a:spcAft>
              <a:buClr>
                <a:schemeClr val="accent1"/>
              </a:buClr>
              <a:buSzPts val="2000"/>
              <a:buNone/>
              <a:defRPr sz="2000">
                <a:solidFill>
                  <a:schemeClr val="accent1"/>
                </a:solidFill>
              </a:defRPr>
            </a:lvl6pPr>
            <a:lvl7pPr lvl="6" algn="ctr" rtl="0">
              <a:spcBef>
                <a:spcPts val="0"/>
              </a:spcBef>
              <a:spcAft>
                <a:spcPts val="0"/>
              </a:spcAft>
              <a:buClr>
                <a:schemeClr val="accent1"/>
              </a:buClr>
              <a:buSzPts val="2000"/>
              <a:buNone/>
              <a:defRPr sz="2000">
                <a:solidFill>
                  <a:schemeClr val="accent1"/>
                </a:solidFill>
              </a:defRPr>
            </a:lvl7pPr>
            <a:lvl8pPr lvl="7" algn="ctr" rtl="0">
              <a:spcBef>
                <a:spcPts val="0"/>
              </a:spcBef>
              <a:spcAft>
                <a:spcPts val="0"/>
              </a:spcAft>
              <a:buClr>
                <a:schemeClr val="accent1"/>
              </a:buClr>
              <a:buSzPts val="2000"/>
              <a:buNone/>
              <a:defRPr sz="2000">
                <a:solidFill>
                  <a:schemeClr val="accent1"/>
                </a:solidFill>
              </a:defRPr>
            </a:lvl8pPr>
            <a:lvl9pPr lvl="8" algn="ctr" rtl="0">
              <a:spcBef>
                <a:spcPts val="0"/>
              </a:spcBef>
              <a:spcAft>
                <a:spcPts val="0"/>
              </a:spcAft>
              <a:buClr>
                <a:schemeClr val="accent1"/>
              </a:buClr>
              <a:buSzPts val="2000"/>
              <a:buNone/>
              <a:defRPr sz="2000">
                <a:solidFill>
                  <a:schemeClr val="accent1"/>
                </a:solidFill>
              </a:defRPr>
            </a:lvl9pPr>
          </a:lstStyle>
          <a:p>
            <a:endParaRPr/>
          </a:p>
        </p:txBody>
      </p:sp>
      <p:sp>
        <p:nvSpPr>
          <p:cNvPr id="28259" name="Google Shape;28259;p36"/>
          <p:cNvSpPr txBox="1">
            <a:spLocks noGrp="1"/>
          </p:cNvSpPr>
          <p:nvPr>
            <p:ph type="subTitle" idx="1"/>
          </p:nvPr>
        </p:nvSpPr>
        <p:spPr>
          <a:xfrm>
            <a:off x="4905376" y="4040949"/>
            <a:ext cx="2639100" cy="85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8260" name="Google Shape;28260;p36"/>
          <p:cNvSpPr txBox="1">
            <a:spLocks noGrp="1"/>
          </p:cNvSpPr>
          <p:nvPr>
            <p:ph type="ctrTitle" idx="3"/>
          </p:nvPr>
        </p:nvSpPr>
        <p:spPr>
          <a:xfrm>
            <a:off x="1556287" y="1681950"/>
            <a:ext cx="2639100" cy="5124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2"/>
              </a:buClr>
              <a:buSzPts val="2000"/>
              <a:buFont typeface="Montserrat Thin"/>
              <a:buNone/>
              <a:defRPr sz="2000">
                <a:solidFill>
                  <a:schemeClr val="accent2"/>
                </a:solidFill>
                <a:latin typeface="Montserrat Thin"/>
                <a:ea typeface="Montserrat Thin"/>
                <a:cs typeface="Montserrat Thin"/>
                <a:sym typeface="Montserrat Thin"/>
              </a:defRPr>
            </a:lvl1pPr>
            <a:lvl2pPr lvl="1" algn="ctr" rtl="0">
              <a:spcBef>
                <a:spcPts val="0"/>
              </a:spcBef>
              <a:spcAft>
                <a:spcPts val="0"/>
              </a:spcAft>
              <a:buClr>
                <a:schemeClr val="accent2"/>
              </a:buClr>
              <a:buSzPts val="2000"/>
              <a:buNone/>
              <a:defRPr sz="2000">
                <a:solidFill>
                  <a:schemeClr val="accent2"/>
                </a:solidFill>
              </a:defRPr>
            </a:lvl2pPr>
            <a:lvl3pPr lvl="2" algn="ctr" rtl="0">
              <a:spcBef>
                <a:spcPts val="0"/>
              </a:spcBef>
              <a:spcAft>
                <a:spcPts val="0"/>
              </a:spcAft>
              <a:buClr>
                <a:schemeClr val="accent2"/>
              </a:buClr>
              <a:buSzPts val="2000"/>
              <a:buNone/>
              <a:defRPr sz="2000">
                <a:solidFill>
                  <a:schemeClr val="accent2"/>
                </a:solidFill>
              </a:defRPr>
            </a:lvl3pPr>
            <a:lvl4pPr lvl="3" algn="ctr" rtl="0">
              <a:spcBef>
                <a:spcPts val="0"/>
              </a:spcBef>
              <a:spcAft>
                <a:spcPts val="0"/>
              </a:spcAft>
              <a:buClr>
                <a:schemeClr val="accent2"/>
              </a:buClr>
              <a:buSzPts val="2000"/>
              <a:buNone/>
              <a:defRPr sz="2000">
                <a:solidFill>
                  <a:schemeClr val="accent2"/>
                </a:solidFill>
              </a:defRPr>
            </a:lvl4pPr>
            <a:lvl5pPr lvl="4" algn="ctr" rtl="0">
              <a:spcBef>
                <a:spcPts val="0"/>
              </a:spcBef>
              <a:spcAft>
                <a:spcPts val="0"/>
              </a:spcAft>
              <a:buClr>
                <a:schemeClr val="accent2"/>
              </a:buClr>
              <a:buSzPts val="2000"/>
              <a:buNone/>
              <a:defRPr sz="2000">
                <a:solidFill>
                  <a:schemeClr val="accent2"/>
                </a:solidFill>
              </a:defRPr>
            </a:lvl5pPr>
            <a:lvl6pPr lvl="5" algn="ctr" rtl="0">
              <a:spcBef>
                <a:spcPts val="0"/>
              </a:spcBef>
              <a:spcAft>
                <a:spcPts val="0"/>
              </a:spcAft>
              <a:buClr>
                <a:schemeClr val="accent2"/>
              </a:buClr>
              <a:buSzPts val="2000"/>
              <a:buNone/>
              <a:defRPr sz="2000">
                <a:solidFill>
                  <a:schemeClr val="accent2"/>
                </a:solidFill>
              </a:defRPr>
            </a:lvl6pPr>
            <a:lvl7pPr lvl="6" algn="ctr" rtl="0">
              <a:spcBef>
                <a:spcPts val="0"/>
              </a:spcBef>
              <a:spcAft>
                <a:spcPts val="0"/>
              </a:spcAft>
              <a:buClr>
                <a:schemeClr val="accent2"/>
              </a:buClr>
              <a:buSzPts val="2000"/>
              <a:buNone/>
              <a:defRPr sz="2000">
                <a:solidFill>
                  <a:schemeClr val="accent2"/>
                </a:solidFill>
              </a:defRPr>
            </a:lvl7pPr>
            <a:lvl8pPr lvl="7" algn="ctr" rtl="0">
              <a:spcBef>
                <a:spcPts val="0"/>
              </a:spcBef>
              <a:spcAft>
                <a:spcPts val="0"/>
              </a:spcAft>
              <a:buClr>
                <a:schemeClr val="accent2"/>
              </a:buClr>
              <a:buSzPts val="2000"/>
              <a:buNone/>
              <a:defRPr sz="2000">
                <a:solidFill>
                  <a:schemeClr val="accent2"/>
                </a:solidFill>
              </a:defRPr>
            </a:lvl8pPr>
            <a:lvl9pPr lvl="8" algn="ctr" rtl="0">
              <a:spcBef>
                <a:spcPts val="0"/>
              </a:spcBef>
              <a:spcAft>
                <a:spcPts val="0"/>
              </a:spcAft>
              <a:buClr>
                <a:schemeClr val="accent2"/>
              </a:buClr>
              <a:buSzPts val="2000"/>
              <a:buNone/>
              <a:defRPr sz="2000">
                <a:solidFill>
                  <a:schemeClr val="accent2"/>
                </a:solidFill>
              </a:defRPr>
            </a:lvl9pPr>
          </a:lstStyle>
          <a:p>
            <a:endParaRPr/>
          </a:p>
        </p:txBody>
      </p:sp>
      <p:sp>
        <p:nvSpPr>
          <p:cNvPr id="28261" name="Google Shape;28261;p36"/>
          <p:cNvSpPr txBox="1">
            <a:spLocks noGrp="1"/>
          </p:cNvSpPr>
          <p:nvPr>
            <p:ph type="subTitle" idx="4"/>
          </p:nvPr>
        </p:nvSpPr>
        <p:spPr>
          <a:xfrm>
            <a:off x="1556300" y="2135949"/>
            <a:ext cx="2639100" cy="85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two columns 3">
  <p:cSld name="CUSTOM_1">
    <p:spTree>
      <p:nvGrpSpPr>
        <p:cNvPr id="1" name="Shape 28262"/>
        <p:cNvGrpSpPr/>
        <p:nvPr/>
      </p:nvGrpSpPr>
      <p:grpSpPr>
        <a:xfrm>
          <a:off x="0" y="0"/>
          <a:ext cx="0" cy="0"/>
          <a:chOff x="0" y="0"/>
          <a:chExt cx="0" cy="0"/>
        </a:xfrm>
      </p:grpSpPr>
      <p:grpSp>
        <p:nvGrpSpPr>
          <p:cNvPr id="28263" name="Google Shape;28263;p37"/>
          <p:cNvGrpSpPr/>
          <p:nvPr/>
        </p:nvGrpSpPr>
        <p:grpSpPr>
          <a:xfrm>
            <a:off x="-121" y="220623"/>
            <a:ext cx="9171930" cy="4672647"/>
            <a:chOff x="238125" y="1020352"/>
            <a:chExt cx="7163891" cy="3649650"/>
          </a:xfrm>
        </p:grpSpPr>
        <p:sp>
          <p:nvSpPr>
            <p:cNvPr id="28264" name="Google Shape;28264;p37"/>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5" name="Google Shape;28265;p37"/>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6" name="Google Shape;28266;p37"/>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7" name="Google Shape;28267;p37"/>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68" name="Google Shape;28268;p37"/>
          <p:cNvGrpSpPr/>
          <p:nvPr/>
        </p:nvGrpSpPr>
        <p:grpSpPr>
          <a:xfrm>
            <a:off x="23568" y="-688301"/>
            <a:ext cx="9152207" cy="6520116"/>
            <a:chOff x="238075" y="312675"/>
            <a:chExt cx="7142350" cy="5088275"/>
          </a:xfrm>
        </p:grpSpPr>
        <p:sp>
          <p:nvSpPr>
            <p:cNvPr id="28269" name="Google Shape;28269;p37"/>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0" name="Google Shape;28270;p37"/>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1" name="Google Shape;28271;p37"/>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2" name="Google Shape;28272;p37"/>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3" name="Google Shape;28273;p37"/>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4" name="Google Shape;28274;p37"/>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5" name="Google Shape;28275;p37"/>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6" name="Google Shape;28276;p37"/>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7" name="Google Shape;28277;p37"/>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8" name="Google Shape;28278;p37"/>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9" name="Google Shape;28279;p37"/>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0" name="Google Shape;28280;p37"/>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1" name="Google Shape;28281;p37"/>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2" name="Google Shape;28282;p37"/>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3" name="Google Shape;28283;p37"/>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4" name="Google Shape;28284;p37"/>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5" name="Google Shape;28285;p37"/>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6" name="Google Shape;28286;p37"/>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7" name="Google Shape;28287;p37"/>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8" name="Google Shape;28288;p37"/>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9" name="Google Shape;28289;p37"/>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0" name="Google Shape;28290;p37"/>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1" name="Google Shape;28291;p37"/>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2" name="Google Shape;28292;p37"/>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3" name="Google Shape;28293;p37"/>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4" name="Google Shape;28294;p37"/>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5" name="Google Shape;28295;p37"/>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6" name="Google Shape;28296;p37"/>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7" name="Google Shape;28297;p37"/>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8" name="Google Shape;28298;p37"/>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9" name="Google Shape;28299;p37"/>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0" name="Google Shape;28300;p37"/>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1" name="Google Shape;28301;p37"/>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2" name="Google Shape;28302;p37"/>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3" name="Google Shape;28303;p37"/>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4" name="Google Shape;28304;p37"/>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5" name="Google Shape;28305;p37"/>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6" name="Google Shape;28306;p37"/>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7" name="Google Shape;28307;p37"/>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8" name="Google Shape;28308;p37"/>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9" name="Google Shape;28309;p37"/>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0" name="Google Shape;28310;p37"/>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1" name="Google Shape;28311;p37"/>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2" name="Google Shape;28312;p37"/>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3" name="Google Shape;28313;p37"/>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4" name="Google Shape;28314;p37"/>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5" name="Google Shape;28315;p37"/>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6" name="Google Shape;28316;p37"/>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7" name="Google Shape;28317;p37"/>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8" name="Google Shape;28318;p37"/>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9" name="Google Shape;28319;p37"/>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0" name="Google Shape;28320;p37"/>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1" name="Google Shape;28321;p37"/>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2" name="Google Shape;28322;p37"/>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3" name="Google Shape;28323;p37"/>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4" name="Google Shape;28324;p37"/>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5" name="Google Shape;28325;p37"/>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6" name="Google Shape;28326;p37"/>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7" name="Google Shape;28327;p37"/>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8" name="Google Shape;28328;p37"/>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9" name="Google Shape;28329;p37"/>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0" name="Google Shape;28330;p37"/>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1" name="Google Shape;28331;p37"/>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2" name="Google Shape;28332;p37"/>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3" name="Google Shape;28333;p37"/>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4" name="Google Shape;28334;p37"/>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5" name="Google Shape;28335;p37"/>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6" name="Google Shape;28336;p37"/>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7" name="Google Shape;28337;p37"/>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8" name="Google Shape;28338;p37"/>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9" name="Google Shape;28339;p37"/>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0" name="Google Shape;28340;p37"/>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1" name="Google Shape;28341;p37"/>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2" name="Google Shape;28342;p37"/>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3" name="Google Shape;28343;p37"/>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4" name="Google Shape;28344;p37"/>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5" name="Google Shape;28345;p37"/>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6" name="Google Shape;28346;p37"/>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7" name="Google Shape;28347;p37"/>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8" name="Google Shape;28348;p37"/>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9" name="Google Shape;28349;p37"/>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0" name="Google Shape;28350;p37"/>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1" name="Google Shape;28351;p37"/>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2" name="Google Shape;28352;p37"/>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3" name="Google Shape;28353;p37"/>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4" name="Google Shape;28354;p37"/>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5" name="Google Shape;28355;p37"/>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6" name="Google Shape;28356;p37"/>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7" name="Google Shape;28357;p37"/>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8" name="Google Shape;28358;p37"/>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9" name="Google Shape;28359;p37"/>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0" name="Google Shape;28360;p37"/>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1" name="Google Shape;28361;p37"/>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2" name="Google Shape;28362;p37"/>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3" name="Google Shape;28363;p37"/>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4" name="Google Shape;28364;p37"/>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5" name="Google Shape;28365;p37"/>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6" name="Google Shape;28366;p37"/>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7" name="Google Shape;28367;p37"/>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8" name="Google Shape;28368;p37"/>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9" name="Google Shape;28369;p37"/>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0" name="Google Shape;28370;p37"/>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1" name="Google Shape;28371;p37"/>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2" name="Google Shape;28372;p37"/>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3" name="Google Shape;28373;p37"/>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4" name="Google Shape;28374;p37"/>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5" name="Google Shape;28375;p37"/>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6" name="Google Shape;28376;p37"/>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7" name="Google Shape;28377;p37"/>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8" name="Google Shape;28378;p37"/>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9" name="Google Shape;28379;p37"/>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0" name="Google Shape;28380;p37"/>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1" name="Google Shape;28381;p37"/>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2" name="Google Shape;28382;p37"/>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3" name="Google Shape;28383;p37"/>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4" name="Google Shape;28384;p37"/>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5" name="Google Shape;28385;p37"/>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6" name="Google Shape;28386;p37"/>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7" name="Google Shape;28387;p37"/>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8" name="Google Shape;28388;p37"/>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9" name="Google Shape;28389;p37"/>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0" name="Google Shape;28390;p37"/>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1" name="Google Shape;28391;p37"/>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2" name="Google Shape;28392;p37"/>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3" name="Google Shape;28393;p37"/>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4" name="Google Shape;28394;p37"/>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5" name="Google Shape;28395;p37"/>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6" name="Google Shape;28396;p37"/>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7" name="Google Shape;28397;p37"/>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8" name="Google Shape;28398;p37"/>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9" name="Google Shape;28399;p37"/>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0" name="Google Shape;28400;p37"/>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1" name="Google Shape;28401;p37"/>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2" name="Google Shape;28402;p37"/>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3" name="Google Shape;28403;p37"/>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4" name="Google Shape;28404;p37"/>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5" name="Google Shape;28405;p37"/>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6" name="Google Shape;28406;p37"/>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7" name="Google Shape;28407;p37"/>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8" name="Google Shape;28408;p37"/>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9" name="Google Shape;28409;p37"/>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0" name="Google Shape;28410;p37"/>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1" name="Google Shape;28411;p37"/>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2" name="Google Shape;28412;p37"/>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3" name="Google Shape;28413;p37"/>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4" name="Google Shape;28414;p37"/>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5" name="Google Shape;28415;p37"/>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6" name="Google Shape;28416;p37"/>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7" name="Google Shape;28417;p37"/>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8" name="Google Shape;28418;p37"/>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9" name="Google Shape;28419;p37"/>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0" name="Google Shape;28420;p37"/>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1" name="Google Shape;28421;p37"/>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2" name="Google Shape;28422;p37"/>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3" name="Google Shape;28423;p37"/>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4" name="Google Shape;28424;p37"/>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5" name="Google Shape;28425;p37"/>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6" name="Google Shape;28426;p37"/>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7" name="Google Shape;28427;p37"/>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8" name="Google Shape;28428;p37"/>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9" name="Google Shape;28429;p37"/>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0" name="Google Shape;28430;p37"/>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1" name="Google Shape;28431;p37"/>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2" name="Google Shape;28432;p37"/>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3" name="Google Shape;28433;p37"/>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4" name="Google Shape;28434;p37"/>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5" name="Google Shape;28435;p37"/>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6" name="Google Shape;28436;p37"/>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7" name="Google Shape;28437;p37"/>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8" name="Google Shape;28438;p37"/>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9" name="Google Shape;28439;p37"/>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0" name="Google Shape;28440;p37"/>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1" name="Google Shape;28441;p37"/>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2" name="Google Shape;28442;p37"/>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3" name="Google Shape;28443;p37"/>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4" name="Google Shape;28444;p37"/>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5" name="Google Shape;28445;p37"/>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6" name="Google Shape;28446;p37"/>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7" name="Google Shape;28447;p37"/>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8" name="Google Shape;28448;p37"/>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9" name="Google Shape;28449;p37"/>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0" name="Google Shape;28450;p37"/>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1" name="Google Shape;28451;p37"/>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2" name="Google Shape;28452;p37"/>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3" name="Google Shape;28453;p37"/>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4" name="Google Shape;28454;p37"/>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5" name="Google Shape;28455;p37"/>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6" name="Google Shape;28456;p37"/>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7" name="Google Shape;28457;p37"/>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8" name="Google Shape;28458;p37"/>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9" name="Google Shape;28459;p37"/>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0" name="Google Shape;28460;p37"/>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1" name="Google Shape;28461;p37"/>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2" name="Google Shape;28462;p37"/>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3" name="Google Shape;28463;p37"/>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4" name="Google Shape;28464;p37"/>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5" name="Google Shape;28465;p37"/>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6" name="Google Shape;28466;p37"/>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7" name="Google Shape;28467;p37"/>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8" name="Google Shape;28468;p37"/>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9" name="Google Shape;28469;p37"/>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0" name="Google Shape;28470;p37"/>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1" name="Google Shape;28471;p37"/>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2" name="Google Shape;28472;p37"/>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3" name="Google Shape;28473;p37"/>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4" name="Google Shape;28474;p37"/>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5" name="Google Shape;28475;p37"/>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6" name="Google Shape;28476;p37"/>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7" name="Google Shape;28477;p37"/>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8" name="Google Shape;28478;p37"/>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9" name="Google Shape;28479;p37"/>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0" name="Google Shape;28480;p37"/>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1" name="Google Shape;28481;p37"/>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2" name="Google Shape;28482;p37"/>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3" name="Google Shape;28483;p37"/>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4" name="Google Shape;28484;p37"/>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5" name="Google Shape;28485;p37"/>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6" name="Google Shape;28486;p37"/>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7" name="Google Shape;28487;p37"/>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8" name="Google Shape;28488;p37"/>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9" name="Google Shape;28489;p37"/>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0" name="Google Shape;28490;p37"/>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1" name="Google Shape;28491;p37"/>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2" name="Google Shape;28492;p37"/>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3" name="Google Shape;28493;p37"/>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4" name="Google Shape;28494;p37"/>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5" name="Google Shape;28495;p37"/>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6" name="Google Shape;28496;p37"/>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7" name="Google Shape;28497;p37"/>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8" name="Google Shape;28498;p37"/>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9" name="Google Shape;28499;p37"/>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0" name="Google Shape;28500;p37"/>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1" name="Google Shape;28501;p37"/>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2" name="Google Shape;28502;p37"/>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3" name="Google Shape;28503;p37"/>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4" name="Google Shape;28504;p37"/>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5" name="Google Shape;28505;p37"/>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6" name="Google Shape;28506;p37"/>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7" name="Google Shape;28507;p37"/>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8" name="Google Shape;28508;p37"/>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9" name="Google Shape;28509;p37"/>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0" name="Google Shape;28510;p37"/>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1" name="Google Shape;28511;p37"/>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2" name="Google Shape;28512;p37"/>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3" name="Google Shape;28513;p37"/>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4" name="Google Shape;28514;p37"/>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5" name="Google Shape;28515;p37"/>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6" name="Google Shape;28516;p37"/>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7" name="Google Shape;28517;p37"/>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8" name="Google Shape;28518;p37"/>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9" name="Google Shape;28519;p37"/>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0" name="Google Shape;28520;p37"/>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1" name="Google Shape;28521;p37"/>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2" name="Google Shape;28522;p37"/>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3" name="Google Shape;28523;p37"/>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4" name="Google Shape;28524;p37"/>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5" name="Google Shape;28525;p37"/>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6" name="Google Shape;28526;p37"/>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7" name="Google Shape;28527;p37"/>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8" name="Google Shape;28528;p37"/>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9" name="Google Shape;28529;p37"/>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0" name="Google Shape;28530;p37"/>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1" name="Google Shape;28531;p37"/>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2" name="Google Shape;28532;p37"/>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3" name="Google Shape;28533;p37"/>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4" name="Google Shape;28534;p37"/>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5" name="Google Shape;28535;p37"/>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6" name="Google Shape;28536;p37"/>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7" name="Google Shape;28537;p37"/>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8" name="Google Shape;28538;p37"/>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9" name="Google Shape;28539;p37"/>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0" name="Google Shape;28540;p37"/>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1" name="Google Shape;28541;p37"/>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2" name="Google Shape;28542;p37"/>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3" name="Google Shape;28543;p37"/>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4" name="Google Shape;28544;p37"/>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5" name="Google Shape;28545;p37"/>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6" name="Google Shape;28546;p37"/>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7" name="Google Shape;28547;p37"/>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8" name="Google Shape;28548;p37"/>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9" name="Google Shape;28549;p37"/>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0" name="Google Shape;28550;p37"/>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1" name="Google Shape;28551;p37"/>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2" name="Google Shape;28552;p37"/>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3" name="Google Shape;28553;p37"/>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4" name="Google Shape;28554;p37"/>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5" name="Google Shape;28555;p37"/>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6" name="Google Shape;28556;p37"/>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7" name="Google Shape;28557;p37"/>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8" name="Google Shape;28558;p37"/>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9" name="Google Shape;28559;p37"/>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0" name="Google Shape;28560;p37"/>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1" name="Google Shape;28561;p37"/>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2" name="Google Shape;28562;p37"/>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3" name="Google Shape;28563;p37"/>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4" name="Google Shape;28564;p37"/>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5" name="Google Shape;28565;p37"/>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6" name="Google Shape;28566;p37"/>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7" name="Google Shape;28567;p37"/>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8" name="Google Shape;28568;p37"/>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9" name="Google Shape;28569;p37"/>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0" name="Google Shape;28570;p37"/>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1" name="Google Shape;28571;p37"/>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2" name="Google Shape;28572;p37"/>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3" name="Google Shape;28573;p37"/>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4" name="Google Shape;28574;p37"/>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5" name="Google Shape;28575;p37"/>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6" name="Google Shape;28576;p37"/>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7" name="Google Shape;28577;p37"/>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8" name="Google Shape;28578;p37"/>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9" name="Google Shape;28579;p37"/>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0" name="Google Shape;28580;p37"/>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1" name="Google Shape;28581;p37"/>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2" name="Google Shape;28582;p37"/>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3" name="Google Shape;28583;p37"/>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4" name="Google Shape;28584;p37"/>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5" name="Google Shape;28585;p37"/>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6" name="Google Shape;28586;p37"/>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7" name="Google Shape;28587;p37"/>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8" name="Google Shape;28588;p37"/>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9" name="Google Shape;28589;p37"/>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0" name="Google Shape;28590;p37"/>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1" name="Google Shape;28591;p37"/>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2" name="Google Shape;28592;p37"/>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3" name="Google Shape;28593;p37"/>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4" name="Google Shape;28594;p37"/>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5" name="Google Shape;28595;p37"/>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6" name="Google Shape;28596;p37"/>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7" name="Google Shape;28597;p37"/>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8" name="Google Shape;28598;p37"/>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9" name="Google Shape;28599;p37"/>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0" name="Google Shape;28600;p37"/>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1" name="Google Shape;28601;p37"/>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2" name="Google Shape;28602;p37"/>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3" name="Google Shape;28603;p37"/>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4" name="Google Shape;28604;p37"/>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5" name="Google Shape;28605;p37"/>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6" name="Google Shape;28606;p37"/>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7" name="Google Shape;28607;p37"/>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8" name="Google Shape;28608;p37"/>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9" name="Google Shape;28609;p37"/>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0" name="Google Shape;28610;p37"/>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1" name="Google Shape;28611;p37"/>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2" name="Google Shape;28612;p37"/>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3" name="Google Shape;28613;p37"/>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4" name="Google Shape;28614;p37"/>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5" name="Google Shape;28615;p37"/>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6" name="Google Shape;28616;p37"/>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7" name="Google Shape;28617;p37"/>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8" name="Google Shape;28618;p37"/>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9" name="Google Shape;28619;p37"/>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0" name="Google Shape;28620;p37"/>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1" name="Google Shape;28621;p37"/>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2" name="Google Shape;28622;p37"/>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3" name="Google Shape;28623;p37"/>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4" name="Google Shape;28624;p37"/>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5" name="Google Shape;28625;p37"/>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6" name="Google Shape;28626;p37"/>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7" name="Google Shape;28627;p37"/>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8" name="Google Shape;28628;p37"/>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9" name="Google Shape;28629;p37"/>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0" name="Google Shape;28630;p37"/>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1" name="Google Shape;28631;p37"/>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2" name="Google Shape;28632;p37"/>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3" name="Google Shape;28633;p37"/>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4" name="Google Shape;28634;p37"/>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5" name="Google Shape;28635;p37"/>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6" name="Google Shape;28636;p37"/>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7" name="Google Shape;28637;p37"/>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8" name="Google Shape;28638;p37"/>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9" name="Google Shape;28639;p37"/>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0" name="Google Shape;28640;p37"/>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1" name="Google Shape;28641;p37"/>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2" name="Google Shape;28642;p37"/>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3" name="Google Shape;28643;p37"/>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4" name="Google Shape;28644;p37"/>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5" name="Google Shape;28645;p37"/>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6" name="Google Shape;28646;p37"/>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7" name="Google Shape;28647;p37"/>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8" name="Google Shape;28648;p37"/>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9" name="Google Shape;28649;p37"/>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0" name="Google Shape;28650;p37"/>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1" name="Google Shape;28651;p37"/>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2" name="Google Shape;28652;p37"/>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3" name="Google Shape;28653;p37"/>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4" name="Google Shape;28654;p37"/>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5" name="Google Shape;28655;p37"/>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6" name="Google Shape;28656;p37"/>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7" name="Google Shape;28657;p37"/>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8" name="Google Shape;28658;p37"/>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9" name="Google Shape;28659;p37"/>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0" name="Google Shape;28660;p37"/>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1" name="Google Shape;28661;p37"/>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2" name="Google Shape;28662;p37"/>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3" name="Google Shape;28663;p37"/>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4" name="Google Shape;28664;p37"/>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5" name="Google Shape;28665;p37"/>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6" name="Google Shape;28666;p37"/>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7" name="Google Shape;28667;p37"/>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8" name="Google Shape;28668;p37"/>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9" name="Google Shape;28669;p37"/>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0" name="Google Shape;28670;p37"/>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1" name="Google Shape;28671;p37"/>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2" name="Google Shape;28672;p37"/>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3" name="Google Shape;28673;p37"/>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4" name="Google Shape;28674;p37"/>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5" name="Google Shape;28675;p37"/>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6" name="Google Shape;28676;p37"/>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7" name="Google Shape;28677;p37"/>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8" name="Google Shape;28678;p37"/>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9" name="Google Shape;28679;p37"/>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0" name="Google Shape;28680;p37"/>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1" name="Google Shape;28681;p37"/>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2" name="Google Shape;28682;p37"/>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3" name="Google Shape;28683;p37"/>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4" name="Google Shape;28684;p37"/>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5" name="Google Shape;28685;p37"/>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6" name="Google Shape;28686;p37"/>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7" name="Google Shape;28687;p37"/>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8" name="Google Shape;28688;p37"/>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9" name="Google Shape;28689;p37"/>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0" name="Google Shape;28690;p37"/>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1" name="Google Shape;28691;p37"/>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2" name="Google Shape;28692;p37"/>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3" name="Google Shape;28693;p37"/>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4" name="Google Shape;28694;p37"/>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5" name="Google Shape;28695;p37"/>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6" name="Google Shape;28696;p37"/>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7" name="Google Shape;28697;p37"/>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8" name="Google Shape;28698;p37"/>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9" name="Google Shape;28699;p37"/>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0" name="Google Shape;28700;p37"/>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1" name="Google Shape;28701;p37"/>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2" name="Google Shape;28702;p37"/>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3" name="Google Shape;28703;p37"/>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4" name="Google Shape;28704;p37"/>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5" name="Google Shape;28705;p37"/>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6" name="Google Shape;28706;p37"/>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7" name="Google Shape;28707;p37"/>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8" name="Google Shape;28708;p37"/>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9" name="Google Shape;28709;p37"/>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0" name="Google Shape;28710;p37"/>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1" name="Google Shape;28711;p37"/>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2" name="Google Shape;28712;p37"/>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3" name="Google Shape;28713;p37"/>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4" name="Google Shape;28714;p37"/>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5" name="Google Shape;28715;p37"/>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6" name="Google Shape;28716;p37"/>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7" name="Google Shape;28717;p37"/>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8" name="Google Shape;28718;p37"/>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9" name="Google Shape;28719;p37"/>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0" name="Google Shape;28720;p37"/>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1" name="Google Shape;28721;p37"/>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2" name="Google Shape;28722;p37"/>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3" name="Google Shape;28723;p37"/>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4" name="Google Shape;28724;p37"/>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5" name="Google Shape;28725;p37"/>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6" name="Google Shape;28726;p37"/>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7" name="Google Shape;28727;p37"/>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8" name="Google Shape;28728;p37"/>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9" name="Google Shape;28729;p37"/>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0" name="Google Shape;28730;p37"/>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1" name="Google Shape;28731;p37"/>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2" name="Google Shape;28732;p37"/>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3" name="Google Shape;28733;p37"/>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4" name="Google Shape;28734;p37"/>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5" name="Google Shape;28735;p37"/>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6" name="Google Shape;28736;p37"/>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7" name="Google Shape;28737;p37"/>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8" name="Google Shape;28738;p37"/>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9" name="Google Shape;28739;p37"/>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0" name="Google Shape;28740;p37"/>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1" name="Google Shape;28741;p37"/>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2" name="Google Shape;28742;p37"/>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3" name="Google Shape;28743;p37"/>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4" name="Google Shape;28744;p37"/>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5" name="Google Shape;28745;p37"/>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6" name="Google Shape;28746;p37"/>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7" name="Google Shape;28747;p37"/>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8" name="Google Shape;28748;p37"/>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9" name="Google Shape;28749;p37"/>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0" name="Google Shape;28750;p37"/>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1" name="Google Shape;28751;p37"/>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2" name="Google Shape;28752;p37"/>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3" name="Google Shape;28753;p37"/>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4" name="Google Shape;28754;p37"/>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5" name="Google Shape;28755;p37"/>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6" name="Google Shape;28756;p37"/>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7" name="Google Shape;28757;p37"/>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8" name="Google Shape;28758;p37"/>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9" name="Google Shape;28759;p37"/>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0" name="Google Shape;28760;p37"/>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1" name="Google Shape;28761;p37"/>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2" name="Google Shape;28762;p37"/>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3" name="Google Shape;28763;p37"/>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4" name="Google Shape;28764;p37"/>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5" name="Google Shape;28765;p37"/>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6" name="Google Shape;28766;p37"/>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7" name="Google Shape;28767;p37"/>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8" name="Google Shape;28768;p37"/>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9" name="Google Shape;28769;p37"/>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0" name="Google Shape;28770;p37"/>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1" name="Google Shape;28771;p37"/>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2" name="Google Shape;28772;p37"/>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3" name="Google Shape;28773;p37"/>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4" name="Google Shape;28774;p37"/>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5" name="Google Shape;28775;p37"/>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6" name="Google Shape;28776;p37"/>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7" name="Google Shape;28777;p37"/>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8" name="Google Shape;28778;p37"/>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9" name="Google Shape;28779;p37"/>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0" name="Google Shape;28780;p37"/>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1" name="Google Shape;28781;p37"/>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2" name="Google Shape;28782;p37"/>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3" name="Google Shape;28783;p37"/>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4" name="Google Shape;28784;p37"/>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5" name="Google Shape;28785;p37"/>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6" name="Google Shape;28786;p37"/>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7" name="Google Shape;28787;p37"/>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8" name="Google Shape;28788;p37"/>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9" name="Google Shape;28789;p37"/>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0" name="Google Shape;28790;p37"/>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1" name="Google Shape;28791;p37"/>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2" name="Google Shape;28792;p37"/>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3" name="Google Shape;28793;p37"/>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4" name="Google Shape;28794;p37"/>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5" name="Google Shape;28795;p37"/>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6" name="Google Shape;28796;p37"/>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7" name="Google Shape;28797;p37"/>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8" name="Google Shape;28798;p37"/>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9" name="Google Shape;28799;p37"/>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0" name="Google Shape;28800;p37"/>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1" name="Google Shape;28801;p37"/>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2" name="Google Shape;28802;p37"/>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3" name="Google Shape;28803;p37"/>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4" name="Google Shape;28804;p37"/>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5" name="Google Shape;28805;p37"/>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6" name="Google Shape;28806;p37"/>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7" name="Google Shape;28807;p37"/>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8" name="Google Shape;28808;p37"/>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9" name="Google Shape;28809;p37"/>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0" name="Google Shape;28810;p37"/>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1" name="Google Shape;28811;p37"/>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2" name="Google Shape;28812;p37"/>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3" name="Google Shape;28813;p37"/>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4" name="Google Shape;28814;p37"/>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5" name="Google Shape;28815;p37"/>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6" name="Google Shape;28816;p37"/>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7" name="Google Shape;28817;p37"/>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8" name="Google Shape;28818;p37"/>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9" name="Google Shape;28819;p37"/>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0" name="Google Shape;28820;p37"/>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1" name="Google Shape;28821;p37"/>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2" name="Google Shape;28822;p37"/>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3" name="Google Shape;28823;p37"/>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4" name="Google Shape;28824;p37"/>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5" name="Google Shape;28825;p37"/>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6" name="Google Shape;28826;p37"/>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7" name="Google Shape;28827;p37"/>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8" name="Google Shape;28828;p37"/>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9" name="Google Shape;28829;p37"/>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0" name="Google Shape;28830;p37"/>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1" name="Google Shape;28831;p37"/>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2" name="Google Shape;28832;p37"/>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3" name="Google Shape;28833;p37"/>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4" name="Google Shape;28834;p37"/>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5" name="Google Shape;28835;p37"/>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6" name="Google Shape;28836;p37"/>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7" name="Google Shape;28837;p37"/>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8" name="Google Shape;28838;p37"/>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9" name="Google Shape;28839;p37"/>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0" name="Google Shape;28840;p37"/>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1" name="Google Shape;28841;p37"/>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2" name="Google Shape;28842;p37"/>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3" name="Google Shape;28843;p37"/>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4" name="Google Shape;28844;p37"/>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5" name="Google Shape;28845;p37"/>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6" name="Google Shape;28846;p37"/>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7" name="Google Shape;28847;p37"/>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8" name="Google Shape;28848;p37"/>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9" name="Google Shape;28849;p37"/>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0" name="Google Shape;28850;p37"/>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1" name="Google Shape;28851;p37"/>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52" name="Google Shape;28852;p37"/>
          <p:cNvGrpSpPr/>
          <p:nvPr/>
        </p:nvGrpSpPr>
        <p:grpSpPr>
          <a:xfrm>
            <a:off x="-128548" y="-596017"/>
            <a:ext cx="9357872" cy="6281452"/>
            <a:chOff x="235375" y="458950"/>
            <a:chExt cx="7145050" cy="4796100"/>
          </a:xfrm>
        </p:grpSpPr>
        <p:sp>
          <p:nvSpPr>
            <p:cNvPr id="28853" name="Google Shape;28853;p37"/>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4" name="Google Shape;28854;p37"/>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5" name="Google Shape;28855;p37"/>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6" name="Google Shape;28856;p37"/>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7" name="Google Shape;28857;p37"/>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8" name="Google Shape;28858;p37"/>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9" name="Google Shape;28859;p37"/>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0" name="Google Shape;28860;p37"/>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1" name="Google Shape;28861;p37"/>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2" name="Google Shape;28862;p37"/>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3" name="Google Shape;28863;p37"/>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4" name="Google Shape;28864;p37"/>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5" name="Google Shape;28865;p37"/>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6" name="Google Shape;28866;p37"/>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7" name="Google Shape;28867;p37"/>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8" name="Google Shape;28868;p37"/>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9" name="Google Shape;28869;p37"/>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0" name="Google Shape;28870;p37"/>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1" name="Google Shape;28871;p37"/>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2" name="Google Shape;28872;p37"/>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3" name="Google Shape;28873;p37"/>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4" name="Google Shape;28874;p37"/>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5" name="Google Shape;28875;p37"/>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6" name="Google Shape;28876;p37"/>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7" name="Google Shape;28877;p37"/>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8" name="Google Shape;28878;p37"/>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9" name="Google Shape;28879;p37"/>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0" name="Google Shape;28880;p37"/>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1" name="Google Shape;28881;p37"/>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2" name="Google Shape;28882;p37"/>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3" name="Google Shape;28883;p37"/>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4" name="Google Shape;28884;p37"/>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5" name="Google Shape;28885;p37"/>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6" name="Google Shape;28886;p37"/>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7" name="Google Shape;28887;p37"/>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8" name="Google Shape;28888;p37"/>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9" name="Google Shape;28889;p37"/>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0" name="Google Shape;28890;p37"/>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1" name="Google Shape;28891;p37"/>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2" name="Google Shape;28892;p37"/>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3" name="Google Shape;28893;p37"/>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4" name="Google Shape;28894;p37"/>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5" name="Google Shape;28895;p37"/>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6" name="Google Shape;28896;p37"/>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7" name="Google Shape;28897;p37"/>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8" name="Google Shape;28898;p37"/>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9" name="Google Shape;28899;p37"/>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0" name="Google Shape;28900;p37"/>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1" name="Google Shape;28901;p37"/>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2" name="Google Shape;28902;p37"/>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3" name="Google Shape;28903;p37"/>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4" name="Google Shape;28904;p37"/>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5" name="Google Shape;28905;p37"/>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6" name="Google Shape;28906;p37"/>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7" name="Google Shape;28907;p37"/>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8" name="Google Shape;28908;p37"/>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9" name="Google Shape;28909;p37"/>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0" name="Google Shape;28910;p37"/>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1" name="Google Shape;28911;p37"/>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2" name="Google Shape;28912;p37"/>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3" name="Google Shape;28913;p37"/>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4" name="Google Shape;28914;p37"/>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5" name="Google Shape;28915;p37"/>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6" name="Google Shape;28916;p37"/>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7" name="Google Shape;28917;p37"/>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8" name="Google Shape;28918;p37"/>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9" name="Google Shape;28919;p37"/>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0" name="Google Shape;28920;p37"/>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1" name="Google Shape;28921;p37"/>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2" name="Google Shape;28922;p37"/>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3" name="Google Shape;28923;p37"/>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4" name="Google Shape;28924;p37"/>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5" name="Google Shape;28925;p37"/>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6" name="Google Shape;28926;p37"/>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7" name="Google Shape;28927;p37"/>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8" name="Google Shape;28928;p37"/>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9" name="Google Shape;28929;p37"/>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0" name="Google Shape;28930;p37"/>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1" name="Google Shape;28931;p37"/>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2" name="Google Shape;28932;p37"/>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3" name="Google Shape;28933;p37"/>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4" name="Google Shape;28934;p37"/>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5" name="Google Shape;28935;p37"/>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6" name="Google Shape;28936;p37"/>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7" name="Google Shape;28937;p37"/>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8" name="Google Shape;28938;p37"/>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9" name="Google Shape;28939;p37"/>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0" name="Google Shape;28940;p37"/>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1" name="Google Shape;28941;p37"/>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2" name="Google Shape;28942;p37"/>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3" name="Google Shape;28943;p37"/>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4" name="Google Shape;28944;p37"/>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5" name="Google Shape;28945;p37"/>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6" name="Google Shape;28946;p37"/>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7" name="Google Shape;28947;p37"/>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8" name="Google Shape;28948;p37"/>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9" name="Google Shape;28949;p37"/>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0" name="Google Shape;28950;p37"/>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1" name="Google Shape;28951;p37"/>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2" name="Google Shape;28952;p37"/>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3" name="Google Shape;28953;p37"/>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4" name="Google Shape;28954;p37"/>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5" name="Google Shape;28955;p37"/>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6" name="Google Shape;28956;p37"/>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7" name="Google Shape;28957;p37"/>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8" name="Google Shape;28958;p37"/>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9" name="Google Shape;28959;p37"/>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0" name="Google Shape;28960;p37"/>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1" name="Google Shape;28961;p37"/>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2" name="Google Shape;28962;p37"/>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3" name="Google Shape;28963;p37"/>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4" name="Google Shape;28964;p37"/>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5" name="Google Shape;28965;p37"/>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6" name="Google Shape;28966;p37"/>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7" name="Google Shape;28967;p37"/>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8" name="Google Shape;28968;p37"/>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9" name="Google Shape;28969;p37"/>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0" name="Google Shape;28970;p37"/>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1" name="Google Shape;28971;p37"/>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2" name="Google Shape;28972;p37"/>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3" name="Google Shape;28973;p37"/>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4" name="Google Shape;28974;p37"/>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5" name="Google Shape;28975;p37"/>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6" name="Google Shape;28976;p37"/>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7" name="Google Shape;28977;p37"/>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8" name="Google Shape;28978;p37"/>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9" name="Google Shape;28979;p37"/>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0" name="Google Shape;28980;p37"/>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1" name="Google Shape;28981;p37"/>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2" name="Google Shape;28982;p37"/>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3" name="Google Shape;28983;p37"/>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4" name="Google Shape;28984;p37"/>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5" name="Google Shape;28985;p37"/>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6" name="Google Shape;28986;p37"/>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7" name="Google Shape;28987;p37"/>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8" name="Google Shape;28988;p37"/>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9" name="Google Shape;28989;p37"/>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0" name="Google Shape;28990;p37"/>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1" name="Google Shape;28991;p37"/>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2" name="Google Shape;28992;p37"/>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3" name="Google Shape;28993;p37"/>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4" name="Google Shape;28994;p37"/>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5" name="Google Shape;28995;p37"/>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6" name="Google Shape;28996;p37"/>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7" name="Google Shape;28997;p37"/>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8" name="Google Shape;28998;p37"/>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9" name="Google Shape;28999;p37"/>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0" name="Google Shape;29000;p37"/>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1" name="Google Shape;29001;p37"/>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2" name="Google Shape;29002;p37"/>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3" name="Google Shape;29003;p37"/>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4" name="Google Shape;29004;p37"/>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05" name="Google Shape;29005;p37"/>
          <p:cNvGrpSpPr/>
          <p:nvPr/>
        </p:nvGrpSpPr>
        <p:grpSpPr>
          <a:xfrm>
            <a:off x="-79368" y="-558092"/>
            <a:ext cx="9358095" cy="6205603"/>
            <a:chOff x="236675" y="487975"/>
            <a:chExt cx="7144675" cy="4737825"/>
          </a:xfrm>
        </p:grpSpPr>
        <p:sp>
          <p:nvSpPr>
            <p:cNvPr id="29006" name="Google Shape;29006;p37"/>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7" name="Google Shape;29007;p37"/>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8" name="Google Shape;29008;p37"/>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9" name="Google Shape;29009;p37"/>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0" name="Google Shape;29010;p37"/>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1" name="Google Shape;29011;p37"/>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2" name="Google Shape;29012;p37"/>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3" name="Google Shape;29013;p37"/>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4" name="Google Shape;29014;p37"/>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5" name="Google Shape;29015;p37"/>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6" name="Google Shape;29016;p37"/>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7" name="Google Shape;29017;p37"/>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8" name="Google Shape;29018;p37"/>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9" name="Google Shape;29019;p37"/>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0" name="Google Shape;29020;p37"/>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1" name="Google Shape;29021;p37"/>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2" name="Google Shape;29022;p37"/>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3" name="Google Shape;29023;p37"/>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4" name="Google Shape;29024;p37"/>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5" name="Google Shape;29025;p37"/>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6" name="Google Shape;29026;p37"/>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7" name="Google Shape;29027;p37"/>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8" name="Google Shape;29028;p37"/>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9" name="Google Shape;29029;p37"/>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0" name="Google Shape;29030;p37"/>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1" name="Google Shape;29031;p37"/>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2" name="Google Shape;29032;p37"/>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3" name="Google Shape;29033;p37"/>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4" name="Google Shape;29034;p37"/>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5" name="Google Shape;29035;p37"/>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6" name="Google Shape;29036;p37"/>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7" name="Google Shape;29037;p37"/>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8" name="Google Shape;29038;p37"/>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9" name="Google Shape;29039;p37"/>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0" name="Google Shape;29040;p37"/>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1" name="Google Shape;29041;p37"/>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2" name="Google Shape;29042;p37"/>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3" name="Google Shape;29043;p37"/>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4" name="Google Shape;29044;p37"/>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5" name="Google Shape;29045;p37"/>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6" name="Google Shape;29046;p37"/>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7" name="Google Shape;29047;p37"/>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8" name="Google Shape;29048;p37"/>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9" name="Google Shape;29049;p37"/>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0" name="Google Shape;29050;p37"/>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1" name="Google Shape;29051;p37"/>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2" name="Google Shape;29052;p37"/>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3" name="Google Shape;29053;p37"/>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4" name="Google Shape;29054;p37"/>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5" name="Google Shape;29055;p37"/>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6" name="Google Shape;29056;p37"/>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7" name="Google Shape;29057;p37"/>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8" name="Google Shape;29058;p37"/>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9" name="Google Shape;29059;p37"/>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0" name="Google Shape;29060;p37"/>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1" name="Google Shape;29061;p37"/>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2" name="Google Shape;29062;p37"/>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3" name="Google Shape;29063;p37"/>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4" name="Google Shape;29064;p37"/>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5" name="Google Shape;29065;p37"/>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6" name="Google Shape;29066;p37"/>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7" name="Google Shape;29067;p37"/>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8" name="Google Shape;29068;p37"/>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9" name="Google Shape;29069;p37"/>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0" name="Google Shape;29070;p37"/>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1" name="Google Shape;29071;p37"/>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2" name="Google Shape;29072;p37"/>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3" name="Google Shape;29073;p37"/>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4" name="Google Shape;29074;p37"/>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5" name="Google Shape;29075;p37"/>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6" name="Google Shape;29076;p37"/>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7" name="Google Shape;29077;p37"/>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8" name="Google Shape;29078;p37"/>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9" name="Google Shape;29079;p37"/>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0" name="Google Shape;29080;p37"/>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1" name="Google Shape;29081;p37"/>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2" name="Google Shape;29082;p37"/>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3" name="Google Shape;29083;p37"/>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4" name="Google Shape;29084;p37"/>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5" name="Google Shape;29085;p37"/>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6" name="Google Shape;29086;p37"/>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7" name="Google Shape;29087;p37"/>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8" name="Google Shape;29088;p37"/>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9" name="Google Shape;29089;p37"/>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0" name="Google Shape;29090;p37"/>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1" name="Google Shape;29091;p37"/>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2" name="Google Shape;29092;p37"/>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3" name="Google Shape;29093;p37"/>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4" name="Google Shape;29094;p37"/>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5" name="Google Shape;29095;p37"/>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6" name="Google Shape;29096;p37"/>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7" name="Google Shape;29097;p37"/>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8" name="Google Shape;29098;p37"/>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9" name="Google Shape;29099;p37"/>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0" name="Google Shape;29100;p37"/>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1" name="Google Shape;29101;p37"/>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2" name="Google Shape;29102;p37"/>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3" name="Google Shape;29103;p37"/>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4" name="Google Shape;29104;p37"/>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5" name="Google Shape;29105;p37"/>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6" name="Google Shape;29106;p37"/>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7" name="Google Shape;29107;p37"/>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8" name="Google Shape;29108;p37"/>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9" name="Google Shape;29109;p37"/>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0" name="Google Shape;29110;p37"/>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1" name="Google Shape;29111;p37"/>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2" name="Google Shape;29112;p37"/>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3" name="Google Shape;29113;p37"/>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4" name="Google Shape;29114;p37"/>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5" name="Google Shape;29115;p37"/>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6" name="Google Shape;29116;p37"/>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7" name="Google Shape;29117;p37"/>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8" name="Google Shape;29118;p37"/>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9" name="Google Shape;29119;p37"/>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0" name="Google Shape;29120;p37"/>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1" name="Google Shape;29121;p37"/>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2" name="Google Shape;29122;p37"/>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3" name="Google Shape;29123;p37"/>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4" name="Google Shape;29124;p37"/>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5" name="Google Shape;29125;p37"/>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6" name="Google Shape;29126;p37"/>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27" name="Google Shape;29127;p37"/>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128" name="Google Shape;29128;p37"/>
          <p:cNvSpPr txBox="1">
            <a:spLocks noGrp="1"/>
          </p:cNvSpPr>
          <p:nvPr>
            <p:ph type="subTitle" idx="1"/>
          </p:nvPr>
        </p:nvSpPr>
        <p:spPr>
          <a:xfrm>
            <a:off x="817300" y="1372250"/>
            <a:ext cx="3216600" cy="3222900"/>
          </a:xfrm>
          <a:prstGeom prst="rect">
            <a:avLst/>
          </a:prstGeom>
        </p:spPr>
        <p:txBody>
          <a:bodyPr spcFirstLastPara="1" wrap="square" lIns="91425" tIns="91425" rIns="91425" bIns="91425" anchor="t" anchorCtr="0">
            <a:noAutofit/>
          </a:bodyPr>
          <a:lstStyle>
            <a:lvl1pPr lvl="0">
              <a:spcBef>
                <a:spcPts val="0"/>
              </a:spcBef>
              <a:spcAft>
                <a:spcPts val="0"/>
              </a:spcAft>
              <a:buSzPts val="1200"/>
              <a:buChar char="●"/>
              <a:defRPr sz="1200">
                <a:latin typeface="Montserrat Medium"/>
                <a:ea typeface="Montserrat Medium"/>
                <a:cs typeface="Montserrat Medium"/>
                <a:sym typeface="Montserrat Medium"/>
              </a:defRPr>
            </a:lvl1pPr>
            <a:lvl2pPr lvl="1">
              <a:spcBef>
                <a:spcPts val="1600"/>
              </a:spcBef>
              <a:spcAft>
                <a:spcPts val="0"/>
              </a:spcAft>
              <a:buSzPts val="1200"/>
              <a:buChar char="○"/>
              <a:defRPr sz="1200"/>
            </a:lvl2pPr>
            <a:lvl3pPr lvl="2">
              <a:spcBef>
                <a:spcPts val="1600"/>
              </a:spcBef>
              <a:spcAft>
                <a:spcPts val="0"/>
              </a:spcAft>
              <a:buSzPts val="1200"/>
              <a:buChar char="■"/>
              <a:defRPr sz="1200"/>
            </a:lvl3pPr>
            <a:lvl4pPr lvl="3">
              <a:spcBef>
                <a:spcPts val="1600"/>
              </a:spcBef>
              <a:spcAft>
                <a:spcPts val="0"/>
              </a:spcAft>
              <a:buSzPts val="1200"/>
              <a:buChar char="●"/>
              <a:defRPr sz="1200"/>
            </a:lvl4pPr>
            <a:lvl5pPr lvl="4">
              <a:spcBef>
                <a:spcPts val="1600"/>
              </a:spcBef>
              <a:spcAft>
                <a:spcPts val="0"/>
              </a:spcAft>
              <a:buSzPts val="1200"/>
              <a:buChar char="○"/>
              <a:defRPr sz="1200"/>
            </a:lvl5pPr>
            <a:lvl6pPr lvl="5">
              <a:spcBef>
                <a:spcPts val="1600"/>
              </a:spcBef>
              <a:spcAft>
                <a:spcPts val="0"/>
              </a:spcAft>
              <a:buSzPts val="1200"/>
              <a:buChar char="■"/>
              <a:defRPr sz="1200"/>
            </a:lvl6pPr>
            <a:lvl7pPr lvl="6">
              <a:spcBef>
                <a:spcPts val="1600"/>
              </a:spcBef>
              <a:spcAft>
                <a:spcPts val="0"/>
              </a:spcAft>
              <a:buSzPts val="1200"/>
              <a:buChar char="●"/>
              <a:defRPr sz="1200"/>
            </a:lvl7pPr>
            <a:lvl8pPr lvl="7">
              <a:spcBef>
                <a:spcPts val="1600"/>
              </a:spcBef>
              <a:spcAft>
                <a:spcPts val="0"/>
              </a:spcAft>
              <a:buSzPts val="1200"/>
              <a:buChar char="○"/>
              <a:defRPr sz="1200"/>
            </a:lvl8pPr>
            <a:lvl9pPr lvl="8">
              <a:spcBef>
                <a:spcPts val="1600"/>
              </a:spcBef>
              <a:spcAft>
                <a:spcPts val="1600"/>
              </a:spcAft>
              <a:buSzPts val="1200"/>
              <a:buChar char="■"/>
              <a:defRPr sz="1200"/>
            </a:lvl9pPr>
          </a:lstStyle>
          <a:p>
            <a:endParaRPr/>
          </a:p>
        </p:txBody>
      </p:sp>
      <p:sp>
        <p:nvSpPr>
          <p:cNvPr id="29129" name="Google Shape;29129;p37"/>
          <p:cNvSpPr txBox="1">
            <a:spLocks noGrp="1"/>
          </p:cNvSpPr>
          <p:nvPr>
            <p:ph type="subTitle" idx="2"/>
          </p:nvPr>
        </p:nvSpPr>
        <p:spPr>
          <a:xfrm>
            <a:off x="4423750" y="1372250"/>
            <a:ext cx="3216600" cy="3222900"/>
          </a:xfrm>
          <a:prstGeom prst="rect">
            <a:avLst/>
          </a:prstGeom>
        </p:spPr>
        <p:txBody>
          <a:bodyPr spcFirstLastPara="1" wrap="square" lIns="91425" tIns="91425" rIns="91425" bIns="91425" anchor="t" anchorCtr="0">
            <a:noAutofit/>
          </a:bodyPr>
          <a:lstStyle>
            <a:lvl1pPr lvl="0" rtl="0">
              <a:spcBef>
                <a:spcPts val="0"/>
              </a:spcBef>
              <a:spcAft>
                <a:spcPts val="0"/>
              </a:spcAft>
              <a:buSzPts val="1200"/>
              <a:buChar char="●"/>
              <a:defRPr sz="1200"/>
            </a:lvl1pPr>
            <a:lvl2pPr lvl="1" rtl="0">
              <a:spcBef>
                <a:spcPts val="1600"/>
              </a:spcBef>
              <a:spcAft>
                <a:spcPts val="0"/>
              </a:spcAft>
              <a:buSzPts val="1200"/>
              <a:buChar char="○"/>
              <a:defRPr sz="1200"/>
            </a:lvl2pPr>
            <a:lvl3pPr lvl="2" rtl="0">
              <a:spcBef>
                <a:spcPts val="1600"/>
              </a:spcBef>
              <a:spcAft>
                <a:spcPts val="0"/>
              </a:spcAft>
              <a:buSzPts val="1200"/>
              <a:buChar char="■"/>
              <a:defRPr sz="1200"/>
            </a:lvl3pPr>
            <a:lvl4pPr lvl="3" rtl="0">
              <a:spcBef>
                <a:spcPts val="1600"/>
              </a:spcBef>
              <a:spcAft>
                <a:spcPts val="0"/>
              </a:spcAft>
              <a:buSzPts val="1200"/>
              <a:buChar char="●"/>
              <a:defRPr sz="1200"/>
            </a:lvl4pPr>
            <a:lvl5pPr lvl="4" rtl="0">
              <a:spcBef>
                <a:spcPts val="1600"/>
              </a:spcBef>
              <a:spcAft>
                <a:spcPts val="0"/>
              </a:spcAft>
              <a:buSzPts val="1200"/>
              <a:buChar char="○"/>
              <a:defRPr sz="1200"/>
            </a:lvl5pPr>
            <a:lvl6pPr lvl="5" rtl="0">
              <a:spcBef>
                <a:spcPts val="1600"/>
              </a:spcBef>
              <a:spcAft>
                <a:spcPts val="0"/>
              </a:spcAft>
              <a:buSzPts val="1200"/>
              <a:buChar char="■"/>
              <a:defRPr sz="1200"/>
            </a:lvl6pPr>
            <a:lvl7pPr lvl="6" rtl="0">
              <a:spcBef>
                <a:spcPts val="1600"/>
              </a:spcBef>
              <a:spcAft>
                <a:spcPts val="0"/>
              </a:spcAft>
              <a:buSzPts val="1200"/>
              <a:buChar char="●"/>
              <a:defRPr sz="1200"/>
            </a:lvl7pPr>
            <a:lvl8pPr lvl="7" rtl="0">
              <a:spcBef>
                <a:spcPts val="1600"/>
              </a:spcBef>
              <a:spcAft>
                <a:spcPts val="0"/>
              </a:spcAft>
              <a:buSzPts val="1200"/>
              <a:buChar char="○"/>
              <a:defRPr sz="1200"/>
            </a:lvl8pPr>
            <a:lvl9pPr lvl="8" rtl="0">
              <a:spcBef>
                <a:spcPts val="1600"/>
              </a:spcBef>
              <a:spcAft>
                <a:spcPts val="1600"/>
              </a:spcAft>
              <a:buSzPts val="1200"/>
              <a:buChar char="■"/>
              <a:defRPr sz="1200"/>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two columns 4">
  <p:cSld name="CUSTOM_5">
    <p:spTree>
      <p:nvGrpSpPr>
        <p:cNvPr id="1" name="Shape 29130"/>
        <p:cNvGrpSpPr/>
        <p:nvPr/>
      </p:nvGrpSpPr>
      <p:grpSpPr>
        <a:xfrm>
          <a:off x="0" y="0"/>
          <a:ext cx="0" cy="0"/>
          <a:chOff x="0" y="0"/>
          <a:chExt cx="0" cy="0"/>
        </a:xfrm>
      </p:grpSpPr>
      <p:grpSp>
        <p:nvGrpSpPr>
          <p:cNvPr id="29131" name="Google Shape;29131;p38"/>
          <p:cNvGrpSpPr/>
          <p:nvPr/>
        </p:nvGrpSpPr>
        <p:grpSpPr>
          <a:xfrm>
            <a:off x="-121" y="220623"/>
            <a:ext cx="9171930" cy="4672647"/>
            <a:chOff x="238125" y="1020352"/>
            <a:chExt cx="7163891" cy="3649650"/>
          </a:xfrm>
        </p:grpSpPr>
        <p:sp>
          <p:nvSpPr>
            <p:cNvPr id="29132" name="Google Shape;29132;p38"/>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3" name="Google Shape;29133;p38"/>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4" name="Google Shape;29134;p38"/>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5" name="Google Shape;29135;p38"/>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36" name="Google Shape;29136;p38"/>
          <p:cNvGrpSpPr/>
          <p:nvPr/>
        </p:nvGrpSpPr>
        <p:grpSpPr>
          <a:xfrm>
            <a:off x="23568" y="-688301"/>
            <a:ext cx="9152207" cy="6520116"/>
            <a:chOff x="238075" y="312675"/>
            <a:chExt cx="7142350" cy="5088275"/>
          </a:xfrm>
        </p:grpSpPr>
        <p:sp>
          <p:nvSpPr>
            <p:cNvPr id="29137" name="Google Shape;29137;p38"/>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8" name="Google Shape;29138;p38"/>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9" name="Google Shape;29139;p38"/>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0" name="Google Shape;29140;p38"/>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1" name="Google Shape;29141;p38"/>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2" name="Google Shape;29142;p38"/>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3" name="Google Shape;29143;p38"/>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4" name="Google Shape;29144;p38"/>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5" name="Google Shape;29145;p38"/>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6" name="Google Shape;29146;p38"/>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7" name="Google Shape;29147;p38"/>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8" name="Google Shape;29148;p38"/>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9" name="Google Shape;29149;p38"/>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0" name="Google Shape;29150;p38"/>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1" name="Google Shape;29151;p38"/>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2" name="Google Shape;29152;p38"/>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3" name="Google Shape;29153;p38"/>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4" name="Google Shape;29154;p38"/>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5" name="Google Shape;29155;p38"/>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6" name="Google Shape;29156;p38"/>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7" name="Google Shape;29157;p38"/>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8" name="Google Shape;29158;p38"/>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9" name="Google Shape;29159;p38"/>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0" name="Google Shape;29160;p38"/>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1" name="Google Shape;29161;p38"/>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2" name="Google Shape;29162;p38"/>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3" name="Google Shape;29163;p38"/>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4" name="Google Shape;29164;p38"/>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5" name="Google Shape;29165;p38"/>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6" name="Google Shape;29166;p38"/>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7" name="Google Shape;29167;p38"/>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8" name="Google Shape;29168;p38"/>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9" name="Google Shape;29169;p38"/>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0" name="Google Shape;29170;p38"/>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1" name="Google Shape;29171;p38"/>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2" name="Google Shape;29172;p38"/>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3" name="Google Shape;29173;p38"/>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4" name="Google Shape;29174;p38"/>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5" name="Google Shape;29175;p38"/>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6" name="Google Shape;29176;p38"/>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7" name="Google Shape;29177;p38"/>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8" name="Google Shape;29178;p38"/>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9" name="Google Shape;29179;p38"/>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0" name="Google Shape;29180;p38"/>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1" name="Google Shape;29181;p38"/>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2" name="Google Shape;29182;p38"/>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3" name="Google Shape;29183;p38"/>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4" name="Google Shape;29184;p38"/>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5" name="Google Shape;29185;p38"/>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6" name="Google Shape;29186;p38"/>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7" name="Google Shape;29187;p38"/>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8" name="Google Shape;29188;p38"/>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9" name="Google Shape;29189;p38"/>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0" name="Google Shape;29190;p38"/>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1" name="Google Shape;29191;p38"/>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2" name="Google Shape;29192;p38"/>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3" name="Google Shape;29193;p38"/>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4" name="Google Shape;29194;p38"/>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5" name="Google Shape;29195;p38"/>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6" name="Google Shape;29196;p38"/>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7" name="Google Shape;29197;p38"/>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8" name="Google Shape;29198;p38"/>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9" name="Google Shape;29199;p38"/>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0" name="Google Shape;29200;p38"/>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1" name="Google Shape;29201;p38"/>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2" name="Google Shape;29202;p38"/>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3" name="Google Shape;29203;p38"/>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4" name="Google Shape;29204;p38"/>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5" name="Google Shape;29205;p38"/>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6" name="Google Shape;29206;p38"/>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7" name="Google Shape;29207;p38"/>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8" name="Google Shape;29208;p38"/>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9" name="Google Shape;29209;p38"/>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0" name="Google Shape;29210;p38"/>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1" name="Google Shape;29211;p38"/>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2" name="Google Shape;29212;p38"/>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3" name="Google Shape;29213;p38"/>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4" name="Google Shape;29214;p38"/>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5" name="Google Shape;29215;p38"/>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6" name="Google Shape;29216;p38"/>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7" name="Google Shape;29217;p38"/>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8" name="Google Shape;29218;p38"/>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9" name="Google Shape;29219;p38"/>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0" name="Google Shape;29220;p38"/>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1" name="Google Shape;29221;p38"/>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2" name="Google Shape;29222;p38"/>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3" name="Google Shape;29223;p38"/>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4" name="Google Shape;29224;p38"/>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5" name="Google Shape;29225;p38"/>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6" name="Google Shape;29226;p38"/>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7" name="Google Shape;29227;p38"/>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8" name="Google Shape;29228;p38"/>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9" name="Google Shape;29229;p38"/>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0" name="Google Shape;29230;p38"/>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1" name="Google Shape;29231;p38"/>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2" name="Google Shape;29232;p38"/>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3" name="Google Shape;29233;p38"/>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4" name="Google Shape;29234;p38"/>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5" name="Google Shape;29235;p38"/>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6" name="Google Shape;29236;p38"/>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7" name="Google Shape;29237;p38"/>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8" name="Google Shape;29238;p38"/>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9" name="Google Shape;29239;p38"/>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0" name="Google Shape;29240;p38"/>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1" name="Google Shape;29241;p38"/>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2" name="Google Shape;29242;p38"/>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3" name="Google Shape;29243;p38"/>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4" name="Google Shape;29244;p38"/>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5" name="Google Shape;29245;p38"/>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6" name="Google Shape;29246;p38"/>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7" name="Google Shape;29247;p38"/>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8" name="Google Shape;29248;p38"/>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9" name="Google Shape;29249;p38"/>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0" name="Google Shape;29250;p38"/>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1" name="Google Shape;29251;p38"/>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2" name="Google Shape;29252;p38"/>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3" name="Google Shape;29253;p38"/>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4" name="Google Shape;29254;p38"/>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5" name="Google Shape;29255;p38"/>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6" name="Google Shape;29256;p38"/>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7" name="Google Shape;29257;p38"/>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8" name="Google Shape;29258;p38"/>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9" name="Google Shape;29259;p38"/>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0" name="Google Shape;29260;p38"/>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1" name="Google Shape;29261;p38"/>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2" name="Google Shape;29262;p38"/>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3" name="Google Shape;29263;p38"/>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4" name="Google Shape;29264;p38"/>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5" name="Google Shape;29265;p38"/>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6" name="Google Shape;29266;p38"/>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7" name="Google Shape;29267;p38"/>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8" name="Google Shape;29268;p38"/>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9" name="Google Shape;29269;p38"/>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0" name="Google Shape;29270;p38"/>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1" name="Google Shape;29271;p38"/>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2" name="Google Shape;29272;p38"/>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3" name="Google Shape;29273;p38"/>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4" name="Google Shape;29274;p38"/>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5" name="Google Shape;29275;p38"/>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6" name="Google Shape;29276;p38"/>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7" name="Google Shape;29277;p38"/>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8" name="Google Shape;29278;p38"/>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9" name="Google Shape;29279;p38"/>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0" name="Google Shape;29280;p38"/>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1" name="Google Shape;29281;p38"/>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2" name="Google Shape;29282;p38"/>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3" name="Google Shape;29283;p38"/>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4" name="Google Shape;29284;p38"/>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5" name="Google Shape;29285;p38"/>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6" name="Google Shape;29286;p38"/>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7" name="Google Shape;29287;p38"/>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8" name="Google Shape;29288;p38"/>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9" name="Google Shape;29289;p38"/>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0" name="Google Shape;29290;p38"/>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1" name="Google Shape;29291;p38"/>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2" name="Google Shape;29292;p38"/>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3" name="Google Shape;29293;p38"/>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4" name="Google Shape;29294;p38"/>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5" name="Google Shape;29295;p38"/>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6" name="Google Shape;29296;p38"/>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7" name="Google Shape;29297;p38"/>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8" name="Google Shape;29298;p38"/>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9" name="Google Shape;29299;p38"/>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0" name="Google Shape;29300;p38"/>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1" name="Google Shape;29301;p38"/>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2" name="Google Shape;29302;p38"/>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3" name="Google Shape;29303;p38"/>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4" name="Google Shape;29304;p38"/>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5" name="Google Shape;29305;p38"/>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6" name="Google Shape;29306;p38"/>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7" name="Google Shape;29307;p38"/>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8" name="Google Shape;29308;p38"/>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9" name="Google Shape;29309;p38"/>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0" name="Google Shape;29310;p38"/>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1" name="Google Shape;29311;p38"/>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2" name="Google Shape;29312;p38"/>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3" name="Google Shape;29313;p38"/>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4" name="Google Shape;29314;p38"/>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5" name="Google Shape;29315;p38"/>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6" name="Google Shape;29316;p38"/>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7" name="Google Shape;29317;p38"/>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8" name="Google Shape;29318;p38"/>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9" name="Google Shape;29319;p38"/>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0" name="Google Shape;29320;p38"/>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1" name="Google Shape;29321;p38"/>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2" name="Google Shape;29322;p38"/>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3" name="Google Shape;29323;p38"/>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4" name="Google Shape;29324;p38"/>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5" name="Google Shape;29325;p38"/>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6" name="Google Shape;29326;p38"/>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7" name="Google Shape;29327;p38"/>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8" name="Google Shape;29328;p38"/>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9" name="Google Shape;29329;p38"/>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0" name="Google Shape;29330;p38"/>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1" name="Google Shape;29331;p38"/>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2" name="Google Shape;29332;p38"/>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3" name="Google Shape;29333;p38"/>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4" name="Google Shape;29334;p38"/>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5" name="Google Shape;29335;p38"/>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6" name="Google Shape;29336;p38"/>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7" name="Google Shape;29337;p38"/>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8" name="Google Shape;29338;p38"/>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9" name="Google Shape;29339;p38"/>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0" name="Google Shape;29340;p38"/>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1" name="Google Shape;29341;p38"/>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2" name="Google Shape;29342;p38"/>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3" name="Google Shape;29343;p38"/>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4" name="Google Shape;29344;p38"/>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5" name="Google Shape;29345;p38"/>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6" name="Google Shape;29346;p38"/>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7" name="Google Shape;29347;p38"/>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8" name="Google Shape;29348;p38"/>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9" name="Google Shape;29349;p38"/>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0" name="Google Shape;29350;p38"/>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1" name="Google Shape;29351;p38"/>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2" name="Google Shape;29352;p38"/>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3" name="Google Shape;29353;p38"/>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4" name="Google Shape;29354;p38"/>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5" name="Google Shape;29355;p38"/>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6" name="Google Shape;29356;p38"/>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7" name="Google Shape;29357;p38"/>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8" name="Google Shape;29358;p38"/>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9" name="Google Shape;29359;p38"/>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0" name="Google Shape;29360;p38"/>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1" name="Google Shape;29361;p38"/>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2" name="Google Shape;29362;p38"/>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3" name="Google Shape;29363;p38"/>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4" name="Google Shape;29364;p38"/>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5" name="Google Shape;29365;p38"/>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6" name="Google Shape;29366;p38"/>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7" name="Google Shape;29367;p38"/>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8" name="Google Shape;29368;p38"/>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9" name="Google Shape;29369;p38"/>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0" name="Google Shape;29370;p38"/>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1" name="Google Shape;29371;p38"/>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2" name="Google Shape;29372;p38"/>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3" name="Google Shape;29373;p38"/>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4" name="Google Shape;29374;p38"/>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5" name="Google Shape;29375;p38"/>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6" name="Google Shape;29376;p38"/>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7" name="Google Shape;29377;p38"/>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8" name="Google Shape;29378;p38"/>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9" name="Google Shape;29379;p38"/>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0" name="Google Shape;29380;p38"/>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1" name="Google Shape;29381;p38"/>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2" name="Google Shape;29382;p38"/>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3" name="Google Shape;29383;p38"/>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4" name="Google Shape;29384;p38"/>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5" name="Google Shape;29385;p38"/>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6" name="Google Shape;29386;p38"/>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7" name="Google Shape;29387;p38"/>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8" name="Google Shape;29388;p38"/>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9" name="Google Shape;29389;p38"/>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0" name="Google Shape;29390;p38"/>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1" name="Google Shape;29391;p38"/>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2" name="Google Shape;29392;p38"/>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3" name="Google Shape;29393;p38"/>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4" name="Google Shape;29394;p38"/>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5" name="Google Shape;29395;p38"/>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6" name="Google Shape;29396;p38"/>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7" name="Google Shape;29397;p38"/>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8" name="Google Shape;29398;p38"/>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9" name="Google Shape;29399;p38"/>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0" name="Google Shape;29400;p38"/>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1" name="Google Shape;29401;p38"/>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2" name="Google Shape;29402;p38"/>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3" name="Google Shape;29403;p38"/>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4" name="Google Shape;29404;p38"/>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5" name="Google Shape;29405;p38"/>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6" name="Google Shape;29406;p38"/>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7" name="Google Shape;29407;p38"/>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8" name="Google Shape;29408;p38"/>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9" name="Google Shape;29409;p38"/>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0" name="Google Shape;29410;p38"/>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1" name="Google Shape;29411;p38"/>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2" name="Google Shape;29412;p38"/>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3" name="Google Shape;29413;p38"/>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4" name="Google Shape;29414;p38"/>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5" name="Google Shape;29415;p38"/>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6" name="Google Shape;29416;p38"/>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7" name="Google Shape;29417;p38"/>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8" name="Google Shape;29418;p38"/>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9" name="Google Shape;29419;p38"/>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0" name="Google Shape;29420;p38"/>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1" name="Google Shape;29421;p38"/>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2" name="Google Shape;29422;p38"/>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3" name="Google Shape;29423;p38"/>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4" name="Google Shape;29424;p38"/>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5" name="Google Shape;29425;p38"/>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6" name="Google Shape;29426;p38"/>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7" name="Google Shape;29427;p38"/>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8" name="Google Shape;29428;p38"/>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9" name="Google Shape;29429;p38"/>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0" name="Google Shape;29430;p38"/>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1" name="Google Shape;29431;p38"/>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2" name="Google Shape;29432;p38"/>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3" name="Google Shape;29433;p38"/>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4" name="Google Shape;29434;p38"/>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5" name="Google Shape;29435;p38"/>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6" name="Google Shape;29436;p38"/>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7" name="Google Shape;29437;p38"/>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8" name="Google Shape;29438;p38"/>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9" name="Google Shape;29439;p38"/>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0" name="Google Shape;29440;p38"/>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1" name="Google Shape;29441;p38"/>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2" name="Google Shape;29442;p38"/>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3" name="Google Shape;29443;p38"/>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4" name="Google Shape;29444;p38"/>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5" name="Google Shape;29445;p38"/>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6" name="Google Shape;29446;p38"/>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7" name="Google Shape;29447;p38"/>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8" name="Google Shape;29448;p38"/>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9" name="Google Shape;29449;p38"/>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0" name="Google Shape;29450;p38"/>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1" name="Google Shape;29451;p38"/>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2" name="Google Shape;29452;p38"/>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3" name="Google Shape;29453;p38"/>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4" name="Google Shape;29454;p38"/>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5" name="Google Shape;29455;p38"/>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6" name="Google Shape;29456;p38"/>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7" name="Google Shape;29457;p38"/>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8" name="Google Shape;29458;p38"/>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9" name="Google Shape;29459;p38"/>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0" name="Google Shape;29460;p38"/>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1" name="Google Shape;29461;p38"/>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2" name="Google Shape;29462;p38"/>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3" name="Google Shape;29463;p38"/>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4" name="Google Shape;29464;p38"/>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5" name="Google Shape;29465;p38"/>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6" name="Google Shape;29466;p38"/>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7" name="Google Shape;29467;p38"/>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8" name="Google Shape;29468;p38"/>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9" name="Google Shape;29469;p38"/>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0" name="Google Shape;29470;p38"/>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1" name="Google Shape;29471;p38"/>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2" name="Google Shape;29472;p38"/>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3" name="Google Shape;29473;p38"/>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4" name="Google Shape;29474;p38"/>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5" name="Google Shape;29475;p38"/>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6" name="Google Shape;29476;p38"/>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7" name="Google Shape;29477;p38"/>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8" name="Google Shape;29478;p38"/>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9" name="Google Shape;29479;p38"/>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0" name="Google Shape;29480;p38"/>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1" name="Google Shape;29481;p38"/>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2" name="Google Shape;29482;p38"/>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3" name="Google Shape;29483;p38"/>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4" name="Google Shape;29484;p38"/>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5" name="Google Shape;29485;p38"/>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6" name="Google Shape;29486;p38"/>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7" name="Google Shape;29487;p38"/>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8" name="Google Shape;29488;p38"/>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9" name="Google Shape;29489;p38"/>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0" name="Google Shape;29490;p38"/>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1" name="Google Shape;29491;p38"/>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2" name="Google Shape;29492;p38"/>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3" name="Google Shape;29493;p38"/>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4" name="Google Shape;29494;p38"/>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5" name="Google Shape;29495;p38"/>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6" name="Google Shape;29496;p38"/>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7" name="Google Shape;29497;p38"/>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8" name="Google Shape;29498;p38"/>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9" name="Google Shape;29499;p38"/>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0" name="Google Shape;29500;p38"/>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1" name="Google Shape;29501;p38"/>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2" name="Google Shape;29502;p38"/>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3" name="Google Shape;29503;p38"/>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4" name="Google Shape;29504;p38"/>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5" name="Google Shape;29505;p38"/>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6" name="Google Shape;29506;p38"/>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7" name="Google Shape;29507;p38"/>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8" name="Google Shape;29508;p38"/>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9" name="Google Shape;29509;p38"/>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0" name="Google Shape;29510;p38"/>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1" name="Google Shape;29511;p38"/>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2" name="Google Shape;29512;p38"/>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3" name="Google Shape;29513;p38"/>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4" name="Google Shape;29514;p38"/>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5" name="Google Shape;29515;p38"/>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6" name="Google Shape;29516;p38"/>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7" name="Google Shape;29517;p38"/>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8" name="Google Shape;29518;p38"/>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9" name="Google Shape;29519;p38"/>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0" name="Google Shape;29520;p38"/>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1" name="Google Shape;29521;p38"/>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2" name="Google Shape;29522;p38"/>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3" name="Google Shape;29523;p38"/>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4" name="Google Shape;29524;p38"/>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5" name="Google Shape;29525;p38"/>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6" name="Google Shape;29526;p38"/>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7" name="Google Shape;29527;p38"/>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8" name="Google Shape;29528;p38"/>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9" name="Google Shape;29529;p38"/>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0" name="Google Shape;29530;p38"/>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1" name="Google Shape;29531;p38"/>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2" name="Google Shape;29532;p38"/>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3" name="Google Shape;29533;p38"/>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4" name="Google Shape;29534;p38"/>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5" name="Google Shape;29535;p38"/>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6" name="Google Shape;29536;p38"/>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7" name="Google Shape;29537;p38"/>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8" name="Google Shape;29538;p38"/>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9" name="Google Shape;29539;p38"/>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0" name="Google Shape;29540;p38"/>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1" name="Google Shape;29541;p38"/>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2" name="Google Shape;29542;p38"/>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3" name="Google Shape;29543;p38"/>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4" name="Google Shape;29544;p38"/>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5" name="Google Shape;29545;p38"/>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6" name="Google Shape;29546;p38"/>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7" name="Google Shape;29547;p38"/>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8" name="Google Shape;29548;p38"/>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9" name="Google Shape;29549;p38"/>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0" name="Google Shape;29550;p38"/>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1" name="Google Shape;29551;p38"/>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2" name="Google Shape;29552;p38"/>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3" name="Google Shape;29553;p38"/>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4" name="Google Shape;29554;p38"/>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5" name="Google Shape;29555;p38"/>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6" name="Google Shape;29556;p38"/>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7" name="Google Shape;29557;p38"/>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8" name="Google Shape;29558;p38"/>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9" name="Google Shape;29559;p38"/>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0" name="Google Shape;29560;p38"/>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1" name="Google Shape;29561;p38"/>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2" name="Google Shape;29562;p38"/>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3" name="Google Shape;29563;p38"/>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4" name="Google Shape;29564;p38"/>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5" name="Google Shape;29565;p38"/>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6" name="Google Shape;29566;p38"/>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7" name="Google Shape;29567;p38"/>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8" name="Google Shape;29568;p38"/>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9" name="Google Shape;29569;p38"/>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0" name="Google Shape;29570;p38"/>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1" name="Google Shape;29571;p38"/>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2" name="Google Shape;29572;p38"/>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3" name="Google Shape;29573;p38"/>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4" name="Google Shape;29574;p38"/>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5" name="Google Shape;29575;p38"/>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6" name="Google Shape;29576;p38"/>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7" name="Google Shape;29577;p38"/>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8" name="Google Shape;29578;p38"/>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9" name="Google Shape;29579;p38"/>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0" name="Google Shape;29580;p38"/>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1" name="Google Shape;29581;p38"/>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2" name="Google Shape;29582;p38"/>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3" name="Google Shape;29583;p38"/>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4" name="Google Shape;29584;p38"/>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5" name="Google Shape;29585;p38"/>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6" name="Google Shape;29586;p38"/>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7" name="Google Shape;29587;p38"/>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8" name="Google Shape;29588;p38"/>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9" name="Google Shape;29589;p38"/>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0" name="Google Shape;29590;p38"/>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1" name="Google Shape;29591;p38"/>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2" name="Google Shape;29592;p38"/>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3" name="Google Shape;29593;p38"/>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4" name="Google Shape;29594;p38"/>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5" name="Google Shape;29595;p38"/>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6" name="Google Shape;29596;p38"/>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7" name="Google Shape;29597;p38"/>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8" name="Google Shape;29598;p38"/>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9" name="Google Shape;29599;p38"/>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0" name="Google Shape;29600;p38"/>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1" name="Google Shape;29601;p38"/>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2" name="Google Shape;29602;p38"/>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3" name="Google Shape;29603;p38"/>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4" name="Google Shape;29604;p38"/>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5" name="Google Shape;29605;p38"/>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6" name="Google Shape;29606;p38"/>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7" name="Google Shape;29607;p38"/>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8" name="Google Shape;29608;p38"/>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9" name="Google Shape;29609;p38"/>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0" name="Google Shape;29610;p38"/>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1" name="Google Shape;29611;p38"/>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2" name="Google Shape;29612;p38"/>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3" name="Google Shape;29613;p38"/>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4" name="Google Shape;29614;p38"/>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5" name="Google Shape;29615;p38"/>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6" name="Google Shape;29616;p38"/>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7" name="Google Shape;29617;p38"/>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8" name="Google Shape;29618;p38"/>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9" name="Google Shape;29619;p38"/>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0" name="Google Shape;29620;p38"/>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1" name="Google Shape;29621;p38"/>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2" name="Google Shape;29622;p38"/>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3" name="Google Shape;29623;p38"/>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4" name="Google Shape;29624;p38"/>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5" name="Google Shape;29625;p38"/>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6" name="Google Shape;29626;p38"/>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7" name="Google Shape;29627;p38"/>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8" name="Google Shape;29628;p38"/>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9" name="Google Shape;29629;p38"/>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0" name="Google Shape;29630;p38"/>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1" name="Google Shape;29631;p38"/>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2" name="Google Shape;29632;p38"/>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3" name="Google Shape;29633;p38"/>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4" name="Google Shape;29634;p38"/>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5" name="Google Shape;29635;p38"/>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6" name="Google Shape;29636;p38"/>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7" name="Google Shape;29637;p38"/>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8" name="Google Shape;29638;p38"/>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9" name="Google Shape;29639;p38"/>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0" name="Google Shape;29640;p38"/>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1" name="Google Shape;29641;p38"/>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2" name="Google Shape;29642;p38"/>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3" name="Google Shape;29643;p38"/>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4" name="Google Shape;29644;p38"/>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5" name="Google Shape;29645;p38"/>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6" name="Google Shape;29646;p38"/>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7" name="Google Shape;29647;p38"/>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8" name="Google Shape;29648;p38"/>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9" name="Google Shape;29649;p38"/>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0" name="Google Shape;29650;p38"/>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1" name="Google Shape;29651;p38"/>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2" name="Google Shape;29652;p38"/>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3" name="Google Shape;29653;p38"/>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4" name="Google Shape;29654;p38"/>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5" name="Google Shape;29655;p38"/>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6" name="Google Shape;29656;p38"/>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7" name="Google Shape;29657;p38"/>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8" name="Google Shape;29658;p38"/>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9" name="Google Shape;29659;p38"/>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0" name="Google Shape;29660;p38"/>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1" name="Google Shape;29661;p38"/>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2" name="Google Shape;29662;p38"/>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3" name="Google Shape;29663;p38"/>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4" name="Google Shape;29664;p38"/>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5" name="Google Shape;29665;p38"/>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6" name="Google Shape;29666;p38"/>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7" name="Google Shape;29667;p38"/>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8" name="Google Shape;29668;p38"/>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9" name="Google Shape;29669;p38"/>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0" name="Google Shape;29670;p38"/>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1" name="Google Shape;29671;p38"/>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2" name="Google Shape;29672;p38"/>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3" name="Google Shape;29673;p38"/>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4" name="Google Shape;29674;p38"/>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5" name="Google Shape;29675;p38"/>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6" name="Google Shape;29676;p38"/>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7" name="Google Shape;29677;p38"/>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8" name="Google Shape;29678;p38"/>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9" name="Google Shape;29679;p38"/>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0" name="Google Shape;29680;p38"/>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1" name="Google Shape;29681;p38"/>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2" name="Google Shape;29682;p38"/>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3" name="Google Shape;29683;p38"/>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4" name="Google Shape;29684;p38"/>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5" name="Google Shape;29685;p38"/>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6" name="Google Shape;29686;p38"/>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7" name="Google Shape;29687;p38"/>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8" name="Google Shape;29688;p38"/>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9" name="Google Shape;29689;p38"/>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0" name="Google Shape;29690;p38"/>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1" name="Google Shape;29691;p38"/>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2" name="Google Shape;29692;p38"/>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3" name="Google Shape;29693;p38"/>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4" name="Google Shape;29694;p38"/>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5" name="Google Shape;29695;p38"/>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6" name="Google Shape;29696;p38"/>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7" name="Google Shape;29697;p38"/>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8" name="Google Shape;29698;p38"/>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9" name="Google Shape;29699;p38"/>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0" name="Google Shape;29700;p38"/>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1" name="Google Shape;29701;p38"/>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2" name="Google Shape;29702;p38"/>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3" name="Google Shape;29703;p38"/>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4" name="Google Shape;29704;p38"/>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5" name="Google Shape;29705;p38"/>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6" name="Google Shape;29706;p38"/>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7" name="Google Shape;29707;p38"/>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8" name="Google Shape;29708;p38"/>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9" name="Google Shape;29709;p38"/>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0" name="Google Shape;29710;p38"/>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1" name="Google Shape;29711;p38"/>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2" name="Google Shape;29712;p38"/>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3" name="Google Shape;29713;p38"/>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4" name="Google Shape;29714;p38"/>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5" name="Google Shape;29715;p38"/>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6" name="Google Shape;29716;p38"/>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7" name="Google Shape;29717;p38"/>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8" name="Google Shape;29718;p38"/>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9" name="Google Shape;29719;p38"/>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20" name="Google Shape;29720;p38"/>
          <p:cNvGrpSpPr/>
          <p:nvPr/>
        </p:nvGrpSpPr>
        <p:grpSpPr>
          <a:xfrm>
            <a:off x="-128548" y="-596017"/>
            <a:ext cx="9357872" cy="6281452"/>
            <a:chOff x="235375" y="458950"/>
            <a:chExt cx="7145050" cy="4796100"/>
          </a:xfrm>
        </p:grpSpPr>
        <p:sp>
          <p:nvSpPr>
            <p:cNvPr id="29721" name="Google Shape;29721;p38"/>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2" name="Google Shape;29722;p38"/>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3" name="Google Shape;29723;p38"/>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4" name="Google Shape;29724;p38"/>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5" name="Google Shape;29725;p38"/>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6" name="Google Shape;29726;p38"/>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7" name="Google Shape;29727;p38"/>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8" name="Google Shape;29728;p38"/>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9" name="Google Shape;29729;p38"/>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0" name="Google Shape;29730;p38"/>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1" name="Google Shape;29731;p38"/>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2" name="Google Shape;29732;p38"/>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3" name="Google Shape;29733;p38"/>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4" name="Google Shape;29734;p38"/>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5" name="Google Shape;29735;p38"/>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6" name="Google Shape;29736;p38"/>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7" name="Google Shape;29737;p38"/>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8" name="Google Shape;29738;p38"/>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9" name="Google Shape;29739;p38"/>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0" name="Google Shape;29740;p38"/>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1" name="Google Shape;29741;p38"/>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2" name="Google Shape;29742;p38"/>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3" name="Google Shape;29743;p38"/>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4" name="Google Shape;29744;p38"/>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5" name="Google Shape;29745;p38"/>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6" name="Google Shape;29746;p38"/>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7" name="Google Shape;29747;p38"/>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8" name="Google Shape;29748;p38"/>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9" name="Google Shape;29749;p38"/>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0" name="Google Shape;29750;p38"/>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1" name="Google Shape;29751;p38"/>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2" name="Google Shape;29752;p38"/>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3" name="Google Shape;29753;p38"/>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4" name="Google Shape;29754;p38"/>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5" name="Google Shape;29755;p38"/>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6" name="Google Shape;29756;p38"/>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7" name="Google Shape;29757;p38"/>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8" name="Google Shape;29758;p38"/>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9" name="Google Shape;29759;p38"/>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0" name="Google Shape;29760;p38"/>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1" name="Google Shape;29761;p38"/>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2" name="Google Shape;29762;p38"/>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3" name="Google Shape;29763;p38"/>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4" name="Google Shape;29764;p38"/>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5" name="Google Shape;29765;p38"/>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6" name="Google Shape;29766;p38"/>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7" name="Google Shape;29767;p38"/>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8" name="Google Shape;29768;p38"/>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9" name="Google Shape;29769;p38"/>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0" name="Google Shape;29770;p38"/>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1" name="Google Shape;29771;p38"/>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2" name="Google Shape;29772;p38"/>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3" name="Google Shape;29773;p38"/>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4" name="Google Shape;29774;p38"/>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5" name="Google Shape;29775;p38"/>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6" name="Google Shape;29776;p38"/>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7" name="Google Shape;29777;p38"/>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8" name="Google Shape;29778;p38"/>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9" name="Google Shape;29779;p38"/>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0" name="Google Shape;29780;p38"/>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1" name="Google Shape;29781;p38"/>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2" name="Google Shape;29782;p38"/>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3" name="Google Shape;29783;p38"/>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4" name="Google Shape;29784;p38"/>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5" name="Google Shape;29785;p38"/>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6" name="Google Shape;29786;p38"/>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7" name="Google Shape;29787;p38"/>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8" name="Google Shape;29788;p38"/>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9" name="Google Shape;29789;p38"/>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0" name="Google Shape;29790;p38"/>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1" name="Google Shape;29791;p38"/>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2" name="Google Shape;29792;p38"/>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3" name="Google Shape;29793;p38"/>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4" name="Google Shape;29794;p38"/>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5" name="Google Shape;29795;p38"/>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6" name="Google Shape;29796;p38"/>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7" name="Google Shape;29797;p38"/>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8" name="Google Shape;29798;p38"/>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9" name="Google Shape;29799;p38"/>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0" name="Google Shape;29800;p38"/>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1" name="Google Shape;29801;p38"/>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2" name="Google Shape;29802;p38"/>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3" name="Google Shape;29803;p38"/>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4" name="Google Shape;29804;p38"/>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5" name="Google Shape;29805;p38"/>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6" name="Google Shape;29806;p38"/>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7" name="Google Shape;29807;p38"/>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8" name="Google Shape;29808;p38"/>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9" name="Google Shape;29809;p38"/>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0" name="Google Shape;29810;p38"/>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1" name="Google Shape;29811;p38"/>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2" name="Google Shape;29812;p38"/>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3" name="Google Shape;29813;p38"/>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4" name="Google Shape;29814;p38"/>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5" name="Google Shape;29815;p38"/>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6" name="Google Shape;29816;p38"/>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7" name="Google Shape;29817;p38"/>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8" name="Google Shape;29818;p38"/>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9" name="Google Shape;29819;p38"/>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0" name="Google Shape;29820;p38"/>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1" name="Google Shape;29821;p38"/>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2" name="Google Shape;29822;p38"/>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3" name="Google Shape;29823;p38"/>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4" name="Google Shape;29824;p38"/>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5" name="Google Shape;29825;p38"/>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6" name="Google Shape;29826;p38"/>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7" name="Google Shape;29827;p38"/>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8" name="Google Shape;29828;p38"/>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9" name="Google Shape;29829;p38"/>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0" name="Google Shape;29830;p38"/>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1" name="Google Shape;29831;p38"/>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2" name="Google Shape;29832;p38"/>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3" name="Google Shape;29833;p38"/>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4" name="Google Shape;29834;p38"/>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5" name="Google Shape;29835;p38"/>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6" name="Google Shape;29836;p38"/>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7" name="Google Shape;29837;p38"/>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8" name="Google Shape;29838;p38"/>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9" name="Google Shape;29839;p38"/>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0" name="Google Shape;29840;p38"/>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1" name="Google Shape;29841;p38"/>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2" name="Google Shape;29842;p38"/>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3" name="Google Shape;29843;p38"/>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4" name="Google Shape;29844;p38"/>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5" name="Google Shape;29845;p38"/>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6" name="Google Shape;29846;p38"/>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7" name="Google Shape;29847;p38"/>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8" name="Google Shape;29848;p38"/>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9" name="Google Shape;29849;p38"/>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0" name="Google Shape;29850;p38"/>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1" name="Google Shape;29851;p38"/>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2" name="Google Shape;29852;p38"/>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3" name="Google Shape;29853;p38"/>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4" name="Google Shape;29854;p38"/>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5" name="Google Shape;29855;p38"/>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6" name="Google Shape;29856;p38"/>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7" name="Google Shape;29857;p38"/>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8" name="Google Shape;29858;p38"/>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9" name="Google Shape;29859;p38"/>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0" name="Google Shape;29860;p38"/>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1" name="Google Shape;29861;p38"/>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2" name="Google Shape;29862;p38"/>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3" name="Google Shape;29863;p38"/>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4" name="Google Shape;29864;p38"/>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5" name="Google Shape;29865;p38"/>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6" name="Google Shape;29866;p38"/>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7" name="Google Shape;29867;p38"/>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8" name="Google Shape;29868;p38"/>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9" name="Google Shape;29869;p38"/>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0" name="Google Shape;29870;p38"/>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1" name="Google Shape;29871;p38"/>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2" name="Google Shape;29872;p38"/>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73" name="Google Shape;29873;p38"/>
          <p:cNvGrpSpPr/>
          <p:nvPr/>
        </p:nvGrpSpPr>
        <p:grpSpPr>
          <a:xfrm>
            <a:off x="-79368" y="-558092"/>
            <a:ext cx="9358095" cy="6205603"/>
            <a:chOff x="236675" y="487975"/>
            <a:chExt cx="7144675" cy="4737825"/>
          </a:xfrm>
        </p:grpSpPr>
        <p:sp>
          <p:nvSpPr>
            <p:cNvPr id="29874" name="Google Shape;29874;p38"/>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5" name="Google Shape;29875;p38"/>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6" name="Google Shape;29876;p38"/>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7" name="Google Shape;29877;p38"/>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8" name="Google Shape;29878;p38"/>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9" name="Google Shape;29879;p38"/>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0" name="Google Shape;29880;p38"/>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1" name="Google Shape;29881;p38"/>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2" name="Google Shape;29882;p38"/>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3" name="Google Shape;29883;p38"/>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4" name="Google Shape;29884;p38"/>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5" name="Google Shape;29885;p38"/>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6" name="Google Shape;29886;p38"/>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7" name="Google Shape;29887;p38"/>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8" name="Google Shape;29888;p38"/>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9" name="Google Shape;29889;p38"/>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0" name="Google Shape;29890;p38"/>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1" name="Google Shape;29891;p38"/>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2" name="Google Shape;29892;p38"/>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3" name="Google Shape;29893;p38"/>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4" name="Google Shape;29894;p38"/>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5" name="Google Shape;29895;p38"/>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6" name="Google Shape;29896;p38"/>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7" name="Google Shape;29897;p38"/>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8" name="Google Shape;29898;p38"/>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9" name="Google Shape;29899;p38"/>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0" name="Google Shape;29900;p38"/>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1" name="Google Shape;29901;p38"/>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2" name="Google Shape;29902;p38"/>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3" name="Google Shape;29903;p38"/>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4" name="Google Shape;29904;p38"/>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5" name="Google Shape;29905;p38"/>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6" name="Google Shape;29906;p38"/>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7" name="Google Shape;29907;p38"/>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8" name="Google Shape;29908;p38"/>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9" name="Google Shape;29909;p38"/>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0" name="Google Shape;29910;p38"/>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1" name="Google Shape;29911;p38"/>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2" name="Google Shape;29912;p38"/>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3" name="Google Shape;29913;p38"/>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4" name="Google Shape;29914;p38"/>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5" name="Google Shape;29915;p38"/>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6" name="Google Shape;29916;p38"/>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7" name="Google Shape;29917;p38"/>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8" name="Google Shape;29918;p38"/>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9" name="Google Shape;29919;p38"/>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0" name="Google Shape;29920;p38"/>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1" name="Google Shape;29921;p38"/>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2" name="Google Shape;29922;p38"/>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3" name="Google Shape;29923;p38"/>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4" name="Google Shape;29924;p38"/>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5" name="Google Shape;29925;p38"/>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6" name="Google Shape;29926;p38"/>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7" name="Google Shape;29927;p38"/>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8" name="Google Shape;29928;p38"/>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9" name="Google Shape;29929;p38"/>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0" name="Google Shape;29930;p38"/>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1" name="Google Shape;29931;p38"/>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2" name="Google Shape;29932;p38"/>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3" name="Google Shape;29933;p38"/>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4" name="Google Shape;29934;p38"/>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5" name="Google Shape;29935;p38"/>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6" name="Google Shape;29936;p38"/>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7" name="Google Shape;29937;p38"/>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8" name="Google Shape;29938;p38"/>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9" name="Google Shape;29939;p38"/>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0" name="Google Shape;29940;p38"/>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1" name="Google Shape;29941;p38"/>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2" name="Google Shape;29942;p38"/>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3" name="Google Shape;29943;p38"/>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4" name="Google Shape;29944;p38"/>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5" name="Google Shape;29945;p38"/>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6" name="Google Shape;29946;p38"/>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7" name="Google Shape;29947;p38"/>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8" name="Google Shape;29948;p38"/>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9" name="Google Shape;29949;p38"/>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0" name="Google Shape;29950;p38"/>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1" name="Google Shape;29951;p38"/>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2" name="Google Shape;29952;p38"/>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3" name="Google Shape;29953;p38"/>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4" name="Google Shape;29954;p38"/>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5" name="Google Shape;29955;p38"/>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6" name="Google Shape;29956;p38"/>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7" name="Google Shape;29957;p38"/>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8" name="Google Shape;29958;p38"/>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9" name="Google Shape;29959;p38"/>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0" name="Google Shape;29960;p38"/>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1" name="Google Shape;29961;p38"/>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2" name="Google Shape;29962;p38"/>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3" name="Google Shape;29963;p38"/>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4" name="Google Shape;29964;p38"/>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5" name="Google Shape;29965;p38"/>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6" name="Google Shape;29966;p38"/>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7" name="Google Shape;29967;p38"/>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8" name="Google Shape;29968;p38"/>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9" name="Google Shape;29969;p38"/>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0" name="Google Shape;29970;p38"/>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1" name="Google Shape;29971;p38"/>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2" name="Google Shape;29972;p38"/>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3" name="Google Shape;29973;p38"/>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4" name="Google Shape;29974;p38"/>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5" name="Google Shape;29975;p38"/>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6" name="Google Shape;29976;p38"/>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7" name="Google Shape;29977;p38"/>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8" name="Google Shape;29978;p38"/>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9" name="Google Shape;29979;p38"/>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0" name="Google Shape;29980;p38"/>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1" name="Google Shape;29981;p38"/>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2" name="Google Shape;29982;p38"/>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3" name="Google Shape;29983;p38"/>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4" name="Google Shape;29984;p38"/>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5" name="Google Shape;29985;p38"/>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6" name="Google Shape;29986;p38"/>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7" name="Google Shape;29987;p38"/>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8" name="Google Shape;29988;p38"/>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9" name="Google Shape;29989;p38"/>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0" name="Google Shape;29990;p38"/>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1" name="Google Shape;29991;p38"/>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2" name="Google Shape;29992;p38"/>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3" name="Google Shape;29993;p38"/>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4" name="Google Shape;29994;p38"/>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995" name="Google Shape;29995;p38"/>
          <p:cNvSpPr txBox="1">
            <a:spLocks noGrp="1"/>
          </p:cNvSpPr>
          <p:nvPr>
            <p:ph type="title"/>
          </p:nvPr>
        </p:nvSpPr>
        <p:spPr>
          <a:xfrm>
            <a:off x="713225" y="445025"/>
            <a:ext cx="7717500" cy="7560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9996" name="Google Shape;29996;p38"/>
          <p:cNvSpPr txBox="1">
            <a:spLocks noGrp="1"/>
          </p:cNvSpPr>
          <p:nvPr>
            <p:ph type="subTitle" idx="1"/>
          </p:nvPr>
        </p:nvSpPr>
        <p:spPr>
          <a:xfrm>
            <a:off x="5599025" y="2070488"/>
            <a:ext cx="2755500" cy="1135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9997" name="Google Shape;29997;p38"/>
          <p:cNvSpPr txBox="1">
            <a:spLocks noGrp="1"/>
          </p:cNvSpPr>
          <p:nvPr>
            <p:ph type="subTitle" idx="2"/>
          </p:nvPr>
        </p:nvSpPr>
        <p:spPr>
          <a:xfrm>
            <a:off x="5599025" y="3686738"/>
            <a:ext cx="2755500" cy="1135200"/>
          </a:xfrm>
          <a:prstGeom prst="rect">
            <a:avLst/>
          </a:prstGeom>
        </p:spPr>
        <p:txBody>
          <a:bodyPr spcFirstLastPara="1" wrap="square" lIns="91425" tIns="91425" rIns="91425" bIns="91425" anchor="t" anchorCtr="0">
            <a:noAutofit/>
          </a:bodyPr>
          <a:lstStyle>
            <a:lvl1pPr lvl="0" algn="r" rtl="0">
              <a:lnSpc>
                <a:spcPct val="100000"/>
              </a:lnSpc>
              <a:spcBef>
                <a:spcPts val="0"/>
              </a:spcBef>
              <a:spcAft>
                <a:spcPts val="0"/>
              </a:spcAft>
              <a:buSzPts val="1200"/>
              <a:buFont typeface="Montserrat Medium"/>
              <a:buNone/>
              <a:defRPr sz="1200">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9998" name="Google Shape;29998;p38"/>
          <p:cNvSpPr txBox="1">
            <a:spLocks noGrp="1"/>
          </p:cNvSpPr>
          <p:nvPr>
            <p:ph type="subTitle" idx="3"/>
          </p:nvPr>
        </p:nvSpPr>
        <p:spPr>
          <a:xfrm>
            <a:off x="5599025" y="1578188"/>
            <a:ext cx="2755500" cy="492300"/>
          </a:xfrm>
          <a:prstGeom prst="rect">
            <a:avLst/>
          </a:prstGeom>
        </p:spPr>
        <p:txBody>
          <a:bodyPr spcFirstLastPara="1" wrap="square" lIns="91425" tIns="91425" rIns="91425" bIns="91425" anchor="t" anchorCtr="0">
            <a:noAutofit/>
          </a:bodyPr>
          <a:lstStyle>
            <a:lvl1pPr lvl="0" algn="r">
              <a:spcBef>
                <a:spcPts val="0"/>
              </a:spcBef>
              <a:spcAft>
                <a:spcPts val="0"/>
              </a:spcAft>
              <a:buClr>
                <a:schemeClr val="accent1"/>
              </a:buClr>
              <a:buSzPts val="2000"/>
              <a:buFont typeface="Montserrat Thin"/>
              <a:buNone/>
              <a:defRPr sz="2000">
                <a:solidFill>
                  <a:schemeClr val="accent2"/>
                </a:solidFill>
                <a:latin typeface="Montserrat Thin"/>
                <a:ea typeface="Montserrat Thin"/>
                <a:cs typeface="Montserrat Thin"/>
                <a:sym typeface="Montserrat Thin"/>
              </a:defRPr>
            </a:lvl1pPr>
            <a:lvl2pPr lvl="1">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2pPr>
            <a:lvl3pPr lvl="2">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3pPr>
            <a:lvl4pPr lvl="3">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4pPr>
            <a:lvl5pPr lvl="4">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5pPr>
            <a:lvl6pPr lvl="5">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6pPr>
            <a:lvl7pPr lvl="6">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7pPr>
            <a:lvl8pPr lvl="7">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8pPr>
            <a:lvl9pPr lvl="8">
              <a:spcBef>
                <a:spcPts val="1600"/>
              </a:spcBef>
              <a:spcAft>
                <a:spcPts val="160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9pPr>
          </a:lstStyle>
          <a:p>
            <a:endParaRPr/>
          </a:p>
        </p:txBody>
      </p:sp>
      <p:sp>
        <p:nvSpPr>
          <p:cNvPr id="29999" name="Google Shape;29999;p38"/>
          <p:cNvSpPr txBox="1">
            <a:spLocks noGrp="1"/>
          </p:cNvSpPr>
          <p:nvPr>
            <p:ph type="subTitle" idx="4"/>
          </p:nvPr>
        </p:nvSpPr>
        <p:spPr>
          <a:xfrm>
            <a:off x="5599025" y="3194438"/>
            <a:ext cx="2755500" cy="492300"/>
          </a:xfrm>
          <a:prstGeom prst="rect">
            <a:avLst/>
          </a:prstGeom>
        </p:spPr>
        <p:txBody>
          <a:bodyPr spcFirstLastPara="1" wrap="square" lIns="91425" tIns="91425" rIns="91425" bIns="91425" anchor="t" anchorCtr="0">
            <a:noAutofit/>
          </a:bodyPr>
          <a:lstStyle>
            <a:lvl1pPr lvl="0" algn="r" rtl="0">
              <a:spcBef>
                <a:spcPts val="0"/>
              </a:spcBef>
              <a:spcAft>
                <a:spcPts val="0"/>
              </a:spcAft>
              <a:buClr>
                <a:schemeClr val="accent1"/>
              </a:buClr>
              <a:buSzPts val="2000"/>
              <a:buFont typeface="Montserrat Thin"/>
              <a:buNone/>
              <a:defRPr sz="2000">
                <a:solidFill>
                  <a:schemeClr val="accent1"/>
                </a:solidFill>
                <a:latin typeface="Montserrat Thin"/>
                <a:ea typeface="Montserrat Thin"/>
                <a:cs typeface="Montserrat Thin"/>
                <a:sym typeface="Montserrat Thin"/>
              </a:defRPr>
            </a:lvl1pPr>
            <a:lvl2pPr lvl="1" rtl="0">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2pPr>
            <a:lvl3pPr lvl="2" rtl="0">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3pPr>
            <a:lvl4pPr lvl="3" rtl="0">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4pPr>
            <a:lvl5pPr lvl="4" rtl="0">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5pPr>
            <a:lvl6pPr lvl="5" rtl="0">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6pPr>
            <a:lvl7pPr lvl="6" rtl="0">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7pPr>
            <a:lvl8pPr lvl="7" rtl="0">
              <a:spcBef>
                <a:spcPts val="1600"/>
              </a:spcBef>
              <a:spcAft>
                <a:spcPts val="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8pPr>
            <a:lvl9pPr lvl="8" rtl="0">
              <a:spcBef>
                <a:spcPts val="1600"/>
              </a:spcBef>
              <a:spcAft>
                <a:spcPts val="1600"/>
              </a:spcAft>
              <a:buClr>
                <a:schemeClr val="accent1"/>
              </a:buClr>
              <a:buSzPts val="1400"/>
              <a:buFont typeface="Montserrat Thin"/>
              <a:buNone/>
              <a:defRPr>
                <a:solidFill>
                  <a:schemeClr val="accent1"/>
                </a:solidFill>
                <a:latin typeface="Montserrat Thin"/>
                <a:ea typeface="Montserrat Thin"/>
                <a:cs typeface="Montserrat Thin"/>
                <a:sym typeface="Montserrat Thin"/>
              </a:defRPr>
            </a:lvl9pPr>
          </a:lstStyle>
          <a:p>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ection header 1">
  <p:cSld name="CUSTOM_2">
    <p:spTree>
      <p:nvGrpSpPr>
        <p:cNvPr id="1" name="Shape 30000"/>
        <p:cNvGrpSpPr/>
        <p:nvPr/>
      </p:nvGrpSpPr>
      <p:grpSpPr>
        <a:xfrm>
          <a:off x="0" y="0"/>
          <a:ext cx="0" cy="0"/>
          <a:chOff x="0" y="0"/>
          <a:chExt cx="0" cy="0"/>
        </a:xfrm>
      </p:grpSpPr>
      <p:grpSp>
        <p:nvGrpSpPr>
          <p:cNvPr id="30001" name="Google Shape;30001;p39"/>
          <p:cNvGrpSpPr/>
          <p:nvPr/>
        </p:nvGrpSpPr>
        <p:grpSpPr>
          <a:xfrm>
            <a:off x="-121" y="250228"/>
            <a:ext cx="9144255" cy="4643040"/>
            <a:chOff x="238125" y="1043475"/>
            <a:chExt cx="7142275" cy="3626525"/>
          </a:xfrm>
        </p:grpSpPr>
        <p:sp>
          <p:nvSpPr>
            <p:cNvPr id="30002" name="Google Shape;30002;p39"/>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3" name="Google Shape;30003;p39"/>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4" name="Google Shape;30004;p39"/>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5" name="Google Shape;30005;p39"/>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06" name="Google Shape;30006;p39"/>
          <p:cNvGrpSpPr/>
          <p:nvPr/>
        </p:nvGrpSpPr>
        <p:grpSpPr>
          <a:xfrm>
            <a:off x="23568" y="-688301"/>
            <a:ext cx="9152207" cy="6520116"/>
            <a:chOff x="238075" y="312675"/>
            <a:chExt cx="7142350" cy="5088275"/>
          </a:xfrm>
        </p:grpSpPr>
        <p:sp>
          <p:nvSpPr>
            <p:cNvPr id="30007" name="Google Shape;30007;p39"/>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8" name="Google Shape;30008;p39"/>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9" name="Google Shape;30009;p39"/>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0" name="Google Shape;30010;p39"/>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1" name="Google Shape;30011;p39"/>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2" name="Google Shape;30012;p39"/>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3" name="Google Shape;30013;p39"/>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4" name="Google Shape;30014;p39"/>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5" name="Google Shape;30015;p39"/>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6" name="Google Shape;30016;p39"/>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7" name="Google Shape;30017;p39"/>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8" name="Google Shape;30018;p39"/>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9" name="Google Shape;30019;p39"/>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0" name="Google Shape;30020;p39"/>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1" name="Google Shape;30021;p39"/>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2" name="Google Shape;30022;p39"/>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3" name="Google Shape;30023;p39"/>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4" name="Google Shape;30024;p39"/>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5" name="Google Shape;30025;p39"/>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6" name="Google Shape;30026;p39"/>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7" name="Google Shape;30027;p39"/>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8" name="Google Shape;30028;p39"/>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9" name="Google Shape;30029;p39"/>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0" name="Google Shape;30030;p39"/>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1" name="Google Shape;30031;p39"/>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2" name="Google Shape;30032;p39"/>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3" name="Google Shape;30033;p39"/>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4" name="Google Shape;30034;p39"/>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5" name="Google Shape;30035;p39"/>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6" name="Google Shape;30036;p39"/>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7" name="Google Shape;30037;p39"/>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8" name="Google Shape;30038;p39"/>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9" name="Google Shape;30039;p39"/>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0" name="Google Shape;30040;p39"/>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1" name="Google Shape;30041;p39"/>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2" name="Google Shape;30042;p39"/>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3" name="Google Shape;30043;p39"/>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4" name="Google Shape;30044;p39"/>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5" name="Google Shape;30045;p39"/>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6" name="Google Shape;30046;p39"/>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7" name="Google Shape;30047;p39"/>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8" name="Google Shape;30048;p39"/>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9" name="Google Shape;30049;p39"/>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0" name="Google Shape;30050;p39"/>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1" name="Google Shape;30051;p39"/>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2" name="Google Shape;30052;p39"/>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3" name="Google Shape;30053;p39"/>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4" name="Google Shape;30054;p39"/>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5" name="Google Shape;30055;p39"/>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6" name="Google Shape;30056;p39"/>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7" name="Google Shape;30057;p39"/>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8" name="Google Shape;30058;p39"/>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9" name="Google Shape;30059;p39"/>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0" name="Google Shape;30060;p39"/>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1" name="Google Shape;30061;p39"/>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2" name="Google Shape;30062;p39"/>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3" name="Google Shape;30063;p39"/>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4" name="Google Shape;30064;p39"/>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5" name="Google Shape;30065;p39"/>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6" name="Google Shape;30066;p39"/>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7" name="Google Shape;30067;p39"/>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8" name="Google Shape;30068;p39"/>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9" name="Google Shape;30069;p39"/>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0" name="Google Shape;30070;p39"/>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1" name="Google Shape;30071;p39"/>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2" name="Google Shape;30072;p39"/>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3" name="Google Shape;30073;p39"/>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4" name="Google Shape;30074;p39"/>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5" name="Google Shape;30075;p39"/>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6" name="Google Shape;30076;p39"/>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7" name="Google Shape;30077;p39"/>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8" name="Google Shape;30078;p39"/>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9" name="Google Shape;30079;p39"/>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0" name="Google Shape;30080;p39"/>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1" name="Google Shape;30081;p39"/>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2" name="Google Shape;30082;p39"/>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3" name="Google Shape;30083;p39"/>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4" name="Google Shape;30084;p39"/>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5" name="Google Shape;30085;p39"/>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6" name="Google Shape;30086;p39"/>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7" name="Google Shape;30087;p39"/>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8" name="Google Shape;30088;p39"/>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9" name="Google Shape;30089;p39"/>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0" name="Google Shape;30090;p39"/>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1" name="Google Shape;30091;p39"/>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2" name="Google Shape;30092;p39"/>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3" name="Google Shape;30093;p39"/>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4" name="Google Shape;30094;p39"/>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5" name="Google Shape;30095;p39"/>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6" name="Google Shape;30096;p39"/>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7" name="Google Shape;30097;p39"/>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8" name="Google Shape;30098;p39"/>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9" name="Google Shape;30099;p39"/>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0" name="Google Shape;30100;p39"/>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1" name="Google Shape;30101;p39"/>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2" name="Google Shape;30102;p39"/>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3" name="Google Shape;30103;p39"/>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4" name="Google Shape;30104;p39"/>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5" name="Google Shape;30105;p39"/>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6" name="Google Shape;30106;p39"/>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7" name="Google Shape;30107;p39"/>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8" name="Google Shape;30108;p39"/>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9" name="Google Shape;30109;p39"/>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0" name="Google Shape;30110;p39"/>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1" name="Google Shape;30111;p39"/>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2" name="Google Shape;30112;p39"/>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3" name="Google Shape;30113;p39"/>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4" name="Google Shape;30114;p39"/>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5" name="Google Shape;30115;p39"/>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6" name="Google Shape;30116;p39"/>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7" name="Google Shape;30117;p39"/>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8" name="Google Shape;30118;p39"/>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9" name="Google Shape;30119;p39"/>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0" name="Google Shape;30120;p39"/>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1" name="Google Shape;30121;p39"/>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2" name="Google Shape;30122;p39"/>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3" name="Google Shape;30123;p39"/>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4" name="Google Shape;30124;p39"/>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5" name="Google Shape;30125;p39"/>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6" name="Google Shape;30126;p39"/>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7" name="Google Shape;30127;p39"/>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8" name="Google Shape;30128;p39"/>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9" name="Google Shape;30129;p39"/>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0" name="Google Shape;30130;p39"/>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1" name="Google Shape;30131;p39"/>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2" name="Google Shape;30132;p39"/>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3" name="Google Shape;30133;p39"/>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4" name="Google Shape;30134;p39"/>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5" name="Google Shape;30135;p39"/>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6" name="Google Shape;30136;p39"/>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7" name="Google Shape;30137;p39"/>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8" name="Google Shape;30138;p39"/>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9" name="Google Shape;30139;p39"/>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0" name="Google Shape;30140;p39"/>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1" name="Google Shape;30141;p39"/>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2" name="Google Shape;30142;p39"/>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3" name="Google Shape;30143;p39"/>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4" name="Google Shape;30144;p39"/>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5" name="Google Shape;30145;p39"/>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6" name="Google Shape;30146;p39"/>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7" name="Google Shape;30147;p39"/>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8" name="Google Shape;30148;p39"/>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9" name="Google Shape;30149;p39"/>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0" name="Google Shape;30150;p39"/>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1" name="Google Shape;30151;p39"/>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2" name="Google Shape;30152;p39"/>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3" name="Google Shape;30153;p39"/>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4" name="Google Shape;30154;p39"/>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5" name="Google Shape;30155;p39"/>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6" name="Google Shape;30156;p39"/>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7" name="Google Shape;30157;p39"/>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8" name="Google Shape;30158;p39"/>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9" name="Google Shape;30159;p39"/>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0" name="Google Shape;30160;p39"/>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1" name="Google Shape;30161;p39"/>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2" name="Google Shape;30162;p39"/>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3" name="Google Shape;30163;p39"/>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4" name="Google Shape;30164;p39"/>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5" name="Google Shape;30165;p39"/>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6" name="Google Shape;30166;p39"/>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7" name="Google Shape;30167;p39"/>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8" name="Google Shape;30168;p39"/>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9" name="Google Shape;30169;p39"/>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0" name="Google Shape;30170;p39"/>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1" name="Google Shape;30171;p39"/>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2" name="Google Shape;30172;p39"/>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3" name="Google Shape;30173;p39"/>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4" name="Google Shape;30174;p39"/>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5" name="Google Shape;30175;p39"/>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6" name="Google Shape;30176;p39"/>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7" name="Google Shape;30177;p39"/>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8" name="Google Shape;30178;p39"/>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9" name="Google Shape;30179;p39"/>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0" name="Google Shape;30180;p39"/>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1" name="Google Shape;30181;p39"/>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2" name="Google Shape;30182;p39"/>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3" name="Google Shape;30183;p39"/>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4" name="Google Shape;30184;p39"/>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5" name="Google Shape;30185;p39"/>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6" name="Google Shape;30186;p39"/>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7" name="Google Shape;30187;p39"/>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8" name="Google Shape;30188;p39"/>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9" name="Google Shape;30189;p39"/>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0" name="Google Shape;30190;p39"/>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1" name="Google Shape;30191;p39"/>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2" name="Google Shape;30192;p39"/>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3" name="Google Shape;30193;p39"/>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4" name="Google Shape;30194;p39"/>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5" name="Google Shape;30195;p39"/>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6" name="Google Shape;30196;p39"/>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7" name="Google Shape;30197;p39"/>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8" name="Google Shape;30198;p39"/>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9" name="Google Shape;30199;p39"/>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0" name="Google Shape;30200;p39"/>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1" name="Google Shape;30201;p39"/>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2" name="Google Shape;30202;p39"/>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3" name="Google Shape;30203;p39"/>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4" name="Google Shape;30204;p39"/>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5" name="Google Shape;30205;p39"/>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6" name="Google Shape;30206;p39"/>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7" name="Google Shape;30207;p39"/>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8" name="Google Shape;30208;p39"/>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9" name="Google Shape;30209;p39"/>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0" name="Google Shape;30210;p39"/>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1" name="Google Shape;30211;p39"/>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2" name="Google Shape;30212;p39"/>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3" name="Google Shape;30213;p39"/>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4" name="Google Shape;30214;p39"/>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5" name="Google Shape;30215;p39"/>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6" name="Google Shape;30216;p39"/>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7" name="Google Shape;30217;p39"/>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8" name="Google Shape;30218;p39"/>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9" name="Google Shape;30219;p39"/>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0" name="Google Shape;30220;p39"/>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1" name="Google Shape;30221;p39"/>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2" name="Google Shape;30222;p39"/>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3" name="Google Shape;30223;p39"/>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4" name="Google Shape;30224;p39"/>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5" name="Google Shape;30225;p39"/>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6" name="Google Shape;30226;p39"/>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7" name="Google Shape;30227;p39"/>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8" name="Google Shape;30228;p39"/>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9" name="Google Shape;30229;p39"/>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0" name="Google Shape;30230;p39"/>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1" name="Google Shape;30231;p39"/>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2" name="Google Shape;30232;p39"/>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3" name="Google Shape;30233;p39"/>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4" name="Google Shape;30234;p39"/>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5" name="Google Shape;30235;p39"/>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6" name="Google Shape;30236;p39"/>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7" name="Google Shape;30237;p39"/>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8" name="Google Shape;30238;p39"/>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9" name="Google Shape;30239;p39"/>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0" name="Google Shape;30240;p39"/>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1" name="Google Shape;30241;p39"/>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2" name="Google Shape;30242;p39"/>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3" name="Google Shape;30243;p39"/>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4" name="Google Shape;30244;p39"/>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5" name="Google Shape;30245;p39"/>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6" name="Google Shape;30246;p39"/>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7" name="Google Shape;30247;p39"/>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8" name="Google Shape;30248;p39"/>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9" name="Google Shape;30249;p39"/>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0" name="Google Shape;30250;p39"/>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1" name="Google Shape;30251;p39"/>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2" name="Google Shape;30252;p39"/>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3" name="Google Shape;30253;p39"/>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4" name="Google Shape;30254;p39"/>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5" name="Google Shape;30255;p39"/>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6" name="Google Shape;30256;p39"/>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7" name="Google Shape;30257;p39"/>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8" name="Google Shape;30258;p39"/>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9" name="Google Shape;30259;p39"/>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0" name="Google Shape;30260;p39"/>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1" name="Google Shape;30261;p39"/>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2" name="Google Shape;30262;p39"/>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3" name="Google Shape;30263;p39"/>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4" name="Google Shape;30264;p39"/>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5" name="Google Shape;30265;p39"/>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6" name="Google Shape;30266;p39"/>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7" name="Google Shape;30267;p39"/>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8" name="Google Shape;30268;p39"/>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9" name="Google Shape;30269;p39"/>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0" name="Google Shape;30270;p39"/>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1" name="Google Shape;30271;p39"/>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2" name="Google Shape;30272;p39"/>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3" name="Google Shape;30273;p39"/>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4" name="Google Shape;30274;p39"/>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5" name="Google Shape;30275;p39"/>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6" name="Google Shape;30276;p39"/>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7" name="Google Shape;30277;p39"/>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8" name="Google Shape;30278;p39"/>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9" name="Google Shape;30279;p39"/>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0" name="Google Shape;30280;p39"/>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1" name="Google Shape;30281;p39"/>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2" name="Google Shape;30282;p39"/>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3" name="Google Shape;30283;p39"/>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4" name="Google Shape;30284;p39"/>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5" name="Google Shape;30285;p39"/>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6" name="Google Shape;30286;p39"/>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7" name="Google Shape;30287;p39"/>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8" name="Google Shape;30288;p39"/>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9" name="Google Shape;30289;p39"/>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0" name="Google Shape;30290;p39"/>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1" name="Google Shape;30291;p39"/>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2" name="Google Shape;30292;p39"/>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3" name="Google Shape;30293;p39"/>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4" name="Google Shape;30294;p39"/>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5" name="Google Shape;30295;p39"/>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6" name="Google Shape;30296;p39"/>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7" name="Google Shape;30297;p39"/>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8" name="Google Shape;30298;p39"/>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9" name="Google Shape;30299;p39"/>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0" name="Google Shape;30300;p39"/>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1" name="Google Shape;30301;p39"/>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2" name="Google Shape;30302;p39"/>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3" name="Google Shape;30303;p39"/>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4" name="Google Shape;30304;p39"/>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5" name="Google Shape;30305;p39"/>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6" name="Google Shape;30306;p39"/>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7" name="Google Shape;30307;p39"/>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8" name="Google Shape;30308;p39"/>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9" name="Google Shape;30309;p39"/>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0" name="Google Shape;30310;p39"/>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1" name="Google Shape;30311;p39"/>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2" name="Google Shape;30312;p39"/>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3" name="Google Shape;30313;p39"/>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4" name="Google Shape;30314;p39"/>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5" name="Google Shape;30315;p39"/>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6" name="Google Shape;30316;p39"/>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7" name="Google Shape;30317;p39"/>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8" name="Google Shape;30318;p39"/>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9" name="Google Shape;30319;p39"/>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0" name="Google Shape;30320;p39"/>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1" name="Google Shape;30321;p39"/>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2" name="Google Shape;30322;p39"/>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3" name="Google Shape;30323;p39"/>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4" name="Google Shape;30324;p39"/>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5" name="Google Shape;30325;p39"/>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6" name="Google Shape;30326;p39"/>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7" name="Google Shape;30327;p39"/>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8" name="Google Shape;30328;p39"/>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9" name="Google Shape;30329;p39"/>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0" name="Google Shape;30330;p39"/>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1" name="Google Shape;30331;p39"/>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2" name="Google Shape;30332;p39"/>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3" name="Google Shape;30333;p39"/>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4" name="Google Shape;30334;p39"/>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5" name="Google Shape;30335;p39"/>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6" name="Google Shape;30336;p39"/>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7" name="Google Shape;30337;p39"/>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8" name="Google Shape;30338;p39"/>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9" name="Google Shape;30339;p39"/>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0" name="Google Shape;30340;p39"/>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1" name="Google Shape;30341;p39"/>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2" name="Google Shape;30342;p39"/>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3" name="Google Shape;30343;p39"/>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4" name="Google Shape;30344;p39"/>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5" name="Google Shape;30345;p39"/>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6" name="Google Shape;30346;p39"/>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7" name="Google Shape;30347;p39"/>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8" name="Google Shape;30348;p39"/>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9" name="Google Shape;30349;p39"/>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0" name="Google Shape;30350;p39"/>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1" name="Google Shape;30351;p39"/>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2" name="Google Shape;30352;p39"/>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3" name="Google Shape;30353;p39"/>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4" name="Google Shape;30354;p39"/>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5" name="Google Shape;30355;p39"/>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6" name="Google Shape;30356;p39"/>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7" name="Google Shape;30357;p39"/>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8" name="Google Shape;30358;p39"/>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9" name="Google Shape;30359;p39"/>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0" name="Google Shape;30360;p39"/>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1" name="Google Shape;30361;p39"/>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2" name="Google Shape;30362;p39"/>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3" name="Google Shape;30363;p39"/>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4" name="Google Shape;30364;p39"/>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5" name="Google Shape;30365;p39"/>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6" name="Google Shape;30366;p39"/>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7" name="Google Shape;30367;p39"/>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8" name="Google Shape;30368;p39"/>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9" name="Google Shape;30369;p39"/>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0" name="Google Shape;30370;p39"/>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1" name="Google Shape;30371;p39"/>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2" name="Google Shape;30372;p39"/>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3" name="Google Shape;30373;p39"/>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4" name="Google Shape;30374;p39"/>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5" name="Google Shape;30375;p39"/>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6" name="Google Shape;30376;p39"/>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7" name="Google Shape;30377;p39"/>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8" name="Google Shape;30378;p39"/>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9" name="Google Shape;30379;p39"/>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0" name="Google Shape;30380;p39"/>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1" name="Google Shape;30381;p39"/>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2" name="Google Shape;30382;p39"/>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3" name="Google Shape;30383;p39"/>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4" name="Google Shape;30384;p39"/>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5" name="Google Shape;30385;p39"/>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6" name="Google Shape;30386;p39"/>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7" name="Google Shape;30387;p39"/>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8" name="Google Shape;30388;p39"/>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9" name="Google Shape;30389;p39"/>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0" name="Google Shape;30390;p39"/>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1" name="Google Shape;30391;p39"/>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2" name="Google Shape;30392;p39"/>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3" name="Google Shape;30393;p39"/>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4" name="Google Shape;30394;p39"/>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5" name="Google Shape;30395;p39"/>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6" name="Google Shape;30396;p39"/>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7" name="Google Shape;30397;p39"/>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8" name="Google Shape;30398;p39"/>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9" name="Google Shape;30399;p39"/>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0" name="Google Shape;30400;p39"/>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1" name="Google Shape;30401;p39"/>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2" name="Google Shape;30402;p39"/>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3" name="Google Shape;30403;p39"/>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4" name="Google Shape;30404;p39"/>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5" name="Google Shape;30405;p39"/>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6" name="Google Shape;30406;p39"/>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7" name="Google Shape;30407;p39"/>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8" name="Google Shape;30408;p39"/>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9" name="Google Shape;30409;p39"/>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0" name="Google Shape;30410;p39"/>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1" name="Google Shape;30411;p39"/>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2" name="Google Shape;30412;p39"/>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3" name="Google Shape;30413;p39"/>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4" name="Google Shape;30414;p39"/>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5" name="Google Shape;30415;p39"/>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6" name="Google Shape;30416;p39"/>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7" name="Google Shape;30417;p39"/>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8" name="Google Shape;30418;p39"/>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9" name="Google Shape;30419;p39"/>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0" name="Google Shape;30420;p39"/>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1" name="Google Shape;30421;p39"/>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2" name="Google Shape;30422;p39"/>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3" name="Google Shape;30423;p39"/>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4" name="Google Shape;30424;p39"/>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5" name="Google Shape;30425;p39"/>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6" name="Google Shape;30426;p39"/>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7" name="Google Shape;30427;p39"/>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8" name="Google Shape;30428;p39"/>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9" name="Google Shape;30429;p39"/>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0" name="Google Shape;30430;p39"/>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1" name="Google Shape;30431;p39"/>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2" name="Google Shape;30432;p39"/>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3" name="Google Shape;30433;p39"/>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4" name="Google Shape;30434;p39"/>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5" name="Google Shape;30435;p39"/>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6" name="Google Shape;30436;p39"/>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7" name="Google Shape;30437;p39"/>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8" name="Google Shape;30438;p39"/>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9" name="Google Shape;30439;p39"/>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0" name="Google Shape;30440;p39"/>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1" name="Google Shape;30441;p39"/>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2" name="Google Shape;30442;p39"/>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3" name="Google Shape;30443;p39"/>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4" name="Google Shape;30444;p39"/>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5" name="Google Shape;30445;p39"/>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6" name="Google Shape;30446;p39"/>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7" name="Google Shape;30447;p39"/>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8" name="Google Shape;30448;p39"/>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9" name="Google Shape;30449;p39"/>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0" name="Google Shape;30450;p39"/>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1" name="Google Shape;30451;p39"/>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2" name="Google Shape;30452;p39"/>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3" name="Google Shape;30453;p39"/>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4" name="Google Shape;30454;p39"/>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5" name="Google Shape;30455;p39"/>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6" name="Google Shape;30456;p39"/>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7" name="Google Shape;30457;p39"/>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8" name="Google Shape;30458;p39"/>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9" name="Google Shape;30459;p39"/>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0" name="Google Shape;30460;p39"/>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1" name="Google Shape;30461;p39"/>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2" name="Google Shape;30462;p39"/>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3" name="Google Shape;30463;p39"/>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4" name="Google Shape;30464;p39"/>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5" name="Google Shape;30465;p39"/>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6" name="Google Shape;30466;p39"/>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7" name="Google Shape;30467;p39"/>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8" name="Google Shape;30468;p39"/>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9" name="Google Shape;30469;p39"/>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0" name="Google Shape;30470;p39"/>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1" name="Google Shape;30471;p39"/>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2" name="Google Shape;30472;p39"/>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3" name="Google Shape;30473;p39"/>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4" name="Google Shape;30474;p39"/>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5" name="Google Shape;30475;p39"/>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6" name="Google Shape;30476;p39"/>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7" name="Google Shape;30477;p39"/>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8" name="Google Shape;30478;p39"/>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9" name="Google Shape;30479;p39"/>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0" name="Google Shape;30480;p39"/>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1" name="Google Shape;30481;p39"/>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2" name="Google Shape;30482;p39"/>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3" name="Google Shape;30483;p39"/>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4" name="Google Shape;30484;p39"/>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5" name="Google Shape;30485;p39"/>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6" name="Google Shape;30486;p39"/>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7" name="Google Shape;30487;p39"/>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8" name="Google Shape;30488;p39"/>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9" name="Google Shape;30489;p39"/>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0" name="Google Shape;30490;p39"/>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1" name="Google Shape;30491;p39"/>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2" name="Google Shape;30492;p39"/>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3" name="Google Shape;30493;p39"/>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4" name="Google Shape;30494;p39"/>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5" name="Google Shape;30495;p39"/>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6" name="Google Shape;30496;p39"/>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7" name="Google Shape;30497;p39"/>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8" name="Google Shape;30498;p39"/>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9" name="Google Shape;30499;p39"/>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0" name="Google Shape;30500;p39"/>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1" name="Google Shape;30501;p39"/>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2" name="Google Shape;30502;p39"/>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3" name="Google Shape;30503;p39"/>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4" name="Google Shape;30504;p39"/>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5" name="Google Shape;30505;p39"/>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6" name="Google Shape;30506;p39"/>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7" name="Google Shape;30507;p39"/>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8" name="Google Shape;30508;p39"/>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9" name="Google Shape;30509;p39"/>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0" name="Google Shape;30510;p39"/>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1" name="Google Shape;30511;p39"/>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2" name="Google Shape;30512;p39"/>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3" name="Google Shape;30513;p39"/>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4" name="Google Shape;30514;p39"/>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5" name="Google Shape;30515;p39"/>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6" name="Google Shape;30516;p39"/>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7" name="Google Shape;30517;p39"/>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8" name="Google Shape;30518;p39"/>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9" name="Google Shape;30519;p39"/>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0" name="Google Shape;30520;p39"/>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1" name="Google Shape;30521;p39"/>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2" name="Google Shape;30522;p39"/>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3" name="Google Shape;30523;p39"/>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4" name="Google Shape;30524;p39"/>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5" name="Google Shape;30525;p39"/>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6" name="Google Shape;30526;p39"/>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7" name="Google Shape;30527;p39"/>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8" name="Google Shape;30528;p39"/>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9" name="Google Shape;30529;p39"/>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0" name="Google Shape;30530;p39"/>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1" name="Google Shape;30531;p39"/>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2" name="Google Shape;30532;p39"/>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3" name="Google Shape;30533;p39"/>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4" name="Google Shape;30534;p39"/>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5" name="Google Shape;30535;p39"/>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6" name="Google Shape;30536;p39"/>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7" name="Google Shape;30537;p39"/>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8" name="Google Shape;30538;p39"/>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9" name="Google Shape;30539;p39"/>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0" name="Google Shape;30540;p39"/>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1" name="Google Shape;30541;p39"/>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2" name="Google Shape;30542;p39"/>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3" name="Google Shape;30543;p39"/>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4" name="Google Shape;30544;p39"/>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5" name="Google Shape;30545;p39"/>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6" name="Google Shape;30546;p39"/>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7" name="Google Shape;30547;p39"/>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8" name="Google Shape;30548;p39"/>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9" name="Google Shape;30549;p39"/>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0" name="Google Shape;30550;p39"/>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1" name="Google Shape;30551;p39"/>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2" name="Google Shape;30552;p39"/>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3" name="Google Shape;30553;p39"/>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4" name="Google Shape;30554;p39"/>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5" name="Google Shape;30555;p39"/>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6" name="Google Shape;30556;p39"/>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7" name="Google Shape;30557;p39"/>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8" name="Google Shape;30558;p39"/>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9" name="Google Shape;30559;p39"/>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0" name="Google Shape;30560;p39"/>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1" name="Google Shape;30561;p39"/>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2" name="Google Shape;30562;p39"/>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3" name="Google Shape;30563;p39"/>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4" name="Google Shape;30564;p39"/>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5" name="Google Shape;30565;p39"/>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6" name="Google Shape;30566;p39"/>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7" name="Google Shape;30567;p39"/>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8" name="Google Shape;30568;p39"/>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9" name="Google Shape;30569;p39"/>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0" name="Google Shape;30570;p39"/>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1" name="Google Shape;30571;p39"/>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2" name="Google Shape;30572;p39"/>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3" name="Google Shape;30573;p39"/>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4" name="Google Shape;30574;p39"/>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5" name="Google Shape;30575;p39"/>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6" name="Google Shape;30576;p39"/>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7" name="Google Shape;30577;p39"/>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8" name="Google Shape;30578;p39"/>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9" name="Google Shape;30579;p39"/>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0" name="Google Shape;30580;p39"/>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1" name="Google Shape;30581;p39"/>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2" name="Google Shape;30582;p39"/>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3" name="Google Shape;30583;p39"/>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4" name="Google Shape;30584;p39"/>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5" name="Google Shape;30585;p39"/>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6" name="Google Shape;30586;p39"/>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7" name="Google Shape;30587;p39"/>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8" name="Google Shape;30588;p39"/>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9" name="Google Shape;30589;p39"/>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90" name="Google Shape;30590;p39"/>
          <p:cNvGrpSpPr/>
          <p:nvPr/>
        </p:nvGrpSpPr>
        <p:grpSpPr>
          <a:xfrm>
            <a:off x="-128548" y="-596017"/>
            <a:ext cx="9357872" cy="6281452"/>
            <a:chOff x="235375" y="458950"/>
            <a:chExt cx="7145050" cy="4796100"/>
          </a:xfrm>
        </p:grpSpPr>
        <p:sp>
          <p:nvSpPr>
            <p:cNvPr id="30591" name="Google Shape;30591;p39"/>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2" name="Google Shape;30592;p39"/>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3" name="Google Shape;30593;p39"/>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4" name="Google Shape;30594;p39"/>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5" name="Google Shape;30595;p39"/>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6" name="Google Shape;30596;p39"/>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7" name="Google Shape;30597;p39"/>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8" name="Google Shape;30598;p39"/>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9" name="Google Shape;30599;p39"/>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0" name="Google Shape;30600;p39"/>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1" name="Google Shape;30601;p39"/>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2" name="Google Shape;30602;p39"/>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3" name="Google Shape;30603;p39"/>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4" name="Google Shape;30604;p39"/>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5" name="Google Shape;30605;p39"/>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6" name="Google Shape;30606;p39"/>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7" name="Google Shape;30607;p39"/>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8" name="Google Shape;30608;p39"/>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9" name="Google Shape;30609;p39"/>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0" name="Google Shape;30610;p39"/>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1" name="Google Shape;30611;p39"/>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2" name="Google Shape;30612;p39"/>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3" name="Google Shape;30613;p39"/>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4" name="Google Shape;30614;p39"/>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5" name="Google Shape;30615;p39"/>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6" name="Google Shape;30616;p39"/>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7" name="Google Shape;30617;p39"/>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8" name="Google Shape;30618;p39"/>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9" name="Google Shape;30619;p39"/>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0" name="Google Shape;30620;p39"/>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1" name="Google Shape;30621;p39"/>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2" name="Google Shape;30622;p39"/>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3" name="Google Shape;30623;p39"/>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4" name="Google Shape;30624;p39"/>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5" name="Google Shape;30625;p39"/>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6" name="Google Shape;30626;p39"/>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7" name="Google Shape;30627;p39"/>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8" name="Google Shape;30628;p39"/>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9" name="Google Shape;30629;p39"/>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0" name="Google Shape;30630;p39"/>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1" name="Google Shape;30631;p39"/>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2" name="Google Shape;30632;p39"/>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3" name="Google Shape;30633;p39"/>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4" name="Google Shape;30634;p39"/>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5" name="Google Shape;30635;p39"/>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6" name="Google Shape;30636;p39"/>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7" name="Google Shape;30637;p39"/>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8" name="Google Shape;30638;p39"/>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9" name="Google Shape;30639;p39"/>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0" name="Google Shape;30640;p39"/>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1" name="Google Shape;30641;p39"/>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2" name="Google Shape;30642;p39"/>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3" name="Google Shape;30643;p39"/>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4" name="Google Shape;30644;p39"/>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5" name="Google Shape;30645;p39"/>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6" name="Google Shape;30646;p39"/>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7" name="Google Shape;30647;p39"/>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8" name="Google Shape;30648;p39"/>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9" name="Google Shape;30649;p39"/>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0" name="Google Shape;30650;p39"/>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1" name="Google Shape;30651;p39"/>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2" name="Google Shape;30652;p39"/>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3" name="Google Shape;30653;p39"/>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4" name="Google Shape;30654;p39"/>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5" name="Google Shape;30655;p39"/>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6" name="Google Shape;30656;p39"/>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7" name="Google Shape;30657;p39"/>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8" name="Google Shape;30658;p39"/>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9" name="Google Shape;30659;p39"/>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0" name="Google Shape;30660;p39"/>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1" name="Google Shape;30661;p39"/>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2" name="Google Shape;30662;p39"/>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3" name="Google Shape;30663;p39"/>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4" name="Google Shape;30664;p39"/>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5" name="Google Shape;30665;p39"/>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6" name="Google Shape;30666;p39"/>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7" name="Google Shape;30667;p39"/>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8" name="Google Shape;30668;p39"/>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9" name="Google Shape;30669;p39"/>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0" name="Google Shape;30670;p39"/>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1" name="Google Shape;30671;p39"/>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2" name="Google Shape;30672;p39"/>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3" name="Google Shape;30673;p39"/>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4" name="Google Shape;30674;p39"/>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5" name="Google Shape;30675;p39"/>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6" name="Google Shape;30676;p39"/>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7" name="Google Shape;30677;p39"/>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8" name="Google Shape;30678;p39"/>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9" name="Google Shape;30679;p39"/>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0" name="Google Shape;30680;p39"/>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1" name="Google Shape;30681;p39"/>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2" name="Google Shape;30682;p39"/>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3" name="Google Shape;30683;p39"/>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4" name="Google Shape;30684;p39"/>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5" name="Google Shape;30685;p39"/>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6" name="Google Shape;30686;p39"/>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7" name="Google Shape;30687;p39"/>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8" name="Google Shape;30688;p39"/>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9" name="Google Shape;30689;p39"/>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0" name="Google Shape;30690;p39"/>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1" name="Google Shape;30691;p39"/>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2" name="Google Shape;30692;p39"/>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3" name="Google Shape;30693;p39"/>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4" name="Google Shape;30694;p39"/>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5" name="Google Shape;30695;p39"/>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6" name="Google Shape;30696;p39"/>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7" name="Google Shape;30697;p39"/>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8" name="Google Shape;30698;p39"/>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9" name="Google Shape;30699;p39"/>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0" name="Google Shape;30700;p39"/>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1" name="Google Shape;30701;p39"/>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2" name="Google Shape;30702;p39"/>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3" name="Google Shape;30703;p39"/>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4" name="Google Shape;30704;p39"/>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5" name="Google Shape;30705;p39"/>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6" name="Google Shape;30706;p39"/>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7" name="Google Shape;30707;p39"/>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8" name="Google Shape;30708;p39"/>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9" name="Google Shape;30709;p39"/>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0" name="Google Shape;30710;p39"/>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1" name="Google Shape;30711;p39"/>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2" name="Google Shape;30712;p39"/>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3" name="Google Shape;30713;p39"/>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4" name="Google Shape;30714;p39"/>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5" name="Google Shape;30715;p39"/>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6" name="Google Shape;30716;p39"/>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7" name="Google Shape;30717;p39"/>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8" name="Google Shape;30718;p39"/>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9" name="Google Shape;30719;p39"/>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0" name="Google Shape;30720;p39"/>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1" name="Google Shape;30721;p39"/>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2" name="Google Shape;30722;p39"/>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3" name="Google Shape;30723;p39"/>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4" name="Google Shape;30724;p39"/>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5" name="Google Shape;30725;p39"/>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6" name="Google Shape;30726;p39"/>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7" name="Google Shape;30727;p39"/>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8" name="Google Shape;30728;p39"/>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9" name="Google Shape;30729;p39"/>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0" name="Google Shape;30730;p39"/>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1" name="Google Shape;30731;p39"/>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2" name="Google Shape;30732;p39"/>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3" name="Google Shape;30733;p39"/>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4" name="Google Shape;30734;p39"/>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5" name="Google Shape;30735;p39"/>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6" name="Google Shape;30736;p39"/>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7" name="Google Shape;30737;p39"/>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8" name="Google Shape;30738;p39"/>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9" name="Google Shape;30739;p39"/>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0" name="Google Shape;30740;p39"/>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1" name="Google Shape;30741;p39"/>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2" name="Google Shape;30742;p39"/>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43" name="Google Shape;30743;p39"/>
          <p:cNvGrpSpPr/>
          <p:nvPr/>
        </p:nvGrpSpPr>
        <p:grpSpPr>
          <a:xfrm>
            <a:off x="-79368" y="-558092"/>
            <a:ext cx="9358095" cy="6205603"/>
            <a:chOff x="236675" y="487975"/>
            <a:chExt cx="7144675" cy="4737825"/>
          </a:xfrm>
        </p:grpSpPr>
        <p:sp>
          <p:nvSpPr>
            <p:cNvPr id="30744" name="Google Shape;30744;p39"/>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5" name="Google Shape;30745;p39"/>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6" name="Google Shape;30746;p39"/>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7" name="Google Shape;30747;p39"/>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8" name="Google Shape;30748;p39"/>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9" name="Google Shape;30749;p39"/>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0" name="Google Shape;30750;p39"/>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1" name="Google Shape;30751;p39"/>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2" name="Google Shape;30752;p39"/>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3" name="Google Shape;30753;p39"/>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4" name="Google Shape;30754;p39"/>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5" name="Google Shape;30755;p39"/>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6" name="Google Shape;30756;p39"/>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7" name="Google Shape;30757;p39"/>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8" name="Google Shape;30758;p39"/>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9" name="Google Shape;30759;p39"/>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0" name="Google Shape;30760;p39"/>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1" name="Google Shape;30761;p39"/>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2" name="Google Shape;30762;p39"/>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3" name="Google Shape;30763;p39"/>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4" name="Google Shape;30764;p39"/>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5" name="Google Shape;30765;p39"/>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6" name="Google Shape;30766;p39"/>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7" name="Google Shape;30767;p39"/>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8" name="Google Shape;30768;p39"/>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9" name="Google Shape;30769;p39"/>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0" name="Google Shape;30770;p39"/>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1" name="Google Shape;30771;p39"/>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2" name="Google Shape;30772;p39"/>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3" name="Google Shape;30773;p39"/>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4" name="Google Shape;30774;p39"/>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5" name="Google Shape;30775;p39"/>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6" name="Google Shape;30776;p39"/>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7" name="Google Shape;30777;p39"/>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8" name="Google Shape;30778;p39"/>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9" name="Google Shape;30779;p39"/>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0" name="Google Shape;30780;p39"/>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1" name="Google Shape;30781;p39"/>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2" name="Google Shape;30782;p39"/>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3" name="Google Shape;30783;p39"/>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4" name="Google Shape;30784;p39"/>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5" name="Google Shape;30785;p39"/>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6" name="Google Shape;30786;p39"/>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7" name="Google Shape;30787;p39"/>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8" name="Google Shape;30788;p39"/>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9" name="Google Shape;30789;p39"/>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0" name="Google Shape;30790;p39"/>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1" name="Google Shape;30791;p39"/>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2" name="Google Shape;30792;p39"/>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3" name="Google Shape;30793;p39"/>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4" name="Google Shape;30794;p39"/>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5" name="Google Shape;30795;p39"/>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6" name="Google Shape;30796;p39"/>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7" name="Google Shape;30797;p39"/>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8" name="Google Shape;30798;p39"/>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9" name="Google Shape;30799;p39"/>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0" name="Google Shape;30800;p39"/>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1" name="Google Shape;30801;p39"/>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2" name="Google Shape;30802;p39"/>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3" name="Google Shape;30803;p39"/>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4" name="Google Shape;30804;p39"/>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5" name="Google Shape;30805;p39"/>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6" name="Google Shape;30806;p39"/>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7" name="Google Shape;30807;p39"/>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8" name="Google Shape;30808;p39"/>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9" name="Google Shape;30809;p39"/>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0" name="Google Shape;30810;p39"/>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1" name="Google Shape;30811;p39"/>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2" name="Google Shape;30812;p39"/>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3" name="Google Shape;30813;p39"/>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4" name="Google Shape;30814;p39"/>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5" name="Google Shape;30815;p39"/>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6" name="Google Shape;30816;p39"/>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7" name="Google Shape;30817;p39"/>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8" name="Google Shape;30818;p39"/>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9" name="Google Shape;30819;p39"/>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0" name="Google Shape;30820;p39"/>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1" name="Google Shape;30821;p39"/>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2" name="Google Shape;30822;p39"/>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3" name="Google Shape;30823;p39"/>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4" name="Google Shape;30824;p39"/>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5" name="Google Shape;30825;p39"/>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6" name="Google Shape;30826;p39"/>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7" name="Google Shape;30827;p39"/>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8" name="Google Shape;30828;p39"/>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9" name="Google Shape;30829;p39"/>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0" name="Google Shape;30830;p39"/>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1" name="Google Shape;30831;p39"/>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2" name="Google Shape;30832;p39"/>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3" name="Google Shape;30833;p39"/>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4" name="Google Shape;30834;p39"/>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5" name="Google Shape;30835;p39"/>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6" name="Google Shape;30836;p39"/>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7" name="Google Shape;30837;p39"/>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8" name="Google Shape;30838;p39"/>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9" name="Google Shape;30839;p39"/>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0" name="Google Shape;30840;p39"/>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1" name="Google Shape;30841;p39"/>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2" name="Google Shape;30842;p39"/>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3" name="Google Shape;30843;p39"/>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4" name="Google Shape;30844;p39"/>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5" name="Google Shape;30845;p39"/>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6" name="Google Shape;30846;p39"/>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7" name="Google Shape;30847;p39"/>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8" name="Google Shape;30848;p39"/>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9" name="Google Shape;30849;p39"/>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0" name="Google Shape;30850;p39"/>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1" name="Google Shape;30851;p39"/>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2" name="Google Shape;30852;p39"/>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3" name="Google Shape;30853;p39"/>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4" name="Google Shape;30854;p39"/>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5" name="Google Shape;30855;p39"/>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6" name="Google Shape;30856;p39"/>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7" name="Google Shape;30857;p39"/>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8" name="Google Shape;30858;p39"/>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9" name="Google Shape;30859;p39"/>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0" name="Google Shape;30860;p39"/>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1" name="Google Shape;30861;p39"/>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2" name="Google Shape;30862;p39"/>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3" name="Google Shape;30863;p39"/>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4" name="Google Shape;30864;p39"/>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65" name="Google Shape;30865;p39"/>
          <p:cNvSpPr txBox="1">
            <a:spLocks noGrp="1"/>
          </p:cNvSpPr>
          <p:nvPr>
            <p:ph type="title"/>
          </p:nvPr>
        </p:nvSpPr>
        <p:spPr>
          <a:xfrm>
            <a:off x="713225" y="2624175"/>
            <a:ext cx="3936600" cy="767400"/>
          </a:xfrm>
          <a:prstGeom prst="rect">
            <a:avLst/>
          </a:prstGeom>
        </p:spPr>
        <p:txBody>
          <a:bodyPr spcFirstLastPara="1" wrap="square" lIns="91425" tIns="91425" rIns="91425" bIns="91425" anchor="ctr" anchorCtr="0">
            <a:noAutofit/>
          </a:bodyPr>
          <a:lstStyle>
            <a:lvl1pPr lvl="0" rtl="0">
              <a:spcBef>
                <a:spcPts val="0"/>
              </a:spcBef>
              <a:spcAft>
                <a:spcPts val="0"/>
              </a:spcAft>
              <a:buSzPts val="3600"/>
              <a:buNone/>
              <a:defRPr sz="3600"/>
            </a:lvl1pPr>
            <a:lvl2pPr lvl="1" algn="r" rtl="0">
              <a:spcBef>
                <a:spcPts val="0"/>
              </a:spcBef>
              <a:spcAft>
                <a:spcPts val="0"/>
              </a:spcAft>
              <a:buSzPts val="3600"/>
              <a:buNone/>
              <a:defRPr sz="3600"/>
            </a:lvl2pPr>
            <a:lvl3pPr lvl="2" algn="r" rtl="0">
              <a:spcBef>
                <a:spcPts val="0"/>
              </a:spcBef>
              <a:spcAft>
                <a:spcPts val="0"/>
              </a:spcAft>
              <a:buSzPts val="3600"/>
              <a:buNone/>
              <a:defRPr sz="3600"/>
            </a:lvl3pPr>
            <a:lvl4pPr lvl="3" algn="r" rtl="0">
              <a:spcBef>
                <a:spcPts val="0"/>
              </a:spcBef>
              <a:spcAft>
                <a:spcPts val="0"/>
              </a:spcAft>
              <a:buSzPts val="3600"/>
              <a:buNone/>
              <a:defRPr sz="3600"/>
            </a:lvl4pPr>
            <a:lvl5pPr lvl="4" algn="r" rtl="0">
              <a:spcBef>
                <a:spcPts val="0"/>
              </a:spcBef>
              <a:spcAft>
                <a:spcPts val="0"/>
              </a:spcAft>
              <a:buSzPts val="3600"/>
              <a:buNone/>
              <a:defRPr sz="3600"/>
            </a:lvl5pPr>
            <a:lvl6pPr lvl="5" algn="r" rtl="0">
              <a:spcBef>
                <a:spcPts val="0"/>
              </a:spcBef>
              <a:spcAft>
                <a:spcPts val="0"/>
              </a:spcAft>
              <a:buSzPts val="3600"/>
              <a:buNone/>
              <a:defRPr sz="3600"/>
            </a:lvl6pPr>
            <a:lvl7pPr lvl="6" algn="r" rtl="0">
              <a:spcBef>
                <a:spcPts val="0"/>
              </a:spcBef>
              <a:spcAft>
                <a:spcPts val="0"/>
              </a:spcAft>
              <a:buSzPts val="3600"/>
              <a:buNone/>
              <a:defRPr sz="3600"/>
            </a:lvl7pPr>
            <a:lvl8pPr lvl="7" algn="r" rtl="0">
              <a:spcBef>
                <a:spcPts val="0"/>
              </a:spcBef>
              <a:spcAft>
                <a:spcPts val="0"/>
              </a:spcAft>
              <a:buSzPts val="3600"/>
              <a:buNone/>
              <a:defRPr sz="3600"/>
            </a:lvl8pPr>
            <a:lvl9pPr lvl="8" algn="r" rtl="0">
              <a:spcBef>
                <a:spcPts val="0"/>
              </a:spcBef>
              <a:spcAft>
                <a:spcPts val="0"/>
              </a:spcAft>
              <a:buSzPts val="3600"/>
              <a:buNone/>
              <a:defRPr sz="3600"/>
            </a:lvl9pPr>
          </a:lstStyle>
          <a:p>
            <a:endParaRPr/>
          </a:p>
        </p:txBody>
      </p:sp>
      <p:sp>
        <p:nvSpPr>
          <p:cNvPr id="30866" name="Google Shape;30866;p39"/>
          <p:cNvSpPr txBox="1">
            <a:spLocks noGrp="1"/>
          </p:cNvSpPr>
          <p:nvPr>
            <p:ph type="title" idx="2" hasCustomPrompt="1"/>
          </p:nvPr>
        </p:nvSpPr>
        <p:spPr>
          <a:xfrm>
            <a:off x="713225" y="890525"/>
            <a:ext cx="3936600" cy="1788600"/>
          </a:xfrm>
          <a:prstGeom prst="rect">
            <a:avLst/>
          </a:prstGeom>
        </p:spPr>
        <p:txBody>
          <a:bodyPr spcFirstLastPara="1" wrap="square" lIns="91425" tIns="91425" rIns="91425" bIns="91425" anchor="b" anchorCtr="0">
            <a:noAutofit/>
          </a:bodyPr>
          <a:lstStyle>
            <a:lvl1pPr lvl="0" rtl="0">
              <a:spcBef>
                <a:spcPts val="0"/>
              </a:spcBef>
              <a:spcAft>
                <a:spcPts val="0"/>
              </a:spcAft>
              <a:buClr>
                <a:schemeClr val="accent2"/>
              </a:buClr>
              <a:buSzPts val="12000"/>
              <a:buNone/>
              <a:defRPr sz="12000">
                <a:solidFill>
                  <a:schemeClr val="accent2"/>
                </a:solidFill>
              </a:defRPr>
            </a:lvl1pPr>
            <a:lvl2pPr lvl="1" algn="r" rtl="0">
              <a:spcBef>
                <a:spcPts val="0"/>
              </a:spcBef>
              <a:spcAft>
                <a:spcPts val="0"/>
              </a:spcAft>
              <a:buSzPts val="12000"/>
              <a:buNone/>
              <a:defRPr sz="12000"/>
            </a:lvl2pPr>
            <a:lvl3pPr lvl="2" algn="r" rtl="0">
              <a:spcBef>
                <a:spcPts val="0"/>
              </a:spcBef>
              <a:spcAft>
                <a:spcPts val="0"/>
              </a:spcAft>
              <a:buSzPts val="12000"/>
              <a:buNone/>
              <a:defRPr sz="12000"/>
            </a:lvl3pPr>
            <a:lvl4pPr lvl="3" algn="r" rtl="0">
              <a:spcBef>
                <a:spcPts val="0"/>
              </a:spcBef>
              <a:spcAft>
                <a:spcPts val="0"/>
              </a:spcAft>
              <a:buSzPts val="12000"/>
              <a:buNone/>
              <a:defRPr sz="12000"/>
            </a:lvl4pPr>
            <a:lvl5pPr lvl="4" algn="r" rtl="0">
              <a:spcBef>
                <a:spcPts val="0"/>
              </a:spcBef>
              <a:spcAft>
                <a:spcPts val="0"/>
              </a:spcAft>
              <a:buSzPts val="12000"/>
              <a:buNone/>
              <a:defRPr sz="12000"/>
            </a:lvl5pPr>
            <a:lvl6pPr lvl="5" algn="r" rtl="0">
              <a:spcBef>
                <a:spcPts val="0"/>
              </a:spcBef>
              <a:spcAft>
                <a:spcPts val="0"/>
              </a:spcAft>
              <a:buSzPts val="12000"/>
              <a:buNone/>
              <a:defRPr sz="12000"/>
            </a:lvl6pPr>
            <a:lvl7pPr lvl="6" algn="r" rtl="0">
              <a:spcBef>
                <a:spcPts val="0"/>
              </a:spcBef>
              <a:spcAft>
                <a:spcPts val="0"/>
              </a:spcAft>
              <a:buSzPts val="12000"/>
              <a:buNone/>
              <a:defRPr sz="12000"/>
            </a:lvl7pPr>
            <a:lvl8pPr lvl="7" algn="r" rtl="0">
              <a:spcBef>
                <a:spcPts val="0"/>
              </a:spcBef>
              <a:spcAft>
                <a:spcPts val="0"/>
              </a:spcAft>
              <a:buSzPts val="12000"/>
              <a:buNone/>
              <a:defRPr sz="12000"/>
            </a:lvl8pPr>
            <a:lvl9pPr lvl="8" algn="r" rtl="0">
              <a:spcBef>
                <a:spcPts val="0"/>
              </a:spcBef>
              <a:spcAft>
                <a:spcPts val="0"/>
              </a:spcAft>
              <a:buSzPts val="12000"/>
              <a:buNone/>
              <a:defRPr sz="12000"/>
            </a:lvl9pPr>
          </a:lstStyle>
          <a:p>
            <a:r>
              <a:t>xx%</a:t>
            </a:r>
          </a:p>
        </p:txBody>
      </p:sp>
      <p:sp>
        <p:nvSpPr>
          <p:cNvPr id="30867" name="Google Shape;30867;p39"/>
          <p:cNvSpPr txBox="1">
            <a:spLocks noGrp="1"/>
          </p:cNvSpPr>
          <p:nvPr>
            <p:ph type="subTitle" idx="1"/>
          </p:nvPr>
        </p:nvSpPr>
        <p:spPr>
          <a:xfrm>
            <a:off x="713225" y="3391575"/>
            <a:ext cx="3936600" cy="767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Font typeface="Montserrat Medium"/>
              <a:buNone/>
              <a:defRPr>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Section header 2">
  <p:cSld name="CUSTOM_20">
    <p:spTree>
      <p:nvGrpSpPr>
        <p:cNvPr id="1" name="Shape 30868"/>
        <p:cNvGrpSpPr/>
        <p:nvPr/>
      </p:nvGrpSpPr>
      <p:grpSpPr>
        <a:xfrm>
          <a:off x="0" y="0"/>
          <a:ext cx="0" cy="0"/>
          <a:chOff x="0" y="0"/>
          <a:chExt cx="0" cy="0"/>
        </a:xfrm>
      </p:grpSpPr>
      <p:grpSp>
        <p:nvGrpSpPr>
          <p:cNvPr id="30869" name="Google Shape;30869;p40"/>
          <p:cNvGrpSpPr/>
          <p:nvPr/>
        </p:nvGrpSpPr>
        <p:grpSpPr>
          <a:xfrm>
            <a:off x="-121" y="220623"/>
            <a:ext cx="9171930" cy="4672647"/>
            <a:chOff x="238125" y="1020352"/>
            <a:chExt cx="7163891" cy="3649650"/>
          </a:xfrm>
        </p:grpSpPr>
        <p:sp>
          <p:nvSpPr>
            <p:cNvPr id="30870" name="Google Shape;30870;p40"/>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1" name="Google Shape;30871;p40"/>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2" name="Google Shape;30872;p40"/>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3" name="Google Shape;30873;p40"/>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74" name="Google Shape;30874;p40"/>
          <p:cNvGrpSpPr/>
          <p:nvPr/>
        </p:nvGrpSpPr>
        <p:grpSpPr>
          <a:xfrm>
            <a:off x="23568" y="-688301"/>
            <a:ext cx="9152207" cy="6520116"/>
            <a:chOff x="238075" y="312675"/>
            <a:chExt cx="7142350" cy="5088275"/>
          </a:xfrm>
        </p:grpSpPr>
        <p:sp>
          <p:nvSpPr>
            <p:cNvPr id="30875" name="Google Shape;30875;p40"/>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6" name="Google Shape;30876;p40"/>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7" name="Google Shape;30877;p40"/>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8" name="Google Shape;30878;p40"/>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9" name="Google Shape;30879;p40"/>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0" name="Google Shape;30880;p40"/>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1" name="Google Shape;30881;p40"/>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2" name="Google Shape;30882;p40"/>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3" name="Google Shape;30883;p40"/>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4" name="Google Shape;30884;p40"/>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5" name="Google Shape;30885;p40"/>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6" name="Google Shape;30886;p40"/>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7" name="Google Shape;30887;p40"/>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8" name="Google Shape;30888;p40"/>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9" name="Google Shape;30889;p40"/>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0" name="Google Shape;30890;p40"/>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1" name="Google Shape;30891;p40"/>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2" name="Google Shape;30892;p40"/>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3" name="Google Shape;30893;p40"/>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4" name="Google Shape;30894;p40"/>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5" name="Google Shape;30895;p40"/>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6" name="Google Shape;30896;p40"/>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7" name="Google Shape;30897;p40"/>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8" name="Google Shape;30898;p40"/>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9" name="Google Shape;30899;p40"/>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0" name="Google Shape;30900;p40"/>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1" name="Google Shape;30901;p40"/>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2" name="Google Shape;30902;p40"/>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3" name="Google Shape;30903;p40"/>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4" name="Google Shape;30904;p40"/>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5" name="Google Shape;30905;p40"/>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6" name="Google Shape;30906;p40"/>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7" name="Google Shape;30907;p40"/>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8" name="Google Shape;30908;p40"/>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9" name="Google Shape;30909;p40"/>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0" name="Google Shape;30910;p40"/>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1" name="Google Shape;30911;p40"/>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2" name="Google Shape;30912;p40"/>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3" name="Google Shape;30913;p40"/>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4" name="Google Shape;30914;p40"/>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5" name="Google Shape;30915;p40"/>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6" name="Google Shape;30916;p40"/>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7" name="Google Shape;30917;p40"/>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8" name="Google Shape;30918;p40"/>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9" name="Google Shape;30919;p40"/>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0" name="Google Shape;30920;p40"/>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1" name="Google Shape;30921;p40"/>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2" name="Google Shape;30922;p40"/>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3" name="Google Shape;30923;p40"/>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4" name="Google Shape;30924;p40"/>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5" name="Google Shape;30925;p40"/>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6" name="Google Shape;30926;p40"/>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7" name="Google Shape;30927;p40"/>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8" name="Google Shape;30928;p40"/>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9" name="Google Shape;30929;p40"/>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0" name="Google Shape;30930;p40"/>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1" name="Google Shape;30931;p40"/>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2" name="Google Shape;30932;p40"/>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3" name="Google Shape;30933;p40"/>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4" name="Google Shape;30934;p40"/>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5" name="Google Shape;30935;p40"/>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6" name="Google Shape;30936;p40"/>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7" name="Google Shape;30937;p40"/>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8" name="Google Shape;30938;p40"/>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9" name="Google Shape;30939;p40"/>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0" name="Google Shape;30940;p40"/>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1" name="Google Shape;30941;p40"/>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2" name="Google Shape;30942;p40"/>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3" name="Google Shape;30943;p40"/>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4" name="Google Shape;30944;p40"/>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5" name="Google Shape;30945;p40"/>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6" name="Google Shape;30946;p40"/>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7" name="Google Shape;30947;p40"/>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8" name="Google Shape;30948;p40"/>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9" name="Google Shape;30949;p40"/>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0" name="Google Shape;30950;p40"/>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1" name="Google Shape;30951;p40"/>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2" name="Google Shape;30952;p40"/>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3" name="Google Shape;30953;p40"/>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4" name="Google Shape;30954;p40"/>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5" name="Google Shape;30955;p40"/>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6" name="Google Shape;30956;p40"/>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7" name="Google Shape;30957;p40"/>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8" name="Google Shape;30958;p40"/>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9" name="Google Shape;30959;p40"/>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0" name="Google Shape;30960;p40"/>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1" name="Google Shape;30961;p40"/>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2" name="Google Shape;30962;p40"/>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3" name="Google Shape;30963;p40"/>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4" name="Google Shape;30964;p40"/>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5" name="Google Shape;30965;p40"/>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6" name="Google Shape;30966;p40"/>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7" name="Google Shape;30967;p40"/>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8" name="Google Shape;30968;p40"/>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9" name="Google Shape;30969;p40"/>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0" name="Google Shape;30970;p40"/>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1" name="Google Shape;30971;p40"/>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2" name="Google Shape;30972;p40"/>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3" name="Google Shape;30973;p40"/>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4" name="Google Shape;30974;p40"/>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5" name="Google Shape;30975;p40"/>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6" name="Google Shape;30976;p40"/>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7" name="Google Shape;30977;p40"/>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8" name="Google Shape;30978;p40"/>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9" name="Google Shape;30979;p40"/>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0" name="Google Shape;30980;p40"/>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1" name="Google Shape;30981;p40"/>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2" name="Google Shape;30982;p40"/>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3" name="Google Shape;30983;p40"/>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4" name="Google Shape;30984;p40"/>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5" name="Google Shape;30985;p40"/>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6" name="Google Shape;30986;p40"/>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7" name="Google Shape;30987;p40"/>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8" name="Google Shape;30988;p40"/>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9" name="Google Shape;30989;p40"/>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0" name="Google Shape;30990;p40"/>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1" name="Google Shape;30991;p40"/>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2" name="Google Shape;30992;p40"/>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3" name="Google Shape;30993;p40"/>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4" name="Google Shape;30994;p40"/>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5" name="Google Shape;30995;p40"/>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6" name="Google Shape;30996;p40"/>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7" name="Google Shape;30997;p40"/>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8" name="Google Shape;30998;p40"/>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9" name="Google Shape;30999;p40"/>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0" name="Google Shape;31000;p40"/>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1" name="Google Shape;31001;p40"/>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2" name="Google Shape;31002;p40"/>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3" name="Google Shape;31003;p40"/>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4" name="Google Shape;31004;p40"/>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5" name="Google Shape;31005;p40"/>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6" name="Google Shape;31006;p40"/>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7" name="Google Shape;31007;p40"/>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8" name="Google Shape;31008;p40"/>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9" name="Google Shape;31009;p40"/>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0" name="Google Shape;31010;p40"/>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1" name="Google Shape;31011;p40"/>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2" name="Google Shape;31012;p40"/>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3" name="Google Shape;31013;p40"/>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4" name="Google Shape;31014;p40"/>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5" name="Google Shape;31015;p40"/>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6" name="Google Shape;31016;p40"/>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7" name="Google Shape;31017;p40"/>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8" name="Google Shape;31018;p40"/>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9" name="Google Shape;31019;p40"/>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0" name="Google Shape;31020;p40"/>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1" name="Google Shape;31021;p40"/>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2" name="Google Shape;31022;p40"/>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3" name="Google Shape;31023;p40"/>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4" name="Google Shape;31024;p40"/>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5" name="Google Shape;31025;p40"/>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6" name="Google Shape;31026;p40"/>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7" name="Google Shape;31027;p40"/>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8" name="Google Shape;31028;p40"/>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9" name="Google Shape;31029;p40"/>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0" name="Google Shape;31030;p40"/>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1" name="Google Shape;31031;p40"/>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2" name="Google Shape;31032;p40"/>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3" name="Google Shape;31033;p40"/>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4" name="Google Shape;31034;p40"/>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5" name="Google Shape;31035;p40"/>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6" name="Google Shape;31036;p40"/>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7" name="Google Shape;31037;p40"/>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8" name="Google Shape;31038;p40"/>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9" name="Google Shape;31039;p40"/>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0" name="Google Shape;31040;p40"/>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1" name="Google Shape;31041;p40"/>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2" name="Google Shape;31042;p40"/>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3" name="Google Shape;31043;p40"/>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4" name="Google Shape;31044;p40"/>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5" name="Google Shape;31045;p40"/>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6" name="Google Shape;31046;p40"/>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7" name="Google Shape;31047;p40"/>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8" name="Google Shape;31048;p40"/>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9" name="Google Shape;31049;p40"/>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0" name="Google Shape;31050;p40"/>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1" name="Google Shape;31051;p40"/>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2" name="Google Shape;31052;p40"/>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3" name="Google Shape;31053;p40"/>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4" name="Google Shape;31054;p40"/>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5" name="Google Shape;31055;p40"/>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6" name="Google Shape;31056;p40"/>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7" name="Google Shape;31057;p40"/>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8" name="Google Shape;31058;p40"/>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9" name="Google Shape;31059;p40"/>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0" name="Google Shape;31060;p40"/>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1" name="Google Shape;31061;p40"/>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2" name="Google Shape;31062;p40"/>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3" name="Google Shape;31063;p40"/>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4" name="Google Shape;31064;p40"/>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5" name="Google Shape;31065;p40"/>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6" name="Google Shape;31066;p40"/>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7" name="Google Shape;31067;p40"/>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8" name="Google Shape;31068;p40"/>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9" name="Google Shape;31069;p40"/>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0" name="Google Shape;31070;p40"/>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1" name="Google Shape;31071;p40"/>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2" name="Google Shape;31072;p40"/>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3" name="Google Shape;31073;p40"/>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4" name="Google Shape;31074;p40"/>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5" name="Google Shape;31075;p40"/>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6" name="Google Shape;31076;p40"/>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7" name="Google Shape;31077;p40"/>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8" name="Google Shape;31078;p40"/>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9" name="Google Shape;31079;p40"/>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0" name="Google Shape;31080;p40"/>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1" name="Google Shape;31081;p40"/>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2" name="Google Shape;31082;p40"/>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3" name="Google Shape;31083;p40"/>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4" name="Google Shape;31084;p40"/>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5" name="Google Shape;31085;p40"/>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6" name="Google Shape;31086;p40"/>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7" name="Google Shape;31087;p40"/>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8" name="Google Shape;31088;p40"/>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9" name="Google Shape;31089;p40"/>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0" name="Google Shape;31090;p40"/>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1" name="Google Shape;31091;p40"/>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2" name="Google Shape;31092;p40"/>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3" name="Google Shape;31093;p40"/>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4" name="Google Shape;31094;p40"/>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5" name="Google Shape;31095;p40"/>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6" name="Google Shape;31096;p40"/>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7" name="Google Shape;31097;p40"/>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8" name="Google Shape;31098;p40"/>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9" name="Google Shape;31099;p40"/>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0" name="Google Shape;31100;p40"/>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1" name="Google Shape;31101;p40"/>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2" name="Google Shape;31102;p40"/>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3" name="Google Shape;31103;p40"/>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4" name="Google Shape;31104;p40"/>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5" name="Google Shape;31105;p40"/>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6" name="Google Shape;31106;p40"/>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7" name="Google Shape;31107;p40"/>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8" name="Google Shape;31108;p40"/>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9" name="Google Shape;31109;p40"/>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0" name="Google Shape;31110;p40"/>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1" name="Google Shape;31111;p40"/>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2" name="Google Shape;31112;p40"/>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3" name="Google Shape;31113;p40"/>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4" name="Google Shape;31114;p40"/>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5" name="Google Shape;31115;p40"/>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6" name="Google Shape;31116;p40"/>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7" name="Google Shape;31117;p40"/>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8" name="Google Shape;31118;p40"/>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9" name="Google Shape;31119;p40"/>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0" name="Google Shape;31120;p40"/>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1" name="Google Shape;31121;p40"/>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2" name="Google Shape;31122;p40"/>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3" name="Google Shape;31123;p40"/>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4" name="Google Shape;31124;p40"/>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5" name="Google Shape;31125;p40"/>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6" name="Google Shape;31126;p40"/>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7" name="Google Shape;31127;p40"/>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8" name="Google Shape;31128;p40"/>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9" name="Google Shape;31129;p40"/>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0" name="Google Shape;31130;p40"/>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1" name="Google Shape;31131;p40"/>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2" name="Google Shape;31132;p40"/>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3" name="Google Shape;31133;p40"/>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4" name="Google Shape;31134;p40"/>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5" name="Google Shape;31135;p40"/>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6" name="Google Shape;31136;p40"/>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7" name="Google Shape;31137;p40"/>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8" name="Google Shape;31138;p40"/>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9" name="Google Shape;31139;p40"/>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0" name="Google Shape;31140;p40"/>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1" name="Google Shape;31141;p40"/>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2" name="Google Shape;31142;p40"/>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3" name="Google Shape;31143;p40"/>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4" name="Google Shape;31144;p40"/>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5" name="Google Shape;31145;p40"/>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6" name="Google Shape;31146;p40"/>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7" name="Google Shape;31147;p40"/>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8" name="Google Shape;31148;p40"/>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9" name="Google Shape;31149;p40"/>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0" name="Google Shape;31150;p40"/>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1" name="Google Shape;31151;p40"/>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2" name="Google Shape;31152;p40"/>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3" name="Google Shape;31153;p40"/>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4" name="Google Shape;31154;p40"/>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5" name="Google Shape;31155;p40"/>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6" name="Google Shape;31156;p40"/>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7" name="Google Shape;31157;p40"/>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8" name="Google Shape;31158;p40"/>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9" name="Google Shape;31159;p40"/>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0" name="Google Shape;31160;p40"/>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1" name="Google Shape;31161;p40"/>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2" name="Google Shape;31162;p40"/>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3" name="Google Shape;31163;p40"/>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4" name="Google Shape;31164;p40"/>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5" name="Google Shape;31165;p40"/>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6" name="Google Shape;31166;p40"/>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7" name="Google Shape;31167;p40"/>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8" name="Google Shape;31168;p40"/>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9" name="Google Shape;31169;p40"/>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0" name="Google Shape;31170;p40"/>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1" name="Google Shape;31171;p40"/>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2" name="Google Shape;31172;p40"/>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3" name="Google Shape;31173;p40"/>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4" name="Google Shape;31174;p40"/>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5" name="Google Shape;31175;p40"/>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6" name="Google Shape;31176;p40"/>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7" name="Google Shape;31177;p40"/>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8" name="Google Shape;31178;p40"/>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9" name="Google Shape;31179;p40"/>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0" name="Google Shape;31180;p40"/>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1" name="Google Shape;31181;p40"/>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2" name="Google Shape;31182;p40"/>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3" name="Google Shape;31183;p40"/>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4" name="Google Shape;31184;p40"/>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5" name="Google Shape;31185;p40"/>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6" name="Google Shape;31186;p40"/>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7" name="Google Shape;31187;p40"/>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8" name="Google Shape;31188;p40"/>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9" name="Google Shape;31189;p40"/>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0" name="Google Shape;31190;p40"/>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1" name="Google Shape;31191;p40"/>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2" name="Google Shape;31192;p40"/>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3" name="Google Shape;31193;p40"/>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4" name="Google Shape;31194;p40"/>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5" name="Google Shape;31195;p40"/>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6" name="Google Shape;31196;p40"/>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7" name="Google Shape;31197;p40"/>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8" name="Google Shape;31198;p40"/>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9" name="Google Shape;31199;p40"/>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0" name="Google Shape;31200;p40"/>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1" name="Google Shape;31201;p40"/>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2" name="Google Shape;31202;p40"/>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3" name="Google Shape;31203;p40"/>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4" name="Google Shape;31204;p40"/>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5" name="Google Shape;31205;p40"/>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6" name="Google Shape;31206;p40"/>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7" name="Google Shape;31207;p40"/>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8" name="Google Shape;31208;p40"/>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9" name="Google Shape;31209;p40"/>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0" name="Google Shape;31210;p40"/>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1" name="Google Shape;31211;p40"/>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2" name="Google Shape;31212;p40"/>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3" name="Google Shape;31213;p40"/>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4" name="Google Shape;31214;p40"/>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5" name="Google Shape;31215;p40"/>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6" name="Google Shape;31216;p40"/>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7" name="Google Shape;31217;p40"/>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8" name="Google Shape;31218;p40"/>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9" name="Google Shape;31219;p40"/>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0" name="Google Shape;31220;p40"/>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1" name="Google Shape;31221;p40"/>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2" name="Google Shape;31222;p40"/>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3" name="Google Shape;31223;p40"/>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4" name="Google Shape;31224;p40"/>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5" name="Google Shape;31225;p40"/>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6" name="Google Shape;31226;p40"/>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7" name="Google Shape;31227;p40"/>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8" name="Google Shape;31228;p40"/>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9" name="Google Shape;31229;p40"/>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0" name="Google Shape;31230;p40"/>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1" name="Google Shape;31231;p40"/>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2" name="Google Shape;31232;p40"/>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3" name="Google Shape;31233;p40"/>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4" name="Google Shape;31234;p40"/>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5" name="Google Shape;31235;p40"/>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6" name="Google Shape;31236;p40"/>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7" name="Google Shape;31237;p40"/>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8" name="Google Shape;31238;p40"/>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9" name="Google Shape;31239;p40"/>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0" name="Google Shape;31240;p40"/>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1" name="Google Shape;31241;p40"/>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2" name="Google Shape;31242;p40"/>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3" name="Google Shape;31243;p40"/>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4" name="Google Shape;31244;p40"/>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5" name="Google Shape;31245;p40"/>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6" name="Google Shape;31246;p40"/>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7" name="Google Shape;31247;p40"/>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8" name="Google Shape;31248;p40"/>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9" name="Google Shape;31249;p40"/>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0" name="Google Shape;31250;p40"/>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1" name="Google Shape;31251;p40"/>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2" name="Google Shape;31252;p40"/>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3" name="Google Shape;31253;p40"/>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4" name="Google Shape;31254;p40"/>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5" name="Google Shape;31255;p40"/>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6" name="Google Shape;31256;p40"/>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7" name="Google Shape;31257;p40"/>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8" name="Google Shape;31258;p40"/>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9" name="Google Shape;31259;p40"/>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0" name="Google Shape;31260;p40"/>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1" name="Google Shape;31261;p40"/>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2" name="Google Shape;31262;p40"/>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3" name="Google Shape;31263;p40"/>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4" name="Google Shape;31264;p40"/>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5" name="Google Shape;31265;p40"/>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6" name="Google Shape;31266;p40"/>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7" name="Google Shape;31267;p40"/>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8" name="Google Shape;31268;p40"/>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9" name="Google Shape;31269;p40"/>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0" name="Google Shape;31270;p40"/>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1" name="Google Shape;31271;p40"/>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2" name="Google Shape;31272;p40"/>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3" name="Google Shape;31273;p40"/>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4" name="Google Shape;31274;p40"/>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5" name="Google Shape;31275;p40"/>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6" name="Google Shape;31276;p40"/>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7" name="Google Shape;31277;p40"/>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8" name="Google Shape;31278;p40"/>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9" name="Google Shape;31279;p40"/>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0" name="Google Shape;31280;p40"/>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1" name="Google Shape;31281;p40"/>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2" name="Google Shape;31282;p40"/>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3" name="Google Shape;31283;p40"/>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4" name="Google Shape;31284;p40"/>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5" name="Google Shape;31285;p40"/>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6" name="Google Shape;31286;p40"/>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7" name="Google Shape;31287;p40"/>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8" name="Google Shape;31288;p40"/>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9" name="Google Shape;31289;p40"/>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0" name="Google Shape;31290;p40"/>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1" name="Google Shape;31291;p40"/>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2" name="Google Shape;31292;p40"/>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3" name="Google Shape;31293;p40"/>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4" name="Google Shape;31294;p40"/>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5" name="Google Shape;31295;p40"/>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6" name="Google Shape;31296;p40"/>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7" name="Google Shape;31297;p40"/>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8" name="Google Shape;31298;p40"/>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9" name="Google Shape;31299;p40"/>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0" name="Google Shape;31300;p40"/>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1" name="Google Shape;31301;p40"/>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2" name="Google Shape;31302;p40"/>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3" name="Google Shape;31303;p40"/>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4" name="Google Shape;31304;p40"/>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5" name="Google Shape;31305;p40"/>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6" name="Google Shape;31306;p40"/>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7" name="Google Shape;31307;p40"/>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8" name="Google Shape;31308;p40"/>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9" name="Google Shape;31309;p40"/>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0" name="Google Shape;31310;p40"/>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1" name="Google Shape;31311;p40"/>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2" name="Google Shape;31312;p40"/>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3" name="Google Shape;31313;p40"/>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4" name="Google Shape;31314;p40"/>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5" name="Google Shape;31315;p40"/>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6" name="Google Shape;31316;p40"/>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7" name="Google Shape;31317;p40"/>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8" name="Google Shape;31318;p40"/>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9" name="Google Shape;31319;p40"/>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0" name="Google Shape;31320;p40"/>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1" name="Google Shape;31321;p40"/>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2" name="Google Shape;31322;p40"/>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3" name="Google Shape;31323;p40"/>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4" name="Google Shape;31324;p40"/>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5" name="Google Shape;31325;p40"/>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6" name="Google Shape;31326;p40"/>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7" name="Google Shape;31327;p40"/>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8" name="Google Shape;31328;p40"/>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9" name="Google Shape;31329;p40"/>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0" name="Google Shape;31330;p40"/>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1" name="Google Shape;31331;p40"/>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2" name="Google Shape;31332;p40"/>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3" name="Google Shape;31333;p40"/>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4" name="Google Shape;31334;p40"/>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5" name="Google Shape;31335;p40"/>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6" name="Google Shape;31336;p40"/>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7" name="Google Shape;31337;p40"/>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8" name="Google Shape;31338;p40"/>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9" name="Google Shape;31339;p40"/>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0" name="Google Shape;31340;p40"/>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1" name="Google Shape;31341;p40"/>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2" name="Google Shape;31342;p40"/>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3" name="Google Shape;31343;p40"/>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4" name="Google Shape;31344;p40"/>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5" name="Google Shape;31345;p40"/>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6" name="Google Shape;31346;p40"/>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7" name="Google Shape;31347;p40"/>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8" name="Google Shape;31348;p40"/>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9" name="Google Shape;31349;p40"/>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0" name="Google Shape;31350;p40"/>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1" name="Google Shape;31351;p40"/>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2" name="Google Shape;31352;p40"/>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3" name="Google Shape;31353;p40"/>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4" name="Google Shape;31354;p40"/>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5" name="Google Shape;31355;p40"/>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6" name="Google Shape;31356;p40"/>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7" name="Google Shape;31357;p40"/>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8" name="Google Shape;31358;p40"/>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9" name="Google Shape;31359;p40"/>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0" name="Google Shape;31360;p40"/>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1" name="Google Shape;31361;p40"/>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2" name="Google Shape;31362;p40"/>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3" name="Google Shape;31363;p40"/>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4" name="Google Shape;31364;p40"/>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5" name="Google Shape;31365;p40"/>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6" name="Google Shape;31366;p40"/>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7" name="Google Shape;31367;p40"/>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8" name="Google Shape;31368;p40"/>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9" name="Google Shape;31369;p40"/>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0" name="Google Shape;31370;p40"/>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1" name="Google Shape;31371;p40"/>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2" name="Google Shape;31372;p40"/>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3" name="Google Shape;31373;p40"/>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4" name="Google Shape;31374;p40"/>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5" name="Google Shape;31375;p40"/>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6" name="Google Shape;31376;p40"/>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7" name="Google Shape;31377;p40"/>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8" name="Google Shape;31378;p40"/>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9" name="Google Shape;31379;p40"/>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0" name="Google Shape;31380;p40"/>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1" name="Google Shape;31381;p40"/>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2" name="Google Shape;31382;p40"/>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3" name="Google Shape;31383;p40"/>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4" name="Google Shape;31384;p40"/>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5" name="Google Shape;31385;p40"/>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6" name="Google Shape;31386;p40"/>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7" name="Google Shape;31387;p40"/>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8" name="Google Shape;31388;p40"/>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9" name="Google Shape;31389;p40"/>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0" name="Google Shape;31390;p40"/>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1" name="Google Shape;31391;p40"/>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2" name="Google Shape;31392;p40"/>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3" name="Google Shape;31393;p40"/>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4" name="Google Shape;31394;p40"/>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5" name="Google Shape;31395;p40"/>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6" name="Google Shape;31396;p40"/>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7" name="Google Shape;31397;p40"/>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8" name="Google Shape;31398;p40"/>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9" name="Google Shape;31399;p40"/>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0" name="Google Shape;31400;p40"/>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1" name="Google Shape;31401;p40"/>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2" name="Google Shape;31402;p40"/>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3" name="Google Shape;31403;p40"/>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4" name="Google Shape;31404;p40"/>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5" name="Google Shape;31405;p40"/>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6" name="Google Shape;31406;p40"/>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7" name="Google Shape;31407;p40"/>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8" name="Google Shape;31408;p40"/>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9" name="Google Shape;31409;p40"/>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0" name="Google Shape;31410;p40"/>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1" name="Google Shape;31411;p40"/>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2" name="Google Shape;31412;p40"/>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3" name="Google Shape;31413;p40"/>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4" name="Google Shape;31414;p40"/>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5" name="Google Shape;31415;p40"/>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6" name="Google Shape;31416;p40"/>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7" name="Google Shape;31417;p40"/>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8" name="Google Shape;31418;p40"/>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9" name="Google Shape;31419;p40"/>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0" name="Google Shape;31420;p40"/>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1" name="Google Shape;31421;p40"/>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2" name="Google Shape;31422;p40"/>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3" name="Google Shape;31423;p40"/>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4" name="Google Shape;31424;p40"/>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5" name="Google Shape;31425;p40"/>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6" name="Google Shape;31426;p40"/>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7" name="Google Shape;31427;p40"/>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8" name="Google Shape;31428;p40"/>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9" name="Google Shape;31429;p40"/>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0" name="Google Shape;31430;p40"/>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1" name="Google Shape;31431;p40"/>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2" name="Google Shape;31432;p40"/>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3" name="Google Shape;31433;p40"/>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4" name="Google Shape;31434;p40"/>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5" name="Google Shape;31435;p40"/>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6" name="Google Shape;31436;p40"/>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7" name="Google Shape;31437;p40"/>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8" name="Google Shape;31438;p40"/>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9" name="Google Shape;31439;p40"/>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0" name="Google Shape;31440;p40"/>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1" name="Google Shape;31441;p40"/>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2" name="Google Shape;31442;p40"/>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3" name="Google Shape;31443;p40"/>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4" name="Google Shape;31444;p40"/>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5" name="Google Shape;31445;p40"/>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6" name="Google Shape;31446;p40"/>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7" name="Google Shape;31447;p40"/>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8" name="Google Shape;31448;p40"/>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9" name="Google Shape;31449;p40"/>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0" name="Google Shape;31450;p40"/>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1" name="Google Shape;31451;p40"/>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2" name="Google Shape;31452;p40"/>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3" name="Google Shape;31453;p40"/>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4" name="Google Shape;31454;p40"/>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5" name="Google Shape;31455;p40"/>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6" name="Google Shape;31456;p40"/>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7" name="Google Shape;31457;p40"/>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58" name="Google Shape;31458;p40"/>
          <p:cNvGrpSpPr/>
          <p:nvPr/>
        </p:nvGrpSpPr>
        <p:grpSpPr>
          <a:xfrm>
            <a:off x="-128548" y="-596017"/>
            <a:ext cx="9357872" cy="6281452"/>
            <a:chOff x="235375" y="458950"/>
            <a:chExt cx="7145050" cy="4796100"/>
          </a:xfrm>
        </p:grpSpPr>
        <p:sp>
          <p:nvSpPr>
            <p:cNvPr id="31459" name="Google Shape;31459;p40"/>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0" name="Google Shape;31460;p40"/>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1" name="Google Shape;31461;p40"/>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2" name="Google Shape;31462;p40"/>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3" name="Google Shape;31463;p40"/>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4" name="Google Shape;31464;p40"/>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5" name="Google Shape;31465;p40"/>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6" name="Google Shape;31466;p40"/>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7" name="Google Shape;31467;p40"/>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8" name="Google Shape;31468;p40"/>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9" name="Google Shape;31469;p40"/>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0" name="Google Shape;31470;p40"/>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1" name="Google Shape;31471;p40"/>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2" name="Google Shape;31472;p40"/>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3" name="Google Shape;31473;p40"/>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4" name="Google Shape;31474;p40"/>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5" name="Google Shape;31475;p40"/>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6" name="Google Shape;31476;p40"/>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7" name="Google Shape;31477;p40"/>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8" name="Google Shape;31478;p40"/>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9" name="Google Shape;31479;p40"/>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0" name="Google Shape;31480;p40"/>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1" name="Google Shape;31481;p40"/>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2" name="Google Shape;31482;p40"/>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3" name="Google Shape;31483;p40"/>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4" name="Google Shape;31484;p40"/>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5" name="Google Shape;31485;p40"/>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6" name="Google Shape;31486;p40"/>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7" name="Google Shape;31487;p40"/>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8" name="Google Shape;31488;p40"/>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9" name="Google Shape;31489;p40"/>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0" name="Google Shape;31490;p40"/>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1" name="Google Shape;31491;p40"/>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2" name="Google Shape;31492;p40"/>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3" name="Google Shape;31493;p40"/>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4" name="Google Shape;31494;p40"/>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5" name="Google Shape;31495;p40"/>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6" name="Google Shape;31496;p40"/>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7" name="Google Shape;31497;p40"/>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8" name="Google Shape;31498;p40"/>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9" name="Google Shape;31499;p40"/>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0" name="Google Shape;31500;p40"/>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1" name="Google Shape;31501;p40"/>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2" name="Google Shape;31502;p40"/>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3" name="Google Shape;31503;p40"/>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4" name="Google Shape;31504;p40"/>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5" name="Google Shape;31505;p40"/>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6" name="Google Shape;31506;p40"/>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7" name="Google Shape;31507;p40"/>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8" name="Google Shape;31508;p40"/>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9" name="Google Shape;31509;p40"/>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0" name="Google Shape;31510;p40"/>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1" name="Google Shape;31511;p40"/>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2" name="Google Shape;31512;p40"/>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3" name="Google Shape;31513;p40"/>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4" name="Google Shape;31514;p40"/>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5" name="Google Shape;31515;p40"/>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6" name="Google Shape;31516;p40"/>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7" name="Google Shape;31517;p40"/>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8" name="Google Shape;31518;p40"/>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9" name="Google Shape;31519;p40"/>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0" name="Google Shape;31520;p40"/>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1" name="Google Shape;31521;p40"/>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2" name="Google Shape;31522;p40"/>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3" name="Google Shape;31523;p40"/>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4" name="Google Shape;31524;p40"/>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5" name="Google Shape;31525;p40"/>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6" name="Google Shape;31526;p40"/>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7" name="Google Shape;31527;p40"/>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8" name="Google Shape;31528;p40"/>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9" name="Google Shape;31529;p40"/>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0" name="Google Shape;31530;p40"/>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1" name="Google Shape;31531;p40"/>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2" name="Google Shape;31532;p40"/>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3" name="Google Shape;31533;p40"/>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4" name="Google Shape;31534;p40"/>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5" name="Google Shape;31535;p40"/>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6" name="Google Shape;31536;p40"/>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7" name="Google Shape;31537;p40"/>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8" name="Google Shape;31538;p40"/>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9" name="Google Shape;31539;p40"/>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0" name="Google Shape;31540;p40"/>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1" name="Google Shape;31541;p40"/>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2" name="Google Shape;31542;p40"/>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3" name="Google Shape;31543;p40"/>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4" name="Google Shape;31544;p40"/>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5" name="Google Shape;31545;p40"/>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6" name="Google Shape;31546;p40"/>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7" name="Google Shape;31547;p40"/>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8" name="Google Shape;31548;p40"/>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9" name="Google Shape;31549;p40"/>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0" name="Google Shape;31550;p40"/>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1" name="Google Shape;31551;p40"/>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2" name="Google Shape;31552;p40"/>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3" name="Google Shape;31553;p40"/>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4" name="Google Shape;31554;p40"/>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5" name="Google Shape;31555;p40"/>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6" name="Google Shape;31556;p40"/>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7" name="Google Shape;31557;p40"/>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8" name="Google Shape;31558;p40"/>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9" name="Google Shape;31559;p40"/>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0" name="Google Shape;31560;p40"/>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1" name="Google Shape;31561;p40"/>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2" name="Google Shape;31562;p40"/>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3" name="Google Shape;31563;p40"/>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4" name="Google Shape;31564;p40"/>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5" name="Google Shape;31565;p40"/>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6" name="Google Shape;31566;p40"/>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7" name="Google Shape;31567;p40"/>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8" name="Google Shape;31568;p40"/>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9" name="Google Shape;31569;p40"/>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0" name="Google Shape;31570;p40"/>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1" name="Google Shape;31571;p40"/>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2" name="Google Shape;31572;p40"/>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3" name="Google Shape;31573;p40"/>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4" name="Google Shape;31574;p40"/>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5" name="Google Shape;31575;p40"/>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6" name="Google Shape;31576;p40"/>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7" name="Google Shape;31577;p40"/>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8" name="Google Shape;31578;p40"/>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9" name="Google Shape;31579;p40"/>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0" name="Google Shape;31580;p40"/>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1" name="Google Shape;31581;p40"/>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2" name="Google Shape;31582;p40"/>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3" name="Google Shape;31583;p40"/>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4" name="Google Shape;31584;p40"/>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5" name="Google Shape;31585;p40"/>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6" name="Google Shape;31586;p40"/>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7" name="Google Shape;31587;p40"/>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8" name="Google Shape;31588;p40"/>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9" name="Google Shape;31589;p40"/>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0" name="Google Shape;31590;p40"/>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1" name="Google Shape;31591;p40"/>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2" name="Google Shape;31592;p40"/>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3" name="Google Shape;31593;p40"/>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4" name="Google Shape;31594;p40"/>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5" name="Google Shape;31595;p40"/>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6" name="Google Shape;31596;p40"/>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7" name="Google Shape;31597;p40"/>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8" name="Google Shape;31598;p40"/>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9" name="Google Shape;31599;p40"/>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0" name="Google Shape;31600;p40"/>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1" name="Google Shape;31601;p40"/>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2" name="Google Shape;31602;p40"/>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3" name="Google Shape;31603;p40"/>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4" name="Google Shape;31604;p40"/>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5" name="Google Shape;31605;p40"/>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6" name="Google Shape;31606;p40"/>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7" name="Google Shape;31607;p40"/>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8" name="Google Shape;31608;p40"/>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9" name="Google Shape;31609;p40"/>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0" name="Google Shape;31610;p40"/>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11" name="Google Shape;31611;p40"/>
          <p:cNvGrpSpPr/>
          <p:nvPr/>
        </p:nvGrpSpPr>
        <p:grpSpPr>
          <a:xfrm>
            <a:off x="-79368" y="-558092"/>
            <a:ext cx="9358095" cy="6205603"/>
            <a:chOff x="236675" y="487975"/>
            <a:chExt cx="7144675" cy="4737825"/>
          </a:xfrm>
        </p:grpSpPr>
        <p:sp>
          <p:nvSpPr>
            <p:cNvPr id="31612" name="Google Shape;31612;p40"/>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3" name="Google Shape;31613;p40"/>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4" name="Google Shape;31614;p40"/>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5" name="Google Shape;31615;p40"/>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6" name="Google Shape;31616;p40"/>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7" name="Google Shape;31617;p40"/>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8" name="Google Shape;31618;p40"/>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9" name="Google Shape;31619;p40"/>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0" name="Google Shape;31620;p40"/>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1" name="Google Shape;31621;p40"/>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2" name="Google Shape;31622;p40"/>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3" name="Google Shape;31623;p40"/>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4" name="Google Shape;31624;p40"/>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5" name="Google Shape;31625;p40"/>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6" name="Google Shape;31626;p40"/>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7" name="Google Shape;31627;p40"/>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8" name="Google Shape;31628;p40"/>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9" name="Google Shape;31629;p40"/>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0" name="Google Shape;31630;p40"/>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1" name="Google Shape;31631;p40"/>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2" name="Google Shape;31632;p40"/>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3" name="Google Shape;31633;p40"/>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4" name="Google Shape;31634;p40"/>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5" name="Google Shape;31635;p40"/>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6" name="Google Shape;31636;p40"/>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7" name="Google Shape;31637;p40"/>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8" name="Google Shape;31638;p40"/>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9" name="Google Shape;31639;p40"/>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0" name="Google Shape;31640;p40"/>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1" name="Google Shape;31641;p40"/>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2" name="Google Shape;31642;p40"/>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3" name="Google Shape;31643;p40"/>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4" name="Google Shape;31644;p40"/>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5" name="Google Shape;31645;p40"/>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6" name="Google Shape;31646;p40"/>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7" name="Google Shape;31647;p40"/>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8" name="Google Shape;31648;p40"/>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9" name="Google Shape;31649;p40"/>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0" name="Google Shape;31650;p40"/>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1" name="Google Shape;31651;p40"/>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2" name="Google Shape;31652;p40"/>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3" name="Google Shape;31653;p40"/>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4" name="Google Shape;31654;p40"/>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5" name="Google Shape;31655;p40"/>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6" name="Google Shape;31656;p40"/>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7" name="Google Shape;31657;p40"/>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8" name="Google Shape;31658;p40"/>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9" name="Google Shape;31659;p40"/>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0" name="Google Shape;31660;p40"/>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1" name="Google Shape;31661;p40"/>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2" name="Google Shape;31662;p40"/>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3" name="Google Shape;31663;p40"/>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4" name="Google Shape;31664;p40"/>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5" name="Google Shape;31665;p40"/>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6" name="Google Shape;31666;p40"/>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7" name="Google Shape;31667;p40"/>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8" name="Google Shape;31668;p40"/>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9" name="Google Shape;31669;p40"/>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0" name="Google Shape;31670;p40"/>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1" name="Google Shape;31671;p40"/>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2" name="Google Shape;31672;p40"/>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3" name="Google Shape;31673;p40"/>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4" name="Google Shape;31674;p40"/>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5" name="Google Shape;31675;p40"/>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6" name="Google Shape;31676;p40"/>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7" name="Google Shape;31677;p40"/>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8" name="Google Shape;31678;p40"/>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9" name="Google Shape;31679;p40"/>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0" name="Google Shape;31680;p40"/>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1" name="Google Shape;31681;p40"/>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2" name="Google Shape;31682;p40"/>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3" name="Google Shape;31683;p40"/>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4" name="Google Shape;31684;p40"/>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5" name="Google Shape;31685;p40"/>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6" name="Google Shape;31686;p40"/>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7" name="Google Shape;31687;p40"/>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8" name="Google Shape;31688;p40"/>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9" name="Google Shape;31689;p40"/>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0" name="Google Shape;31690;p40"/>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1" name="Google Shape;31691;p40"/>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2" name="Google Shape;31692;p40"/>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3" name="Google Shape;31693;p40"/>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4" name="Google Shape;31694;p40"/>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5" name="Google Shape;31695;p40"/>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6" name="Google Shape;31696;p40"/>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7" name="Google Shape;31697;p40"/>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8" name="Google Shape;31698;p40"/>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9" name="Google Shape;31699;p40"/>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0" name="Google Shape;31700;p40"/>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1" name="Google Shape;31701;p40"/>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2" name="Google Shape;31702;p40"/>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3" name="Google Shape;31703;p40"/>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4" name="Google Shape;31704;p40"/>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5" name="Google Shape;31705;p40"/>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6" name="Google Shape;31706;p40"/>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7" name="Google Shape;31707;p40"/>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8" name="Google Shape;31708;p40"/>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9" name="Google Shape;31709;p40"/>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0" name="Google Shape;31710;p40"/>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1" name="Google Shape;31711;p40"/>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2" name="Google Shape;31712;p40"/>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3" name="Google Shape;31713;p40"/>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4" name="Google Shape;31714;p40"/>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5" name="Google Shape;31715;p40"/>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6" name="Google Shape;31716;p40"/>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7" name="Google Shape;31717;p40"/>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8" name="Google Shape;31718;p40"/>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9" name="Google Shape;31719;p40"/>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0" name="Google Shape;31720;p40"/>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1" name="Google Shape;31721;p40"/>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2" name="Google Shape;31722;p40"/>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3" name="Google Shape;31723;p40"/>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4" name="Google Shape;31724;p40"/>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5" name="Google Shape;31725;p40"/>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6" name="Google Shape;31726;p40"/>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7" name="Google Shape;31727;p40"/>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8" name="Google Shape;31728;p40"/>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9" name="Google Shape;31729;p40"/>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0" name="Google Shape;31730;p40"/>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1" name="Google Shape;31731;p40"/>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2" name="Google Shape;31732;p40"/>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33" name="Google Shape;31733;p40"/>
          <p:cNvSpPr txBox="1">
            <a:spLocks noGrp="1"/>
          </p:cNvSpPr>
          <p:nvPr>
            <p:ph type="title"/>
          </p:nvPr>
        </p:nvSpPr>
        <p:spPr>
          <a:xfrm>
            <a:off x="2498850" y="2671188"/>
            <a:ext cx="3936600" cy="767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600"/>
              <a:buNone/>
              <a:defRPr sz="36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1734" name="Google Shape;31734;p40"/>
          <p:cNvSpPr txBox="1">
            <a:spLocks noGrp="1"/>
          </p:cNvSpPr>
          <p:nvPr>
            <p:ph type="title" idx="2" hasCustomPrompt="1"/>
          </p:nvPr>
        </p:nvSpPr>
        <p:spPr>
          <a:xfrm>
            <a:off x="2498850" y="937538"/>
            <a:ext cx="3936600" cy="1788600"/>
          </a:xfrm>
          <a:prstGeom prst="rect">
            <a:avLst/>
          </a:prstGeom>
        </p:spPr>
        <p:txBody>
          <a:bodyPr spcFirstLastPara="1" wrap="square" lIns="91425" tIns="91425" rIns="91425" bIns="91425" anchor="b" anchorCtr="0">
            <a:noAutofit/>
          </a:bodyPr>
          <a:lstStyle>
            <a:lvl1pPr lvl="0" algn="ctr" rtl="0">
              <a:spcBef>
                <a:spcPts val="0"/>
              </a:spcBef>
              <a:spcAft>
                <a:spcPts val="0"/>
              </a:spcAft>
              <a:buClr>
                <a:schemeClr val="accent2"/>
              </a:buClr>
              <a:buSzPts val="12000"/>
              <a:buNone/>
              <a:defRPr sz="12000">
                <a:solidFill>
                  <a:schemeClr val="accent2"/>
                </a:solidFill>
              </a:defRPr>
            </a:lvl1pPr>
            <a:lvl2pPr lvl="1" algn="ctr" rtl="0">
              <a:spcBef>
                <a:spcPts val="0"/>
              </a:spcBef>
              <a:spcAft>
                <a:spcPts val="0"/>
              </a:spcAft>
              <a:buSzPts val="12000"/>
              <a:buNone/>
              <a:defRPr sz="12000"/>
            </a:lvl2pPr>
            <a:lvl3pPr lvl="2" algn="ctr" rtl="0">
              <a:spcBef>
                <a:spcPts val="0"/>
              </a:spcBef>
              <a:spcAft>
                <a:spcPts val="0"/>
              </a:spcAft>
              <a:buSzPts val="12000"/>
              <a:buNone/>
              <a:defRPr sz="12000"/>
            </a:lvl3pPr>
            <a:lvl4pPr lvl="3" algn="ctr" rtl="0">
              <a:spcBef>
                <a:spcPts val="0"/>
              </a:spcBef>
              <a:spcAft>
                <a:spcPts val="0"/>
              </a:spcAft>
              <a:buSzPts val="12000"/>
              <a:buNone/>
              <a:defRPr sz="12000"/>
            </a:lvl4pPr>
            <a:lvl5pPr lvl="4" algn="ctr" rtl="0">
              <a:spcBef>
                <a:spcPts val="0"/>
              </a:spcBef>
              <a:spcAft>
                <a:spcPts val="0"/>
              </a:spcAft>
              <a:buSzPts val="12000"/>
              <a:buNone/>
              <a:defRPr sz="12000"/>
            </a:lvl5pPr>
            <a:lvl6pPr lvl="5" algn="ctr" rtl="0">
              <a:spcBef>
                <a:spcPts val="0"/>
              </a:spcBef>
              <a:spcAft>
                <a:spcPts val="0"/>
              </a:spcAft>
              <a:buSzPts val="12000"/>
              <a:buNone/>
              <a:defRPr sz="12000"/>
            </a:lvl6pPr>
            <a:lvl7pPr lvl="6" algn="ctr" rtl="0">
              <a:spcBef>
                <a:spcPts val="0"/>
              </a:spcBef>
              <a:spcAft>
                <a:spcPts val="0"/>
              </a:spcAft>
              <a:buSzPts val="12000"/>
              <a:buNone/>
              <a:defRPr sz="12000"/>
            </a:lvl7pPr>
            <a:lvl8pPr lvl="7" algn="ctr" rtl="0">
              <a:spcBef>
                <a:spcPts val="0"/>
              </a:spcBef>
              <a:spcAft>
                <a:spcPts val="0"/>
              </a:spcAft>
              <a:buSzPts val="12000"/>
              <a:buNone/>
              <a:defRPr sz="12000"/>
            </a:lvl8pPr>
            <a:lvl9pPr lvl="8" algn="ctr" rtl="0">
              <a:spcBef>
                <a:spcPts val="0"/>
              </a:spcBef>
              <a:spcAft>
                <a:spcPts val="0"/>
              </a:spcAft>
              <a:buSzPts val="12000"/>
              <a:buNone/>
              <a:defRPr sz="12000"/>
            </a:lvl9pPr>
          </a:lstStyle>
          <a:p>
            <a:r>
              <a:t>xx%</a:t>
            </a:r>
          </a:p>
        </p:txBody>
      </p:sp>
      <p:sp>
        <p:nvSpPr>
          <p:cNvPr id="31735" name="Google Shape;31735;p40"/>
          <p:cNvSpPr txBox="1">
            <a:spLocks noGrp="1"/>
          </p:cNvSpPr>
          <p:nvPr>
            <p:ph type="subTitle" idx="1"/>
          </p:nvPr>
        </p:nvSpPr>
        <p:spPr>
          <a:xfrm>
            <a:off x="2498850" y="3438588"/>
            <a:ext cx="3936600" cy="767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Font typeface="Montserrat Medium"/>
              <a:buNone/>
              <a:defRPr>
                <a:latin typeface="Montserrat Medium"/>
                <a:ea typeface="Montserrat Medium"/>
                <a:cs typeface="Montserrat Medium"/>
                <a:sym typeface="Montserrat Medium"/>
              </a:defRPr>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610"/>
        <p:cNvGrpSpPr/>
        <p:nvPr/>
      </p:nvGrpSpPr>
      <p:grpSpPr>
        <a:xfrm>
          <a:off x="0" y="0"/>
          <a:ext cx="0" cy="0"/>
          <a:chOff x="0" y="0"/>
          <a:chExt cx="0" cy="0"/>
        </a:xfrm>
      </p:grpSpPr>
      <p:sp>
        <p:nvSpPr>
          <p:cNvPr id="2611" name="Google Shape;2611;p5"/>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grpSp>
        <p:nvGrpSpPr>
          <p:cNvPr id="2612" name="Google Shape;2612;p5"/>
          <p:cNvGrpSpPr/>
          <p:nvPr/>
        </p:nvGrpSpPr>
        <p:grpSpPr>
          <a:xfrm>
            <a:off x="-121" y="220623"/>
            <a:ext cx="9171930" cy="4672647"/>
            <a:chOff x="238125" y="1020352"/>
            <a:chExt cx="7163891" cy="3649650"/>
          </a:xfrm>
        </p:grpSpPr>
        <p:sp>
          <p:nvSpPr>
            <p:cNvPr id="2613" name="Google Shape;2613;p5"/>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 name="Google Shape;2614;p5"/>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5"/>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5"/>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7" name="Google Shape;2617;p5"/>
          <p:cNvGrpSpPr/>
          <p:nvPr/>
        </p:nvGrpSpPr>
        <p:grpSpPr>
          <a:xfrm>
            <a:off x="23568" y="-688301"/>
            <a:ext cx="9152207" cy="6520116"/>
            <a:chOff x="238075" y="312675"/>
            <a:chExt cx="7142350" cy="5088275"/>
          </a:xfrm>
        </p:grpSpPr>
        <p:sp>
          <p:nvSpPr>
            <p:cNvPr id="2618" name="Google Shape;2618;p5"/>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9" name="Google Shape;2619;p5"/>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5"/>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5"/>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5"/>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5"/>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5"/>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5"/>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5"/>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5"/>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5"/>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5"/>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5"/>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5"/>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 name="Google Shape;2632;p5"/>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 name="Google Shape;2633;p5"/>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5"/>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5"/>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5"/>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5"/>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5"/>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5"/>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5"/>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5"/>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5"/>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5"/>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 name="Google Shape;2644;p5"/>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 name="Google Shape;2645;p5"/>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 name="Google Shape;2646;p5"/>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5"/>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5"/>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5"/>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5"/>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1" name="Google Shape;2651;p5"/>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 name="Google Shape;2652;p5"/>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 name="Google Shape;2653;p5"/>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 name="Google Shape;2654;p5"/>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5"/>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5"/>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5"/>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5"/>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5"/>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5"/>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5"/>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5"/>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5"/>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5"/>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 name="Google Shape;2665;p5"/>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 name="Google Shape;2666;p5"/>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5"/>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5"/>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5"/>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5"/>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5"/>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5"/>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5"/>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5"/>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5"/>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5"/>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 name="Google Shape;2677;p5"/>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 name="Google Shape;2678;p5"/>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5"/>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5"/>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5"/>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5"/>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5"/>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5"/>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5"/>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5"/>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5"/>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5"/>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 name="Google Shape;2689;p5"/>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 name="Google Shape;2690;p5"/>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5"/>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5"/>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5"/>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5"/>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5"/>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5"/>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5"/>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5"/>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5"/>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5"/>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 name="Google Shape;2701;p5"/>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 name="Google Shape;2702;p5"/>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5"/>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5"/>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5"/>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5"/>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5"/>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5"/>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5"/>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5"/>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5"/>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5"/>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 name="Google Shape;2713;p5"/>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 name="Google Shape;2714;p5"/>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5"/>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5"/>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5"/>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5"/>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5"/>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5"/>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5"/>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5"/>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5"/>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5"/>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 name="Google Shape;2725;p5"/>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 name="Google Shape;2726;p5"/>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5"/>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5"/>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5"/>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5"/>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5"/>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5"/>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5"/>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5"/>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5"/>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5"/>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 name="Google Shape;2737;p5"/>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 name="Google Shape;2738;p5"/>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5"/>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5"/>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5"/>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5"/>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5"/>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5"/>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5"/>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5"/>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5"/>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5"/>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 name="Google Shape;2749;p5"/>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 name="Google Shape;2750;p5"/>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5"/>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5"/>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5"/>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5"/>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5"/>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5"/>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5"/>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5"/>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5"/>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5"/>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 name="Google Shape;2761;p5"/>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 name="Google Shape;2762;p5"/>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5"/>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5"/>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5"/>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5"/>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5"/>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5"/>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5"/>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5"/>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5"/>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5"/>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 name="Google Shape;2773;p5"/>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 name="Google Shape;2774;p5"/>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5"/>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5"/>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5"/>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5"/>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5"/>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5"/>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5"/>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5"/>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5"/>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5"/>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 name="Google Shape;2785;p5"/>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 name="Google Shape;2786;p5"/>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5"/>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5"/>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5"/>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5"/>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5"/>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5"/>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5"/>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5"/>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5"/>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5"/>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 name="Google Shape;2797;p5"/>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 name="Google Shape;2798;p5"/>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5"/>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5"/>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5"/>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5"/>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5"/>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5"/>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5"/>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5"/>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5"/>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5"/>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 name="Google Shape;2809;p5"/>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 name="Google Shape;2810;p5"/>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 name="Google Shape;2811;p5"/>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5"/>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5"/>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5"/>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5"/>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5"/>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5"/>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5"/>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5"/>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5"/>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5"/>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 name="Google Shape;2822;p5"/>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 name="Google Shape;2823;p5"/>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5"/>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5"/>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5"/>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5"/>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5"/>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5"/>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5"/>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5"/>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5"/>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5"/>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 name="Google Shape;2834;p5"/>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 name="Google Shape;2835;p5"/>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5"/>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5"/>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5"/>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5"/>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5"/>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5"/>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5"/>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5"/>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5"/>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5"/>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 name="Google Shape;2846;p5"/>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 name="Google Shape;2847;p5"/>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5"/>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5"/>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5"/>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5"/>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5"/>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5"/>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5"/>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5"/>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5"/>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5"/>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 name="Google Shape;2858;p5"/>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 name="Google Shape;2859;p5"/>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5"/>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5"/>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5"/>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5"/>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5"/>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5"/>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5"/>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5"/>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5"/>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5"/>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 name="Google Shape;2870;p5"/>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 name="Google Shape;2871;p5"/>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5"/>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5"/>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5"/>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5"/>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5"/>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5"/>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5"/>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5"/>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5"/>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5"/>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 name="Google Shape;2882;p5"/>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 name="Google Shape;2883;p5"/>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5"/>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5"/>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5"/>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5"/>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5"/>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5"/>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5"/>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5"/>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5"/>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5"/>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 name="Google Shape;2894;p5"/>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 name="Google Shape;2895;p5"/>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5"/>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5"/>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5"/>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5"/>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5"/>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5"/>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5"/>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5"/>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5"/>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5"/>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 name="Google Shape;2906;p5"/>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 name="Google Shape;2907;p5"/>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5"/>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5"/>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5"/>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5"/>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5"/>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5"/>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5"/>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5"/>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5"/>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5"/>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 name="Google Shape;2918;p5"/>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 name="Google Shape;2919;p5"/>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5"/>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5"/>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5"/>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5"/>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5"/>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5"/>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5"/>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5"/>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5"/>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5"/>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 name="Google Shape;2930;p5"/>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 name="Google Shape;2931;p5"/>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5"/>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5"/>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5"/>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5"/>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5"/>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5"/>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5"/>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5"/>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5"/>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5"/>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 name="Google Shape;2942;p5"/>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 name="Google Shape;2943;p5"/>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5"/>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5"/>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5"/>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5"/>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5"/>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5"/>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5"/>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5"/>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5"/>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5"/>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5"/>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5"/>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5"/>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5"/>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5"/>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5"/>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5"/>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5"/>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5"/>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5"/>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5"/>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5"/>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5"/>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5"/>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5"/>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5"/>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5"/>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5"/>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5"/>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5"/>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5"/>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5"/>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5"/>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5"/>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5"/>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5"/>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5"/>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5"/>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5"/>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5"/>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5"/>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5"/>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5"/>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5"/>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5"/>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5"/>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5"/>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5"/>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5"/>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5"/>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5"/>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5"/>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5"/>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5"/>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5"/>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5"/>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5"/>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5"/>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5"/>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5"/>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5"/>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5"/>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5"/>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5"/>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5"/>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5"/>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5"/>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5"/>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5"/>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5"/>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5"/>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5"/>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5"/>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5"/>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5"/>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5"/>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5"/>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5"/>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5"/>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5"/>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5"/>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5"/>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5"/>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5"/>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5"/>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5"/>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5"/>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5"/>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5"/>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5"/>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5"/>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5"/>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5"/>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5"/>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5"/>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5"/>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5"/>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5"/>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5"/>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5"/>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5"/>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5"/>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5"/>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5"/>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5"/>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5"/>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5"/>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5"/>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5"/>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5"/>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5"/>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5"/>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5"/>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5"/>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5"/>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5"/>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5"/>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5"/>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5"/>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5"/>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5"/>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5"/>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5"/>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5"/>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5"/>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5"/>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5"/>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5"/>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5"/>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5"/>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5"/>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5"/>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5"/>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5"/>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5"/>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5"/>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5"/>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5"/>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5"/>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5"/>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5"/>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5"/>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5"/>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5"/>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5"/>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5"/>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5"/>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5"/>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5"/>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5"/>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5"/>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5"/>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5"/>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5"/>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5"/>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5"/>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5"/>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5"/>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5"/>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5"/>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5"/>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5"/>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5"/>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5"/>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5"/>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5"/>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5"/>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5"/>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5"/>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5"/>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5"/>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5"/>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5"/>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5"/>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5"/>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5"/>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5"/>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5"/>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5"/>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5"/>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5"/>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5"/>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5"/>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5"/>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5"/>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5"/>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5"/>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5"/>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5"/>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5"/>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5"/>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5"/>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5"/>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5"/>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5"/>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5"/>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5"/>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5"/>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5"/>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5"/>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5"/>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5"/>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5"/>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5"/>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5"/>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5"/>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5"/>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5"/>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5"/>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5"/>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5"/>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5"/>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5"/>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5"/>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5"/>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5"/>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5"/>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5"/>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5"/>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5"/>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5"/>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5"/>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5"/>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5"/>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5"/>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5"/>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5"/>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5"/>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5"/>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5"/>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5"/>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5"/>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5"/>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5"/>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5"/>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5"/>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5"/>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5"/>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5"/>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5"/>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5"/>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5"/>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5"/>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5"/>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 name="Google Shape;3188;p5"/>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5"/>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5"/>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5"/>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5"/>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5"/>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5"/>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 name="Google Shape;3195;p5"/>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 name="Google Shape;3196;p5"/>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 name="Google Shape;3197;p5"/>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 name="Google Shape;3198;p5"/>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 name="Google Shape;3199;p5"/>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 name="Google Shape;3200;p5"/>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1" name="Google Shape;3201;p5"/>
          <p:cNvGrpSpPr/>
          <p:nvPr/>
        </p:nvGrpSpPr>
        <p:grpSpPr>
          <a:xfrm>
            <a:off x="-128548" y="-596017"/>
            <a:ext cx="9357872" cy="6281452"/>
            <a:chOff x="235375" y="458950"/>
            <a:chExt cx="7145050" cy="4796100"/>
          </a:xfrm>
        </p:grpSpPr>
        <p:sp>
          <p:nvSpPr>
            <p:cNvPr id="3202" name="Google Shape;3202;p5"/>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5"/>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5"/>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5"/>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 name="Google Shape;3206;p5"/>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5"/>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5"/>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5"/>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5"/>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 name="Google Shape;3211;p5"/>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 name="Google Shape;3212;p5"/>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 name="Google Shape;3213;p5"/>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5"/>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5"/>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5"/>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5"/>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5"/>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5"/>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5"/>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5"/>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 name="Google Shape;3222;p5"/>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 name="Google Shape;3223;p5"/>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 name="Google Shape;3224;p5"/>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 name="Google Shape;3225;p5"/>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 name="Google Shape;3226;p5"/>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 name="Google Shape;3227;p5"/>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5"/>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5"/>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5"/>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5"/>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 name="Google Shape;3232;p5"/>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 name="Google Shape;3233;p5"/>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 name="Google Shape;3234;p5"/>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 name="Google Shape;3235;p5"/>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5"/>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5"/>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5"/>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5"/>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5"/>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5"/>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5"/>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5"/>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5"/>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5"/>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 name="Google Shape;3246;p5"/>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 name="Google Shape;3247;p5"/>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5"/>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5"/>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5"/>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5"/>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5"/>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5"/>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5"/>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5"/>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5"/>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5"/>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 name="Google Shape;3258;p5"/>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 name="Google Shape;3259;p5"/>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5"/>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5"/>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5"/>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5"/>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5"/>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5"/>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5"/>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5"/>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5"/>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5"/>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 name="Google Shape;3270;p5"/>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 name="Google Shape;3271;p5"/>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5"/>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5"/>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5"/>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5"/>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5"/>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5"/>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5"/>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5"/>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5"/>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5"/>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 name="Google Shape;3282;p5"/>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 name="Google Shape;3283;p5"/>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5"/>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5"/>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5"/>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5"/>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5"/>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5"/>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5"/>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5"/>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5"/>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5"/>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 name="Google Shape;3294;p5"/>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 name="Google Shape;3295;p5"/>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5"/>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5"/>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5"/>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5"/>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5"/>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5"/>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5"/>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5"/>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5"/>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5"/>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 name="Google Shape;3306;p5"/>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 name="Google Shape;3307;p5"/>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5"/>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5"/>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5"/>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5"/>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5"/>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5"/>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5"/>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5"/>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5"/>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5"/>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 name="Google Shape;3318;p5"/>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 name="Google Shape;3319;p5"/>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5"/>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5"/>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5"/>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5"/>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5"/>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5"/>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5"/>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5"/>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5"/>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5"/>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 name="Google Shape;3330;p5"/>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 name="Google Shape;3331;p5"/>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5"/>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5"/>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5"/>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5"/>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5"/>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5"/>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5"/>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5"/>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5"/>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5"/>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 name="Google Shape;3342;p5"/>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 name="Google Shape;3343;p5"/>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5"/>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5"/>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5"/>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5"/>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5"/>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5"/>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5"/>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5"/>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5"/>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5"/>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4" name="Google Shape;3354;p5"/>
          <p:cNvGrpSpPr/>
          <p:nvPr/>
        </p:nvGrpSpPr>
        <p:grpSpPr>
          <a:xfrm>
            <a:off x="-79368" y="-558092"/>
            <a:ext cx="9358095" cy="6205603"/>
            <a:chOff x="236675" y="487975"/>
            <a:chExt cx="7144675" cy="4737825"/>
          </a:xfrm>
        </p:grpSpPr>
        <p:sp>
          <p:nvSpPr>
            <p:cNvPr id="3355" name="Google Shape;3355;p5"/>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5"/>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5"/>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5"/>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5"/>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5"/>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5"/>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5"/>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5"/>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5"/>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5"/>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 name="Google Shape;3366;p5"/>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 name="Google Shape;3367;p5"/>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5"/>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5"/>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5"/>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5"/>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5"/>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5"/>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5"/>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5"/>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5"/>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5"/>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 name="Google Shape;3378;p5"/>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 name="Google Shape;3379;p5"/>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5"/>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5"/>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5"/>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5"/>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5"/>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5"/>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5"/>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5"/>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5"/>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5"/>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 name="Google Shape;3390;p5"/>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 name="Google Shape;3391;p5"/>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5"/>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5"/>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5"/>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5"/>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 name="Google Shape;3396;p5"/>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 name="Google Shape;3397;p5"/>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5"/>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5"/>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5"/>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5"/>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5"/>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5"/>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5"/>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5"/>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5"/>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5"/>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5"/>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5"/>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5"/>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5"/>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5"/>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5"/>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5"/>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5"/>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5"/>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5"/>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5"/>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5"/>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5"/>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5"/>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5"/>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5"/>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5"/>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5"/>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5"/>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5"/>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5"/>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5"/>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5"/>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5"/>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5"/>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5"/>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5"/>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5"/>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5"/>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5"/>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5"/>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5"/>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5"/>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5"/>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5"/>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5"/>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5"/>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5"/>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5"/>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5"/>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5"/>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5"/>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5"/>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5"/>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5"/>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5"/>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5"/>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5"/>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5"/>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5"/>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5"/>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5"/>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5"/>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5"/>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5"/>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5"/>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5"/>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5"/>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5"/>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5"/>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5"/>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5"/>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5"/>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5"/>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5"/>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5"/>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5"/>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5"/>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76" name="Google Shape;3476;p5"/>
          <p:cNvSpPr txBox="1">
            <a:spLocks noGrp="1"/>
          </p:cNvSpPr>
          <p:nvPr>
            <p:ph type="body" idx="1"/>
          </p:nvPr>
        </p:nvSpPr>
        <p:spPr>
          <a:xfrm>
            <a:off x="817300" y="1372250"/>
            <a:ext cx="3216600" cy="30816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
        <p:nvSpPr>
          <p:cNvPr id="3477" name="Google Shape;3477;p5"/>
          <p:cNvSpPr txBox="1">
            <a:spLocks noGrp="1"/>
          </p:cNvSpPr>
          <p:nvPr>
            <p:ph type="title"/>
          </p:nvPr>
        </p:nvSpPr>
        <p:spPr>
          <a:xfrm>
            <a:off x="817300" y="445025"/>
            <a:ext cx="49338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78" name="Google Shape;3478;p5"/>
          <p:cNvSpPr txBox="1">
            <a:spLocks noGrp="1"/>
          </p:cNvSpPr>
          <p:nvPr>
            <p:ph type="body" idx="2"/>
          </p:nvPr>
        </p:nvSpPr>
        <p:spPr>
          <a:xfrm>
            <a:off x="4423750" y="1372250"/>
            <a:ext cx="3216600" cy="3081600"/>
          </a:xfrm>
          <a:prstGeom prst="rect">
            <a:avLst/>
          </a:prstGeom>
        </p:spPr>
        <p:txBody>
          <a:bodyPr spcFirstLastPara="1" wrap="square" lIns="91425" tIns="91425" rIns="91425" bIns="91425" anchor="t" anchorCtr="0">
            <a:noAutofit/>
          </a:bodyPr>
          <a:lstStyle>
            <a:lvl1pPr marL="457200" lvl="0" indent="-304800" rtl="0">
              <a:spcBef>
                <a:spcPts val="0"/>
              </a:spcBef>
              <a:spcAft>
                <a:spcPts val="0"/>
              </a:spcAft>
              <a:buSzPts val="1200"/>
              <a:buChar char="●"/>
              <a:defRPr sz="1200"/>
            </a:lvl1pPr>
            <a:lvl2pPr marL="914400" lvl="1" indent="-304800" rtl="0">
              <a:spcBef>
                <a:spcPts val="1600"/>
              </a:spcBef>
              <a:spcAft>
                <a:spcPts val="0"/>
              </a:spcAft>
              <a:buSzPts val="1200"/>
              <a:buChar char="○"/>
              <a:defRPr sz="1200"/>
            </a:lvl2pPr>
            <a:lvl3pPr marL="1371600" lvl="2" indent="-304800" rtl="0">
              <a:spcBef>
                <a:spcPts val="1600"/>
              </a:spcBef>
              <a:spcAft>
                <a:spcPts val="0"/>
              </a:spcAft>
              <a:buSzPts val="1200"/>
              <a:buChar char="■"/>
              <a:defRPr sz="1200"/>
            </a:lvl3pPr>
            <a:lvl4pPr marL="1828800" lvl="3" indent="-304800" rtl="0">
              <a:spcBef>
                <a:spcPts val="1600"/>
              </a:spcBef>
              <a:spcAft>
                <a:spcPts val="0"/>
              </a:spcAft>
              <a:buSzPts val="1200"/>
              <a:buChar char="●"/>
              <a:defRPr sz="1200"/>
            </a:lvl4pPr>
            <a:lvl5pPr marL="2286000" lvl="4" indent="-304800" rtl="0">
              <a:spcBef>
                <a:spcPts val="1600"/>
              </a:spcBef>
              <a:spcAft>
                <a:spcPts val="0"/>
              </a:spcAft>
              <a:buSzPts val="1200"/>
              <a:buChar char="○"/>
              <a:defRPr sz="1200"/>
            </a:lvl5pPr>
            <a:lvl6pPr marL="2743200" lvl="5" indent="-304800" rtl="0">
              <a:spcBef>
                <a:spcPts val="1600"/>
              </a:spcBef>
              <a:spcAft>
                <a:spcPts val="0"/>
              </a:spcAft>
              <a:buSzPts val="1200"/>
              <a:buChar char="■"/>
              <a:defRPr sz="1200"/>
            </a:lvl6pPr>
            <a:lvl7pPr marL="3200400" lvl="6" indent="-304800" rtl="0">
              <a:spcBef>
                <a:spcPts val="1600"/>
              </a:spcBef>
              <a:spcAft>
                <a:spcPts val="0"/>
              </a:spcAft>
              <a:buSzPts val="1200"/>
              <a:buChar char="●"/>
              <a:defRPr sz="1200"/>
            </a:lvl7pPr>
            <a:lvl8pPr marL="3657600" lvl="7" indent="-304800" rtl="0">
              <a:spcBef>
                <a:spcPts val="1600"/>
              </a:spcBef>
              <a:spcAft>
                <a:spcPts val="0"/>
              </a:spcAft>
              <a:buSzPts val="1200"/>
              <a:buChar char="○"/>
              <a:defRPr sz="1200"/>
            </a:lvl8pPr>
            <a:lvl9pPr marL="4114800" lvl="8" indent="-304800" rtl="0">
              <a:spcBef>
                <a:spcPts val="1600"/>
              </a:spcBef>
              <a:spcAft>
                <a:spcPts val="1600"/>
              </a:spcAft>
              <a:buSzPts val="1200"/>
              <a:buChar char="■"/>
              <a:defRPr sz="1200"/>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only 1">
  <p:cSld name="CUSTOM_3">
    <p:spTree>
      <p:nvGrpSpPr>
        <p:cNvPr id="1" name="Shape 31736"/>
        <p:cNvGrpSpPr/>
        <p:nvPr/>
      </p:nvGrpSpPr>
      <p:grpSpPr>
        <a:xfrm>
          <a:off x="0" y="0"/>
          <a:ext cx="0" cy="0"/>
          <a:chOff x="0" y="0"/>
          <a:chExt cx="0" cy="0"/>
        </a:xfrm>
      </p:grpSpPr>
      <p:grpSp>
        <p:nvGrpSpPr>
          <p:cNvPr id="31737" name="Google Shape;31737;p41"/>
          <p:cNvGrpSpPr/>
          <p:nvPr/>
        </p:nvGrpSpPr>
        <p:grpSpPr>
          <a:xfrm flipH="1">
            <a:off x="-2000474" y="-165027"/>
            <a:ext cx="11226942" cy="5700535"/>
            <a:chOff x="238125" y="1043475"/>
            <a:chExt cx="7142275" cy="3626525"/>
          </a:xfrm>
        </p:grpSpPr>
        <p:sp>
          <p:nvSpPr>
            <p:cNvPr id="31738" name="Google Shape;31738;p41"/>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9" name="Google Shape;31739;p41"/>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0" name="Google Shape;31740;p41"/>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1" name="Google Shape;31741;p41"/>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742" name="Google Shape;31742;p41"/>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r"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31743" name="Google Shape;31743;p41"/>
          <p:cNvGrpSpPr/>
          <p:nvPr/>
        </p:nvGrpSpPr>
        <p:grpSpPr>
          <a:xfrm>
            <a:off x="23568" y="-688301"/>
            <a:ext cx="9152207" cy="6520116"/>
            <a:chOff x="238075" y="312675"/>
            <a:chExt cx="7142350" cy="5088275"/>
          </a:xfrm>
        </p:grpSpPr>
        <p:sp>
          <p:nvSpPr>
            <p:cNvPr id="31744" name="Google Shape;31744;p41"/>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5" name="Google Shape;31745;p41"/>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6" name="Google Shape;31746;p41"/>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7" name="Google Shape;31747;p41"/>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8" name="Google Shape;31748;p41"/>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9" name="Google Shape;31749;p41"/>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0" name="Google Shape;31750;p41"/>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1" name="Google Shape;31751;p41"/>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2" name="Google Shape;31752;p41"/>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3" name="Google Shape;31753;p41"/>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4" name="Google Shape;31754;p41"/>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5" name="Google Shape;31755;p41"/>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6" name="Google Shape;31756;p41"/>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7" name="Google Shape;31757;p41"/>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8" name="Google Shape;31758;p41"/>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9" name="Google Shape;31759;p41"/>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0" name="Google Shape;31760;p41"/>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1" name="Google Shape;31761;p41"/>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2" name="Google Shape;31762;p41"/>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3" name="Google Shape;31763;p41"/>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4" name="Google Shape;31764;p41"/>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5" name="Google Shape;31765;p41"/>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6" name="Google Shape;31766;p41"/>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7" name="Google Shape;31767;p41"/>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8" name="Google Shape;31768;p41"/>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9" name="Google Shape;31769;p41"/>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0" name="Google Shape;31770;p41"/>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1" name="Google Shape;31771;p41"/>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2" name="Google Shape;31772;p41"/>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3" name="Google Shape;31773;p41"/>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4" name="Google Shape;31774;p41"/>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5" name="Google Shape;31775;p41"/>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6" name="Google Shape;31776;p41"/>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7" name="Google Shape;31777;p41"/>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8" name="Google Shape;31778;p41"/>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9" name="Google Shape;31779;p41"/>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0" name="Google Shape;31780;p41"/>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1" name="Google Shape;31781;p41"/>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2" name="Google Shape;31782;p41"/>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3" name="Google Shape;31783;p41"/>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4" name="Google Shape;31784;p41"/>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5" name="Google Shape;31785;p41"/>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6" name="Google Shape;31786;p41"/>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7" name="Google Shape;31787;p41"/>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8" name="Google Shape;31788;p41"/>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9" name="Google Shape;31789;p41"/>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0" name="Google Shape;31790;p41"/>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1" name="Google Shape;31791;p41"/>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2" name="Google Shape;31792;p41"/>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3" name="Google Shape;31793;p41"/>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4" name="Google Shape;31794;p41"/>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5" name="Google Shape;31795;p41"/>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6" name="Google Shape;31796;p41"/>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7" name="Google Shape;31797;p41"/>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8" name="Google Shape;31798;p41"/>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9" name="Google Shape;31799;p41"/>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0" name="Google Shape;31800;p41"/>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1" name="Google Shape;31801;p41"/>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2" name="Google Shape;31802;p41"/>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3" name="Google Shape;31803;p41"/>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4" name="Google Shape;31804;p41"/>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5" name="Google Shape;31805;p41"/>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6" name="Google Shape;31806;p41"/>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7" name="Google Shape;31807;p41"/>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8" name="Google Shape;31808;p41"/>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9" name="Google Shape;31809;p41"/>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0" name="Google Shape;31810;p41"/>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1" name="Google Shape;31811;p41"/>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2" name="Google Shape;31812;p41"/>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3" name="Google Shape;31813;p41"/>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4" name="Google Shape;31814;p41"/>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5" name="Google Shape;31815;p41"/>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6" name="Google Shape;31816;p41"/>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7" name="Google Shape;31817;p41"/>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8" name="Google Shape;31818;p41"/>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9" name="Google Shape;31819;p41"/>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0" name="Google Shape;31820;p41"/>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1" name="Google Shape;31821;p41"/>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2" name="Google Shape;31822;p41"/>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3" name="Google Shape;31823;p41"/>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4" name="Google Shape;31824;p41"/>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5" name="Google Shape;31825;p41"/>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6" name="Google Shape;31826;p41"/>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7" name="Google Shape;31827;p41"/>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8" name="Google Shape;31828;p41"/>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9" name="Google Shape;31829;p41"/>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0" name="Google Shape;31830;p41"/>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1" name="Google Shape;31831;p41"/>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2" name="Google Shape;31832;p41"/>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3" name="Google Shape;31833;p41"/>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4" name="Google Shape;31834;p41"/>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5" name="Google Shape;31835;p41"/>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6" name="Google Shape;31836;p41"/>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7" name="Google Shape;31837;p41"/>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8" name="Google Shape;31838;p41"/>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9" name="Google Shape;31839;p41"/>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0" name="Google Shape;31840;p41"/>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1" name="Google Shape;31841;p41"/>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2" name="Google Shape;31842;p41"/>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3" name="Google Shape;31843;p41"/>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4" name="Google Shape;31844;p41"/>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5" name="Google Shape;31845;p41"/>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6" name="Google Shape;31846;p41"/>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7" name="Google Shape;31847;p41"/>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8" name="Google Shape;31848;p41"/>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9" name="Google Shape;31849;p41"/>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0" name="Google Shape;31850;p41"/>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1" name="Google Shape;31851;p41"/>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2" name="Google Shape;31852;p41"/>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3" name="Google Shape;31853;p41"/>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4" name="Google Shape;31854;p41"/>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5" name="Google Shape;31855;p41"/>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6" name="Google Shape;31856;p41"/>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7" name="Google Shape;31857;p41"/>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8" name="Google Shape;31858;p41"/>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9" name="Google Shape;31859;p41"/>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0" name="Google Shape;31860;p41"/>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1" name="Google Shape;31861;p41"/>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2" name="Google Shape;31862;p41"/>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3" name="Google Shape;31863;p41"/>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4" name="Google Shape;31864;p41"/>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5" name="Google Shape;31865;p41"/>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6" name="Google Shape;31866;p41"/>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7" name="Google Shape;31867;p41"/>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8" name="Google Shape;31868;p41"/>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9" name="Google Shape;31869;p41"/>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0" name="Google Shape;31870;p41"/>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1" name="Google Shape;31871;p41"/>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2" name="Google Shape;31872;p41"/>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3" name="Google Shape;31873;p41"/>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4" name="Google Shape;31874;p41"/>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5" name="Google Shape;31875;p41"/>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6" name="Google Shape;31876;p41"/>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7" name="Google Shape;31877;p41"/>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8" name="Google Shape;31878;p41"/>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9" name="Google Shape;31879;p41"/>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0" name="Google Shape;31880;p41"/>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1" name="Google Shape;31881;p41"/>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2" name="Google Shape;31882;p41"/>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3" name="Google Shape;31883;p41"/>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4" name="Google Shape;31884;p41"/>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5" name="Google Shape;31885;p41"/>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6" name="Google Shape;31886;p41"/>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7" name="Google Shape;31887;p41"/>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8" name="Google Shape;31888;p41"/>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9" name="Google Shape;31889;p41"/>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0" name="Google Shape;31890;p41"/>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1" name="Google Shape;31891;p41"/>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2" name="Google Shape;31892;p41"/>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3" name="Google Shape;31893;p41"/>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4" name="Google Shape;31894;p41"/>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5" name="Google Shape;31895;p41"/>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6" name="Google Shape;31896;p41"/>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7" name="Google Shape;31897;p41"/>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8" name="Google Shape;31898;p41"/>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9" name="Google Shape;31899;p41"/>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0" name="Google Shape;31900;p41"/>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1" name="Google Shape;31901;p41"/>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2" name="Google Shape;31902;p41"/>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3" name="Google Shape;31903;p41"/>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4" name="Google Shape;31904;p41"/>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5" name="Google Shape;31905;p41"/>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6" name="Google Shape;31906;p41"/>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7" name="Google Shape;31907;p41"/>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8" name="Google Shape;31908;p41"/>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9" name="Google Shape;31909;p41"/>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0" name="Google Shape;31910;p41"/>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1" name="Google Shape;31911;p41"/>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2" name="Google Shape;31912;p41"/>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3" name="Google Shape;31913;p41"/>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4" name="Google Shape;31914;p41"/>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5" name="Google Shape;31915;p41"/>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6" name="Google Shape;31916;p41"/>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7" name="Google Shape;31917;p41"/>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8" name="Google Shape;31918;p41"/>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9" name="Google Shape;31919;p41"/>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0" name="Google Shape;31920;p41"/>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1" name="Google Shape;31921;p41"/>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2" name="Google Shape;31922;p41"/>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3" name="Google Shape;31923;p41"/>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4" name="Google Shape;31924;p41"/>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5" name="Google Shape;31925;p41"/>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6" name="Google Shape;31926;p41"/>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7" name="Google Shape;31927;p41"/>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8" name="Google Shape;31928;p41"/>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9" name="Google Shape;31929;p41"/>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0" name="Google Shape;31930;p41"/>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1" name="Google Shape;31931;p41"/>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2" name="Google Shape;31932;p41"/>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3" name="Google Shape;31933;p41"/>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4" name="Google Shape;31934;p41"/>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5" name="Google Shape;31935;p41"/>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6" name="Google Shape;31936;p41"/>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7" name="Google Shape;31937;p41"/>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8" name="Google Shape;31938;p41"/>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9" name="Google Shape;31939;p41"/>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0" name="Google Shape;31940;p41"/>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1" name="Google Shape;31941;p41"/>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2" name="Google Shape;31942;p41"/>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3" name="Google Shape;31943;p41"/>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4" name="Google Shape;31944;p41"/>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5" name="Google Shape;31945;p41"/>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6" name="Google Shape;31946;p41"/>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7" name="Google Shape;31947;p41"/>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8" name="Google Shape;31948;p41"/>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9" name="Google Shape;31949;p41"/>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0" name="Google Shape;31950;p41"/>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1" name="Google Shape;31951;p41"/>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2" name="Google Shape;31952;p41"/>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3" name="Google Shape;31953;p41"/>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4" name="Google Shape;31954;p41"/>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5" name="Google Shape;31955;p41"/>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6" name="Google Shape;31956;p41"/>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7" name="Google Shape;31957;p41"/>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8" name="Google Shape;31958;p41"/>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9" name="Google Shape;31959;p41"/>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0" name="Google Shape;31960;p41"/>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1" name="Google Shape;31961;p41"/>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2" name="Google Shape;31962;p41"/>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3" name="Google Shape;31963;p41"/>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4" name="Google Shape;31964;p41"/>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5" name="Google Shape;31965;p41"/>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6" name="Google Shape;31966;p41"/>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7" name="Google Shape;31967;p41"/>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8" name="Google Shape;31968;p41"/>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9" name="Google Shape;31969;p41"/>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0" name="Google Shape;31970;p41"/>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1" name="Google Shape;31971;p41"/>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2" name="Google Shape;31972;p41"/>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3" name="Google Shape;31973;p41"/>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4" name="Google Shape;31974;p41"/>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5" name="Google Shape;31975;p41"/>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6" name="Google Shape;31976;p41"/>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7" name="Google Shape;31977;p41"/>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8" name="Google Shape;31978;p41"/>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9" name="Google Shape;31979;p41"/>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0" name="Google Shape;31980;p41"/>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1" name="Google Shape;31981;p41"/>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2" name="Google Shape;31982;p41"/>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3" name="Google Shape;31983;p41"/>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4" name="Google Shape;31984;p41"/>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5" name="Google Shape;31985;p41"/>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6" name="Google Shape;31986;p41"/>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7" name="Google Shape;31987;p41"/>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8" name="Google Shape;31988;p41"/>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9" name="Google Shape;31989;p41"/>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0" name="Google Shape;31990;p41"/>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1" name="Google Shape;31991;p41"/>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2" name="Google Shape;31992;p41"/>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3" name="Google Shape;31993;p41"/>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4" name="Google Shape;31994;p41"/>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5" name="Google Shape;31995;p41"/>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6" name="Google Shape;31996;p41"/>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7" name="Google Shape;31997;p41"/>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8" name="Google Shape;31998;p41"/>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9" name="Google Shape;31999;p41"/>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0" name="Google Shape;32000;p41"/>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1" name="Google Shape;32001;p41"/>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2" name="Google Shape;32002;p41"/>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3" name="Google Shape;32003;p41"/>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4" name="Google Shape;32004;p41"/>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5" name="Google Shape;32005;p41"/>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6" name="Google Shape;32006;p41"/>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7" name="Google Shape;32007;p41"/>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8" name="Google Shape;32008;p41"/>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9" name="Google Shape;32009;p41"/>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0" name="Google Shape;32010;p41"/>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1" name="Google Shape;32011;p41"/>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2" name="Google Shape;32012;p41"/>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3" name="Google Shape;32013;p41"/>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4" name="Google Shape;32014;p41"/>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5" name="Google Shape;32015;p41"/>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6" name="Google Shape;32016;p41"/>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7" name="Google Shape;32017;p41"/>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8" name="Google Shape;32018;p41"/>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9" name="Google Shape;32019;p41"/>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0" name="Google Shape;32020;p41"/>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1" name="Google Shape;32021;p41"/>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2" name="Google Shape;32022;p41"/>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3" name="Google Shape;32023;p41"/>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4" name="Google Shape;32024;p41"/>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5" name="Google Shape;32025;p41"/>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6" name="Google Shape;32026;p41"/>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7" name="Google Shape;32027;p41"/>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8" name="Google Shape;32028;p41"/>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9" name="Google Shape;32029;p41"/>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0" name="Google Shape;32030;p41"/>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1" name="Google Shape;32031;p41"/>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2" name="Google Shape;32032;p41"/>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3" name="Google Shape;32033;p41"/>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4" name="Google Shape;32034;p41"/>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5" name="Google Shape;32035;p41"/>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6" name="Google Shape;32036;p41"/>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7" name="Google Shape;32037;p41"/>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8" name="Google Shape;32038;p41"/>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9" name="Google Shape;32039;p41"/>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0" name="Google Shape;32040;p41"/>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1" name="Google Shape;32041;p41"/>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2" name="Google Shape;32042;p41"/>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3" name="Google Shape;32043;p41"/>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4" name="Google Shape;32044;p41"/>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5" name="Google Shape;32045;p41"/>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6" name="Google Shape;32046;p41"/>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7" name="Google Shape;32047;p41"/>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8" name="Google Shape;32048;p41"/>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9" name="Google Shape;32049;p41"/>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0" name="Google Shape;32050;p41"/>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1" name="Google Shape;32051;p41"/>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2" name="Google Shape;32052;p41"/>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3" name="Google Shape;32053;p41"/>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4" name="Google Shape;32054;p41"/>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5" name="Google Shape;32055;p41"/>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6" name="Google Shape;32056;p41"/>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7" name="Google Shape;32057;p41"/>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8" name="Google Shape;32058;p41"/>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9" name="Google Shape;32059;p41"/>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0" name="Google Shape;32060;p41"/>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1" name="Google Shape;32061;p41"/>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2" name="Google Shape;32062;p41"/>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3" name="Google Shape;32063;p41"/>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4" name="Google Shape;32064;p41"/>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5" name="Google Shape;32065;p41"/>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6" name="Google Shape;32066;p41"/>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7" name="Google Shape;32067;p41"/>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8" name="Google Shape;32068;p41"/>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9" name="Google Shape;32069;p41"/>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0" name="Google Shape;32070;p41"/>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1" name="Google Shape;32071;p41"/>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2" name="Google Shape;32072;p41"/>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3" name="Google Shape;32073;p41"/>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4" name="Google Shape;32074;p41"/>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5" name="Google Shape;32075;p41"/>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6" name="Google Shape;32076;p41"/>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7" name="Google Shape;32077;p41"/>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8" name="Google Shape;32078;p41"/>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9" name="Google Shape;32079;p41"/>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0" name="Google Shape;32080;p41"/>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1" name="Google Shape;32081;p41"/>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2" name="Google Shape;32082;p41"/>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3" name="Google Shape;32083;p41"/>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4" name="Google Shape;32084;p41"/>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5" name="Google Shape;32085;p41"/>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6" name="Google Shape;32086;p41"/>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7" name="Google Shape;32087;p41"/>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8" name="Google Shape;32088;p41"/>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9" name="Google Shape;32089;p41"/>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0" name="Google Shape;32090;p41"/>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1" name="Google Shape;32091;p41"/>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2" name="Google Shape;32092;p41"/>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3" name="Google Shape;32093;p41"/>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4" name="Google Shape;32094;p41"/>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5" name="Google Shape;32095;p41"/>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6" name="Google Shape;32096;p41"/>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7" name="Google Shape;32097;p41"/>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8" name="Google Shape;32098;p41"/>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9" name="Google Shape;32099;p41"/>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0" name="Google Shape;32100;p41"/>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1" name="Google Shape;32101;p41"/>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2" name="Google Shape;32102;p41"/>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3" name="Google Shape;32103;p41"/>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4" name="Google Shape;32104;p41"/>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5" name="Google Shape;32105;p41"/>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6" name="Google Shape;32106;p41"/>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7" name="Google Shape;32107;p41"/>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8" name="Google Shape;32108;p41"/>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9" name="Google Shape;32109;p41"/>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0" name="Google Shape;32110;p41"/>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1" name="Google Shape;32111;p41"/>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2" name="Google Shape;32112;p41"/>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3" name="Google Shape;32113;p41"/>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4" name="Google Shape;32114;p41"/>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5" name="Google Shape;32115;p41"/>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6" name="Google Shape;32116;p41"/>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7" name="Google Shape;32117;p41"/>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8" name="Google Shape;32118;p41"/>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9" name="Google Shape;32119;p41"/>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0" name="Google Shape;32120;p41"/>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1" name="Google Shape;32121;p41"/>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2" name="Google Shape;32122;p41"/>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3" name="Google Shape;32123;p41"/>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4" name="Google Shape;32124;p41"/>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5" name="Google Shape;32125;p41"/>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6" name="Google Shape;32126;p41"/>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7" name="Google Shape;32127;p41"/>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8" name="Google Shape;32128;p41"/>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9" name="Google Shape;32129;p41"/>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0" name="Google Shape;32130;p41"/>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1" name="Google Shape;32131;p41"/>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2" name="Google Shape;32132;p41"/>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3" name="Google Shape;32133;p41"/>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4" name="Google Shape;32134;p41"/>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5" name="Google Shape;32135;p41"/>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6" name="Google Shape;32136;p41"/>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7" name="Google Shape;32137;p41"/>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8" name="Google Shape;32138;p41"/>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9" name="Google Shape;32139;p41"/>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0" name="Google Shape;32140;p41"/>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1" name="Google Shape;32141;p41"/>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2" name="Google Shape;32142;p41"/>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3" name="Google Shape;32143;p41"/>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4" name="Google Shape;32144;p41"/>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5" name="Google Shape;32145;p41"/>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6" name="Google Shape;32146;p41"/>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7" name="Google Shape;32147;p41"/>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8" name="Google Shape;32148;p41"/>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9" name="Google Shape;32149;p41"/>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0" name="Google Shape;32150;p41"/>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1" name="Google Shape;32151;p41"/>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2" name="Google Shape;32152;p41"/>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3" name="Google Shape;32153;p41"/>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4" name="Google Shape;32154;p41"/>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5" name="Google Shape;32155;p41"/>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6" name="Google Shape;32156;p41"/>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7" name="Google Shape;32157;p41"/>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8" name="Google Shape;32158;p41"/>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9" name="Google Shape;32159;p41"/>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0" name="Google Shape;32160;p41"/>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1" name="Google Shape;32161;p41"/>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2" name="Google Shape;32162;p41"/>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3" name="Google Shape;32163;p41"/>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4" name="Google Shape;32164;p41"/>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5" name="Google Shape;32165;p41"/>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6" name="Google Shape;32166;p41"/>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7" name="Google Shape;32167;p41"/>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8" name="Google Shape;32168;p41"/>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9" name="Google Shape;32169;p41"/>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0" name="Google Shape;32170;p41"/>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1" name="Google Shape;32171;p41"/>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2" name="Google Shape;32172;p41"/>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3" name="Google Shape;32173;p41"/>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4" name="Google Shape;32174;p41"/>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5" name="Google Shape;32175;p41"/>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6" name="Google Shape;32176;p41"/>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7" name="Google Shape;32177;p41"/>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8" name="Google Shape;32178;p41"/>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9" name="Google Shape;32179;p41"/>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0" name="Google Shape;32180;p41"/>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1" name="Google Shape;32181;p41"/>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2" name="Google Shape;32182;p41"/>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3" name="Google Shape;32183;p41"/>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4" name="Google Shape;32184;p41"/>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5" name="Google Shape;32185;p41"/>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6" name="Google Shape;32186;p41"/>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7" name="Google Shape;32187;p41"/>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8" name="Google Shape;32188;p41"/>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9" name="Google Shape;32189;p41"/>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0" name="Google Shape;32190;p41"/>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1" name="Google Shape;32191;p41"/>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2" name="Google Shape;32192;p41"/>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3" name="Google Shape;32193;p41"/>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4" name="Google Shape;32194;p41"/>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5" name="Google Shape;32195;p41"/>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6" name="Google Shape;32196;p41"/>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7" name="Google Shape;32197;p41"/>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8" name="Google Shape;32198;p41"/>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9" name="Google Shape;32199;p41"/>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0" name="Google Shape;32200;p41"/>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1" name="Google Shape;32201;p41"/>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2" name="Google Shape;32202;p41"/>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3" name="Google Shape;32203;p41"/>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4" name="Google Shape;32204;p41"/>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5" name="Google Shape;32205;p41"/>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6" name="Google Shape;32206;p41"/>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7" name="Google Shape;32207;p41"/>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8" name="Google Shape;32208;p41"/>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9" name="Google Shape;32209;p41"/>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0" name="Google Shape;32210;p41"/>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1" name="Google Shape;32211;p41"/>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2" name="Google Shape;32212;p41"/>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3" name="Google Shape;32213;p41"/>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4" name="Google Shape;32214;p41"/>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5" name="Google Shape;32215;p41"/>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6" name="Google Shape;32216;p41"/>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7" name="Google Shape;32217;p41"/>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8" name="Google Shape;32218;p41"/>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9" name="Google Shape;32219;p41"/>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0" name="Google Shape;32220;p41"/>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1" name="Google Shape;32221;p41"/>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2" name="Google Shape;32222;p41"/>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3" name="Google Shape;32223;p41"/>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4" name="Google Shape;32224;p41"/>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5" name="Google Shape;32225;p41"/>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6" name="Google Shape;32226;p41"/>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7" name="Google Shape;32227;p41"/>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8" name="Google Shape;32228;p41"/>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9" name="Google Shape;32229;p41"/>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0" name="Google Shape;32230;p41"/>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1" name="Google Shape;32231;p41"/>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2" name="Google Shape;32232;p41"/>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3" name="Google Shape;32233;p41"/>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4" name="Google Shape;32234;p41"/>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5" name="Google Shape;32235;p41"/>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6" name="Google Shape;32236;p41"/>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7" name="Google Shape;32237;p41"/>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8" name="Google Shape;32238;p41"/>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9" name="Google Shape;32239;p41"/>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0" name="Google Shape;32240;p41"/>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1" name="Google Shape;32241;p41"/>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2" name="Google Shape;32242;p41"/>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3" name="Google Shape;32243;p41"/>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4" name="Google Shape;32244;p41"/>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5" name="Google Shape;32245;p41"/>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6" name="Google Shape;32246;p41"/>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7" name="Google Shape;32247;p41"/>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8" name="Google Shape;32248;p41"/>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9" name="Google Shape;32249;p41"/>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0" name="Google Shape;32250;p41"/>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1" name="Google Shape;32251;p41"/>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2" name="Google Shape;32252;p41"/>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3" name="Google Shape;32253;p41"/>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4" name="Google Shape;32254;p41"/>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5" name="Google Shape;32255;p41"/>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6" name="Google Shape;32256;p41"/>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7" name="Google Shape;32257;p41"/>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8" name="Google Shape;32258;p41"/>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9" name="Google Shape;32259;p41"/>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0" name="Google Shape;32260;p41"/>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1" name="Google Shape;32261;p41"/>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2" name="Google Shape;32262;p41"/>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3" name="Google Shape;32263;p41"/>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4" name="Google Shape;32264;p41"/>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5" name="Google Shape;32265;p41"/>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6" name="Google Shape;32266;p41"/>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7" name="Google Shape;32267;p41"/>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8" name="Google Shape;32268;p41"/>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9" name="Google Shape;32269;p41"/>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0" name="Google Shape;32270;p41"/>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1" name="Google Shape;32271;p41"/>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2" name="Google Shape;32272;p41"/>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3" name="Google Shape;32273;p41"/>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4" name="Google Shape;32274;p41"/>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5" name="Google Shape;32275;p41"/>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6" name="Google Shape;32276;p41"/>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7" name="Google Shape;32277;p41"/>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8" name="Google Shape;32278;p41"/>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9" name="Google Shape;32279;p41"/>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0" name="Google Shape;32280;p41"/>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1" name="Google Shape;32281;p41"/>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2" name="Google Shape;32282;p41"/>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3" name="Google Shape;32283;p41"/>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4" name="Google Shape;32284;p41"/>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5" name="Google Shape;32285;p41"/>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6" name="Google Shape;32286;p41"/>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7" name="Google Shape;32287;p41"/>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8" name="Google Shape;32288;p41"/>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9" name="Google Shape;32289;p41"/>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0" name="Google Shape;32290;p41"/>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1" name="Google Shape;32291;p41"/>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2" name="Google Shape;32292;p41"/>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3" name="Google Shape;32293;p41"/>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4" name="Google Shape;32294;p41"/>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5" name="Google Shape;32295;p41"/>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6" name="Google Shape;32296;p41"/>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7" name="Google Shape;32297;p41"/>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8" name="Google Shape;32298;p41"/>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9" name="Google Shape;32299;p41"/>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0" name="Google Shape;32300;p41"/>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1" name="Google Shape;32301;p41"/>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2" name="Google Shape;32302;p41"/>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3" name="Google Shape;32303;p41"/>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4" name="Google Shape;32304;p41"/>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5" name="Google Shape;32305;p41"/>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6" name="Google Shape;32306;p41"/>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7" name="Google Shape;32307;p41"/>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8" name="Google Shape;32308;p41"/>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9" name="Google Shape;32309;p41"/>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0" name="Google Shape;32310;p41"/>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1" name="Google Shape;32311;p41"/>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2" name="Google Shape;32312;p41"/>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3" name="Google Shape;32313;p41"/>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4" name="Google Shape;32314;p41"/>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5" name="Google Shape;32315;p41"/>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6" name="Google Shape;32316;p41"/>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7" name="Google Shape;32317;p41"/>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8" name="Google Shape;32318;p41"/>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9" name="Google Shape;32319;p41"/>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0" name="Google Shape;32320;p41"/>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1" name="Google Shape;32321;p41"/>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2" name="Google Shape;32322;p41"/>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3" name="Google Shape;32323;p41"/>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4" name="Google Shape;32324;p41"/>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5" name="Google Shape;32325;p41"/>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6" name="Google Shape;32326;p41"/>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7" name="Google Shape;32327;p41"/>
          <p:cNvGrpSpPr/>
          <p:nvPr/>
        </p:nvGrpSpPr>
        <p:grpSpPr>
          <a:xfrm>
            <a:off x="-128548" y="-596017"/>
            <a:ext cx="9357872" cy="6281452"/>
            <a:chOff x="235375" y="458950"/>
            <a:chExt cx="7145050" cy="4796100"/>
          </a:xfrm>
        </p:grpSpPr>
        <p:sp>
          <p:nvSpPr>
            <p:cNvPr id="32328" name="Google Shape;32328;p41"/>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9" name="Google Shape;32329;p41"/>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0" name="Google Shape;32330;p41"/>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1" name="Google Shape;32331;p41"/>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2" name="Google Shape;32332;p41"/>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3" name="Google Shape;32333;p41"/>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4" name="Google Shape;32334;p41"/>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5" name="Google Shape;32335;p41"/>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6" name="Google Shape;32336;p41"/>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7" name="Google Shape;32337;p41"/>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8" name="Google Shape;32338;p41"/>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9" name="Google Shape;32339;p41"/>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0" name="Google Shape;32340;p41"/>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1" name="Google Shape;32341;p41"/>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2" name="Google Shape;32342;p41"/>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3" name="Google Shape;32343;p41"/>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4" name="Google Shape;32344;p41"/>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5" name="Google Shape;32345;p41"/>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6" name="Google Shape;32346;p41"/>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7" name="Google Shape;32347;p41"/>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8" name="Google Shape;32348;p41"/>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9" name="Google Shape;32349;p41"/>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0" name="Google Shape;32350;p41"/>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1" name="Google Shape;32351;p41"/>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2" name="Google Shape;32352;p41"/>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3" name="Google Shape;32353;p41"/>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4" name="Google Shape;32354;p41"/>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5" name="Google Shape;32355;p41"/>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6" name="Google Shape;32356;p41"/>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7" name="Google Shape;32357;p41"/>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8" name="Google Shape;32358;p41"/>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9" name="Google Shape;32359;p41"/>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0" name="Google Shape;32360;p41"/>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1" name="Google Shape;32361;p41"/>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2" name="Google Shape;32362;p41"/>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3" name="Google Shape;32363;p41"/>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4" name="Google Shape;32364;p41"/>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5" name="Google Shape;32365;p41"/>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6" name="Google Shape;32366;p41"/>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7" name="Google Shape;32367;p41"/>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8" name="Google Shape;32368;p41"/>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9" name="Google Shape;32369;p41"/>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0" name="Google Shape;32370;p41"/>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1" name="Google Shape;32371;p41"/>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2" name="Google Shape;32372;p41"/>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3" name="Google Shape;32373;p41"/>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4" name="Google Shape;32374;p41"/>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5" name="Google Shape;32375;p41"/>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6" name="Google Shape;32376;p41"/>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7" name="Google Shape;32377;p41"/>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8" name="Google Shape;32378;p41"/>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9" name="Google Shape;32379;p41"/>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0" name="Google Shape;32380;p41"/>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1" name="Google Shape;32381;p41"/>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2" name="Google Shape;32382;p41"/>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3" name="Google Shape;32383;p41"/>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4" name="Google Shape;32384;p41"/>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5" name="Google Shape;32385;p41"/>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6" name="Google Shape;32386;p41"/>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7" name="Google Shape;32387;p41"/>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8" name="Google Shape;32388;p41"/>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9" name="Google Shape;32389;p41"/>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0" name="Google Shape;32390;p41"/>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1" name="Google Shape;32391;p41"/>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2" name="Google Shape;32392;p41"/>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3" name="Google Shape;32393;p41"/>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4" name="Google Shape;32394;p41"/>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5" name="Google Shape;32395;p41"/>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6" name="Google Shape;32396;p41"/>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7" name="Google Shape;32397;p41"/>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8" name="Google Shape;32398;p41"/>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9" name="Google Shape;32399;p41"/>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0" name="Google Shape;32400;p41"/>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1" name="Google Shape;32401;p41"/>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2" name="Google Shape;32402;p41"/>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3" name="Google Shape;32403;p41"/>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4" name="Google Shape;32404;p41"/>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5" name="Google Shape;32405;p41"/>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6" name="Google Shape;32406;p41"/>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7" name="Google Shape;32407;p41"/>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8" name="Google Shape;32408;p41"/>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9" name="Google Shape;32409;p41"/>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0" name="Google Shape;32410;p41"/>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1" name="Google Shape;32411;p41"/>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2" name="Google Shape;32412;p41"/>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3" name="Google Shape;32413;p41"/>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4" name="Google Shape;32414;p41"/>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5" name="Google Shape;32415;p41"/>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6" name="Google Shape;32416;p41"/>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7" name="Google Shape;32417;p41"/>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8" name="Google Shape;32418;p41"/>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9" name="Google Shape;32419;p41"/>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0" name="Google Shape;32420;p41"/>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1" name="Google Shape;32421;p41"/>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2" name="Google Shape;32422;p41"/>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3" name="Google Shape;32423;p41"/>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4" name="Google Shape;32424;p41"/>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5" name="Google Shape;32425;p41"/>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6" name="Google Shape;32426;p41"/>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7" name="Google Shape;32427;p41"/>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8" name="Google Shape;32428;p41"/>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9" name="Google Shape;32429;p41"/>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0" name="Google Shape;32430;p41"/>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1" name="Google Shape;32431;p41"/>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2" name="Google Shape;32432;p41"/>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3" name="Google Shape;32433;p41"/>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4" name="Google Shape;32434;p41"/>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5" name="Google Shape;32435;p41"/>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6" name="Google Shape;32436;p41"/>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7" name="Google Shape;32437;p41"/>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8" name="Google Shape;32438;p41"/>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9" name="Google Shape;32439;p41"/>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0" name="Google Shape;32440;p41"/>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1" name="Google Shape;32441;p41"/>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2" name="Google Shape;32442;p41"/>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3" name="Google Shape;32443;p41"/>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4" name="Google Shape;32444;p41"/>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5" name="Google Shape;32445;p41"/>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6" name="Google Shape;32446;p41"/>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7" name="Google Shape;32447;p41"/>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8" name="Google Shape;32448;p41"/>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9" name="Google Shape;32449;p41"/>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0" name="Google Shape;32450;p41"/>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1" name="Google Shape;32451;p41"/>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2" name="Google Shape;32452;p41"/>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3" name="Google Shape;32453;p41"/>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4" name="Google Shape;32454;p41"/>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5" name="Google Shape;32455;p41"/>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6" name="Google Shape;32456;p41"/>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7" name="Google Shape;32457;p41"/>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8" name="Google Shape;32458;p41"/>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9" name="Google Shape;32459;p41"/>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0" name="Google Shape;32460;p41"/>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1" name="Google Shape;32461;p41"/>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2" name="Google Shape;32462;p41"/>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3" name="Google Shape;32463;p41"/>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4" name="Google Shape;32464;p41"/>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5" name="Google Shape;32465;p41"/>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6" name="Google Shape;32466;p41"/>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7" name="Google Shape;32467;p41"/>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8" name="Google Shape;32468;p41"/>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9" name="Google Shape;32469;p41"/>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0" name="Google Shape;32470;p41"/>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1" name="Google Shape;32471;p41"/>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2" name="Google Shape;32472;p41"/>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3" name="Google Shape;32473;p41"/>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4" name="Google Shape;32474;p41"/>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5" name="Google Shape;32475;p41"/>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6" name="Google Shape;32476;p41"/>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7" name="Google Shape;32477;p41"/>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8" name="Google Shape;32478;p41"/>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9" name="Google Shape;32479;p41"/>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0" name="Google Shape;32480;p41"/>
          <p:cNvGrpSpPr/>
          <p:nvPr/>
        </p:nvGrpSpPr>
        <p:grpSpPr>
          <a:xfrm>
            <a:off x="-79368" y="-558092"/>
            <a:ext cx="9358095" cy="6205603"/>
            <a:chOff x="236675" y="487975"/>
            <a:chExt cx="7144675" cy="4737825"/>
          </a:xfrm>
        </p:grpSpPr>
        <p:sp>
          <p:nvSpPr>
            <p:cNvPr id="32481" name="Google Shape;32481;p41"/>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2" name="Google Shape;32482;p41"/>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3" name="Google Shape;32483;p41"/>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4" name="Google Shape;32484;p41"/>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5" name="Google Shape;32485;p41"/>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6" name="Google Shape;32486;p41"/>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7" name="Google Shape;32487;p41"/>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8" name="Google Shape;32488;p41"/>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9" name="Google Shape;32489;p41"/>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0" name="Google Shape;32490;p41"/>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1" name="Google Shape;32491;p41"/>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2" name="Google Shape;32492;p41"/>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3" name="Google Shape;32493;p41"/>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4" name="Google Shape;32494;p41"/>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5" name="Google Shape;32495;p41"/>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6" name="Google Shape;32496;p41"/>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7" name="Google Shape;32497;p41"/>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8" name="Google Shape;32498;p41"/>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9" name="Google Shape;32499;p41"/>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0" name="Google Shape;32500;p41"/>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1" name="Google Shape;32501;p41"/>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2" name="Google Shape;32502;p41"/>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3" name="Google Shape;32503;p41"/>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4" name="Google Shape;32504;p41"/>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5" name="Google Shape;32505;p41"/>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6" name="Google Shape;32506;p41"/>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7" name="Google Shape;32507;p41"/>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8" name="Google Shape;32508;p41"/>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9" name="Google Shape;32509;p41"/>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0" name="Google Shape;32510;p41"/>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1" name="Google Shape;32511;p41"/>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2" name="Google Shape;32512;p41"/>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3" name="Google Shape;32513;p41"/>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4" name="Google Shape;32514;p41"/>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5" name="Google Shape;32515;p41"/>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6" name="Google Shape;32516;p41"/>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7" name="Google Shape;32517;p41"/>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8" name="Google Shape;32518;p41"/>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9" name="Google Shape;32519;p41"/>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0" name="Google Shape;32520;p41"/>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1" name="Google Shape;32521;p41"/>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2" name="Google Shape;32522;p41"/>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3" name="Google Shape;32523;p41"/>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4" name="Google Shape;32524;p41"/>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5" name="Google Shape;32525;p41"/>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6" name="Google Shape;32526;p41"/>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7" name="Google Shape;32527;p41"/>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8" name="Google Shape;32528;p41"/>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9" name="Google Shape;32529;p41"/>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0" name="Google Shape;32530;p41"/>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1" name="Google Shape;32531;p41"/>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2" name="Google Shape;32532;p41"/>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3" name="Google Shape;32533;p41"/>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4" name="Google Shape;32534;p41"/>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5" name="Google Shape;32535;p41"/>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6" name="Google Shape;32536;p41"/>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7" name="Google Shape;32537;p41"/>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8" name="Google Shape;32538;p41"/>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9" name="Google Shape;32539;p41"/>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0" name="Google Shape;32540;p41"/>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1" name="Google Shape;32541;p41"/>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2" name="Google Shape;32542;p41"/>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3" name="Google Shape;32543;p41"/>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4" name="Google Shape;32544;p41"/>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5" name="Google Shape;32545;p41"/>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6" name="Google Shape;32546;p41"/>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7" name="Google Shape;32547;p41"/>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8" name="Google Shape;32548;p41"/>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9" name="Google Shape;32549;p41"/>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0" name="Google Shape;32550;p41"/>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1" name="Google Shape;32551;p41"/>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2" name="Google Shape;32552;p41"/>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3" name="Google Shape;32553;p41"/>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4" name="Google Shape;32554;p41"/>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5" name="Google Shape;32555;p41"/>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6" name="Google Shape;32556;p41"/>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7" name="Google Shape;32557;p41"/>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8" name="Google Shape;32558;p41"/>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9" name="Google Shape;32559;p41"/>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0" name="Google Shape;32560;p41"/>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1" name="Google Shape;32561;p41"/>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2" name="Google Shape;32562;p41"/>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3" name="Google Shape;32563;p41"/>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4" name="Google Shape;32564;p41"/>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5" name="Google Shape;32565;p41"/>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6" name="Google Shape;32566;p41"/>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7" name="Google Shape;32567;p41"/>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8" name="Google Shape;32568;p41"/>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9" name="Google Shape;32569;p41"/>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0" name="Google Shape;32570;p41"/>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1" name="Google Shape;32571;p41"/>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2" name="Google Shape;32572;p41"/>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3" name="Google Shape;32573;p41"/>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4" name="Google Shape;32574;p41"/>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5" name="Google Shape;32575;p41"/>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6" name="Google Shape;32576;p41"/>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7" name="Google Shape;32577;p41"/>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8" name="Google Shape;32578;p41"/>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9" name="Google Shape;32579;p41"/>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0" name="Google Shape;32580;p41"/>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1" name="Google Shape;32581;p41"/>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2" name="Google Shape;32582;p41"/>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3" name="Google Shape;32583;p41"/>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4" name="Google Shape;32584;p41"/>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5" name="Google Shape;32585;p41"/>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6" name="Google Shape;32586;p41"/>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7" name="Google Shape;32587;p41"/>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8" name="Google Shape;32588;p41"/>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9" name="Google Shape;32589;p41"/>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0" name="Google Shape;32590;p41"/>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1" name="Google Shape;32591;p41"/>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2" name="Google Shape;32592;p41"/>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3" name="Google Shape;32593;p41"/>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4" name="Google Shape;32594;p41"/>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5" name="Google Shape;32595;p41"/>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6" name="Google Shape;32596;p41"/>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7" name="Google Shape;32597;p41"/>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8" name="Google Shape;32598;p41"/>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9" name="Google Shape;32599;p41"/>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0" name="Google Shape;32600;p41"/>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1" name="Google Shape;32601;p41"/>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only 2 ">
  <p:cSld name="CUSTOM_8">
    <p:spTree>
      <p:nvGrpSpPr>
        <p:cNvPr id="1" name="Shape 32602"/>
        <p:cNvGrpSpPr/>
        <p:nvPr/>
      </p:nvGrpSpPr>
      <p:grpSpPr>
        <a:xfrm>
          <a:off x="0" y="0"/>
          <a:ext cx="0" cy="0"/>
          <a:chOff x="0" y="0"/>
          <a:chExt cx="0" cy="0"/>
        </a:xfrm>
      </p:grpSpPr>
      <p:grpSp>
        <p:nvGrpSpPr>
          <p:cNvPr id="32603" name="Google Shape;32603;p42"/>
          <p:cNvGrpSpPr/>
          <p:nvPr/>
        </p:nvGrpSpPr>
        <p:grpSpPr>
          <a:xfrm>
            <a:off x="-121" y="220623"/>
            <a:ext cx="9171930" cy="4672647"/>
            <a:chOff x="238125" y="1020352"/>
            <a:chExt cx="7163891" cy="3649650"/>
          </a:xfrm>
        </p:grpSpPr>
        <p:sp>
          <p:nvSpPr>
            <p:cNvPr id="32604" name="Google Shape;32604;p42"/>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5" name="Google Shape;32605;p42"/>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6" name="Google Shape;32606;p42"/>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7" name="Google Shape;32607;p42"/>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608" name="Google Shape;32608;p42"/>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32609" name="Google Shape;32609;p42"/>
          <p:cNvGrpSpPr/>
          <p:nvPr/>
        </p:nvGrpSpPr>
        <p:grpSpPr>
          <a:xfrm>
            <a:off x="23568" y="-688301"/>
            <a:ext cx="9152207" cy="6520116"/>
            <a:chOff x="238075" y="312675"/>
            <a:chExt cx="7142350" cy="5088275"/>
          </a:xfrm>
        </p:grpSpPr>
        <p:sp>
          <p:nvSpPr>
            <p:cNvPr id="32610" name="Google Shape;32610;p42"/>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1" name="Google Shape;32611;p42"/>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2" name="Google Shape;32612;p42"/>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3" name="Google Shape;32613;p42"/>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4" name="Google Shape;32614;p42"/>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5" name="Google Shape;32615;p42"/>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6" name="Google Shape;32616;p42"/>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7" name="Google Shape;32617;p42"/>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8" name="Google Shape;32618;p42"/>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9" name="Google Shape;32619;p42"/>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0" name="Google Shape;32620;p42"/>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1" name="Google Shape;32621;p42"/>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2" name="Google Shape;32622;p42"/>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3" name="Google Shape;32623;p42"/>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4" name="Google Shape;32624;p42"/>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5" name="Google Shape;32625;p42"/>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6" name="Google Shape;32626;p42"/>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7" name="Google Shape;32627;p42"/>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8" name="Google Shape;32628;p42"/>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9" name="Google Shape;32629;p42"/>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0" name="Google Shape;32630;p42"/>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1" name="Google Shape;32631;p42"/>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2" name="Google Shape;32632;p42"/>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3" name="Google Shape;32633;p42"/>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4" name="Google Shape;32634;p42"/>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5" name="Google Shape;32635;p42"/>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6" name="Google Shape;32636;p42"/>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7" name="Google Shape;32637;p42"/>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8" name="Google Shape;32638;p42"/>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9" name="Google Shape;32639;p42"/>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0" name="Google Shape;32640;p42"/>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1" name="Google Shape;32641;p42"/>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2" name="Google Shape;32642;p42"/>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3" name="Google Shape;32643;p42"/>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4" name="Google Shape;32644;p42"/>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5" name="Google Shape;32645;p42"/>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6" name="Google Shape;32646;p42"/>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7" name="Google Shape;32647;p42"/>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8" name="Google Shape;32648;p42"/>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9" name="Google Shape;32649;p42"/>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0" name="Google Shape;32650;p42"/>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1" name="Google Shape;32651;p42"/>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2" name="Google Shape;32652;p42"/>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3" name="Google Shape;32653;p42"/>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4" name="Google Shape;32654;p42"/>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5" name="Google Shape;32655;p42"/>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6" name="Google Shape;32656;p42"/>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7" name="Google Shape;32657;p42"/>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8" name="Google Shape;32658;p42"/>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9" name="Google Shape;32659;p42"/>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0" name="Google Shape;32660;p42"/>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1" name="Google Shape;32661;p42"/>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2" name="Google Shape;32662;p42"/>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3" name="Google Shape;32663;p42"/>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4" name="Google Shape;32664;p42"/>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5" name="Google Shape;32665;p42"/>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6" name="Google Shape;32666;p42"/>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7" name="Google Shape;32667;p42"/>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8" name="Google Shape;32668;p42"/>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9" name="Google Shape;32669;p42"/>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0" name="Google Shape;32670;p42"/>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1" name="Google Shape;32671;p42"/>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2" name="Google Shape;32672;p42"/>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3" name="Google Shape;32673;p42"/>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4" name="Google Shape;32674;p42"/>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5" name="Google Shape;32675;p42"/>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6" name="Google Shape;32676;p42"/>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7" name="Google Shape;32677;p42"/>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8" name="Google Shape;32678;p42"/>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9" name="Google Shape;32679;p42"/>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0" name="Google Shape;32680;p42"/>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1" name="Google Shape;32681;p42"/>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2" name="Google Shape;32682;p42"/>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3" name="Google Shape;32683;p42"/>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4" name="Google Shape;32684;p42"/>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5" name="Google Shape;32685;p42"/>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6" name="Google Shape;32686;p42"/>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7" name="Google Shape;32687;p42"/>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8" name="Google Shape;32688;p42"/>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9" name="Google Shape;32689;p42"/>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0" name="Google Shape;32690;p42"/>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1" name="Google Shape;32691;p42"/>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2" name="Google Shape;32692;p42"/>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3" name="Google Shape;32693;p42"/>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4" name="Google Shape;32694;p42"/>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5" name="Google Shape;32695;p42"/>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6" name="Google Shape;32696;p42"/>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7" name="Google Shape;32697;p42"/>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8" name="Google Shape;32698;p42"/>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9" name="Google Shape;32699;p42"/>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0" name="Google Shape;32700;p42"/>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1" name="Google Shape;32701;p42"/>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2" name="Google Shape;32702;p42"/>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3" name="Google Shape;32703;p42"/>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4" name="Google Shape;32704;p42"/>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5" name="Google Shape;32705;p42"/>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6" name="Google Shape;32706;p42"/>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7" name="Google Shape;32707;p42"/>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8" name="Google Shape;32708;p42"/>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9" name="Google Shape;32709;p42"/>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0" name="Google Shape;32710;p42"/>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1" name="Google Shape;32711;p42"/>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2" name="Google Shape;32712;p42"/>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3" name="Google Shape;32713;p42"/>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4" name="Google Shape;32714;p42"/>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5" name="Google Shape;32715;p42"/>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6" name="Google Shape;32716;p42"/>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7" name="Google Shape;32717;p42"/>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8" name="Google Shape;32718;p42"/>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9" name="Google Shape;32719;p42"/>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0" name="Google Shape;32720;p42"/>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1" name="Google Shape;32721;p42"/>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2" name="Google Shape;32722;p42"/>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3" name="Google Shape;32723;p42"/>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4" name="Google Shape;32724;p42"/>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5" name="Google Shape;32725;p42"/>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6" name="Google Shape;32726;p42"/>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7" name="Google Shape;32727;p42"/>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8" name="Google Shape;32728;p42"/>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9" name="Google Shape;32729;p42"/>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0" name="Google Shape;32730;p42"/>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1" name="Google Shape;32731;p42"/>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2" name="Google Shape;32732;p42"/>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3" name="Google Shape;32733;p42"/>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4" name="Google Shape;32734;p42"/>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5" name="Google Shape;32735;p42"/>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6" name="Google Shape;32736;p42"/>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7" name="Google Shape;32737;p42"/>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8" name="Google Shape;32738;p42"/>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9" name="Google Shape;32739;p42"/>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0" name="Google Shape;32740;p42"/>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1" name="Google Shape;32741;p42"/>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2" name="Google Shape;32742;p42"/>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3" name="Google Shape;32743;p42"/>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4" name="Google Shape;32744;p42"/>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5" name="Google Shape;32745;p42"/>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6" name="Google Shape;32746;p42"/>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7" name="Google Shape;32747;p42"/>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8" name="Google Shape;32748;p42"/>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9" name="Google Shape;32749;p42"/>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0" name="Google Shape;32750;p42"/>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1" name="Google Shape;32751;p42"/>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2" name="Google Shape;32752;p42"/>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3" name="Google Shape;32753;p42"/>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4" name="Google Shape;32754;p42"/>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5" name="Google Shape;32755;p42"/>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6" name="Google Shape;32756;p42"/>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7" name="Google Shape;32757;p42"/>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8" name="Google Shape;32758;p42"/>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9" name="Google Shape;32759;p42"/>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0" name="Google Shape;32760;p42"/>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1" name="Google Shape;32761;p42"/>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2" name="Google Shape;32762;p42"/>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3" name="Google Shape;32763;p42"/>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4" name="Google Shape;32764;p42"/>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5" name="Google Shape;32765;p42"/>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6" name="Google Shape;32766;p42"/>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7" name="Google Shape;32767;p42"/>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8" name="Google Shape;32768;p42"/>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9" name="Google Shape;32769;p42"/>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0" name="Google Shape;32770;p42"/>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1" name="Google Shape;32771;p42"/>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2" name="Google Shape;32772;p42"/>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3" name="Google Shape;32773;p42"/>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4" name="Google Shape;32774;p42"/>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5" name="Google Shape;32775;p42"/>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6" name="Google Shape;32776;p42"/>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7" name="Google Shape;32777;p42"/>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8" name="Google Shape;32778;p42"/>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9" name="Google Shape;32779;p42"/>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0" name="Google Shape;32780;p42"/>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1" name="Google Shape;32781;p42"/>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2" name="Google Shape;32782;p42"/>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3" name="Google Shape;32783;p42"/>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4" name="Google Shape;32784;p42"/>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5" name="Google Shape;32785;p42"/>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6" name="Google Shape;32786;p42"/>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7" name="Google Shape;32787;p42"/>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8" name="Google Shape;32788;p42"/>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9" name="Google Shape;32789;p42"/>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0" name="Google Shape;32790;p42"/>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1" name="Google Shape;32791;p42"/>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2" name="Google Shape;32792;p42"/>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3" name="Google Shape;32793;p42"/>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4" name="Google Shape;32794;p42"/>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5" name="Google Shape;32795;p42"/>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6" name="Google Shape;32796;p42"/>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7" name="Google Shape;32797;p42"/>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8" name="Google Shape;32798;p42"/>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9" name="Google Shape;32799;p42"/>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0" name="Google Shape;32800;p42"/>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1" name="Google Shape;32801;p42"/>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2" name="Google Shape;32802;p42"/>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3" name="Google Shape;32803;p42"/>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4" name="Google Shape;32804;p42"/>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5" name="Google Shape;32805;p42"/>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6" name="Google Shape;32806;p42"/>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7" name="Google Shape;32807;p42"/>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8" name="Google Shape;32808;p42"/>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9" name="Google Shape;32809;p42"/>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0" name="Google Shape;32810;p42"/>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1" name="Google Shape;32811;p42"/>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2" name="Google Shape;32812;p42"/>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3" name="Google Shape;32813;p42"/>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4" name="Google Shape;32814;p42"/>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5" name="Google Shape;32815;p42"/>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6" name="Google Shape;32816;p42"/>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7" name="Google Shape;32817;p42"/>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8" name="Google Shape;32818;p42"/>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9" name="Google Shape;32819;p42"/>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0" name="Google Shape;32820;p42"/>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1" name="Google Shape;32821;p42"/>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2" name="Google Shape;32822;p42"/>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3" name="Google Shape;32823;p42"/>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4" name="Google Shape;32824;p42"/>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5" name="Google Shape;32825;p42"/>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6" name="Google Shape;32826;p42"/>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7" name="Google Shape;32827;p42"/>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8" name="Google Shape;32828;p42"/>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9" name="Google Shape;32829;p42"/>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0" name="Google Shape;32830;p42"/>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1" name="Google Shape;32831;p42"/>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2" name="Google Shape;32832;p42"/>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3" name="Google Shape;32833;p42"/>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4" name="Google Shape;32834;p42"/>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5" name="Google Shape;32835;p42"/>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6" name="Google Shape;32836;p42"/>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7" name="Google Shape;32837;p42"/>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8" name="Google Shape;32838;p42"/>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9" name="Google Shape;32839;p42"/>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0" name="Google Shape;32840;p42"/>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1" name="Google Shape;32841;p42"/>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2" name="Google Shape;32842;p42"/>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3" name="Google Shape;32843;p42"/>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4" name="Google Shape;32844;p42"/>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5" name="Google Shape;32845;p42"/>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6" name="Google Shape;32846;p42"/>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7" name="Google Shape;32847;p42"/>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8" name="Google Shape;32848;p42"/>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9" name="Google Shape;32849;p42"/>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0" name="Google Shape;32850;p42"/>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1" name="Google Shape;32851;p42"/>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2" name="Google Shape;32852;p42"/>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3" name="Google Shape;32853;p42"/>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4" name="Google Shape;32854;p42"/>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5" name="Google Shape;32855;p42"/>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6" name="Google Shape;32856;p42"/>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7" name="Google Shape;32857;p42"/>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8" name="Google Shape;32858;p42"/>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9" name="Google Shape;32859;p42"/>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0" name="Google Shape;32860;p42"/>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1" name="Google Shape;32861;p42"/>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2" name="Google Shape;32862;p42"/>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3" name="Google Shape;32863;p42"/>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4" name="Google Shape;32864;p42"/>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5" name="Google Shape;32865;p42"/>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6" name="Google Shape;32866;p42"/>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7" name="Google Shape;32867;p42"/>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8" name="Google Shape;32868;p42"/>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9" name="Google Shape;32869;p42"/>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0" name="Google Shape;32870;p42"/>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1" name="Google Shape;32871;p42"/>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2" name="Google Shape;32872;p42"/>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3" name="Google Shape;32873;p42"/>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4" name="Google Shape;32874;p42"/>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5" name="Google Shape;32875;p42"/>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6" name="Google Shape;32876;p42"/>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7" name="Google Shape;32877;p42"/>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8" name="Google Shape;32878;p42"/>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9" name="Google Shape;32879;p42"/>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0" name="Google Shape;32880;p42"/>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1" name="Google Shape;32881;p42"/>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2" name="Google Shape;32882;p42"/>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3" name="Google Shape;32883;p42"/>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4" name="Google Shape;32884;p42"/>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5" name="Google Shape;32885;p42"/>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6" name="Google Shape;32886;p42"/>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7" name="Google Shape;32887;p42"/>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8" name="Google Shape;32888;p42"/>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9" name="Google Shape;32889;p42"/>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0" name="Google Shape;32890;p42"/>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1" name="Google Shape;32891;p42"/>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2" name="Google Shape;32892;p42"/>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3" name="Google Shape;32893;p42"/>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4" name="Google Shape;32894;p42"/>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5" name="Google Shape;32895;p42"/>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6" name="Google Shape;32896;p42"/>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7" name="Google Shape;32897;p42"/>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8" name="Google Shape;32898;p42"/>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9" name="Google Shape;32899;p42"/>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0" name="Google Shape;32900;p42"/>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1" name="Google Shape;32901;p42"/>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2" name="Google Shape;32902;p42"/>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3" name="Google Shape;32903;p42"/>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4" name="Google Shape;32904;p42"/>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5" name="Google Shape;32905;p42"/>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6" name="Google Shape;32906;p42"/>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7" name="Google Shape;32907;p42"/>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8" name="Google Shape;32908;p42"/>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9" name="Google Shape;32909;p42"/>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0" name="Google Shape;32910;p42"/>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1" name="Google Shape;32911;p42"/>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2" name="Google Shape;32912;p42"/>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3" name="Google Shape;32913;p42"/>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4" name="Google Shape;32914;p42"/>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5" name="Google Shape;32915;p42"/>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6" name="Google Shape;32916;p42"/>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7" name="Google Shape;32917;p42"/>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8" name="Google Shape;32918;p42"/>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9" name="Google Shape;32919;p42"/>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0" name="Google Shape;32920;p42"/>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1" name="Google Shape;32921;p42"/>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2" name="Google Shape;32922;p42"/>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3" name="Google Shape;32923;p42"/>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4" name="Google Shape;32924;p42"/>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5" name="Google Shape;32925;p42"/>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6" name="Google Shape;32926;p42"/>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7" name="Google Shape;32927;p42"/>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8" name="Google Shape;32928;p42"/>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9" name="Google Shape;32929;p42"/>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0" name="Google Shape;32930;p42"/>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1" name="Google Shape;32931;p42"/>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2" name="Google Shape;32932;p42"/>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3" name="Google Shape;32933;p42"/>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4" name="Google Shape;32934;p42"/>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5" name="Google Shape;32935;p42"/>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6" name="Google Shape;32936;p42"/>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7" name="Google Shape;32937;p42"/>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8" name="Google Shape;32938;p42"/>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9" name="Google Shape;32939;p42"/>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0" name="Google Shape;32940;p42"/>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1" name="Google Shape;32941;p42"/>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2" name="Google Shape;32942;p42"/>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3" name="Google Shape;32943;p42"/>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4" name="Google Shape;32944;p42"/>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5" name="Google Shape;32945;p42"/>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6" name="Google Shape;32946;p42"/>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7" name="Google Shape;32947;p42"/>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8" name="Google Shape;32948;p42"/>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9" name="Google Shape;32949;p42"/>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0" name="Google Shape;32950;p42"/>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1" name="Google Shape;32951;p42"/>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2" name="Google Shape;32952;p42"/>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3" name="Google Shape;32953;p42"/>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4" name="Google Shape;32954;p42"/>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5" name="Google Shape;32955;p42"/>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6" name="Google Shape;32956;p42"/>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7" name="Google Shape;32957;p42"/>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8" name="Google Shape;32958;p42"/>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9" name="Google Shape;32959;p42"/>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0" name="Google Shape;32960;p42"/>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1" name="Google Shape;32961;p42"/>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2" name="Google Shape;32962;p42"/>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3" name="Google Shape;32963;p42"/>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4" name="Google Shape;32964;p42"/>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5" name="Google Shape;32965;p42"/>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6" name="Google Shape;32966;p42"/>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7" name="Google Shape;32967;p42"/>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8" name="Google Shape;32968;p42"/>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9" name="Google Shape;32969;p42"/>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0" name="Google Shape;32970;p42"/>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1" name="Google Shape;32971;p42"/>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2" name="Google Shape;32972;p42"/>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3" name="Google Shape;32973;p42"/>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4" name="Google Shape;32974;p42"/>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5" name="Google Shape;32975;p42"/>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6" name="Google Shape;32976;p42"/>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7" name="Google Shape;32977;p42"/>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8" name="Google Shape;32978;p42"/>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9" name="Google Shape;32979;p42"/>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0" name="Google Shape;32980;p42"/>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1" name="Google Shape;32981;p42"/>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2" name="Google Shape;32982;p42"/>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3" name="Google Shape;32983;p42"/>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4" name="Google Shape;32984;p42"/>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5" name="Google Shape;32985;p42"/>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6" name="Google Shape;32986;p42"/>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7" name="Google Shape;32987;p42"/>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8" name="Google Shape;32988;p42"/>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9" name="Google Shape;32989;p42"/>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0" name="Google Shape;32990;p42"/>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1" name="Google Shape;32991;p42"/>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2" name="Google Shape;32992;p42"/>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3" name="Google Shape;32993;p42"/>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4" name="Google Shape;32994;p42"/>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5" name="Google Shape;32995;p42"/>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6" name="Google Shape;32996;p42"/>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7" name="Google Shape;32997;p42"/>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8" name="Google Shape;32998;p42"/>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9" name="Google Shape;32999;p42"/>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0" name="Google Shape;33000;p42"/>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1" name="Google Shape;33001;p42"/>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2" name="Google Shape;33002;p42"/>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3" name="Google Shape;33003;p42"/>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4" name="Google Shape;33004;p42"/>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5" name="Google Shape;33005;p42"/>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6" name="Google Shape;33006;p42"/>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7" name="Google Shape;33007;p42"/>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8" name="Google Shape;33008;p42"/>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9" name="Google Shape;33009;p42"/>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0" name="Google Shape;33010;p42"/>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1" name="Google Shape;33011;p42"/>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2" name="Google Shape;33012;p42"/>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3" name="Google Shape;33013;p42"/>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4" name="Google Shape;33014;p42"/>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5" name="Google Shape;33015;p42"/>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6" name="Google Shape;33016;p42"/>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7" name="Google Shape;33017;p42"/>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8" name="Google Shape;33018;p42"/>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9" name="Google Shape;33019;p42"/>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0" name="Google Shape;33020;p42"/>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1" name="Google Shape;33021;p42"/>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2" name="Google Shape;33022;p42"/>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3" name="Google Shape;33023;p42"/>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4" name="Google Shape;33024;p42"/>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5" name="Google Shape;33025;p42"/>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6" name="Google Shape;33026;p42"/>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7" name="Google Shape;33027;p42"/>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8" name="Google Shape;33028;p42"/>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9" name="Google Shape;33029;p42"/>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0" name="Google Shape;33030;p42"/>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1" name="Google Shape;33031;p42"/>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2" name="Google Shape;33032;p42"/>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3" name="Google Shape;33033;p42"/>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4" name="Google Shape;33034;p42"/>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5" name="Google Shape;33035;p42"/>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6" name="Google Shape;33036;p42"/>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7" name="Google Shape;33037;p42"/>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8" name="Google Shape;33038;p42"/>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9" name="Google Shape;33039;p42"/>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0" name="Google Shape;33040;p42"/>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1" name="Google Shape;33041;p42"/>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2" name="Google Shape;33042;p42"/>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3" name="Google Shape;33043;p42"/>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4" name="Google Shape;33044;p42"/>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5" name="Google Shape;33045;p42"/>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6" name="Google Shape;33046;p42"/>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7" name="Google Shape;33047;p42"/>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8" name="Google Shape;33048;p42"/>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9" name="Google Shape;33049;p42"/>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0" name="Google Shape;33050;p42"/>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1" name="Google Shape;33051;p42"/>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2" name="Google Shape;33052;p42"/>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3" name="Google Shape;33053;p42"/>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4" name="Google Shape;33054;p42"/>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5" name="Google Shape;33055;p42"/>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6" name="Google Shape;33056;p42"/>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7" name="Google Shape;33057;p42"/>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8" name="Google Shape;33058;p42"/>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9" name="Google Shape;33059;p42"/>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0" name="Google Shape;33060;p42"/>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1" name="Google Shape;33061;p42"/>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2" name="Google Shape;33062;p42"/>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3" name="Google Shape;33063;p42"/>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4" name="Google Shape;33064;p42"/>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5" name="Google Shape;33065;p42"/>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6" name="Google Shape;33066;p42"/>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7" name="Google Shape;33067;p42"/>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8" name="Google Shape;33068;p42"/>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9" name="Google Shape;33069;p42"/>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0" name="Google Shape;33070;p42"/>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1" name="Google Shape;33071;p42"/>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2" name="Google Shape;33072;p42"/>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3" name="Google Shape;33073;p42"/>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4" name="Google Shape;33074;p42"/>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5" name="Google Shape;33075;p42"/>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6" name="Google Shape;33076;p42"/>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7" name="Google Shape;33077;p42"/>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8" name="Google Shape;33078;p42"/>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9" name="Google Shape;33079;p42"/>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0" name="Google Shape;33080;p42"/>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1" name="Google Shape;33081;p42"/>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2" name="Google Shape;33082;p42"/>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3" name="Google Shape;33083;p42"/>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4" name="Google Shape;33084;p42"/>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5" name="Google Shape;33085;p42"/>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6" name="Google Shape;33086;p42"/>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7" name="Google Shape;33087;p42"/>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8" name="Google Shape;33088;p42"/>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9" name="Google Shape;33089;p42"/>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0" name="Google Shape;33090;p42"/>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1" name="Google Shape;33091;p42"/>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2" name="Google Shape;33092;p42"/>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3" name="Google Shape;33093;p42"/>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4" name="Google Shape;33094;p42"/>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5" name="Google Shape;33095;p42"/>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6" name="Google Shape;33096;p42"/>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7" name="Google Shape;33097;p42"/>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8" name="Google Shape;33098;p42"/>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9" name="Google Shape;33099;p42"/>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0" name="Google Shape;33100;p42"/>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1" name="Google Shape;33101;p42"/>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2" name="Google Shape;33102;p42"/>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3" name="Google Shape;33103;p42"/>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4" name="Google Shape;33104;p42"/>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5" name="Google Shape;33105;p42"/>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6" name="Google Shape;33106;p42"/>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7" name="Google Shape;33107;p42"/>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8" name="Google Shape;33108;p42"/>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9" name="Google Shape;33109;p42"/>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0" name="Google Shape;33110;p42"/>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1" name="Google Shape;33111;p42"/>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2" name="Google Shape;33112;p42"/>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3" name="Google Shape;33113;p42"/>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4" name="Google Shape;33114;p42"/>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5" name="Google Shape;33115;p42"/>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6" name="Google Shape;33116;p42"/>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7" name="Google Shape;33117;p42"/>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8" name="Google Shape;33118;p42"/>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9" name="Google Shape;33119;p42"/>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0" name="Google Shape;33120;p42"/>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1" name="Google Shape;33121;p42"/>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2" name="Google Shape;33122;p42"/>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3" name="Google Shape;33123;p42"/>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4" name="Google Shape;33124;p42"/>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5" name="Google Shape;33125;p42"/>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6" name="Google Shape;33126;p42"/>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7" name="Google Shape;33127;p42"/>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8" name="Google Shape;33128;p42"/>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9" name="Google Shape;33129;p42"/>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0" name="Google Shape;33130;p42"/>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1" name="Google Shape;33131;p42"/>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2" name="Google Shape;33132;p42"/>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3" name="Google Shape;33133;p42"/>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4" name="Google Shape;33134;p42"/>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5" name="Google Shape;33135;p42"/>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6" name="Google Shape;33136;p42"/>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7" name="Google Shape;33137;p42"/>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8" name="Google Shape;33138;p42"/>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9" name="Google Shape;33139;p42"/>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0" name="Google Shape;33140;p42"/>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1" name="Google Shape;33141;p42"/>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2" name="Google Shape;33142;p42"/>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3" name="Google Shape;33143;p42"/>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4" name="Google Shape;33144;p42"/>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5" name="Google Shape;33145;p42"/>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6" name="Google Shape;33146;p42"/>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7" name="Google Shape;33147;p42"/>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8" name="Google Shape;33148;p42"/>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9" name="Google Shape;33149;p42"/>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0" name="Google Shape;33150;p42"/>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1" name="Google Shape;33151;p42"/>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2" name="Google Shape;33152;p42"/>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3" name="Google Shape;33153;p42"/>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4" name="Google Shape;33154;p42"/>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5" name="Google Shape;33155;p42"/>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6" name="Google Shape;33156;p42"/>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7" name="Google Shape;33157;p42"/>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8" name="Google Shape;33158;p42"/>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9" name="Google Shape;33159;p42"/>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0" name="Google Shape;33160;p42"/>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1" name="Google Shape;33161;p42"/>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2" name="Google Shape;33162;p42"/>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3" name="Google Shape;33163;p42"/>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4" name="Google Shape;33164;p42"/>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5" name="Google Shape;33165;p42"/>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6" name="Google Shape;33166;p42"/>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7" name="Google Shape;33167;p42"/>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8" name="Google Shape;33168;p42"/>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9" name="Google Shape;33169;p42"/>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0" name="Google Shape;33170;p42"/>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1" name="Google Shape;33171;p42"/>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2" name="Google Shape;33172;p42"/>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3" name="Google Shape;33173;p42"/>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4" name="Google Shape;33174;p42"/>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5" name="Google Shape;33175;p42"/>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6" name="Google Shape;33176;p42"/>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7" name="Google Shape;33177;p42"/>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8" name="Google Shape;33178;p42"/>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9" name="Google Shape;33179;p42"/>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0" name="Google Shape;33180;p42"/>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1" name="Google Shape;33181;p42"/>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2" name="Google Shape;33182;p42"/>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3" name="Google Shape;33183;p42"/>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4" name="Google Shape;33184;p42"/>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5" name="Google Shape;33185;p42"/>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6" name="Google Shape;33186;p42"/>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7" name="Google Shape;33187;p42"/>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8" name="Google Shape;33188;p42"/>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9" name="Google Shape;33189;p42"/>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0" name="Google Shape;33190;p42"/>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1" name="Google Shape;33191;p42"/>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2" name="Google Shape;33192;p42"/>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93" name="Google Shape;33193;p42"/>
          <p:cNvGrpSpPr/>
          <p:nvPr/>
        </p:nvGrpSpPr>
        <p:grpSpPr>
          <a:xfrm>
            <a:off x="-128548" y="-596017"/>
            <a:ext cx="9357872" cy="6281452"/>
            <a:chOff x="235375" y="458950"/>
            <a:chExt cx="7145050" cy="4796100"/>
          </a:xfrm>
        </p:grpSpPr>
        <p:sp>
          <p:nvSpPr>
            <p:cNvPr id="33194" name="Google Shape;33194;p42"/>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5" name="Google Shape;33195;p42"/>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6" name="Google Shape;33196;p42"/>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7" name="Google Shape;33197;p42"/>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8" name="Google Shape;33198;p42"/>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9" name="Google Shape;33199;p42"/>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0" name="Google Shape;33200;p42"/>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1" name="Google Shape;33201;p42"/>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2" name="Google Shape;33202;p42"/>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3" name="Google Shape;33203;p42"/>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4" name="Google Shape;33204;p42"/>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5" name="Google Shape;33205;p42"/>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6" name="Google Shape;33206;p42"/>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7" name="Google Shape;33207;p42"/>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8" name="Google Shape;33208;p42"/>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9" name="Google Shape;33209;p42"/>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0" name="Google Shape;33210;p42"/>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1" name="Google Shape;33211;p42"/>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2" name="Google Shape;33212;p42"/>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3" name="Google Shape;33213;p42"/>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4" name="Google Shape;33214;p42"/>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5" name="Google Shape;33215;p42"/>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6" name="Google Shape;33216;p42"/>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7" name="Google Shape;33217;p42"/>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8" name="Google Shape;33218;p42"/>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9" name="Google Shape;33219;p42"/>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0" name="Google Shape;33220;p42"/>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1" name="Google Shape;33221;p42"/>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2" name="Google Shape;33222;p42"/>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3" name="Google Shape;33223;p42"/>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4" name="Google Shape;33224;p42"/>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5" name="Google Shape;33225;p42"/>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6" name="Google Shape;33226;p42"/>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7" name="Google Shape;33227;p42"/>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8" name="Google Shape;33228;p42"/>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9" name="Google Shape;33229;p42"/>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0" name="Google Shape;33230;p42"/>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1" name="Google Shape;33231;p42"/>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2" name="Google Shape;33232;p42"/>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3" name="Google Shape;33233;p42"/>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4" name="Google Shape;33234;p42"/>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5" name="Google Shape;33235;p42"/>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6" name="Google Shape;33236;p42"/>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7" name="Google Shape;33237;p42"/>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8" name="Google Shape;33238;p42"/>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9" name="Google Shape;33239;p42"/>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0" name="Google Shape;33240;p42"/>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1" name="Google Shape;33241;p42"/>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2" name="Google Shape;33242;p42"/>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3" name="Google Shape;33243;p42"/>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4" name="Google Shape;33244;p42"/>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5" name="Google Shape;33245;p42"/>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6" name="Google Shape;33246;p42"/>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7" name="Google Shape;33247;p42"/>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8" name="Google Shape;33248;p42"/>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9" name="Google Shape;33249;p42"/>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0" name="Google Shape;33250;p42"/>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1" name="Google Shape;33251;p42"/>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2" name="Google Shape;33252;p42"/>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3" name="Google Shape;33253;p42"/>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4" name="Google Shape;33254;p42"/>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5" name="Google Shape;33255;p42"/>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6" name="Google Shape;33256;p42"/>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7" name="Google Shape;33257;p42"/>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8" name="Google Shape;33258;p42"/>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9" name="Google Shape;33259;p42"/>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0" name="Google Shape;33260;p42"/>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1" name="Google Shape;33261;p42"/>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2" name="Google Shape;33262;p42"/>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3" name="Google Shape;33263;p42"/>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4" name="Google Shape;33264;p42"/>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5" name="Google Shape;33265;p42"/>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6" name="Google Shape;33266;p42"/>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7" name="Google Shape;33267;p42"/>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8" name="Google Shape;33268;p42"/>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9" name="Google Shape;33269;p42"/>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0" name="Google Shape;33270;p42"/>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1" name="Google Shape;33271;p42"/>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2" name="Google Shape;33272;p42"/>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3" name="Google Shape;33273;p42"/>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4" name="Google Shape;33274;p42"/>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5" name="Google Shape;33275;p42"/>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6" name="Google Shape;33276;p42"/>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7" name="Google Shape;33277;p42"/>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8" name="Google Shape;33278;p42"/>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9" name="Google Shape;33279;p42"/>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0" name="Google Shape;33280;p42"/>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1" name="Google Shape;33281;p42"/>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2" name="Google Shape;33282;p42"/>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3" name="Google Shape;33283;p42"/>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4" name="Google Shape;33284;p42"/>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5" name="Google Shape;33285;p42"/>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6" name="Google Shape;33286;p42"/>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7" name="Google Shape;33287;p42"/>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8" name="Google Shape;33288;p42"/>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9" name="Google Shape;33289;p42"/>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0" name="Google Shape;33290;p42"/>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1" name="Google Shape;33291;p42"/>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2" name="Google Shape;33292;p42"/>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3" name="Google Shape;33293;p42"/>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4" name="Google Shape;33294;p42"/>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5" name="Google Shape;33295;p42"/>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6" name="Google Shape;33296;p42"/>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7" name="Google Shape;33297;p42"/>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8" name="Google Shape;33298;p42"/>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9" name="Google Shape;33299;p42"/>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0" name="Google Shape;33300;p42"/>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1" name="Google Shape;33301;p42"/>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2" name="Google Shape;33302;p42"/>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3" name="Google Shape;33303;p42"/>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4" name="Google Shape;33304;p42"/>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5" name="Google Shape;33305;p42"/>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6" name="Google Shape;33306;p42"/>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7" name="Google Shape;33307;p42"/>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8" name="Google Shape;33308;p42"/>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9" name="Google Shape;33309;p42"/>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0" name="Google Shape;33310;p42"/>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1" name="Google Shape;33311;p42"/>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2" name="Google Shape;33312;p42"/>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3" name="Google Shape;33313;p42"/>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4" name="Google Shape;33314;p42"/>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5" name="Google Shape;33315;p42"/>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6" name="Google Shape;33316;p42"/>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7" name="Google Shape;33317;p42"/>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8" name="Google Shape;33318;p42"/>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9" name="Google Shape;33319;p42"/>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0" name="Google Shape;33320;p42"/>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1" name="Google Shape;33321;p42"/>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2" name="Google Shape;33322;p42"/>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3" name="Google Shape;33323;p42"/>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4" name="Google Shape;33324;p42"/>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5" name="Google Shape;33325;p42"/>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6" name="Google Shape;33326;p42"/>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7" name="Google Shape;33327;p42"/>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8" name="Google Shape;33328;p42"/>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9" name="Google Shape;33329;p42"/>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0" name="Google Shape;33330;p42"/>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1" name="Google Shape;33331;p42"/>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2" name="Google Shape;33332;p42"/>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3" name="Google Shape;33333;p42"/>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4" name="Google Shape;33334;p42"/>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5" name="Google Shape;33335;p42"/>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6" name="Google Shape;33336;p42"/>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7" name="Google Shape;33337;p42"/>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8" name="Google Shape;33338;p42"/>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9" name="Google Shape;33339;p42"/>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0" name="Google Shape;33340;p42"/>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1" name="Google Shape;33341;p42"/>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2" name="Google Shape;33342;p42"/>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3" name="Google Shape;33343;p42"/>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4" name="Google Shape;33344;p42"/>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5" name="Google Shape;33345;p42"/>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46" name="Google Shape;33346;p42"/>
          <p:cNvGrpSpPr/>
          <p:nvPr/>
        </p:nvGrpSpPr>
        <p:grpSpPr>
          <a:xfrm>
            <a:off x="-79368" y="-558092"/>
            <a:ext cx="9358095" cy="6205603"/>
            <a:chOff x="236675" y="487975"/>
            <a:chExt cx="7144675" cy="4737825"/>
          </a:xfrm>
        </p:grpSpPr>
        <p:sp>
          <p:nvSpPr>
            <p:cNvPr id="33347" name="Google Shape;33347;p42"/>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8" name="Google Shape;33348;p42"/>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9" name="Google Shape;33349;p42"/>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0" name="Google Shape;33350;p42"/>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1" name="Google Shape;33351;p42"/>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2" name="Google Shape;33352;p42"/>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3" name="Google Shape;33353;p42"/>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4" name="Google Shape;33354;p42"/>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5" name="Google Shape;33355;p42"/>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6" name="Google Shape;33356;p42"/>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7" name="Google Shape;33357;p42"/>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8" name="Google Shape;33358;p42"/>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9" name="Google Shape;33359;p42"/>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0" name="Google Shape;33360;p42"/>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1" name="Google Shape;33361;p42"/>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2" name="Google Shape;33362;p42"/>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3" name="Google Shape;33363;p42"/>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4" name="Google Shape;33364;p42"/>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5" name="Google Shape;33365;p42"/>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6" name="Google Shape;33366;p42"/>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7" name="Google Shape;33367;p42"/>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8" name="Google Shape;33368;p42"/>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9" name="Google Shape;33369;p42"/>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0" name="Google Shape;33370;p42"/>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1" name="Google Shape;33371;p42"/>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2" name="Google Shape;33372;p42"/>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3" name="Google Shape;33373;p42"/>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4" name="Google Shape;33374;p42"/>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5" name="Google Shape;33375;p42"/>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6" name="Google Shape;33376;p42"/>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7" name="Google Shape;33377;p42"/>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8" name="Google Shape;33378;p42"/>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9" name="Google Shape;33379;p42"/>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0" name="Google Shape;33380;p42"/>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1" name="Google Shape;33381;p42"/>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2" name="Google Shape;33382;p42"/>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3" name="Google Shape;33383;p42"/>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4" name="Google Shape;33384;p42"/>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5" name="Google Shape;33385;p42"/>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6" name="Google Shape;33386;p42"/>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7" name="Google Shape;33387;p42"/>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8" name="Google Shape;33388;p42"/>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9" name="Google Shape;33389;p42"/>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0" name="Google Shape;33390;p42"/>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1" name="Google Shape;33391;p42"/>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2" name="Google Shape;33392;p42"/>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3" name="Google Shape;33393;p42"/>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4" name="Google Shape;33394;p42"/>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5" name="Google Shape;33395;p42"/>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6" name="Google Shape;33396;p42"/>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7" name="Google Shape;33397;p42"/>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8" name="Google Shape;33398;p42"/>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9" name="Google Shape;33399;p42"/>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0" name="Google Shape;33400;p42"/>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1" name="Google Shape;33401;p42"/>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2" name="Google Shape;33402;p42"/>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3" name="Google Shape;33403;p42"/>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4" name="Google Shape;33404;p42"/>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5" name="Google Shape;33405;p42"/>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6" name="Google Shape;33406;p42"/>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7" name="Google Shape;33407;p42"/>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8" name="Google Shape;33408;p42"/>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9" name="Google Shape;33409;p42"/>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0" name="Google Shape;33410;p42"/>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1" name="Google Shape;33411;p42"/>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2" name="Google Shape;33412;p42"/>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3" name="Google Shape;33413;p42"/>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4" name="Google Shape;33414;p42"/>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5" name="Google Shape;33415;p42"/>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6" name="Google Shape;33416;p42"/>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7" name="Google Shape;33417;p42"/>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8" name="Google Shape;33418;p42"/>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9" name="Google Shape;33419;p42"/>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0" name="Google Shape;33420;p42"/>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1" name="Google Shape;33421;p42"/>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2" name="Google Shape;33422;p42"/>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3" name="Google Shape;33423;p42"/>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4" name="Google Shape;33424;p42"/>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5" name="Google Shape;33425;p42"/>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6" name="Google Shape;33426;p42"/>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7" name="Google Shape;33427;p42"/>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8" name="Google Shape;33428;p42"/>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9" name="Google Shape;33429;p42"/>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0" name="Google Shape;33430;p42"/>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1" name="Google Shape;33431;p42"/>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2" name="Google Shape;33432;p42"/>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3" name="Google Shape;33433;p42"/>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4" name="Google Shape;33434;p42"/>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5" name="Google Shape;33435;p42"/>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6" name="Google Shape;33436;p42"/>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7" name="Google Shape;33437;p42"/>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8" name="Google Shape;33438;p42"/>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9" name="Google Shape;33439;p42"/>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0" name="Google Shape;33440;p42"/>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1" name="Google Shape;33441;p42"/>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2" name="Google Shape;33442;p42"/>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3" name="Google Shape;33443;p42"/>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4" name="Google Shape;33444;p42"/>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5" name="Google Shape;33445;p42"/>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6" name="Google Shape;33446;p42"/>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7" name="Google Shape;33447;p42"/>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8" name="Google Shape;33448;p42"/>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9" name="Google Shape;33449;p42"/>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0" name="Google Shape;33450;p42"/>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1" name="Google Shape;33451;p42"/>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2" name="Google Shape;33452;p42"/>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3" name="Google Shape;33453;p42"/>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4" name="Google Shape;33454;p42"/>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5" name="Google Shape;33455;p42"/>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6" name="Google Shape;33456;p42"/>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7" name="Google Shape;33457;p42"/>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8" name="Google Shape;33458;p42"/>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9" name="Google Shape;33459;p42"/>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0" name="Google Shape;33460;p42"/>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1" name="Google Shape;33461;p42"/>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2" name="Google Shape;33462;p42"/>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3" name="Google Shape;33463;p42"/>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4" name="Google Shape;33464;p42"/>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5" name="Google Shape;33465;p42"/>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6" name="Google Shape;33466;p42"/>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7" name="Google Shape;33467;p42"/>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only 3 ">
  <p:cSld name="CUSTOM_11">
    <p:spTree>
      <p:nvGrpSpPr>
        <p:cNvPr id="1" name="Shape 33468"/>
        <p:cNvGrpSpPr/>
        <p:nvPr/>
      </p:nvGrpSpPr>
      <p:grpSpPr>
        <a:xfrm>
          <a:off x="0" y="0"/>
          <a:ext cx="0" cy="0"/>
          <a:chOff x="0" y="0"/>
          <a:chExt cx="0" cy="0"/>
        </a:xfrm>
      </p:grpSpPr>
      <p:grpSp>
        <p:nvGrpSpPr>
          <p:cNvPr id="33469" name="Google Shape;33469;p43"/>
          <p:cNvGrpSpPr/>
          <p:nvPr/>
        </p:nvGrpSpPr>
        <p:grpSpPr>
          <a:xfrm>
            <a:off x="-121" y="250228"/>
            <a:ext cx="9144255" cy="4643040"/>
            <a:chOff x="238125" y="1043475"/>
            <a:chExt cx="7142275" cy="3626525"/>
          </a:xfrm>
        </p:grpSpPr>
        <p:sp>
          <p:nvSpPr>
            <p:cNvPr id="33470" name="Google Shape;33470;p43"/>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1" name="Google Shape;33471;p43"/>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2" name="Google Shape;33472;p43"/>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3" name="Google Shape;33473;p43"/>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74" name="Google Shape;33474;p43"/>
          <p:cNvGrpSpPr/>
          <p:nvPr/>
        </p:nvGrpSpPr>
        <p:grpSpPr>
          <a:xfrm>
            <a:off x="23568" y="-688301"/>
            <a:ext cx="9152207" cy="6520116"/>
            <a:chOff x="238075" y="312675"/>
            <a:chExt cx="7142350" cy="5088275"/>
          </a:xfrm>
        </p:grpSpPr>
        <p:sp>
          <p:nvSpPr>
            <p:cNvPr id="33475" name="Google Shape;33475;p43"/>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6" name="Google Shape;33476;p43"/>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7" name="Google Shape;33477;p43"/>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8" name="Google Shape;33478;p43"/>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9" name="Google Shape;33479;p43"/>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0" name="Google Shape;33480;p43"/>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1" name="Google Shape;33481;p43"/>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2" name="Google Shape;33482;p43"/>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3" name="Google Shape;33483;p43"/>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4" name="Google Shape;33484;p43"/>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5" name="Google Shape;33485;p43"/>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6" name="Google Shape;33486;p43"/>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7" name="Google Shape;33487;p43"/>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8" name="Google Shape;33488;p43"/>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9" name="Google Shape;33489;p43"/>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0" name="Google Shape;33490;p43"/>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1" name="Google Shape;33491;p43"/>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2" name="Google Shape;33492;p43"/>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3" name="Google Shape;33493;p43"/>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4" name="Google Shape;33494;p43"/>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5" name="Google Shape;33495;p43"/>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6" name="Google Shape;33496;p43"/>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7" name="Google Shape;33497;p43"/>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8" name="Google Shape;33498;p43"/>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9" name="Google Shape;33499;p43"/>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0" name="Google Shape;33500;p43"/>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1" name="Google Shape;33501;p43"/>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2" name="Google Shape;33502;p43"/>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3" name="Google Shape;33503;p43"/>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4" name="Google Shape;33504;p43"/>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5" name="Google Shape;33505;p43"/>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6" name="Google Shape;33506;p43"/>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7" name="Google Shape;33507;p43"/>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8" name="Google Shape;33508;p43"/>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9" name="Google Shape;33509;p43"/>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0" name="Google Shape;33510;p43"/>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1" name="Google Shape;33511;p43"/>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2" name="Google Shape;33512;p43"/>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3" name="Google Shape;33513;p43"/>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4" name="Google Shape;33514;p43"/>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5" name="Google Shape;33515;p43"/>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6" name="Google Shape;33516;p43"/>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7" name="Google Shape;33517;p43"/>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8" name="Google Shape;33518;p43"/>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9" name="Google Shape;33519;p43"/>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0" name="Google Shape;33520;p43"/>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1" name="Google Shape;33521;p43"/>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2" name="Google Shape;33522;p43"/>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3" name="Google Shape;33523;p43"/>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4" name="Google Shape;33524;p43"/>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5" name="Google Shape;33525;p43"/>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6" name="Google Shape;33526;p43"/>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7" name="Google Shape;33527;p43"/>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8" name="Google Shape;33528;p43"/>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9" name="Google Shape;33529;p43"/>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0" name="Google Shape;33530;p43"/>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1" name="Google Shape;33531;p43"/>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2" name="Google Shape;33532;p43"/>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3" name="Google Shape;33533;p43"/>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4" name="Google Shape;33534;p43"/>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5" name="Google Shape;33535;p43"/>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6" name="Google Shape;33536;p43"/>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7" name="Google Shape;33537;p43"/>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8" name="Google Shape;33538;p43"/>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9" name="Google Shape;33539;p43"/>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0" name="Google Shape;33540;p43"/>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1" name="Google Shape;33541;p43"/>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2" name="Google Shape;33542;p43"/>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3" name="Google Shape;33543;p43"/>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4" name="Google Shape;33544;p43"/>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5" name="Google Shape;33545;p43"/>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6" name="Google Shape;33546;p43"/>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7" name="Google Shape;33547;p43"/>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8" name="Google Shape;33548;p43"/>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9" name="Google Shape;33549;p43"/>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0" name="Google Shape;33550;p43"/>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1" name="Google Shape;33551;p43"/>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2" name="Google Shape;33552;p43"/>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3" name="Google Shape;33553;p43"/>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4" name="Google Shape;33554;p43"/>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5" name="Google Shape;33555;p43"/>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6" name="Google Shape;33556;p43"/>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7" name="Google Shape;33557;p43"/>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8" name="Google Shape;33558;p43"/>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9" name="Google Shape;33559;p43"/>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0" name="Google Shape;33560;p43"/>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1" name="Google Shape;33561;p43"/>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2" name="Google Shape;33562;p43"/>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3" name="Google Shape;33563;p43"/>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4" name="Google Shape;33564;p43"/>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5" name="Google Shape;33565;p43"/>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6" name="Google Shape;33566;p43"/>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7" name="Google Shape;33567;p43"/>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8" name="Google Shape;33568;p43"/>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9" name="Google Shape;33569;p43"/>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0" name="Google Shape;33570;p43"/>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1" name="Google Shape;33571;p43"/>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2" name="Google Shape;33572;p43"/>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3" name="Google Shape;33573;p43"/>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4" name="Google Shape;33574;p43"/>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5" name="Google Shape;33575;p43"/>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6" name="Google Shape;33576;p43"/>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7" name="Google Shape;33577;p43"/>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8" name="Google Shape;33578;p43"/>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9" name="Google Shape;33579;p43"/>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0" name="Google Shape;33580;p43"/>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1" name="Google Shape;33581;p43"/>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2" name="Google Shape;33582;p43"/>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3" name="Google Shape;33583;p43"/>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4" name="Google Shape;33584;p43"/>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5" name="Google Shape;33585;p43"/>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6" name="Google Shape;33586;p43"/>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7" name="Google Shape;33587;p43"/>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8" name="Google Shape;33588;p43"/>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9" name="Google Shape;33589;p43"/>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0" name="Google Shape;33590;p43"/>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1" name="Google Shape;33591;p43"/>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2" name="Google Shape;33592;p43"/>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3" name="Google Shape;33593;p43"/>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4" name="Google Shape;33594;p43"/>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5" name="Google Shape;33595;p43"/>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6" name="Google Shape;33596;p43"/>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7" name="Google Shape;33597;p43"/>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8" name="Google Shape;33598;p43"/>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9" name="Google Shape;33599;p43"/>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0" name="Google Shape;33600;p43"/>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1" name="Google Shape;33601;p43"/>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2" name="Google Shape;33602;p43"/>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3" name="Google Shape;33603;p43"/>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4" name="Google Shape;33604;p43"/>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5" name="Google Shape;33605;p43"/>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6" name="Google Shape;33606;p43"/>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7" name="Google Shape;33607;p43"/>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8" name="Google Shape;33608;p43"/>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9" name="Google Shape;33609;p43"/>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0" name="Google Shape;33610;p43"/>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1" name="Google Shape;33611;p43"/>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2" name="Google Shape;33612;p43"/>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3" name="Google Shape;33613;p43"/>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4" name="Google Shape;33614;p43"/>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5" name="Google Shape;33615;p43"/>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6" name="Google Shape;33616;p43"/>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7" name="Google Shape;33617;p43"/>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8" name="Google Shape;33618;p43"/>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9" name="Google Shape;33619;p43"/>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0" name="Google Shape;33620;p43"/>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1" name="Google Shape;33621;p43"/>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2" name="Google Shape;33622;p43"/>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3" name="Google Shape;33623;p43"/>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4" name="Google Shape;33624;p43"/>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5" name="Google Shape;33625;p43"/>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6" name="Google Shape;33626;p43"/>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7" name="Google Shape;33627;p43"/>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8" name="Google Shape;33628;p43"/>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9" name="Google Shape;33629;p43"/>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0" name="Google Shape;33630;p43"/>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1" name="Google Shape;33631;p43"/>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2" name="Google Shape;33632;p43"/>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3" name="Google Shape;33633;p43"/>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4" name="Google Shape;33634;p43"/>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5" name="Google Shape;33635;p43"/>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6" name="Google Shape;33636;p43"/>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7" name="Google Shape;33637;p43"/>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8" name="Google Shape;33638;p43"/>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9" name="Google Shape;33639;p43"/>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0" name="Google Shape;33640;p43"/>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1" name="Google Shape;33641;p43"/>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2" name="Google Shape;33642;p43"/>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3" name="Google Shape;33643;p43"/>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4" name="Google Shape;33644;p43"/>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5" name="Google Shape;33645;p43"/>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6" name="Google Shape;33646;p43"/>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7" name="Google Shape;33647;p43"/>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8" name="Google Shape;33648;p43"/>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9" name="Google Shape;33649;p43"/>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0" name="Google Shape;33650;p43"/>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1" name="Google Shape;33651;p43"/>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2" name="Google Shape;33652;p43"/>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3" name="Google Shape;33653;p43"/>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4" name="Google Shape;33654;p43"/>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5" name="Google Shape;33655;p43"/>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6" name="Google Shape;33656;p43"/>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7" name="Google Shape;33657;p43"/>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8" name="Google Shape;33658;p43"/>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9" name="Google Shape;33659;p43"/>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0" name="Google Shape;33660;p43"/>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1" name="Google Shape;33661;p43"/>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2" name="Google Shape;33662;p43"/>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3" name="Google Shape;33663;p43"/>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4" name="Google Shape;33664;p43"/>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5" name="Google Shape;33665;p43"/>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6" name="Google Shape;33666;p43"/>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7" name="Google Shape;33667;p43"/>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8" name="Google Shape;33668;p43"/>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9" name="Google Shape;33669;p43"/>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0" name="Google Shape;33670;p43"/>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1" name="Google Shape;33671;p43"/>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2" name="Google Shape;33672;p43"/>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3" name="Google Shape;33673;p43"/>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4" name="Google Shape;33674;p43"/>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5" name="Google Shape;33675;p43"/>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6" name="Google Shape;33676;p43"/>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7" name="Google Shape;33677;p43"/>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8" name="Google Shape;33678;p43"/>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9" name="Google Shape;33679;p43"/>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0" name="Google Shape;33680;p43"/>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1" name="Google Shape;33681;p43"/>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2" name="Google Shape;33682;p43"/>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3" name="Google Shape;33683;p43"/>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4" name="Google Shape;33684;p43"/>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5" name="Google Shape;33685;p43"/>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6" name="Google Shape;33686;p43"/>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7" name="Google Shape;33687;p43"/>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8" name="Google Shape;33688;p43"/>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9" name="Google Shape;33689;p43"/>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0" name="Google Shape;33690;p43"/>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1" name="Google Shape;33691;p43"/>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2" name="Google Shape;33692;p43"/>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3" name="Google Shape;33693;p43"/>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4" name="Google Shape;33694;p43"/>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5" name="Google Shape;33695;p43"/>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6" name="Google Shape;33696;p43"/>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7" name="Google Shape;33697;p43"/>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8" name="Google Shape;33698;p43"/>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9" name="Google Shape;33699;p43"/>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0" name="Google Shape;33700;p43"/>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1" name="Google Shape;33701;p43"/>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2" name="Google Shape;33702;p43"/>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3" name="Google Shape;33703;p43"/>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4" name="Google Shape;33704;p43"/>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5" name="Google Shape;33705;p43"/>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6" name="Google Shape;33706;p43"/>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7" name="Google Shape;33707;p43"/>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8" name="Google Shape;33708;p43"/>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9" name="Google Shape;33709;p43"/>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0" name="Google Shape;33710;p43"/>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1" name="Google Shape;33711;p43"/>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2" name="Google Shape;33712;p43"/>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3" name="Google Shape;33713;p43"/>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4" name="Google Shape;33714;p43"/>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5" name="Google Shape;33715;p43"/>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6" name="Google Shape;33716;p43"/>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7" name="Google Shape;33717;p43"/>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8" name="Google Shape;33718;p43"/>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9" name="Google Shape;33719;p43"/>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0" name="Google Shape;33720;p43"/>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1" name="Google Shape;33721;p43"/>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2" name="Google Shape;33722;p43"/>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3" name="Google Shape;33723;p43"/>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4" name="Google Shape;33724;p43"/>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5" name="Google Shape;33725;p43"/>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6" name="Google Shape;33726;p43"/>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7" name="Google Shape;33727;p43"/>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8" name="Google Shape;33728;p43"/>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9" name="Google Shape;33729;p43"/>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0" name="Google Shape;33730;p43"/>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1" name="Google Shape;33731;p43"/>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2" name="Google Shape;33732;p43"/>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3" name="Google Shape;33733;p43"/>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4" name="Google Shape;33734;p43"/>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5" name="Google Shape;33735;p43"/>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6" name="Google Shape;33736;p43"/>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7" name="Google Shape;33737;p43"/>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8" name="Google Shape;33738;p43"/>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9" name="Google Shape;33739;p43"/>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0" name="Google Shape;33740;p43"/>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1" name="Google Shape;33741;p43"/>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2" name="Google Shape;33742;p43"/>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3" name="Google Shape;33743;p43"/>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4" name="Google Shape;33744;p43"/>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5" name="Google Shape;33745;p43"/>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6" name="Google Shape;33746;p43"/>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7" name="Google Shape;33747;p43"/>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8" name="Google Shape;33748;p43"/>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9" name="Google Shape;33749;p43"/>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0" name="Google Shape;33750;p43"/>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1" name="Google Shape;33751;p43"/>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2" name="Google Shape;33752;p43"/>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3" name="Google Shape;33753;p43"/>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4" name="Google Shape;33754;p43"/>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5" name="Google Shape;33755;p43"/>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6" name="Google Shape;33756;p43"/>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7" name="Google Shape;33757;p43"/>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8" name="Google Shape;33758;p43"/>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9" name="Google Shape;33759;p43"/>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0" name="Google Shape;33760;p43"/>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1" name="Google Shape;33761;p43"/>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2" name="Google Shape;33762;p43"/>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3" name="Google Shape;33763;p43"/>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4" name="Google Shape;33764;p43"/>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5" name="Google Shape;33765;p43"/>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6" name="Google Shape;33766;p43"/>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7" name="Google Shape;33767;p43"/>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8" name="Google Shape;33768;p43"/>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9" name="Google Shape;33769;p43"/>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0" name="Google Shape;33770;p43"/>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1" name="Google Shape;33771;p43"/>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2" name="Google Shape;33772;p43"/>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3" name="Google Shape;33773;p43"/>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4" name="Google Shape;33774;p43"/>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5" name="Google Shape;33775;p43"/>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6" name="Google Shape;33776;p43"/>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7" name="Google Shape;33777;p43"/>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8" name="Google Shape;33778;p43"/>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9" name="Google Shape;33779;p43"/>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0" name="Google Shape;33780;p43"/>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1" name="Google Shape;33781;p43"/>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2" name="Google Shape;33782;p43"/>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3" name="Google Shape;33783;p43"/>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4" name="Google Shape;33784;p43"/>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5" name="Google Shape;33785;p43"/>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6" name="Google Shape;33786;p43"/>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7" name="Google Shape;33787;p43"/>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8" name="Google Shape;33788;p43"/>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9" name="Google Shape;33789;p43"/>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0" name="Google Shape;33790;p43"/>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1" name="Google Shape;33791;p43"/>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2" name="Google Shape;33792;p43"/>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3" name="Google Shape;33793;p43"/>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4" name="Google Shape;33794;p43"/>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5" name="Google Shape;33795;p43"/>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6" name="Google Shape;33796;p43"/>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7" name="Google Shape;33797;p43"/>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8" name="Google Shape;33798;p43"/>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9" name="Google Shape;33799;p43"/>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0" name="Google Shape;33800;p43"/>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1" name="Google Shape;33801;p43"/>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2" name="Google Shape;33802;p43"/>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3" name="Google Shape;33803;p43"/>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4" name="Google Shape;33804;p43"/>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5" name="Google Shape;33805;p43"/>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6" name="Google Shape;33806;p43"/>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7" name="Google Shape;33807;p43"/>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8" name="Google Shape;33808;p43"/>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9" name="Google Shape;33809;p43"/>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0" name="Google Shape;33810;p43"/>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1" name="Google Shape;33811;p43"/>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2" name="Google Shape;33812;p43"/>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3" name="Google Shape;33813;p43"/>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4" name="Google Shape;33814;p43"/>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5" name="Google Shape;33815;p43"/>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6" name="Google Shape;33816;p43"/>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7" name="Google Shape;33817;p43"/>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8" name="Google Shape;33818;p43"/>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9" name="Google Shape;33819;p43"/>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0" name="Google Shape;33820;p43"/>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1" name="Google Shape;33821;p43"/>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2" name="Google Shape;33822;p43"/>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3" name="Google Shape;33823;p43"/>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4" name="Google Shape;33824;p43"/>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5" name="Google Shape;33825;p43"/>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6" name="Google Shape;33826;p43"/>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7" name="Google Shape;33827;p43"/>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8" name="Google Shape;33828;p43"/>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9" name="Google Shape;33829;p43"/>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0" name="Google Shape;33830;p43"/>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1" name="Google Shape;33831;p43"/>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2" name="Google Shape;33832;p43"/>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3" name="Google Shape;33833;p43"/>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4" name="Google Shape;33834;p43"/>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5" name="Google Shape;33835;p43"/>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6" name="Google Shape;33836;p43"/>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7" name="Google Shape;33837;p43"/>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8" name="Google Shape;33838;p43"/>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9" name="Google Shape;33839;p43"/>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0" name="Google Shape;33840;p43"/>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1" name="Google Shape;33841;p43"/>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2" name="Google Shape;33842;p43"/>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3" name="Google Shape;33843;p43"/>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4" name="Google Shape;33844;p43"/>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5" name="Google Shape;33845;p43"/>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6" name="Google Shape;33846;p43"/>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7" name="Google Shape;33847;p43"/>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8" name="Google Shape;33848;p43"/>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9" name="Google Shape;33849;p43"/>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0" name="Google Shape;33850;p43"/>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1" name="Google Shape;33851;p43"/>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2" name="Google Shape;33852;p43"/>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3" name="Google Shape;33853;p43"/>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4" name="Google Shape;33854;p43"/>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5" name="Google Shape;33855;p43"/>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6" name="Google Shape;33856;p43"/>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7" name="Google Shape;33857;p43"/>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8" name="Google Shape;33858;p43"/>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9" name="Google Shape;33859;p43"/>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0" name="Google Shape;33860;p43"/>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1" name="Google Shape;33861;p43"/>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2" name="Google Shape;33862;p43"/>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3" name="Google Shape;33863;p43"/>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4" name="Google Shape;33864;p43"/>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5" name="Google Shape;33865;p43"/>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6" name="Google Shape;33866;p43"/>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7" name="Google Shape;33867;p43"/>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8" name="Google Shape;33868;p43"/>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9" name="Google Shape;33869;p43"/>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0" name="Google Shape;33870;p43"/>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1" name="Google Shape;33871;p43"/>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2" name="Google Shape;33872;p43"/>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3" name="Google Shape;33873;p43"/>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4" name="Google Shape;33874;p43"/>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5" name="Google Shape;33875;p43"/>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6" name="Google Shape;33876;p43"/>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7" name="Google Shape;33877;p43"/>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8" name="Google Shape;33878;p43"/>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9" name="Google Shape;33879;p43"/>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0" name="Google Shape;33880;p43"/>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1" name="Google Shape;33881;p43"/>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2" name="Google Shape;33882;p43"/>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3" name="Google Shape;33883;p43"/>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4" name="Google Shape;33884;p43"/>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5" name="Google Shape;33885;p43"/>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6" name="Google Shape;33886;p43"/>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7" name="Google Shape;33887;p43"/>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8" name="Google Shape;33888;p43"/>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9" name="Google Shape;33889;p43"/>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0" name="Google Shape;33890;p43"/>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1" name="Google Shape;33891;p43"/>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2" name="Google Shape;33892;p43"/>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3" name="Google Shape;33893;p43"/>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4" name="Google Shape;33894;p43"/>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5" name="Google Shape;33895;p43"/>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6" name="Google Shape;33896;p43"/>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7" name="Google Shape;33897;p43"/>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8" name="Google Shape;33898;p43"/>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9" name="Google Shape;33899;p43"/>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0" name="Google Shape;33900;p43"/>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1" name="Google Shape;33901;p43"/>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2" name="Google Shape;33902;p43"/>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3" name="Google Shape;33903;p43"/>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4" name="Google Shape;33904;p43"/>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5" name="Google Shape;33905;p43"/>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6" name="Google Shape;33906;p43"/>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7" name="Google Shape;33907;p43"/>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8" name="Google Shape;33908;p43"/>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9" name="Google Shape;33909;p43"/>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0" name="Google Shape;33910;p43"/>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1" name="Google Shape;33911;p43"/>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2" name="Google Shape;33912;p43"/>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3" name="Google Shape;33913;p43"/>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4" name="Google Shape;33914;p43"/>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5" name="Google Shape;33915;p43"/>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6" name="Google Shape;33916;p43"/>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7" name="Google Shape;33917;p43"/>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8" name="Google Shape;33918;p43"/>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9" name="Google Shape;33919;p43"/>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0" name="Google Shape;33920;p43"/>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1" name="Google Shape;33921;p43"/>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2" name="Google Shape;33922;p43"/>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3" name="Google Shape;33923;p43"/>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4" name="Google Shape;33924;p43"/>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5" name="Google Shape;33925;p43"/>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6" name="Google Shape;33926;p43"/>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7" name="Google Shape;33927;p43"/>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8" name="Google Shape;33928;p43"/>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9" name="Google Shape;33929;p43"/>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0" name="Google Shape;33930;p43"/>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1" name="Google Shape;33931;p43"/>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2" name="Google Shape;33932;p43"/>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3" name="Google Shape;33933;p43"/>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4" name="Google Shape;33934;p43"/>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5" name="Google Shape;33935;p43"/>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6" name="Google Shape;33936;p43"/>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7" name="Google Shape;33937;p43"/>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8" name="Google Shape;33938;p43"/>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9" name="Google Shape;33939;p43"/>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0" name="Google Shape;33940;p43"/>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1" name="Google Shape;33941;p43"/>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2" name="Google Shape;33942;p43"/>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3" name="Google Shape;33943;p43"/>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4" name="Google Shape;33944;p43"/>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5" name="Google Shape;33945;p43"/>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6" name="Google Shape;33946;p43"/>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7" name="Google Shape;33947;p43"/>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8" name="Google Shape;33948;p43"/>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9" name="Google Shape;33949;p43"/>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0" name="Google Shape;33950;p43"/>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1" name="Google Shape;33951;p43"/>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2" name="Google Shape;33952;p43"/>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3" name="Google Shape;33953;p43"/>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4" name="Google Shape;33954;p43"/>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5" name="Google Shape;33955;p43"/>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6" name="Google Shape;33956;p43"/>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7" name="Google Shape;33957;p43"/>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8" name="Google Shape;33958;p43"/>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9" name="Google Shape;33959;p43"/>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0" name="Google Shape;33960;p43"/>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1" name="Google Shape;33961;p43"/>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2" name="Google Shape;33962;p43"/>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3" name="Google Shape;33963;p43"/>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4" name="Google Shape;33964;p43"/>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5" name="Google Shape;33965;p43"/>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6" name="Google Shape;33966;p43"/>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7" name="Google Shape;33967;p43"/>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8" name="Google Shape;33968;p43"/>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9" name="Google Shape;33969;p43"/>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0" name="Google Shape;33970;p43"/>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1" name="Google Shape;33971;p43"/>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2" name="Google Shape;33972;p43"/>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3" name="Google Shape;33973;p43"/>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4" name="Google Shape;33974;p43"/>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5" name="Google Shape;33975;p43"/>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6" name="Google Shape;33976;p43"/>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7" name="Google Shape;33977;p43"/>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8" name="Google Shape;33978;p43"/>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9" name="Google Shape;33979;p43"/>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0" name="Google Shape;33980;p43"/>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1" name="Google Shape;33981;p43"/>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2" name="Google Shape;33982;p43"/>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3" name="Google Shape;33983;p43"/>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4" name="Google Shape;33984;p43"/>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5" name="Google Shape;33985;p43"/>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6" name="Google Shape;33986;p43"/>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7" name="Google Shape;33987;p43"/>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8" name="Google Shape;33988;p43"/>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9" name="Google Shape;33989;p43"/>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0" name="Google Shape;33990;p43"/>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1" name="Google Shape;33991;p43"/>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2" name="Google Shape;33992;p43"/>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3" name="Google Shape;33993;p43"/>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4" name="Google Shape;33994;p43"/>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5" name="Google Shape;33995;p43"/>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6" name="Google Shape;33996;p43"/>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7" name="Google Shape;33997;p43"/>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8" name="Google Shape;33998;p43"/>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9" name="Google Shape;33999;p43"/>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0" name="Google Shape;34000;p43"/>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1" name="Google Shape;34001;p43"/>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2" name="Google Shape;34002;p43"/>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3" name="Google Shape;34003;p43"/>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4" name="Google Shape;34004;p43"/>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5" name="Google Shape;34005;p43"/>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6" name="Google Shape;34006;p43"/>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7" name="Google Shape;34007;p43"/>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8" name="Google Shape;34008;p43"/>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9" name="Google Shape;34009;p43"/>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0" name="Google Shape;34010;p43"/>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1" name="Google Shape;34011;p43"/>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2" name="Google Shape;34012;p43"/>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3" name="Google Shape;34013;p43"/>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4" name="Google Shape;34014;p43"/>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5" name="Google Shape;34015;p43"/>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6" name="Google Shape;34016;p43"/>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7" name="Google Shape;34017;p43"/>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8" name="Google Shape;34018;p43"/>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9" name="Google Shape;34019;p43"/>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0" name="Google Shape;34020;p43"/>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1" name="Google Shape;34021;p43"/>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2" name="Google Shape;34022;p43"/>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3" name="Google Shape;34023;p43"/>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4" name="Google Shape;34024;p43"/>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5" name="Google Shape;34025;p43"/>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6" name="Google Shape;34026;p43"/>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7" name="Google Shape;34027;p43"/>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8" name="Google Shape;34028;p43"/>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9" name="Google Shape;34029;p43"/>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0" name="Google Shape;34030;p43"/>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1" name="Google Shape;34031;p43"/>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2" name="Google Shape;34032;p43"/>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3" name="Google Shape;34033;p43"/>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4" name="Google Shape;34034;p43"/>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5" name="Google Shape;34035;p43"/>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6" name="Google Shape;34036;p43"/>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7" name="Google Shape;34037;p43"/>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8" name="Google Shape;34038;p43"/>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9" name="Google Shape;34039;p43"/>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0" name="Google Shape;34040;p43"/>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1" name="Google Shape;34041;p43"/>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2" name="Google Shape;34042;p43"/>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3" name="Google Shape;34043;p43"/>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4" name="Google Shape;34044;p43"/>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5" name="Google Shape;34045;p43"/>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6" name="Google Shape;34046;p43"/>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7" name="Google Shape;34047;p43"/>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8" name="Google Shape;34048;p43"/>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9" name="Google Shape;34049;p43"/>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0" name="Google Shape;34050;p43"/>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1" name="Google Shape;34051;p43"/>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2" name="Google Shape;34052;p43"/>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3" name="Google Shape;34053;p43"/>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4" name="Google Shape;34054;p43"/>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5" name="Google Shape;34055;p43"/>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6" name="Google Shape;34056;p43"/>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7" name="Google Shape;34057;p43"/>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58" name="Google Shape;34058;p43"/>
          <p:cNvGrpSpPr/>
          <p:nvPr/>
        </p:nvGrpSpPr>
        <p:grpSpPr>
          <a:xfrm>
            <a:off x="-128548" y="-596017"/>
            <a:ext cx="9357872" cy="6281452"/>
            <a:chOff x="235375" y="458950"/>
            <a:chExt cx="7145050" cy="4796100"/>
          </a:xfrm>
        </p:grpSpPr>
        <p:sp>
          <p:nvSpPr>
            <p:cNvPr id="34059" name="Google Shape;34059;p43"/>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0" name="Google Shape;34060;p43"/>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1" name="Google Shape;34061;p43"/>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2" name="Google Shape;34062;p43"/>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3" name="Google Shape;34063;p43"/>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4" name="Google Shape;34064;p43"/>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5" name="Google Shape;34065;p43"/>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6" name="Google Shape;34066;p43"/>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7" name="Google Shape;34067;p43"/>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8" name="Google Shape;34068;p43"/>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9" name="Google Shape;34069;p43"/>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0" name="Google Shape;34070;p43"/>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1" name="Google Shape;34071;p43"/>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2" name="Google Shape;34072;p43"/>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3" name="Google Shape;34073;p43"/>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4" name="Google Shape;34074;p43"/>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5" name="Google Shape;34075;p43"/>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6" name="Google Shape;34076;p43"/>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7" name="Google Shape;34077;p43"/>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8" name="Google Shape;34078;p43"/>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9" name="Google Shape;34079;p43"/>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0" name="Google Shape;34080;p43"/>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1" name="Google Shape;34081;p43"/>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2" name="Google Shape;34082;p43"/>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3" name="Google Shape;34083;p43"/>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4" name="Google Shape;34084;p43"/>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5" name="Google Shape;34085;p43"/>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6" name="Google Shape;34086;p43"/>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7" name="Google Shape;34087;p43"/>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8" name="Google Shape;34088;p43"/>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9" name="Google Shape;34089;p43"/>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0" name="Google Shape;34090;p43"/>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1" name="Google Shape;34091;p43"/>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2" name="Google Shape;34092;p43"/>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3" name="Google Shape;34093;p43"/>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4" name="Google Shape;34094;p43"/>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5" name="Google Shape;34095;p43"/>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6" name="Google Shape;34096;p43"/>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7" name="Google Shape;34097;p43"/>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8" name="Google Shape;34098;p43"/>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9" name="Google Shape;34099;p43"/>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0" name="Google Shape;34100;p43"/>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1" name="Google Shape;34101;p43"/>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2" name="Google Shape;34102;p43"/>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3" name="Google Shape;34103;p43"/>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4" name="Google Shape;34104;p43"/>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5" name="Google Shape;34105;p43"/>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6" name="Google Shape;34106;p43"/>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7" name="Google Shape;34107;p43"/>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8" name="Google Shape;34108;p43"/>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9" name="Google Shape;34109;p43"/>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0" name="Google Shape;34110;p43"/>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1" name="Google Shape;34111;p43"/>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2" name="Google Shape;34112;p43"/>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3" name="Google Shape;34113;p43"/>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4" name="Google Shape;34114;p43"/>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5" name="Google Shape;34115;p43"/>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6" name="Google Shape;34116;p43"/>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7" name="Google Shape;34117;p43"/>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8" name="Google Shape;34118;p43"/>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9" name="Google Shape;34119;p43"/>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0" name="Google Shape;34120;p43"/>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1" name="Google Shape;34121;p43"/>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2" name="Google Shape;34122;p43"/>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3" name="Google Shape;34123;p43"/>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4" name="Google Shape;34124;p43"/>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5" name="Google Shape;34125;p43"/>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6" name="Google Shape;34126;p43"/>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7" name="Google Shape;34127;p43"/>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8" name="Google Shape;34128;p43"/>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9" name="Google Shape;34129;p43"/>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0" name="Google Shape;34130;p43"/>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1" name="Google Shape;34131;p43"/>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2" name="Google Shape;34132;p43"/>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3" name="Google Shape;34133;p43"/>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4" name="Google Shape;34134;p43"/>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5" name="Google Shape;34135;p43"/>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6" name="Google Shape;34136;p43"/>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7" name="Google Shape;34137;p43"/>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8" name="Google Shape;34138;p43"/>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9" name="Google Shape;34139;p43"/>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0" name="Google Shape;34140;p43"/>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1" name="Google Shape;34141;p43"/>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2" name="Google Shape;34142;p43"/>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3" name="Google Shape;34143;p43"/>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4" name="Google Shape;34144;p43"/>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5" name="Google Shape;34145;p43"/>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6" name="Google Shape;34146;p43"/>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7" name="Google Shape;34147;p43"/>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8" name="Google Shape;34148;p43"/>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9" name="Google Shape;34149;p43"/>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0" name="Google Shape;34150;p43"/>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1" name="Google Shape;34151;p43"/>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2" name="Google Shape;34152;p43"/>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3" name="Google Shape;34153;p43"/>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4" name="Google Shape;34154;p43"/>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5" name="Google Shape;34155;p43"/>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6" name="Google Shape;34156;p43"/>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7" name="Google Shape;34157;p43"/>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8" name="Google Shape;34158;p43"/>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9" name="Google Shape;34159;p43"/>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0" name="Google Shape;34160;p43"/>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1" name="Google Shape;34161;p43"/>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2" name="Google Shape;34162;p43"/>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3" name="Google Shape;34163;p43"/>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4" name="Google Shape;34164;p43"/>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5" name="Google Shape;34165;p43"/>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6" name="Google Shape;34166;p43"/>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7" name="Google Shape;34167;p43"/>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8" name="Google Shape;34168;p43"/>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9" name="Google Shape;34169;p43"/>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0" name="Google Shape;34170;p43"/>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1" name="Google Shape;34171;p43"/>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2" name="Google Shape;34172;p43"/>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3" name="Google Shape;34173;p43"/>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4" name="Google Shape;34174;p43"/>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5" name="Google Shape;34175;p43"/>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6" name="Google Shape;34176;p43"/>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7" name="Google Shape;34177;p43"/>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8" name="Google Shape;34178;p43"/>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9" name="Google Shape;34179;p43"/>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0" name="Google Shape;34180;p43"/>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1" name="Google Shape;34181;p43"/>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2" name="Google Shape;34182;p43"/>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3" name="Google Shape;34183;p43"/>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4" name="Google Shape;34184;p43"/>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5" name="Google Shape;34185;p43"/>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6" name="Google Shape;34186;p43"/>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7" name="Google Shape;34187;p43"/>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8" name="Google Shape;34188;p43"/>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9" name="Google Shape;34189;p43"/>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0" name="Google Shape;34190;p43"/>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1" name="Google Shape;34191;p43"/>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2" name="Google Shape;34192;p43"/>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3" name="Google Shape;34193;p43"/>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4" name="Google Shape;34194;p43"/>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5" name="Google Shape;34195;p43"/>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6" name="Google Shape;34196;p43"/>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7" name="Google Shape;34197;p43"/>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8" name="Google Shape;34198;p43"/>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9" name="Google Shape;34199;p43"/>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0" name="Google Shape;34200;p43"/>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1" name="Google Shape;34201;p43"/>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2" name="Google Shape;34202;p43"/>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3" name="Google Shape;34203;p43"/>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4" name="Google Shape;34204;p43"/>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5" name="Google Shape;34205;p43"/>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6" name="Google Shape;34206;p43"/>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7" name="Google Shape;34207;p43"/>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8" name="Google Shape;34208;p43"/>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9" name="Google Shape;34209;p43"/>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0" name="Google Shape;34210;p43"/>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11" name="Google Shape;34211;p43"/>
          <p:cNvGrpSpPr/>
          <p:nvPr/>
        </p:nvGrpSpPr>
        <p:grpSpPr>
          <a:xfrm>
            <a:off x="-79368" y="-558092"/>
            <a:ext cx="9358095" cy="6205603"/>
            <a:chOff x="236675" y="487975"/>
            <a:chExt cx="7144675" cy="4737825"/>
          </a:xfrm>
        </p:grpSpPr>
        <p:sp>
          <p:nvSpPr>
            <p:cNvPr id="34212" name="Google Shape;34212;p43"/>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3" name="Google Shape;34213;p43"/>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4" name="Google Shape;34214;p43"/>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5" name="Google Shape;34215;p43"/>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6" name="Google Shape;34216;p43"/>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7" name="Google Shape;34217;p43"/>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8" name="Google Shape;34218;p43"/>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9" name="Google Shape;34219;p43"/>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0" name="Google Shape;34220;p43"/>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1" name="Google Shape;34221;p43"/>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2" name="Google Shape;34222;p43"/>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3" name="Google Shape;34223;p43"/>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4" name="Google Shape;34224;p43"/>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5" name="Google Shape;34225;p43"/>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6" name="Google Shape;34226;p43"/>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7" name="Google Shape;34227;p43"/>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8" name="Google Shape;34228;p43"/>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9" name="Google Shape;34229;p43"/>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0" name="Google Shape;34230;p43"/>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1" name="Google Shape;34231;p43"/>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2" name="Google Shape;34232;p43"/>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3" name="Google Shape;34233;p43"/>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4" name="Google Shape;34234;p43"/>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5" name="Google Shape;34235;p43"/>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6" name="Google Shape;34236;p43"/>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7" name="Google Shape;34237;p43"/>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8" name="Google Shape;34238;p43"/>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9" name="Google Shape;34239;p43"/>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0" name="Google Shape;34240;p43"/>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1" name="Google Shape;34241;p43"/>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2" name="Google Shape;34242;p43"/>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3" name="Google Shape;34243;p43"/>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4" name="Google Shape;34244;p43"/>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5" name="Google Shape;34245;p43"/>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6" name="Google Shape;34246;p43"/>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7" name="Google Shape;34247;p43"/>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8" name="Google Shape;34248;p43"/>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9" name="Google Shape;34249;p43"/>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0" name="Google Shape;34250;p43"/>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1" name="Google Shape;34251;p43"/>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2" name="Google Shape;34252;p43"/>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3" name="Google Shape;34253;p43"/>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4" name="Google Shape;34254;p43"/>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5" name="Google Shape;34255;p43"/>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6" name="Google Shape;34256;p43"/>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7" name="Google Shape;34257;p43"/>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8" name="Google Shape;34258;p43"/>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9" name="Google Shape;34259;p43"/>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0" name="Google Shape;34260;p43"/>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1" name="Google Shape;34261;p43"/>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2" name="Google Shape;34262;p43"/>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3" name="Google Shape;34263;p43"/>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4" name="Google Shape;34264;p43"/>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5" name="Google Shape;34265;p43"/>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6" name="Google Shape;34266;p43"/>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7" name="Google Shape;34267;p43"/>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8" name="Google Shape;34268;p43"/>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9" name="Google Shape;34269;p43"/>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0" name="Google Shape;34270;p43"/>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1" name="Google Shape;34271;p43"/>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2" name="Google Shape;34272;p43"/>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3" name="Google Shape;34273;p43"/>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4" name="Google Shape;34274;p43"/>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5" name="Google Shape;34275;p43"/>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6" name="Google Shape;34276;p43"/>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7" name="Google Shape;34277;p43"/>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8" name="Google Shape;34278;p43"/>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9" name="Google Shape;34279;p43"/>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0" name="Google Shape;34280;p43"/>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1" name="Google Shape;34281;p43"/>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2" name="Google Shape;34282;p43"/>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3" name="Google Shape;34283;p43"/>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4" name="Google Shape;34284;p43"/>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5" name="Google Shape;34285;p43"/>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6" name="Google Shape;34286;p43"/>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7" name="Google Shape;34287;p43"/>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8" name="Google Shape;34288;p43"/>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9" name="Google Shape;34289;p43"/>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0" name="Google Shape;34290;p43"/>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1" name="Google Shape;34291;p43"/>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2" name="Google Shape;34292;p43"/>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3" name="Google Shape;34293;p43"/>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4" name="Google Shape;34294;p43"/>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5" name="Google Shape;34295;p43"/>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6" name="Google Shape;34296;p43"/>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7" name="Google Shape;34297;p43"/>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8" name="Google Shape;34298;p43"/>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9" name="Google Shape;34299;p43"/>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0" name="Google Shape;34300;p43"/>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1" name="Google Shape;34301;p43"/>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2" name="Google Shape;34302;p43"/>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3" name="Google Shape;34303;p43"/>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4" name="Google Shape;34304;p43"/>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5" name="Google Shape;34305;p43"/>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6" name="Google Shape;34306;p43"/>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7" name="Google Shape;34307;p43"/>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8" name="Google Shape;34308;p43"/>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9" name="Google Shape;34309;p43"/>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0" name="Google Shape;34310;p43"/>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1" name="Google Shape;34311;p43"/>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2" name="Google Shape;34312;p43"/>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3" name="Google Shape;34313;p43"/>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4" name="Google Shape;34314;p43"/>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5" name="Google Shape;34315;p43"/>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6" name="Google Shape;34316;p43"/>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7" name="Google Shape;34317;p43"/>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8" name="Google Shape;34318;p43"/>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9" name="Google Shape;34319;p43"/>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0" name="Google Shape;34320;p43"/>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1" name="Google Shape;34321;p43"/>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2" name="Google Shape;34322;p43"/>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3" name="Google Shape;34323;p43"/>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4" name="Google Shape;34324;p43"/>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5" name="Google Shape;34325;p43"/>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6" name="Google Shape;34326;p43"/>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7" name="Google Shape;34327;p43"/>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8" name="Google Shape;34328;p43"/>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9" name="Google Shape;34329;p43"/>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0" name="Google Shape;34330;p43"/>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1" name="Google Shape;34331;p43"/>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2" name="Google Shape;34332;p43"/>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333" name="Google Shape;34333;p43"/>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600"/>
              <a:buNone/>
              <a:defRPr sz="36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Main point 1">
  <p:cSld name="CUSTOM_12">
    <p:spTree>
      <p:nvGrpSpPr>
        <p:cNvPr id="1" name="Shape 34334"/>
        <p:cNvGrpSpPr/>
        <p:nvPr/>
      </p:nvGrpSpPr>
      <p:grpSpPr>
        <a:xfrm>
          <a:off x="0" y="0"/>
          <a:ext cx="0" cy="0"/>
          <a:chOff x="0" y="0"/>
          <a:chExt cx="0" cy="0"/>
        </a:xfrm>
      </p:grpSpPr>
      <p:grpSp>
        <p:nvGrpSpPr>
          <p:cNvPr id="34335" name="Google Shape;34335;p44"/>
          <p:cNvGrpSpPr/>
          <p:nvPr/>
        </p:nvGrpSpPr>
        <p:grpSpPr>
          <a:xfrm flipH="1">
            <a:off x="-2000474" y="-165027"/>
            <a:ext cx="11226942" cy="5700535"/>
            <a:chOff x="238125" y="1043475"/>
            <a:chExt cx="7142275" cy="3626525"/>
          </a:xfrm>
        </p:grpSpPr>
        <p:sp>
          <p:nvSpPr>
            <p:cNvPr id="34336" name="Google Shape;34336;p44"/>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7" name="Google Shape;34337;p44"/>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8" name="Google Shape;34338;p44"/>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9" name="Google Shape;34339;p44"/>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40" name="Google Shape;34340;p44"/>
          <p:cNvGrpSpPr/>
          <p:nvPr/>
        </p:nvGrpSpPr>
        <p:grpSpPr>
          <a:xfrm>
            <a:off x="23568" y="-688301"/>
            <a:ext cx="9152207" cy="6520116"/>
            <a:chOff x="238075" y="312675"/>
            <a:chExt cx="7142350" cy="5088275"/>
          </a:xfrm>
        </p:grpSpPr>
        <p:sp>
          <p:nvSpPr>
            <p:cNvPr id="34341" name="Google Shape;34341;p44"/>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2" name="Google Shape;34342;p44"/>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3" name="Google Shape;34343;p44"/>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4" name="Google Shape;34344;p44"/>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5" name="Google Shape;34345;p44"/>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6" name="Google Shape;34346;p44"/>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7" name="Google Shape;34347;p44"/>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8" name="Google Shape;34348;p44"/>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9" name="Google Shape;34349;p44"/>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0" name="Google Shape;34350;p44"/>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1" name="Google Shape;34351;p44"/>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2" name="Google Shape;34352;p44"/>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3" name="Google Shape;34353;p44"/>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4" name="Google Shape;34354;p44"/>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5" name="Google Shape;34355;p44"/>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6" name="Google Shape;34356;p44"/>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7" name="Google Shape;34357;p44"/>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8" name="Google Shape;34358;p44"/>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9" name="Google Shape;34359;p44"/>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0" name="Google Shape;34360;p44"/>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1" name="Google Shape;34361;p44"/>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2" name="Google Shape;34362;p44"/>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3" name="Google Shape;34363;p44"/>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4" name="Google Shape;34364;p44"/>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5" name="Google Shape;34365;p44"/>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6" name="Google Shape;34366;p44"/>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7" name="Google Shape;34367;p44"/>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8" name="Google Shape;34368;p44"/>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9" name="Google Shape;34369;p44"/>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0" name="Google Shape;34370;p44"/>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1" name="Google Shape;34371;p44"/>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2" name="Google Shape;34372;p44"/>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3" name="Google Shape;34373;p44"/>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4" name="Google Shape;34374;p44"/>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5" name="Google Shape;34375;p44"/>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6" name="Google Shape;34376;p44"/>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7" name="Google Shape;34377;p44"/>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8" name="Google Shape;34378;p44"/>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9" name="Google Shape;34379;p44"/>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0" name="Google Shape;34380;p44"/>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1" name="Google Shape;34381;p44"/>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2" name="Google Shape;34382;p44"/>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3" name="Google Shape;34383;p44"/>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4" name="Google Shape;34384;p44"/>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5" name="Google Shape;34385;p44"/>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6" name="Google Shape;34386;p44"/>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7" name="Google Shape;34387;p44"/>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8" name="Google Shape;34388;p44"/>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9" name="Google Shape;34389;p44"/>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0" name="Google Shape;34390;p44"/>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1" name="Google Shape;34391;p44"/>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2" name="Google Shape;34392;p44"/>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3" name="Google Shape;34393;p44"/>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4" name="Google Shape;34394;p44"/>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5" name="Google Shape;34395;p44"/>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6" name="Google Shape;34396;p44"/>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7" name="Google Shape;34397;p44"/>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8" name="Google Shape;34398;p44"/>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9" name="Google Shape;34399;p44"/>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0" name="Google Shape;34400;p44"/>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1" name="Google Shape;34401;p44"/>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2" name="Google Shape;34402;p44"/>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3" name="Google Shape;34403;p44"/>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4" name="Google Shape;34404;p44"/>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5" name="Google Shape;34405;p44"/>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6" name="Google Shape;34406;p44"/>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7" name="Google Shape;34407;p44"/>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8" name="Google Shape;34408;p44"/>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9" name="Google Shape;34409;p44"/>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0" name="Google Shape;34410;p44"/>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1" name="Google Shape;34411;p44"/>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2" name="Google Shape;34412;p44"/>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3" name="Google Shape;34413;p44"/>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4" name="Google Shape;34414;p44"/>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5" name="Google Shape;34415;p44"/>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6" name="Google Shape;34416;p44"/>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7" name="Google Shape;34417;p44"/>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8" name="Google Shape;34418;p44"/>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9" name="Google Shape;34419;p44"/>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0" name="Google Shape;34420;p44"/>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1" name="Google Shape;34421;p44"/>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2" name="Google Shape;34422;p44"/>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3" name="Google Shape;34423;p44"/>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4" name="Google Shape;34424;p44"/>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5" name="Google Shape;34425;p44"/>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6" name="Google Shape;34426;p44"/>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7" name="Google Shape;34427;p44"/>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8" name="Google Shape;34428;p44"/>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9" name="Google Shape;34429;p44"/>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0" name="Google Shape;34430;p44"/>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1" name="Google Shape;34431;p44"/>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2" name="Google Shape;34432;p44"/>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3" name="Google Shape;34433;p44"/>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4" name="Google Shape;34434;p44"/>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5" name="Google Shape;34435;p44"/>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6" name="Google Shape;34436;p44"/>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7" name="Google Shape;34437;p44"/>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8" name="Google Shape;34438;p44"/>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9" name="Google Shape;34439;p44"/>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0" name="Google Shape;34440;p44"/>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1" name="Google Shape;34441;p44"/>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2" name="Google Shape;34442;p44"/>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3" name="Google Shape;34443;p44"/>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4" name="Google Shape;34444;p44"/>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5" name="Google Shape;34445;p44"/>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6" name="Google Shape;34446;p44"/>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7" name="Google Shape;34447;p44"/>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8" name="Google Shape;34448;p44"/>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9" name="Google Shape;34449;p44"/>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0" name="Google Shape;34450;p44"/>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1" name="Google Shape;34451;p44"/>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2" name="Google Shape;34452;p44"/>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3" name="Google Shape;34453;p44"/>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4" name="Google Shape;34454;p44"/>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5" name="Google Shape;34455;p44"/>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6" name="Google Shape;34456;p44"/>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7" name="Google Shape;34457;p44"/>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8" name="Google Shape;34458;p44"/>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9" name="Google Shape;34459;p44"/>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0" name="Google Shape;34460;p44"/>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1" name="Google Shape;34461;p44"/>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2" name="Google Shape;34462;p44"/>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3" name="Google Shape;34463;p44"/>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4" name="Google Shape;34464;p44"/>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5" name="Google Shape;34465;p44"/>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6" name="Google Shape;34466;p44"/>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7" name="Google Shape;34467;p44"/>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8" name="Google Shape;34468;p44"/>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9" name="Google Shape;34469;p44"/>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0" name="Google Shape;34470;p44"/>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1" name="Google Shape;34471;p44"/>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2" name="Google Shape;34472;p44"/>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3" name="Google Shape;34473;p44"/>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4" name="Google Shape;34474;p44"/>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5" name="Google Shape;34475;p44"/>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6" name="Google Shape;34476;p44"/>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7" name="Google Shape;34477;p44"/>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8" name="Google Shape;34478;p44"/>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9" name="Google Shape;34479;p44"/>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0" name="Google Shape;34480;p44"/>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1" name="Google Shape;34481;p44"/>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2" name="Google Shape;34482;p44"/>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3" name="Google Shape;34483;p44"/>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4" name="Google Shape;34484;p44"/>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5" name="Google Shape;34485;p44"/>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6" name="Google Shape;34486;p44"/>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7" name="Google Shape;34487;p44"/>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8" name="Google Shape;34488;p44"/>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9" name="Google Shape;34489;p44"/>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0" name="Google Shape;34490;p44"/>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1" name="Google Shape;34491;p44"/>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2" name="Google Shape;34492;p44"/>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3" name="Google Shape;34493;p44"/>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4" name="Google Shape;34494;p44"/>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5" name="Google Shape;34495;p44"/>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6" name="Google Shape;34496;p44"/>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7" name="Google Shape;34497;p44"/>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8" name="Google Shape;34498;p44"/>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9" name="Google Shape;34499;p44"/>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0" name="Google Shape;34500;p44"/>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1" name="Google Shape;34501;p44"/>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2" name="Google Shape;34502;p44"/>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3" name="Google Shape;34503;p44"/>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4" name="Google Shape;34504;p44"/>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5" name="Google Shape;34505;p44"/>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6" name="Google Shape;34506;p44"/>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7" name="Google Shape;34507;p44"/>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8" name="Google Shape;34508;p44"/>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9" name="Google Shape;34509;p44"/>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0" name="Google Shape;34510;p44"/>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1" name="Google Shape;34511;p44"/>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2" name="Google Shape;34512;p44"/>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3" name="Google Shape;34513;p44"/>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4" name="Google Shape;34514;p44"/>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5" name="Google Shape;34515;p44"/>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6" name="Google Shape;34516;p44"/>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7" name="Google Shape;34517;p44"/>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8" name="Google Shape;34518;p44"/>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9" name="Google Shape;34519;p44"/>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0" name="Google Shape;34520;p44"/>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1" name="Google Shape;34521;p44"/>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2" name="Google Shape;34522;p44"/>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3" name="Google Shape;34523;p44"/>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4" name="Google Shape;34524;p44"/>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5" name="Google Shape;34525;p44"/>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6" name="Google Shape;34526;p44"/>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7" name="Google Shape;34527;p44"/>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8" name="Google Shape;34528;p44"/>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9" name="Google Shape;34529;p44"/>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0" name="Google Shape;34530;p44"/>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1" name="Google Shape;34531;p44"/>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2" name="Google Shape;34532;p44"/>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3" name="Google Shape;34533;p44"/>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4" name="Google Shape;34534;p44"/>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5" name="Google Shape;34535;p44"/>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6" name="Google Shape;34536;p44"/>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7" name="Google Shape;34537;p44"/>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8" name="Google Shape;34538;p44"/>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9" name="Google Shape;34539;p44"/>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0" name="Google Shape;34540;p44"/>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1" name="Google Shape;34541;p44"/>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2" name="Google Shape;34542;p44"/>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3" name="Google Shape;34543;p44"/>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4" name="Google Shape;34544;p44"/>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5" name="Google Shape;34545;p44"/>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6" name="Google Shape;34546;p44"/>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7" name="Google Shape;34547;p44"/>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8" name="Google Shape;34548;p44"/>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9" name="Google Shape;34549;p44"/>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0" name="Google Shape;34550;p44"/>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1" name="Google Shape;34551;p44"/>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2" name="Google Shape;34552;p44"/>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3" name="Google Shape;34553;p44"/>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4" name="Google Shape;34554;p44"/>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5" name="Google Shape;34555;p44"/>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6" name="Google Shape;34556;p44"/>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7" name="Google Shape;34557;p44"/>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8" name="Google Shape;34558;p44"/>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9" name="Google Shape;34559;p44"/>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0" name="Google Shape;34560;p44"/>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1" name="Google Shape;34561;p44"/>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2" name="Google Shape;34562;p44"/>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3" name="Google Shape;34563;p44"/>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4" name="Google Shape;34564;p44"/>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5" name="Google Shape;34565;p44"/>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6" name="Google Shape;34566;p44"/>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7" name="Google Shape;34567;p44"/>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8" name="Google Shape;34568;p44"/>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9" name="Google Shape;34569;p44"/>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0" name="Google Shape;34570;p44"/>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1" name="Google Shape;34571;p44"/>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2" name="Google Shape;34572;p44"/>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3" name="Google Shape;34573;p44"/>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4" name="Google Shape;34574;p44"/>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5" name="Google Shape;34575;p44"/>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6" name="Google Shape;34576;p44"/>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7" name="Google Shape;34577;p44"/>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8" name="Google Shape;34578;p44"/>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9" name="Google Shape;34579;p44"/>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0" name="Google Shape;34580;p44"/>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1" name="Google Shape;34581;p44"/>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2" name="Google Shape;34582;p44"/>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3" name="Google Shape;34583;p44"/>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4" name="Google Shape;34584;p44"/>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5" name="Google Shape;34585;p44"/>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6" name="Google Shape;34586;p44"/>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7" name="Google Shape;34587;p44"/>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8" name="Google Shape;34588;p44"/>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9" name="Google Shape;34589;p44"/>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0" name="Google Shape;34590;p44"/>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1" name="Google Shape;34591;p44"/>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2" name="Google Shape;34592;p44"/>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3" name="Google Shape;34593;p44"/>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4" name="Google Shape;34594;p44"/>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5" name="Google Shape;34595;p44"/>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6" name="Google Shape;34596;p44"/>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7" name="Google Shape;34597;p44"/>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8" name="Google Shape;34598;p44"/>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9" name="Google Shape;34599;p44"/>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0" name="Google Shape;34600;p44"/>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1" name="Google Shape;34601;p44"/>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2" name="Google Shape;34602;p44"/>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3" name="Google Shape;34603;p44"/>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4" name="Google Shape;34604;p44"/>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5" name="Google Shape;34605;p44"/>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6" name="Google Shape;34606;p44"/>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7" name="Google Shape;34607;p44"/>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8" name="Google Shape;34608;p44"/>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9" name="Google Shape;34609;p44"/>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0" name="Google Shape;34610;p44"/>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1" name="Google Shape;34611;p44"/>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2" name="Google Shape;34612;p44"/>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3" name="Google Shape;34613;p44"/>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4" name="Google Shape;34614;p44"/>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5" name="Google Shape;34615;p44"/>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6" name="Google Shape;34616;p44"/>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7" name="Google Shape;34617;p44"/>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8" name="Google Shape;34618;p44"/>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9" name="Google Shape;34619;p44"/>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0" name="Google Shape;34620;p44"/>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1" name="Google Shape;34621;p44"/>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2" name="Google Shape;34622;p44"/>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3" name="Google Shape;34623;p44"/>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4" name="Google Shape;34624;p44"/>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5" name="Google Shape;34625;p44"/>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6" name="Google Shape;34626;p44"/>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7" name="Google Shape;34627;p44"/>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8" name="Google Shape;34628;p44"/>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9" name="Google Shape;34629;p44"/>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0" name="Google Shape;34630;p44"/>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1" name="Google Shape;34631;p44"/>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2" name="Google Shape;34632;p44"/>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3" name="Google Shape;34633;p44"/>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4" name="Google Shape;34634;p44"/>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5" name="Google Shape;34635;p44"/>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6" name="Google Shape;34636;p44"/>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7" name="Google Shape;34637;p44"/>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8" name="Google Shape;34638;p44"/>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9" name="Google Shape;34639;p44"/>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0" name="Google Shape;34640;p44"/>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1" name="Google Shape;34641;p44"/>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2" name="Google Shape;34642;p44"/>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3" name="Google Shape;34643;p44"/>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4" name="Google Shape;34644;p44"/>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5" name="Google Shape;34645;p44"/>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6" name="Google Shape;34646;p44"/>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7" name="Google Shape;34647;p44"/>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8" name="Google Shape;34648;p44"/>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9" name="Google Shape;34649;p44"/>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0" name="Google Shape;34650;p44"/>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1" name="Google Shape;34651;p44"/>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2" name="Google Shape;34652;p44"/>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3" name="Google Shape;34653;p44"/>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4" name="Google Shape;34654;p44"/>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5" name="Google Shape;34655;p44"/>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6" name="Google Shape;34656;p44"/>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7" name="Google Shape;34657;p44"/>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8" name="Google Shape;34658;p44"/>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9" name="Google Shape;34659;p44"/>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0" name="Google Shape;34660;p44"/>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1" name="Google Shape;34661;p44"/>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2" name="Google Shape;34662;p44"/>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3" name="Google Shape;34663;p44"/>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4" name="Google Shape;34664;p44"/>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5" name="Google Shape;34665;p44"/>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6" name="Google Shape;34666;p44"/>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7" name="Google Shape;34667;p44"/>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8" name="Google Shape;34668;p44"/>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9" name="Google Shape;34669;p44"/>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0" name="Google Shape;34670;p44"/>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1" name="Google Shape;34671;p44"/>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2" name="Google Shape;34672;p44"/>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3" name="Google Shape;34673;p44"/>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4" name="Google Shape;34674;p44"/>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5" name="Google Shape;34675;p44"/>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6" name="Google Shape;34676;p44"/>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7" name="Google Shape;34677;p44"/>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8" name="Google Shape;34678;p44"/>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9" name="Google Shape;34679;p44"/>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0" name="Google Shape;34680;p44"/>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1" name="Google Shape;34681;p44"/>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2" name="Google Shape;34682;p44"/>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3" name="Google Shape;34683;p44"/>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4" name="Google Shape;34684;p44"/>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5" name="Google Shape;34685;p44"/>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6" name="Google Shape;34686;p44"/>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7" name="Google Shape;34687;p44"/>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8" name="Google Shape;34688;p44"/>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9" name="Google Shape;34689;p44"/>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0" name="Google Shape;34690;p44"/>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1" name="Google Shape;34691;p44"/>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2" name="Google Shape;34692;p44"/>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3" name="Google Shape;34693;p44"/>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4" name="Google Shape;34694;p44"/>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5" name="Google Shape;34695;p44"/>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6" name="Google Shape;34696;p44"/>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7" name="Google Shape;34697;p44"/>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8" name="Google Shape;34698;p44"/>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9" name="Google Shape;34699;p44"/>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0" name="Google Shape;34700;p44"/>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1" name="Google Shape;34701;p44"/>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2" name="Google Shape;34702;p44"/>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3" name="Google Shape;34703;p44"/>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4" name="Google Shape;34704;p44"/>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5" name="Google Shape;34705;p44"/>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6" name="Google Shape;34706;p44"/>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7" name="Google Shape;34707;p44"/>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8" name="Google Shape;34708;p44"/>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9" name="Google Shape;34709;p44"/>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0" name="Google Shape;34710;p44"/>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1" name="Google Shape;34711;p44"/>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2" name="Google Shape;34712;p44"/>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3" name="Google Shape;34713;p44"/>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4" name="Google Shape;34714;p44"/>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5" name="Google Shape;34715;p44"/>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6" name="Google Shape;34716;p44"/>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7" name="Google Shape;34717;p44"/>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8" name="Google Shape;34718;p44"/>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9" name="Google Shape;34719;p44"/>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0" name="Google Shape;34720;p44"/>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1" name="Google Shape;34721;p44"/>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2" name="Google Shape;34722;p44"/>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3" name="Google Shape;34723;p44"/>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4" name="Google Shape;34724;p44"/>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5" name="Google Shape;34725;p44"/>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6" name="Google Shape;34726;p44"/>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7" name="Google Shape;34727;p44"/>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8" name="Google Shape;34728;p44"/>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9" name="Google Shape;34729;p44"/>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0" name="Google Shape;34730;p44"/>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1" name="Google Shape;34731;p44"/>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2" name="Google Shape;34732;p44"/>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3" name="Google Shape;34733;p44"/>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4" name="Google Shape;34734;p44"/>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5" name="Google Shape;34735;p44"/>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6" name="Google Shape;34736;p44"/>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7" name="Google Shape;34737;p44"/>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8" name="Google Shape;34738;p44"/>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9" name="Google Shape;34739;p44"/>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0" name="Google Shape;34740;p44"/>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1" name="Google Shape;34741;p44"/>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2" name="Google Shape;34742;p44"/>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3" name="Google Shape;34743;p44"/>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4" name="Google Shape;34744;p44"/>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5" name="Google Shape;34745;p44"/>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6" name="Google Shape;34746;p44"/>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7" name="Google Shape;34747;p44"/>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8" name="Google Shape;34748;p44"/>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9" name="Google Shape;34749;p44"/>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0" name="Google Shape;34750;p44"/>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1" name="Google Shape;34751;p44"/>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2" name="Google Shape;34752;p44"/>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3" name="Google Shape;34753;p44"/>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4" name="Google Shape;34754;p44"/>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5" name="Google Shape;34755;p44"/>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6" name="Google Shape;34756;p44"/>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7" name="Google Shape;34757;p44"/>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8" name="Google Shape;34758;p44"/>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9" name="Google Shape;34759;p44"/>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0" name="Google Shape;34760;p44"/>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1" name="Google Shape;34761;p44"/>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2" name="Google Shape;34762;p44"/>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3" name="Google Shape;34763;p44"/>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4" name="Google Shape;34764;p44"/>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5" name="Google Shape;34765;p44"/>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6" name="Google Shape;34766;p44"/>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7" name="Google Shape;34767;p44"/>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8" name="Google Shape;34768;p44"/>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9" name="Google Shape;34769;p44"/>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0" name="Google Shape;34770;p44"/>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1" name="Google Shape;34771;p44"/>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2" name="Google Shape;34772;p44"/>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3" name="Google Shape;34773;p44"/>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4" name="Google Shape;34774;p44"/>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5" name="Google Shape;34775;p44"/>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6" name="Google Shape;34776;p44"/>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7" name="Google Shape;34777;p44"/>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8" name="Google Shape;34778;p44"/>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9" name="Google Shape;34779;p44"/>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0" name="Google Shape;34780;p44"/>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1" name="Google Shape;34781;p44"/>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2" name="Google Shape;34782;p44"/>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3" name="Google Shape;34783;p44"/>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4" name="Google Shape;34784;p44"/>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5" name="Google Shape;34785;p44"/>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6" name="Google Shape;34786;p44"/>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7" name="Google Shape;34787;p44"/>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8" name="Google Shape;34788;p44"/>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9" name="Google Shape;34789;p44"/>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0" name="Google Shape;34790;p44"/>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1" name="Google Shape;34791;p44"/>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2" name="Google Shape;34792;p44"/>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3" name="Google Shape;34793;p44"/>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4" name="Google Shape;34794;p44"/>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5" name="Google Shape;34795;p44"/>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6" name="Google Shape;34796;p44"/>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7" name="Google Shape;34797;p44"/>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8" name="Google Shape;34798;p44"/>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9" name="Google Shape;34799;p44"/>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0" name="Google Shape;34800;p44"/>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1" name="Google Shape;34801;p44"/>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2" name="Google Shape;34802;p44"/>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3" name="Google Shape;34803;p44"/>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4" name="Google Shape;34804;p44"/>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5" name="Google Shape;34805;p44"/>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6" name="Google Shape;34806;p44"/>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7" name="Google Shape;34807;p44"/>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8" name="Google Shape;34808;p44"/>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9" name="Google Shape;34809;p44"/>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0" name="Google Shape;34810;p44"/>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1" name="Google Shape;34811;p44"/>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2" name="Google Shape;34812;p44"/>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3" name="Google Shape;34813;p44"/>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4" name="Google Shape;34814;p44"/>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5" name="Google Shape;34815;p44"/>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6" name="Google Shape;34816;p44"/>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7" name="Google Shape;34817;p44"/>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8" name="Google Shape;34818;p44"/>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9" name="Google Shape;34819;p44"/>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0" name="Google Shape;34820;p44"/>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1" name="Google Shape;34821;p44"/>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2" name="Google Shape;34822;p44"/>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3" name="Google Shape;34823;p44"/>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4" name="Google Shape;34824;p44"/>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5" name="Google Shape;34825;p44"/>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6" name="Google Shape;34826;p44"/>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7" name="Google Shape;34827;p44"/>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8" name="Google Shape;34828;p44"/>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9" name="Google Shape;34829;p44"/>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0" name="Google Shape;34830;p44"/>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1" name="Google Shape;34831;p44"/>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2" name="Google Shape;34832;p44"/>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3" name="Google Shape;34833;p44"/>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4" name="Google Shape;34834;p44"/>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5" name="Google Shape;34835;p44"/>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6" name="Google Shape;34836;p44"/>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7" name="Google Shape;34837;p44"/>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8" name="Google Shape;34838;p44"/>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9" name="Google Shape;34839;p44"/>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0" name="Google Shape;34840;p44"/>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1" name="Google Shape;34841;p44"/>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2" name="Google Shape;34842;p44"/>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3" name="Google Shape;34843;p44"/>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4" name="Google Shape;34844;p44"/>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5" name="Google Shape;34845;p44"/>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6" name="Google Shape;34846;p44"/>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7" name="Google Shape;34847;p44"/>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8" name="Google Shape;34848;p44"/>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9" name="Google Shape;34849;p44"/>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0" name="Google Shape;34850;p44"/>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1" name="Google Shape;34851;p44"/>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2" name="Google Shape;34852;p44"/>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3" name="Google Shape;34853;p44"/>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4" name="Google Shape;34854;p44"/>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5" name="Google Shape;34855;p44"/>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6" name="Google Shape;34856;p44"/>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7" name="Google Shape;34857;p44"/>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8" name="Google Shape;34858;p44"/>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9" name="Google Shape;34859;p44"/>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0" name="Google Shape;34860;p44"/>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1" name="Google Shape;34861;p44"/>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2" name="Google Shape;34862;p44"/>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3" name="Google Shape;34863;p44"/>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4" name="Google Shape;34864;p44"/>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5" name="Google Shape;34865;p44"/>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6" name="Google Shape;34866;p44"/>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7" name="Google Shape;34867;p44"/>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8" name="Google Shape;34868;p44"/>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9" name="Google Shape;34869;p44"/>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0" name="Google Shape;34870;p44"/>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1" name="Google Shape;34871;p44"/>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2" name="Google Shape;34872;p44"/>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3" name="Google Shape;34873;p44"/>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4" name="Google Shape;34874;p44"/>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5" name="Google Shape;34875;p44"/>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6" name="Google Shape;34876;p44"/>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7" name="Google Shape;34877;p44"/>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8" name="Google Shape;34878;p44"/>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9" name="Google Shape;34879;p44"/>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0" name="Google Shape;34880;p44"/>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1" name="Google Shape;34881;p44"/>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2" name="Google Shape;34882;p44"/>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3" name="Google Shape;34883;p44"/>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4" name="Google Shape;34884;p44"/>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5" name="Google Shape;34885;p44"/>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6" name="Google Shape;34886;p44"/>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7" name="Google Shape;34887;p44"/>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8" name="Google Shape;34888;p44"/>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9" name="Google Shape;34889;p44"/>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0" name="Google Shape;34890;p44"/>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1" name="Google Shape;34891;p44"/>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2" name="Google Shape;34892;p44"/>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3" name="Google Shape;34893;p44"/>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4" name="Google Shape;34894;p44"/>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5" name="Google Shape;34895;p44"/>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6" name="Google Shape;34896;p44"/>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7" name="Google Shape;34897;p44"/>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8" name="Google Shape;34898;p44"/>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9" name="Google Shape;34899;p44"/>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0" name="Google Shape;34900;p44"/>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1" name="Google Shape;34901;p44"/>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2" name="Google Shape;34902;p44"/>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3" name="Google Shape;34903;p44"/>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4" name="Google Shape;34904;p44"/>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5" name="Google Shape;34905;p44"/>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6" name="Google Shape;34906;p44"/>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7" name="Google Shape;34907;p44"/>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8" name="Google Shape;34908;p44"/>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9" name="Google Shape;34909;p44"/>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0" name="Google Shape;34910;p44"/>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1" name="Google Shape;34911;p44"/>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2" name="Google Shape;34912;p44"/>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3" name="Google Shape;34913;p44"/>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4" name="Google Shape;34914;p44"/>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5" name="Google Shape;34915;p44"/>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6" name="Google Shape;34916;p44"/>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7" name="Google Shape;34917;p44"/>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8" name="Google Shape;34918;p44"/>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9" name="Google Shape;34919;p44"/>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0" name="Google Shape;34920;p44"/>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1" name="Google Shape;34921;p44"/>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2" name="Google Shape;34922;p44"/>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3" name="Google Shape;34923;p44"/>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24" name="Google Shape;34924;p44"/>
          <p:cNvGrpSpPr/>
          <p:nvPr/>
        </p:nvGrpSpPr>
        <p:grpSpPr>
          <a:xfrm>
            <a:off x="-128548" y="-596017"/>
            <a:ext cx="9357872" cy="6281452"/>
            <a:chOff x="235375" y="458950"/>
            <a:chExt cx="7145050" cy="4796100"/>
          </a:xfrm>
        </p:grpSpPr>
        <p:sp>
          <p:nvSpPr>
            <p:cNvPr id="34925" name="Google Shape;34925;p44"/>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6" name="Google Shape;34926;p44"/>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7" name="Google Shape;34927;p44"/>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8" name="Google Shape;34928;p44"/>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9" name="Google Shape;34929;p44"/>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0" name="Google Shape;34930;p44"/>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1" name="Google Shape;34931;p44"/>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2" name="Google Shape;34932;p44"/>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3" name="Google Shape;34933;p44"/>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4" name="Google Shape;34934;p44"/>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5" name="Google Shape;34935;p44"/>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6" name="Google Shape;34936;p44"/>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7" name="Google Shape;34937;p44"/>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8" name="Google Shape;34938;p44"/>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9" name="Google Shape;34939;p44"/>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0" name="Google Shape;34940;p44"/>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1" name="Google Shape;34941;p44"/>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2" name="Google Shape;34942;p44"/>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3" name="Google Shape;34943;p44"/>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4" name="Google Shape;34944;p44"/>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5" name="Google Shape;34945;p44"/>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6" name="Google Shape;34946;p44"/>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7" name="Google Shape;34947;p44"/>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8" name="Google Shape;34948;p44"/>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9" name="Google Shape;34949;p44"/>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0" name="Google Shape;34950;p44"/>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1" name="Google Shape;34951;p44"/>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2" name="Google Shape;34952;p44"/>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3" name="Google Shape;34953;p44"/>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4" name="Google Shape;34954;p44"/>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5" name="Google Shape;34955;p44"/>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6" name="Google Shape;34956;p44"/>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7" name="Google Shape;34957;p44"/>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8" name="Google Shape;34958;p44"/>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9" name="Google Shape;34959;p44"/>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0" name="Google Shape;34960;p44"/>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1" name="Google Shape;34961;p44"/>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2" name="Google Shape;34962;p44"/>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3" name="Google Shape;34963;p44"/>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4" name="Google Shape;34964;p44"/>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5" name="Google Shape;34965;p44"/>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6" name="Google Shape;34966;p44"/>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7" name="Google Shape;34967;p44"/>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8" name="Google Shape;34968;p44"/>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9" name="Google Shape;34969;p44"/>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0" name="Google Shape;34970;p44"/>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1" name="Google Shape;34971;p44"/>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2" name="Google Shape;34972;p44"/>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3" name="Google Shape;34973;p44"/>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4" name="Google Shape;34974;p44"/>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5" name="Google Shape;34975;p44"/>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6" name="Google Shape;34976;p44"/>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7" name="Google Shape;34977;p44"/>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8" name="Google Shape;34978;p44"/>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9" name="Google Shape;34979;p44"/>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0" name="Google Shape;34980;p44"/>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1" name="Google Shape;34981;p44"/>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2" name="Google Shape;34982;p44"/>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3" name="Google Shape;34983;p44"/>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4" name="Google Shape;34984;p44"/>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5" name="Google Shape;34985;p44"/>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6" name="Google Shape;34986;p44"/>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7" name="Google Shape;34987;p44"/>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8" name="Google Shape;34988;p44"/>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9" name="Google Shape;34989;p44"/>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0" name="Google Shape;34990;p44"/>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1" name="Google Shape;34991;p44"/>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2" name="Google Shape;34992;p44"/>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3" name="Google Shape;34993;p44"/>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4" name="Google Shape;34994;p44"/>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5" name="Google Shape;34995;p44"/>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6" name="Google Shape;34996;p44"/>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7" name="Google Shape;34997;p44"/>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8" name="Google Shape;34998;p44"/>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9" name="Google Shape;34999;p44"/>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0" name="Google Shape;35000;p44"/>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1" name="Google Shape;35001;p44"/>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2" name="Google Shape;35002;p44"/>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3" name="Google Shape;35003;p44"/>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4" name="Google Shape;35004;p44"/>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5" name="Google Shape;35005;p44"/>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6" name="Google Shape;35006;p44"/>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7" name="Google Shape;35007;p44"/>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8" name="Google Shape;35008;p44"/>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9" name="Google Shape;35009;p44"/>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0" name="Google Shape;35010;p44"/>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1" name="Google Shape;35011;p44"/>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2" name="Google Shape;35012;p44"/>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3" name="Google Shape;35013;p44"/>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4" name="Google Shape;35014;p44"/>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5" name="Google Shape;35015;p44"/>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6" name="Google Shape;35016;p44"/>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7" name="Google Shape;35017;p44"/>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8" name="Google Shape;35018;p44"/>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9" name="Google Shape;35019;p44"/>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0" name="Google Shape;35020;p44"/>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1" name="Google Shape;35021;p44"/>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2" name="Google Shape;35022;p44"/>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3" name="Google Shape;35023;p44"/>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4" name="Google Shape;35024;p44"/>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5" name="Google Shape;35025;p44"/>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6" name="Google Shape;35026;p44"/>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7" name="Google Shape;35027;p44"/>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8" name="Google Shape;35028;p44"/>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9" name="Google Shape;35029;p44"/>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0" name="Google Shape;35030;p44"/>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1" name="Google Shape;35031;p44"/>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2" name="Google Shape;35032;p44"/>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3" name="Google Shape;35033;p44"/>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4" name="Google Shape;35034;p44"/>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5" name="Google Shape;35035;p44"/>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6" name="Google Shape;35036;p44"/>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7" name="Google Shape;35037;p44"/>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8" name="Google Shape;35038;p44"/>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9" name="Google Shape;35039;p44"/>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0" name="Google Shape;35040;p44"/>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1" name="Google Shape;35041;p44"/>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2" name="Google Shape;35042;p44"/>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3" name="Google Shape;35043;p44"/>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4" name="Google Shape;35044;p44"/>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5" name="Google Shape;35045;p44"/>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6" name="Google Shape;35046;p44"/>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7" name="Google Shape;35047;p44"/>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8" name="Google Shape;35048;p44"/>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9" name="Google Shape;35049;p44"/>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0" name="Google Shape;35050;p44"/>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1" name="Google Shape;35051;p44"/>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2" name="Google Shape;35052;p44"/>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3" name="Google Shape;35053;p44"/>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4" name="Google Shape;35054;p44"/>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5" name="Google Shape;35055;p44"/>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6" name="Google Shape;35056;p44"/>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7" name="Google Shape;35057;p44"/>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8" name="Google Shape;35058;p44"/>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9" name="Google Shape;35059;p44"/>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0" name="Google Shape;35060;p44"/>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1" name="Google Shape;35061;p44"/>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2" name="Google Shape;35062;p44"/>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3" name="Google Shape;35063;p44"/>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4" name="Google Shape;35064;p44"/>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5" name="Google Shape;35065;p44"/>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6" name="Google Shape;35066;p44"/>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7" name="Google Shape;35067;p44"/>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8" name="Google Shape;35068;p44"/>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9" name="Google Shape;35069;p44"/>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0" name="Google Shape;35070;p44"/>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1" name="Google Shape;35071;p44"/>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2" name="Google Shape;35072;p44"/>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3" name="Google Shape;35073;p44"/>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4" name="Google Shape;35074;p44"/>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5" name="Google Shape;35075;p44"/>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6" name="Google Shape;35076;p44"/>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77" name="Google Shape;35077;p44"/>
          <p:cNvGrpSpPr/>
          <p:nvPr/>
        </p:nvGrpSpPr>
        <p:grpSpPr>
          <a:xfrm>
            <a:off x="-79368" y="-558092"/>
            <a:ext cx="9358095" cy="6205603"/>
            <a:chOff x="236675" y="487975"/>
            <a:chExt cx="7144675" cy="4737825"/>
          </a:xfrm>
        </p:grpSpPr>
        <p:sp>
          <p:nvSpPr>
            <p:cNvPr id="35078" name="Google Shape;35078;p44"/>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9" name="Google Shape;35079;p44"/>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0" name="Google Shape;35080;p44"/>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1" name="Google Shape;35081;p44"/>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2" name="Google Shape;35082;p44"/>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3" name="Google Shape;35083;p44"/>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4" name="Google Shape;35084;p44"/>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5" name="Google Shape;35085;p44"/>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6" name="Google Shape;35086;p44"/>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7" name="Google Shape;35087;p44"/>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8" name="Google Shape;35088;p44"/>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9" name="Google Shape;35089;p44"/>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0" name="Google Shape;35090;p44"/>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1" name="Google Shape;35091;p44"/>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2" name="Google Shape;35092;p44"/>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3" name="Google Shape;35093;p44"/>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4" name="Google Shape;35094;p44"/>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5" name="Google Shape;35095;p44"/>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6" name="Google Shape;35096;p44"/>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7" name="Google Shape;35097;p44"/>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8" name="Google Shape;35098;p44"/>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9" name="Google Shape;35099;p44"/>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0" name="Google Shape;35100;p44"/>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1" name="Google Shape;35101;p44"/>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2" name="Google Shape;35102;p44"/>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3" name="Google Shape;35103;p44"/>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4" name="Google Shape;35104;p44"/>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5" name="Google Shape;35105;p44"/>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6" name="Google Shape;35106;p44"/>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7" name="Google Shape;35107;p44"/>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8" name="Google Shape;35108;p44"/>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9" name="Google Shape;35109;p44"/>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0" name="Google Shape;35110;p44"/>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1" name="Google Shape;35111;p44"/>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2" name="Google Shape;35112;p44"/>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3" name="Google Shape;35113;p44"/>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4" name="Google Shape;35114;p44"/>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5" name="Google Shape;35115;p44"/>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6" name="Google Shape;35116;p44"/>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7" name="Google Shape;35117;p44"/>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8" name="Google Shape;35118;p44"/>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9" name="Google Shape;35119;p44"/>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0" name="Google Shape;35120;p44"/>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1" name="Google Shape;35121;p44"/>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2" name="Google Shape;35122;p44"/>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3" name="Google Shape;35123;p44"/>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4" name="Google Shape;35124;p44"/>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5" name="Google Shape;35125;p44"/>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6" name="Google Shape;35126;p44"/>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7" name="Google Shape;35127;p44"/>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8" name="Google Shape;35128;p44"/>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9" name="Google Shape;35129;p44"/>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0" name="Google Shape;35130;p44"/>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1" name="Google Shape;35131;p44"/>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2" name="Google Shape;35132;p44"/>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3" name="Google Shape;35133;p44"/>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4" name="Google Shape;35134;p44"/>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5" name="Google Shape;35135;p44"/>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6" name="Google Shape;35136;p44"/>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7" name="Google Shape;35137;p44"/>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8" name="Google Shape;35138;p44"/>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9" name="Google Shape;35139;p44"/>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0" name="Google Shape;35140;p44"/>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1" name="Google Shape;35141;p44"/>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2" name="Google Shape;35142;p44"/>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3" name="Google Shape;35143;p44"/>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4" name="Google Shape;35144;p44"/>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5" name="Google Shape;35145;p44"/>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6" name="Google Shape;35146;p44"/>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7" name="Google Shape;35147;p44"/>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8" name="Google Shape;35148;p44"/>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9" name="Google Shape;35149;p44"/>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0" name="Google Shape;35150;p44"/>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1" name="Google Shape;35151;p44"/>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2" name="Google Shape;35152;p44"/>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3" name="Google Shape;35153;p44"/>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4" name="Google Shape;35154;p44"/>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5" name="Google Shape;35155;p44"/>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6" name="Google Shape;35156;p44"/>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7" name="Google Shape;35157;p44"/>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8" name="Google Shape;35158;p44"/>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9" name="Google Shape;35159;p44"/>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0" name="Google Shape;35160;p44"/>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1" name="Google Shape;35161;p44"/>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2" name="Google Shape;35162;p44"/>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3" name="Google Shape;35163;p44"/>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4" name="Google Shape;35164;p44"/>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5" name="Google Shape;35165;p44"/>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6" name="Google Shape;35166;p44"/>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7" name="Google Shape;35167;p44"/>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8" name="Google Shape;35168;p44"/>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9" name="Google Shape;35169;p44"/>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0" name="Google Shape;35170;p44"/>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1" name="Google Shape;35171;p44"/>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2" name="Google Shape;35172;p44"/>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3" name="Google Shape;35173;p44"/>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4" name="Google Shape;35174;p44"/>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5" name="Google Shape;35175;p44"/>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6" name="Google Shape;35176;p44"/>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7" name="Google Shape;35177;p44"/>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8" name="Google Shape;35178;p44"/>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9" name="Google Shape;35179;p44"/>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0" name="Google Shape;35180;p44"/>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1" name="Google Shape;35181;p44"/>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2" name="Google Shape;35182;p44"/>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3" name="Google Shape;35183;p44"/>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4" name="Google Shape;35184;p44"/>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5" name="Google Shape;35185;p44"/>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6" name="Google Shape;35186;p44"/>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7" name="Google Shape;35187;p44"/>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8" name="Google Shape;35188;p44"/>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9" name="Google Shape;35189;p44"/>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0" name="Google Shape;35190;p44"/>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1" name="Google Shape;35191;p44"/>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2" name="Google Shape;35192;p44"/>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3" name="Google Shape;35193;p44"/>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4" name="Google Shape;35194;p44"/>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5" name="Google Shape;35195;p44"/>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6" name="Google Shape;35196;p44"/>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7" name="Google Shape;35197;p44"/>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8" name="Google Shape;35198;p44"/>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99" name="Google Shape;35199;p44"/>
          <p:cNvSpPr txBox="1">
            <a:spLocks noGrp="1"/>
          </p:cNvSpPr>
          <p:nvPr>
            <p:ph type="title"/>
          </p:nvPr>
        </p:nvSpPr>
        <p:spPr>
          <a:xfrm>
            <a:off x="713225" y="1458288"/>
            <a:ext cx="5203800" cy="2074500"/>
          </a:xfrm>
          <a:prstGeom prst="rect">
            <a:avLst/>
          </a:prstGeom>
        </p:spPr>
        <p:txBody>
          <a:bodyPr spcFirstLastPara="1" wrap="square" lIns="91425" tIns="91425" rIns="91425" bIns="91425" anchor="t" anchorCtr="0">
            <a:noAutofit/>
          </a:bodyPr>
          <a:lstStyle>
            <a:lvl1pPr lvl="0" rtl="0">
              <a:spcBef>
                <a:spcPts val="0"/>
              </a:spcBef>
              <a:spcAft>
                <a:spcPts val="0"/>
              </a:spcAft>
              <a:buSzPts val="6000"/>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hanks">
  <p:cSld name="SECTION_TITLE_AND_DESCRIPTION_1">
    <p:spTree>
      <p:nvGrpSpPr>
        <p:cNvPr id="1" name="Shape 35200"/>
        <p:cNvGrpSpPr/>
        <p:nvPr/>
      </p:nvGrpSpPr>
      <p:grpSpPr>
        <a:xfrm>
          <a:off x="0" y="0"/>
          <a:ext cx="0" cy="0"/>
          <a:chOff x="0" y="0"/>
          <a:chExt cx="0" cy="0"/>
        </a:xfrm>
      </p:grpSpPr>
      <p:grpSp>
        <p:nvGrpSpPr>
          <p:cNvPr id="35201" name="Google Shape;35201;p45"/>
          <p:cNvGrpSpPr/>
          <p:nvPr/>
        </p:nvGrpSpPr>
        <p:grpSpPr>
          <a:xfrm flipH="1">
            <a:off x="-2000474" y="-165027"/>
            <a:ext cx="11226942" cy="5700535"/>
            <a:chOff x="238125" y="1043475"/>
            <a:chExt cx="7142275" cy="3626525"/>
          </a:xfrm>
        </p:grpSpPr>
        <p:sp>
          <p:nvSpPr>
            <p:cNvPr id="35202" name="Google Shape;35202;p45"/>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3" name="Google Shape;35203;p45"/>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4" name="Google Shape;35204;p45"/>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5" name="Google Shape;35205;p45"/>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06" name="Google Shape;35206;p45"/>
          <p:cNvGrpSpPr/>
          <p:nvPr/>
        </p:nvGrpSpPr>
        <p:grpSpPr>
          <a:xfrm>
            <a:off x="23568" y="-688301"/>
            <a:ext cx="9152207" cy="6520116"/>
            <a:chOff x="238075" y="312675"/>
            <a:chExt cx="7142350" cy="5088275"/>
          </a:xfrm>
        </p:grpSpPr>
        <p:sp>
          <p:nvSpPr>
            <p:cNvPr id="35207" name="Google Shape;35207;p45"/>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8" name="Google Shape;35208;p45"/>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9" name="Google Shape;35209;p45"/>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0" name="Google Shape;35210;p45"/>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1" name="Google Shape;35211;p45"/>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2" name="Google Shape;35212;p45"/>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3" name="Google Shape;35213;p45"/>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4" name="Google Shape;35214;p45"/>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5" name="Google Shape;35215;p45"/>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6" name="Google Shape;35216;p45"/>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7" name="Google Shape;35217;p45"/>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8" name="Google Shape;35218;p45"/>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9" name="Google Shape;35219;p45"/>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0" name="Google Shape;35220;p45"/>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1" name="Google Shape;35221;p45"/>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2" name="Google Shape;35222;p45"/>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3" name="Google Shape;35223;p45"/>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4" name="Google Shape;35224;p45"/>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5" name="Google Shape;35225;p45"/>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6" name="Google Shape;35226;p45"/>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7" name="Google Shape;35227;p45"/>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8" name="Google Shape;35228;p45"/>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9" name="Google Shape;35229;p45"/>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0" name="Google Shape;35230;p45"/>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1" name="Google Shape;35231;p45"/>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2" name="Google Shape;35232;p45"/>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3" name="Google Shape;35233;p45"/>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4" name="Google Shape;35234;p45"/>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5" name="Google Shape;35235;p45"/>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6" name="Google Shape;35236;p45"/>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7" name="Google Shape;35237;p45"/>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8" name="Google Shape;35238;p45"/>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9" name="Google Shape;35239;p45"/>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0" name="Google Shape;35240;p45"/>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1" name="Google Shape;35241;p45"/>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2" name="Google Shape;35242;p45"/>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3" name="Google Shape;35243;p45"/>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4" name="Google Shape;35244;p45"/>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5" name="Google Shape;35245;p45"/>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6" name="Google Shape;35246;p45"/>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7" name="Google Shape;35247;p45"/>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8" name="Google Shape;35248;p45"/>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9" name="Google Shape;35249;p45"/>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0" name="Google Shape;35250;p45"/>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1" name="Google Shape;35251;p45"/>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2" name="Google Shape;35252;p45"/>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3" name="Google Shape;35253;p45"/>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4" name="Google Shape;35254;p45"/>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5" name="Google Shape;35255;p45"/>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6" name="Google Shape;35256;p45"/>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7" name="Google Shape;35257;p45"/>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8" name="Google Shape;35258;p45"/>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9" name="Google Shape;35259;p45"/>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0" name="Google Shape;35260;p45"/>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1" name="Google Shape;35261;p45"/>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2" name="Google Shape;35262;p45"/>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3" name="Google Shape;35263;p45"/>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4" name="Google Shape;35264;p45"/>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5" name="Google Shape;35265;p45"/>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6" name="Google Shape;35266;p45"/>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7" name="Google Shape;35267;p45"/>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8" name="Google Shape;35268;p45"/>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9" name="Google Shape;35269;p45"/>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0" name="Google Shape;35270;p45"/>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1" name="Google Shape;35271;p45"/>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2" name="Google Shape;35272;p45"/>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3" name="Google Shape;35273;p45"/>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4" name="Google Shape;35274;p45"/>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5" name="Google Shape;35275;p45"/>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6" name="Google Shape;35276;p45"/>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7" name="Google Shape;35277;p45"/>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8" name="Google Shape;35278;p45"/>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9" name="Google Shape;35279;p45"/>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0" name="Google Shape;35280;p45"/>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1" name="Google Shape;35281;p45"/>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2" name="Google Shape;35282;p45"/>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3" name="Google Shape;35283;p45"/>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4" name="Google Shape;35284;p45"/>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5" name="Google Shape;35285;p45"/>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6" name="Google Shape;35286;p45"/>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7" name="Google Shape;35287;p45"/>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8" name="Google Shape;35288;p45"/>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9" name="Google Shape;35289;p45"/>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0" name="Google Shape;35290;p45"/>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1" name="Google Shape;35291;p45"/>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2" name="Google Shape;35292;p45"/>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3" name="Google Shape;35293;p45"/>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4" name="Google Shape;35294;p45"/>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5" name="Google Shape;35295;p45"/>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6" name="Google Shape;35296;p45"/>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7" name="Google Shape;35297;p45"/>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8" name="Google Shape;35298;p45"/>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9" name="Google Shape;35299;p45"/>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0" name="Google Shape;35300;p45"/>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1" name="Google Shape;35301;p45"/>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2" name="Google Shape;35302;p45"/>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3" name="Google Shape;35303;p45"/>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4" name="Google Shape;35304;p45"/>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5" name="Google Shape;35305;p45"/>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6" name="Google Shape;35306;p45"/>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7" name="Google Shape;35307;p45"/>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8" name="Google Shape;35308;p45"/>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9" name="Google Shape;35309;p45"/>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0" name="Google Shape;35310;p45"/>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1" name="Google Shape;35311;p45"/>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2" name="Google Shape;35312;p45"/>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3" name="Google Shape;35313;p45"/>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4" name="Google Shape;35314;p45"/>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5" name="Google Shape;35315;p45"/>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6" name="Google Shape;35316;p45"/>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7" name="Google Shape;35317;p45"/>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8" name="Google Shape;35318;p45"/>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9" name="Google Shape;35319;p45"/>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0" name="Google Shape;35320;p45"/>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1" name="Google Shape;35321;p45"/>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2" name="Google Shape;35322;p45"/>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3" name="Google Shape;35323;p45"/>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4" name="Google Shape;35324;p45"/>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5" name="Google Shape;35325;p45"/>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6" name="Google Shape;35326;p45"/>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7" name="Google Shape;35327;p45"/>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8" name="Google Shape;35328;p45"/>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9" name="Google Shape;35329;p45"/>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0" name="Google Shape;35330;p45"/>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1" name="Google Shape;35331;p45"/>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2" name="Google Shape;35332;p45"/>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3" name="Google Shape;35333;p45"/>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4" name="Google Shape;35334;p45"/>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5" name="Google Shape;35335;p45"/>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6" name="Google Shape;35336;p45"/>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7" name="Google Shape;35337;p45"/>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8" name="Google Shape;35338;p45"/>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9" name="Google Shape;35339;p45"/>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0" name="Google Shape;35340;p45"/>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1" name="Google Shape;35341;p45"/>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2" name="Google Shape;35342;p45"/>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3" name="Google Shape;35343;p45"/>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4" name="Google Shape;35344;p45"/>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5" name="Google Shape;35345;p45"/>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6" name="Google Shape;35346;p45"/>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7" name="Google Shape;35347;p45"/>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8" name="Google Shape;35348;p45"/>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9" name="Google Shape;35349;p45"/>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0" name="Google Shape;35350;p45"/>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1" name="Google Shape;35351;p45"/>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2" name="Google Shape;35352;p45"/>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3" name="Google Shape;35353;p45"/>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4" name="Google Shape;35354;p45"/>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5" name="Google Shape;35355;p45"/>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6" name="Google Shape;35356;p45"/>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7" name="Google Shape;35357;p45"/>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8" name="Google Shape;35358;p45"/>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9" name="Google Shape;35359;p45"/>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0" name="Google Shape;35360;p45"/>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1" name="Google Shape;35361;p45"/>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2" name="Google Shape;35362;p45"/>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3" name="Google Shape;35363;p45"/>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4" name="Google Shape;35364;p45"/>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5" name="Google Shape;35365;p45"/>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6" name="Google Shape;35366;p45"/>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7" name="Google Shape;35367;p45"/>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8" name="Google Shape;35368;p45"/>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9" name="Google Shape;35369;p45"/>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0" name="Google Shape;35370;p45"/>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1" name="Google Shape;35371;p45"/>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2" name="Google Shape;35372;p45"/>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3" name="Google Shape;35373;p45"/>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4" name="Google Shape;35374;p45"/>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5" name="Google Shape;35375;p45"/>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6" name="Google Shape;35376;p45"/>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7" name="Google Shape;35377;p45"/>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8" name="Google Shape;35378;p45"/>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9" name="Google Shape;35379;p45"/>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0" name="Google Shape;35380;p45"/>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1" name="Google Shape;35381;p45"/>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2" name="Google Shape;35382;p45"/>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3" name="Google Shape;35383;p45"/>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4" name="Google Shape;35384;p45"/>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5" name="Google Shape;35385;p45"/>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6" name="Google Shape;35386;p45"/>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7" name="Google Shape;35387;p45"/>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8" name="Google Shape;35388;p45"/>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9" name="Google Shape;35389;p45"/>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0" name="Google Shape;35390;p45"/>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1" name="Google Shape;35391;p45"/>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2" name="Google Shape;35392;p45"/>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3" name="Google Shape;35393;p45"/>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4" name="Google Shape;35394;p45"/>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5" name="Google Shape;35395;p45"/>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6" name="Google Shape;35396;p45"/>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7" name="Google Shape;35397;p45"/>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8" name="Google Shape;35398;p45"/>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9" name="Google Shape;35399;p45"/>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0" name="Google Shape;35400;p45"/>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1" name="Google Shape;35401;p45"/>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2" name="Google Shape;35402;p45"/>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3" name="Google Shape;35403;p45"/>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4" name="Google Shape;35404;p45"/>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5" name="Google Shape;35405;p45"/>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6" name="Google Shape;35406;p45"/>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7" name="Google Shape;35407;p45"/>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8" name="Google Shape;35408;p45"/>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9" name="Google Shape;35409;p45"/>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0" name="Google Shape;35410;p45"/>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1" name="Google Shape;35411;p45"/>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2" name="Google Shape;35412;p45"/>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3" name="Google Shape;35413;p45"/>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4" name="Google Shape;35414;p45"/>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5" name="Google Shape;35415;p45"/>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6" name="Google Shape;35416;p45"/>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7" name="Google Shape;35417;p45"/>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8" name="Google Shape;35418;p45"/>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9" name="Google Shape;35419;p45"/>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0" name="Google Shape;35420;p45"/>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1" name="Google Shape;35421;p45"/>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2" name="Google Shape;35422;p45"/>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3" name="Google Shape;35423;p45"/>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4" name="Google Shape;35424;p45"/>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5" name="Google Shape;35425;p45"/>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6" name="Google Shape;35426;p45"/>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7" name="Google Shape;35427;p45"/>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8" name="Google Shape;35428;p45"/>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9" name="Google Shape;35429;p45"/>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0" name="Google Shape;35430;p45"/>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1" name="Google Shape;35431;p45"/>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2" name="Google Shape;35432;p45"/>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3" name="Google Shape;35433;p45"/>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4" name="Google Shape;35434;p45"/>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5" name="Google Shape;35435;p45"/>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6" name="Google Shape;35436;p45"/>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7" name="Google Shape;35437;p45"/>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8" name="Google Shape;35438;p45"/>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9" name="Google Shape;35439;p45"/>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0" name="Google Shape;35440;p45"/>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1" name="Google Shape;35441;p45"/>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2" name="Google Shape;35442;p45"/>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3" name="Google Shape;35443;p45"/>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4" name="Google Shape;35444;p45"/>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5" name="Google Shape;35445;p45"/>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6" name="Google Shape;35446;p45"/>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7" name="Google Shape;35447;p45"/>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8" name="Google Shape;35448;p45"/>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9" name="Google Shape;35449;p45"/>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0" name="Google Shape;35450;p45"/>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1" name="Google Shape;35451;p45"/>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2" name="Google Shape;35452;p45"/>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3" name="Google Shape;35453;p45"/>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4" name="Google Shape;35454;p45"/>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5" name="Google Shape;35455;p45"/>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6" name="Google Shape;35456;p45"/>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7" name="Google Shape;35457;p45"/>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8" name="Google Shape;35458;p45"/>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9" name="Google Shape;35459;p45"/>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0" name="Google Shape;35460;p45"/>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1" name="Google Shape;35461;p45"/>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2" name="Google Shape;35462;p45"/>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3" name="Google Shape;35463;p45"/>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4" name="Google Shape;35464;p45"/>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5" name="Google Shape;35465;p45"/>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6" name="Google Shape;35466;p45"/>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7" name="Google Shape;35467;p45"/>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8" name="Google Shape;35468;p45"/>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9" name="Google Shape;35469;p45"/>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0" name="Google Shape;35470;p45"/>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1" name="Google Shape;35471;p45"/>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2" name="Google Shape;35472;p45"/>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3" name="Google Shape;35473;p45"/>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4" name="Google Shape;35474;p45"/>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5" name="Google Shape;35475;p45"/>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6" name="Google Shape;35476;p45"/>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7" name="Google Shape;35477;p45"/>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8" name="Google Shape;35478;p45"/>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9" name="Google Shape;35479;p45"/>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0" name="Google Shape;35480;p45"/>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1" name="Google Shape;35481;p45"/>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2" name="Google Shape;35482;p45"/>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3" name="Google Shape;35483;p45"/>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4" name="Google Shape;35484;p45"/>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5" name="Google Shape;35485;p45"/>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6" name="Google Shape;35486;p45"/>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7" name="Google Shape;35487;p45"/>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8" name="Google Shape;35488;p45"/>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9" name="Google Shape;35489;p45"/>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0" name="Google Shape;35490;p45"/>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1" name="Google Shape;35491;p45"/>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2" name="Google Shape;35492;p45"/>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3" name="Google Shape;35493;p45"/>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4" name="Google Shape;35494;p45"/>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5" name="Google Shape;35495;p45"/>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6" name="Google Shape;35496;p45"/>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7" name="Google Shape;35497;p45"/>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8" name="Google Shape;35498;p45"/>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9" name="Google Shape;35499;p45"/>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0" name="Google Shape;35500;p45"/>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1" name="Google Shape;35501;p45"/>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2" name="Google Shape;35502;p45"/>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3" name="Google Shape;35503;p45"/>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4" name="Google Shape;35504;p45"/>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5" name="Google Shape;35505;p45"/>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6" name="Google Shape;35506;p45"/>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7" name="Google Shape;35507;p45"/>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8" name="Google Shape;35508;p45"/>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9" name="Google Shape;35509;p45"/>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0" name="Google Shape;35510;p45"/>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1" name="Google Shape;35511;p45"/>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2" name="Google Shape;35512;p45"/>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3" name="Google Shape;35513;p45"/>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4" name="Google Shape;35514;p45"/>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5" name="Google Shape;35515;p45"/>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6" name="Google Shape;35516;p45"/>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7" name="Google Shape;35517;p45"/>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8" name="Google Shape;35518;p45"/>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9" name="Google Shape;35519;p45"/>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0" name="Google Shape;35520;p45"/>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1" name="Google Shape;35521;p45"/>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2" name="Google Shape;35522;p45"/>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3" name="Google Shape;35523;p45"/>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4" name="Google Shape;35524;p45"/>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5" name="Google Shape;35525;p45"/>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6" name="Google Shape;35526;p45"/>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7" name="Google Shape;35527;p45"/>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8" name="Google Shape;35528;p45"/>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9" name="Google Shape;35529;p45"/>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0" name="Google Shape;35530;p45"/>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1" name="Google Shape;35531;p45"/>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2" name="Google Shape;35532;p45"/>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3" name="Google Shape;35533;p45"/>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4" name="Google Shape;35534;p45"/>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5" name="Google Shape;35535;p45"/>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6" name="Google Shape;35536;p45"/>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7" name="Google Shape;35537;p45"/>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8" name="Google Shape;35538;p45"/>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9" name="Google Shape;35539;p45"/>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0" name="Google Shape;35540;p45"/>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1" name="Google Shape;35541;p45"/>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2" name="Google Shape;35542;p45"/>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3" name="Google Shape;35543;p45"/>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4" name="Google Shape;35544;p45"/>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5" name="Google Shape;35545;p45"/>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6" name="Google Shape;35546;p45"/>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7" name="Google Shape;35547;p45"/>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8" name="Google Shape;35548;p45"/>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9" name="Google Shape;35549;p45"/>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0" name="Google Shape;35550;p45"/>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1" name="Google Shape;35551;p45"/>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2" name="Google Shape;35552;p45"/>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3" name="Google Shape;35553;p45"/>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4" name="Google Shape;35554;p45"/>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5" name="Google Shape;35555;p45"/>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6" name="Google Shape;35556;p45"/>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7" name="Google Shape;35557;p45"/>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8" name="Google Shape;35558;p45"/>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9" name="Google Shape;35559;p45"/>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0" name="Google Shape;35560;p45"/>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1" name="Google Shape;35561;p45"/>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2" name="Google Shape;35562;p45"/>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3" name="Google Shape;35563;p45"/>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4" name="Google Shape;35564;p45"/>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5" name="Google Shape;35565;p45"/>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6" name="Google Shape;35566;p45"/>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7" name="Google Shape;35567;p45"/>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8" name="Google Shape;35568;p45"/>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9" name="Google Shape;35569;p45"/>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0" name="Google Shape;35570;p45"/>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1" name="Google Shape;35571;p45"/>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2" name="Google Shape;35572;p45"/>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3" name="Google Shape;35573;p45"/>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4" name="Google Shape;35574;p45"/>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5" name="Google Shape;35575;p45"/>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6" name="Google Shape;35576;p45"/>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7" name="Google Shape;35577;p45"/>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8" name="Google Shape;35578;p45"/>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9" name="Google Shape;35579;p45"/>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0" name="Google Shape;35580;p45"/>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1" name="Google Shape;35581;p45"/>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2" name="Google Shape;35582;p45"/>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3" name="Google Shape;35583;p45"/>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4" name="Google Shape;35584;p45"/>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5" name="Google Shape;35585;p45"/>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6" name="Google Shape;35586;p45"/>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7" name="Google Shape;35587;p45"/>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8" name="Google Shape;35588;p45"/>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9" name="Google Shape;35589;p45"/>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0" name="Google Shape;35590;p45"/>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1" name="Google Shape;35591;p45"/>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2" name="Google Shape;35592;p45"/>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3" name="Google Shape;35593;p45"/>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4" name="Google Shape;35594;p45"/>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5" name="Google Shape;35595;p45"/>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6" name="Google Shape;35596;p45"/>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7" name="Google Shape;35597;p45"/>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8" name="Google Shape;35598;p45"/>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9" name="Google Shape;35599;p45"/>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0" name="Google Shape;35600;p45"/>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1" name="Google Shape;35601;p45"/>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2" name="Google Shape;35602;p45"/>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3" name="Google Shape;35603;p45"/>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4" name="Google Shape;35604;p45"/>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5" name="Google Shape;35605;p45"/>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6" name="Google Shape;35606;p45"/>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7" name="Google Shape;35607;p45"/>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8" name="Google Shape;35608;p45"/>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9" name="Google Shape;35609;p45"/>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0" name="Google Shape;35610;p45"/>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1" name="Google Shape;35611;p45"/>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2" name="Google Shape;35612;p45"/>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3" name="Google Shape;35613;p45"/>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4" name="Google Shape;35614;p45"/>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5" name="Google Shape;35615;p45"/>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6" name="Google Shape;35616;p45"/>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7" name="Google Shape;35617;p45"/>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8" name="Google Shape;35618;p45"/>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9" name="Google Shape;35619;p45"/>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0" name="Google Shape;35620;p45"/>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1" name="Google Shape;35621;p45"/>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2" name="Google Shape;35622;p45"/>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3" name="Google Shape;35623;p45"/>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4" name="Google Shape;35624;p45"/>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5" name="Google Shape;35625;p45"/>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6" name="Google Shape;35626;p45"/>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7" name="Google Shape;35627;p45"/>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8" name="Google Shape;35628;p45"/>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9" name="Google Shape;35629;p45"/>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0" name="Google Shape;35630;p45"/>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1" name="Google Shape;35631;p45"/>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2" name="Google Shape;35632;p45"/>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3" name="Google Shape;35633;p45"/>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4" name="Google Shape;35634;p45"/>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5" name="Google Shape;35635;p45"/>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6" name="Google Shape;35636;p45"/>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7" name="Google Shape;35637;p45"/>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8" name="Google Shape;35638;p45"/>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9" name="Google Shape;35639;p45"/>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0" name="Google Shape;35640;p45"/>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1" name="Google Shape;35641;p45"/>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2" name="Google Shape;35642;p45"/>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3" name="Google Shape;35643;p45"/>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4" name="Google Shape;35644;p45"/>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5" name="Google Shape;35645;p45"/>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6" name="Google Shape;35646;p45"/>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7" name="Google Shape;35647;p45"/>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8" name="Google Shape;35648;p45"/>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9" name="Google Shape;35649;p45"/>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0" name="Google Shape;35650;p45"/>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1" name="Google Shape;35651;p45"/>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2" name="Google Shape;35652;p45"/>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3" name="Google Shape;35653;p45"/>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4" name="Google Shape;35654;p45"/>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5" name="Google Shape;35655;p45"/>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6" name="Google Shape;35656;p45"/>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7" name="Google Shape;35657;p45"/>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8" name="Google Shape;35658;p45"/>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9" name="Google Shape;35659;p45"/>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0" name="Google Shape;35660;p45"/>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1" name="Google Shape;35661;p45"/>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2" name="Google Shape;35662;p45"/>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3" name="Google Shape;35663;p45"/>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4" name="Google Shape;35664;p45"/>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5" name="Google Shape;35665;p45"/>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6" name="Google Shape;35666;p45"/>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7" name="Google Shape;35667;p45"/>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8" name="Google Shape;35668;p45"/>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9" name="Google Shape;35669;p45"/>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0" name="Google Shape;35670;p45"/>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1" name="Google Shape;35671;p45"/>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2" name="Google Shape;35672;p45"/>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3" name="Google Shape;35673;p45"/>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4" name="Google Shape;35674;p45"/>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5" name="Google Shape;35675;p45"/>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6" name="Google Shape;35676;p45"/>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7" name="Google Shape;35677;p45"/>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8" name="Google Shape;35678;p45"/>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9" name="Google Shape;35679;p45"/>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0" name="Google Shape;35680;p45"/>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1" name="Google Shape;35681;p45"/>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2" name="Google Shape;35682;p45"/>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3" name="Google Shape;35683;p45"/>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4" name="Google Shape;35684;p45"/>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5" name="Google Shape;35685;p45"/>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45"/>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45"/>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45"/>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45"/>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0" name="Google Shape;35690;p45"/>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1" name="Google Shape;35691;p45"/>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45"/>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45"/>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45"/>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5" name="Google Shape;35695;p45"/>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6" name="Google Shape;35696;p45"/>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45"/>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45"/>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45"/>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45"/>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45"/>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45"/>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45"/>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45"/>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45"/>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45"/>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45"/>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8" name="Google Shape;35708;p45"/>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45"/>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45"/>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45"/>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45"/>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45"/>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45"/>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45"/>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45"/>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7" name="Google Shape;35717;p45"/>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8" name="Google Shape;35718;p45"/>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45"/>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45"/>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45"/>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45"/>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45"/>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45"/>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45"/>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45"/>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45"/>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45"/>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45"/>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45"/>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1" name="Google Shape;35731;p45"/>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2" name="Google Shape;35732;p45"/>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45"/>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45"/>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45"/>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45"/>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45"/>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45"/>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45"/>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45"/>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45"/>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45"/>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3" name="Google Shape;35743;p45"/>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4" name="Google Shape;35744;p45"/>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5" name="Google Shape;35745;p45"/>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6" name="Google Shape;35746;p45"/>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45"/>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45"/>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45"/>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45"/>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1" name="Google Shape;35751;p45"/>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45"/>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45"/>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45"/>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45"/>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45"/>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7" name="Google Shape;35757;p45"/>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8" name="Google Shape;35758;p45"/>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9" name="Google Shape;35759;p45"/>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0" name="Google Shape;35760;p45"/>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1" name="Google Shape;35761;p45"/>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2" name="Google Shape;35762;p45"/>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3" name="Google Shape;35763;p45"/>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4" name="Google Shape;35764;p45"/>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5" name="Google Shape;35765;p45"/>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6" name="Google Shape;35766;p45"/>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7" name="Google Shape;35767;p45"/>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8" name="Google Shape;35768;p45"/>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9" name="Google Shape;35769;p45"/>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45"/>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45"/>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45"/>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45"/>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4" name="Google Shape;35774;p45"/>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45"/>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45"/>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45"/>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45"/>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45"/>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45"/>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45"/>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45"/>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45"/>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45"/>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45"/>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6" name="Google Shape;35786;p45"/>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7" name="Google Shape;35787;p45"/>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8" name="Google Shape;35788;p45"/>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9" name="Google Shape;35789;p45"/>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790" name="Google Shape;35790;p45"/>
          <p:cNvGrpSpPr/>
          <p:nvPr/>
        </p:nvGrpSpPr>
        <p:grpSpPr>
          <a:xfrm>
            <a:off x="-128548" y="-596017"/>
            <a:ext cx="9357872" cy="6281452"/>
            <a:chOff x="235375" y="458950"/>
            <a:chExt cx="7145050" cy="4796100"/>
          </a:xfrm>
        </p:grpSpPr>
        <p:sp>
          <p:nvSpPr>
            <p:cNvPr id="35791" name="Google Shape;35791;p45"/>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45"/>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45"/>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45"/>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45"/>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45"/>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7" name="Google Shape;35797;p45"/>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8" name="Google Shape;35798;p45"/>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45"/>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45"/>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45"/>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45"/>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45"/>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45"/>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45"/>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45"/>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45"/>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45"/>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45"/>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45"/>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45"/>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45"/>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45"/>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45"/>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45"/>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45"/>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45"/>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45"/>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45"/>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45"/>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45"/>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45"/>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45"/>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45"/>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45"/>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45"/>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45"/>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45"/>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45"/>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45"/>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45"/>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45"/>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45"/>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45"/>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45"/>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45"/>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45"/>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45"/>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45"/>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45"/>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45"/>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45"/>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3" name="Google Shape;35843;p45"/>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4" name="Google Shape;35844;p45"/>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45"/>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45"/>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45"/>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45"/>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45"/>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45"/>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45"/>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45"/>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45"/>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45"/>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45"/>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45"/>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7" name="Google Shape;35857;p45"/>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8" name="Google Shape;35858;p45"/>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45"/>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45"/>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45"/>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45"/>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45"/>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45"/>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45"/>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45"/>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45"/>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45"/>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9" name="Google Shape;35869;p45"/>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0" name="Google Shape;35870;p45"/>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1" name="Google Shape;35871;p45"/>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45"/>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45"/>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45"/>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45"/>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45"/>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45"/>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45"/>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45"/>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45"/>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45"/>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2" name="Google Shape;35882;p45"/>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3" name="Google Shape;35883;p45"/>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45"/>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45"/>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45"/>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45"/>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45"/>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45"/>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45"/>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45"/>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45"/>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45"/>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4" name="Google Shape;35894;p45"/>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5" name="Google Shape;35895;p45"/>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45"/>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45"/>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45"/>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45"/>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45"/>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45"/>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45"/>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45"/>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45"/>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45"/>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6" name="Google Shape;35906;p45"/>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7" name="Google Shape;35907;p45"/>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45"/>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45"/>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45"/>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45"/>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45"/>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45"/>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45"/>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45"/>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45"/>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45"/>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8" name="Google Shape;35918;p45"/>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9" name="Google Shape;35919;p45"/>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45"/>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45"/>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45"/>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45"/>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45"/>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45"/>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45"/>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45"/>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45"/>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45"/>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0" name="Google Shape;35930;p45"/>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1" name="Google Shape;35931;p45"/>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45"/>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45"/>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45"/>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45"/>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45"/>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45"/>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45"/>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45"/>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45"/>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45"/>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2" name="Google Shape;35942;p45"/>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43" name="Google Shape;35943;p45"/>
          <p:cNvGrpSpPr/>
          <p:nvPr/>
        </p:nvGrpSpPr>
        <p:grpSpPr>
          <a:xfrm>
            <a:off x="-79368" y="-558092"/>
            <a:ext cx="9358095" cy="6205603"/>
            <a:chOff x="236675" y="487975"/>
            <a:chExt cx="7144675" cy="4737825"/>
          </a:xfrm>
        </p:grpSpPr>
        <p:sp>
          <p:nvSpPr>
            <p:cNvPr id="35944" name="Google Shape;35944;p45"/>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45"/>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45"/>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45"/>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45"/>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45"/>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45"/>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45"/>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45"/>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45"/>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4" name="Google Shape;35954;p45"/>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5" name="Google Shape;35955;p45"/>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45"/>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45"/>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45"/>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45"/>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45"/>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45"/>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45"/>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45"/>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45"/>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45"/>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6" name="Google Shape;35966;p45"/>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7" name="Google Shape;35967;p45"/>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45"/>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45"/>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45"/>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45"/>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45"/>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45"/>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45"/>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45"/>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45"/>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45"/>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8" name="Google Shape;35978;p45"/>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9" name="Google Shape;35979;p45"/>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45"/>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45"/>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45"/>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45"/>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45"/>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45"/>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45"/>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45"/>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45"/>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45"/>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0" name="Google Shape;35990;p45"/>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1" name="Google Shape;35991;p45"/>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45"/>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45"/>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45"/>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45"/>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45"/>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45"/>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45"/>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45"/>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45"/>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45"/>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2" name="Google Shape;36002;p45"/>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3" name="Google Shape;36003;p45"/>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45"/>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45"/>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45"/>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45"/>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45"/>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45"/>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45"/>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45"/>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45"/>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45"/>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45"/>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45"/>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45"/>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45"/>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45"/>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45"/>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45"/>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45"/>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45"/>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45"/>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45"/>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45"/>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45"/>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45"/>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45"/>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45"/>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45"/>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45"/>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45"/>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45"/>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45"/>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45"/>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45"/>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45"/>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45"/>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45"/>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45"/>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45"/>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45"/>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45"/>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45"/>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45"/>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45"/>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45"/>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8" name="Google Shape;36048;p45"/>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9" name="Google Shape;36049;p45"/>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45"/>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45"/>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45"/>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45"/>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45"/>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45"/>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45"/>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45"/>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45"/>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45"/>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45"/>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45"/>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2" name="Google Shape;36062;p45"/>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3" name="Google Shape;36063;p45"/>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45"/>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65" name="Google Shape;36065;p45"/>
          <p:cNvSpPr txBox="1">
            <a:spLocks noGrp="1"/>
          </p:cNvSpPr>
          <p:nvPr>
            <p:ph type="title"/>
          </p:nvPr>
        </p:nvSpPr>
        <p:spPr>
          <a:xfrm>
            <a:off x="2139450" y="445025"/>
            <a:ext cx="4865100" cy="572700"/>
          </a:xfrm>
          <a:prstGeom prst="rect">
            <a:avLst/>
          </a:prstGeom>
        </p:spPr>
        <p:txBody>
          <a:bodyPr spcFirstLastPara="1" wrap="square" lIns="91425" tIns="91425" rIns="91425" bIns="91425" anchor="t" anchorCtr="0">
            <a:noAutofit/>
          </a:bodyPr>
          <a:lstStyle>
            <a:lvl1pPr lvl="0" algn="ctr" rtl="0">
              <a:spcBef>
                <a:spcPts val="0"/>
              </a:spcBef>
              <a:spcAft>
                <a:spcPts val="0"/>
              </a:spcAft>
              <a:buClr>
                <a:schemeClr val="accent2"/>
              </a:buClr>
              <a:buSzPts val="6000"/>
              <a:buNone/>
              <a:defRPr sz="6000">
                <a:solidFill>
                  <a:schemeClr val="accent2"/>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066" name="Google Shape;36066;p45"/>
          <p:cNvSpPr txBox="1">
            <a:spLocks noGrp="1"/>
          </p:cNvSpPr>
          <p:nvPr>
            <p:ph type="subTitle" idx="1"/>
          </p:nvPr>
        </p:nvSpPr>
        <p:spPr>
          <a:xfrm>
            <a:off x="2559600" y="1656225"/>
            <a:ext cx="4024800" cy="121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800"/>
              <a:buNone/>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
        <p:nvSpPr>
          <p:cNvPr id="36067" name="Google Shape;36067;p45"/>
          <p:cNvSpPr txBox="1"/>
          <p:nvPr/>
        </p:nvSpPr>
        <p:spPr>
          <a:xfrm>
            <a:off x="2834388" y="3644125"/>
            <a:ext cx="3432000" cy="10191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000">
                <a:solidFill>
                  <a:schemeClr val="lt1"/>
                </a:solidFill>
                <a:latin typeface="Montserrat Medium"/>
                <a:ea typeface="Montserrat Medium"/>
                <a:cs typeface="Montserrat Medium"/>
                <a:sym typeface="Montserrat Medium"/>
              </a:rPr>
              <a:t>CREDITS: This presentation template was created by </a:t>
            </a:r>
            <a:r>
              <a:rPr lang="en" sz="1000">
                <a:solidFill>
                  <a:schemeClr val="lt1"/>
                </a:solidFill>
                <a:uFill>
                  <a:noFill/>
                </a:uFill>
                <a:latin typeface="Montserrat Medium"/>
                <a:ea typeface="Montserrat Medium"/>
                <a:cs typeface="Montserrat Medium"/>
                <a:sym typeface="Montserrat Medium"/>
                <a:hlinkClick r:id="rId2">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Slidesgo</a:t>
            </a:r>
            <a:r>
              <a:rPr lang="en" sz="1000">
                <a:solidFill>
                  <a:schemeClr val="lt1"/>
                </a:solidFill>
                <a:latin typeface="Montserrat Medium"/>
                <a:ea typeface="Montserrat Medium"/>
                <a:cs typeface="Montserrat Medium"/>
                <a:sym typeface="Montserrat Medium"/>
              </a:rPr>
              <a:t>, including icons by </a:t>
            </a:r>
            <a:r>
              <a:rPr lang="en" sz="1000">
                <a:solidFill>
                  <a:schemeClr val="lt1"/>
                </a:solidFill>
                <a:uFill>
                  <a:noFill/>
                </a:uFill>
                <a:latin typeface="Montserrat Medium"/>
                <a:ea typeface="Montserrat Medium"/>
                <a:cs typeface="Montserrat Medium"/>
                <a:sym typeface="Montserrat Medium"/>
                <a:hlinkClick r:id="rId3">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Flaticon</a:t>
            </a:r>
            <a:r>
              <a:rPr lang="en" sz="1000">
                <a:solidFill>
                  <a:schemeClr val="lt1"/>
                </a:solidFill>
                <a:latin typeface="Montserrat Medium"/>
                <a:ea typeface="Montserrat Medium"/>
                <a:cs typeface="Montserrat Medium"/>
                <a:sym typeface="Montserrat Medium"/>
              </a:rPr>
              <a:t>, and infographics &amp; images by </a:t>
            </a:r>
            <a:r>
              <a:rPr lang="en" sz="1000">
                <a:solidFill>
                  <a:schemeClr val="lt1"/>
                </a:solidFill>
                <a:uFill>
                  <a:noFill/>
                </a:uFill>
                <a:latin typeface="Montserrat Medium"/>
                <a:ea typeface="Montserrat Medium"/>
                <a:cs typeface="Montserrat Medium"/>
                <a:sym typeface="Montserrat Medium"/>
                <a:hlinkClick r:id="rId4">
                  <a:extLst>
                    <a:ext uri="{A12FA001-AC4F-418D-AE19-62706E023703}">
                      <ahyp:hlinkClr xmlns:ahyp="http://schemas.microsoft.com/office/drawing/2018/hyperlinkcolor" xmlns:p15="http://schemas.microsoft.com/office/powerpoint/2012/main" xmlns:p14="http://schemas.microsoft.com/office/powerpoint/2010/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mc="http://schemas.openxmlformats.org/markup-compatibility/2006" xmlns="" val="tx"/>
                    </a:ext>
                  </a:extLst>
                </a:hlinkClick>
              </a:rPr>
              <a:t>Freepik</a:t>
            </a:r>
            <a:r>
              <a:rPr lang="en" sz="1000">
                <a:solidFill>
                  <a:schemeClr val="lt1"/>
                </a:solidFill>
                <a:latin typeface="Montserrat Medium"/>
                <a:ea typeface="Montserrat Medium"/>
                <a:cs typeface="Montserrat Medium"/>
                <a:sym typeface="Montserrat Medium"/>
              </a:rPr>
              <a:t>. </a:t>
            </a:r>
            <a:endParaRPr sz="1000">
              <a:solidFill>
                <a:schemeClr val="lt1"/>
              </a:solidFill>
              <a:latin typeface="Montserrat Medium"/>
              <a:ea typeface="Montserrat Medium"/>
              <a:cs typeface="Montserrat Medium"/>
              <a:sym typeface="Montserrat Medium"/>
            </a:endParaRPr>
          </a:p>
          <a:p>
            <a:pPr marL="0" lvl="0" indent="0" algn="ctr" rtl="0">
              <a:spcBef>
                <a:spcPts val="300"/>
              </a:spcBef>
              <a:spcAft>
                <a:spcPts val="0"/>
              </a:spcAft>
              <a:buNone/>
            </a:pPr>
            <a:endParaRPr sz="1000">
              <a:solidFill>
                <a:schemeClr val="lt1"/>
              </a:solidFill>
              <a:latin typeface="Montserrat Medium"/>
              <a:ea typeface="Montserrat Medium"/>
              <a:cs typeface="Montserrat Medium"/>
              <a:sym typeface="Montserrat Medium"/>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Background">
  <p:cSld name="SECTION_TITLE_AND_DESCRIPTION_1_1">
    <p:spTree>
      <p:nvGrpSpPr>
        <p:cNvPr id="1" name="Shape 36068"/>
        <p:cNvGrpSpPr/>
        <p:nvPr/>
      </p:nvGrpSpPr>
      <p:grpSpPr>
        <a:xfrm>
          <a:off x="0" y="0"/>
          <a:ext cx="0" cy="0"/>
          <a:chOff x="0" y="0"/>
          <a:chExt cx="0" cy="0"/>
        </a:xfrm>
      </p:grpSpPr>
      <p:grpSp>
        <p:nvGrpSpPr>
          <p:cNvPr id="36069" name="Google Shape;36069;p46"/>
          <p:cNvGrpSpPr/>
          <p:nvPr/>
        </p:nvGrpSpPr>
        <p:grpSpPr>
          <a:xfrm>
            <a:off x="-121" y="250228"/>
            <a:ext cx="9144255" cy="4643040"/>
            <a:chOff x="238125" y="1043475"/>
            <a:chExt cx="7142275" cy="3626525"/>
          </a:xfrm>
        </p:grpSpPr>
        <p:sp>
          <p:nvSpPr>
            <p:cNvPr id="36070" name="Google Shape;36070;p46"/>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46"/>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46"/>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46"/>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74" name="Google Shape;36074;p46"/>
          <p:cNvGrpSpPr/>
          <p:nvPr/>
        </p:nvGrpSpPr>
        <p:grpSpPr>
          <a:xfrm>
            <a:off x="23568" y="-688301"/>
            <a:ext cx="9152207" cy="6520116"/>
            <a:chOff x="238075" y="312675"/>
            <a:chExt cx="7142350" cy="5088275"/>
          </a:xfrm>
        </p:grpSpPr>
        <p:sp>
          <p:nvSpPr>
            <p:cNvPr id="36075" name="Google Shape;36075;p46"/>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6" name="Google Shape;36076;p46"/>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7" name="Google Shape;36077;p46"/>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8" name="Google Shape;36078;p46"/>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9" name="Google Shape;36079;p46"/>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0" name="Google Shape;36080;p46"/>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1" name="Google Shape;36081;p46"/>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2" name="Google Shape;36082;p46"/>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3" name="Google Shape;36083;p46"/>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4" name="Google Shape;36084;p46"/>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5" name="Google Shape;36085;p46"/>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6" name="Google Shape;36086;p46"/>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7" name="Google Shape;36087;p46"/>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8" name="Google Shape;36088;p46"/>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9" name="Google Shape;36089;p46"/>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0" name="Google Shape;36090;p46"/>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46"/>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46"/>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46"/>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46"/>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5" name="Google Shape;36095;p46"/>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46"/>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46"/>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46"/>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46"/>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46"/>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46"/>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46"/>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46"/>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4" name="Google Shape;36104;p46"/>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5" name="Google Shape;36105;p46"/>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6" name="Google Shape;36106;p46"/>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46"/>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46"/>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9" name="Google Shape;36109;p46"/>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0" name="Google Shape;36110;p46"/>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46"/>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46"/>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46"/>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46"/>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5" name="Google Shape;36115;p46"/>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6" name="Google Shape;36116;p46"/>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7" name="Google Shape;36117;p46"/>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46"/>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46"/>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46"/>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46"/>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46"/>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46"/>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46"/>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46"/>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46"/>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46"/>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8" name="Google Shape;36128;p46"/>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9" name="Google Shape;36129;p46"/>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46"/>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46"/>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46"/>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46"/>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46"/>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46"/>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46"/>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46"/>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46"/>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46"/>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0" name="Google Shape;36140;p46"/>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1" name="Google Shape;36141;p46"/>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46"/>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46"/>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46"/>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46"/>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46"/>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46"/>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46"/>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46"/>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46"/>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46"/>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2" name="Google Shape;36152;p46"/>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3" name="Google Shape;36153;p46"/>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46"/>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46"/>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46"/>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46"/>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46"/>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46"/>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46"/>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46"/>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46"/>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46"/>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4" name="Google Shape;36164;p46"/>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5" name="Google Shape;36165;p46"/>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6" name="Google Shape;36166;p46"/>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7" name="Google Shape;36167;p46"/>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8" name="Google Shape;36168;p46"/>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9" name="Google Shape;36169;p46"/>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0" name="Google Shape;36170;p46"/>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1" name="Google Shape;36171;p46"/>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2" name="Google Shape;36172;p46"/>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46"/>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4" name="Google Shape;36174;p46"/>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5" name="Google Shape;36175;p46"/>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6" name="Google Shape;36176;p46"/>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7" name="Google Shape;36177;p46"/>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8" name="Google Shape;36178;p46"/>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9" name="Google Shape;36179;p46"/>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46"/>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46"/>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46"/>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46"/>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4" name="Google Shape;36184;p46"/>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5" name="Google Shape;36185;p46"/>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46"/>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7" name="Google Shape;36187;p46"/>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8" name="Google Shape;36188;p46"/>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9" name="Google Shape;36189;p46"/>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46"/>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46"/>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46"/>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46"/>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46"/>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46"/>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46"/>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46"/>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46"/>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46"/>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0" name="Google Shape;36200;p46"/>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1" name="Google Shape;36201;p46"/>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46"/>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46"/>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46"/>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46"/>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46"/>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46"/>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46"/>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46"/>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46"/>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46"/>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2" name="Google Shape;36212;p46"/>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3" name="Google Shape;36213;p46"/>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46"/>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46"/>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46"/>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46"/>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46"/>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46"/>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46"/>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46"/>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46"/>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46"/>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4" name="Google Shape;36224;p46"/>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5" name="Google Shape;36225;p46"/>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46"/>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46"/>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46"/>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46"/>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46"/>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46"/>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46"/>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46"/>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46"/>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46"/>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6" name="Google Shape;36236;p46"/>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7" name="Google Shape;36237;p46"/>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46"/>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46"/>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46"/>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46"/>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46"/>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46"/>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46"/>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46"/>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46"/>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46"/>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8" name="Google Shape;36248;p46"/>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9" name="Google Shape;36249;p46"/>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46"/>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46"/>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46"/>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46"/>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46"/>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46"/>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46"/>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46"/>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46"/>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46"/>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0" name="Google Shape;36260;p46"/>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1" name="Google Shape;36261;p46"/>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46"/>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46"/>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46"/>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46"/>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46"/>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46"/>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46"/>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46"/>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46"/>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46"/>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2" name="Google Shape;36272;p46"/>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3" name="Google Shape;36273;p46"/>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46"/>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46"/>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46"/>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46"/>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8" name="Google Shape;36278;p46"/>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9" name="Google Shape;36279;p46"/>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0" name="Google Shape;36280;p46"/>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1" name="Google Shape;36281;p46"/>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46"/>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46"/>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46"/>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46"/>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46"/>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46"/>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46"/>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46"/>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46"/>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46"/>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2" name="Google Shape;36292;p46"/>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3" name="Google Shape;36293;p46"/>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46"/>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46"/>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46"/>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46"/>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46"/>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46"/>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46"/>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46"/>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46"/>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46"/>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4" name="Google Shape;36304;p46"/>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5" name="Google Shape;36305;p46"/>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46"/>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46"/>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46"/>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46"/>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46"/>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46"/>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46"/>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46"/>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46"/>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46"/>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6" name="Google Shape;36316;p46"/>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7" name="Google Shape;36317;p46"/>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46"/>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46"/>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46"/>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46"/>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46"/>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46"/>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46"/>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46"/>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46"/>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46"/>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8" name="Google Shape;36328;p46"/>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9" name="Google Shape;36329;p46"/>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46"/>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46"/>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2" name="Google Shape;36332;p46"/>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3" name="Google Shape;36333;p46"/>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46"/>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46"/>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46"/>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46"/>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46"/>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46"/>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0" name="Google Shape;36340;p46"/>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1" name="Google Shape;36341;p46"/>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46"/>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46"/>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46"/>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46"/>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46"/>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46"/>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46"/>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46"/>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46"/>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46"/>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2" name="Google Shape;36352;p46"/>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3" name="Google Shape;36353;p46"/>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46"/>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46"/>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46"/>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46"/>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46"/>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46"/>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46"/>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46"/>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46"/>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46"/>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4" name="Google Shape;36364;p46"/>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5" name="Google Shape;36365;p46"/>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46"/>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46"/>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46"/>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46"/>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46"/>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46"/>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46"/>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46"/>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46"/>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46"/>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6" name="Google Shape;36376;p46"/>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7" name="Google Shape;36377;p46"/>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46"/>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46"/>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46"/>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46"/>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2" name="Google Shape;36382;p46"/>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46"/>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46"/>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46"/>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46"/>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46"/>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46"/>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46"/>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46"/>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1" name="Google Shape;36391;p46"/>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2" name="Google Shape;36392;p46"/>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3" name="Google Shape;36393;p46"/>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46"/>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46"/>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46"/>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46"/>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46"/>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46"/>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46"/>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46"/>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46"/>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46"/>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4" name="Google Shape;36404;p46"/>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5" name="Google Shape;36405;p46"/>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46"/>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46"/>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8" name="Google Shape;36408;p46"/>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9" name="Google Shape;36409;p46"/>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46"/>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46"/>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46"/>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46"/>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4" name="Google Shape;36414;p46"/>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5" name="Google Shape;36415;p46"/>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6" name="Google Shape;36416;p46"/>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46"/>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46"/>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46"/>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46"/>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46"/>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46"/>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46"/>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46"/>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46"/>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46"/>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7" name="Google Shape;36427;p46"/>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8" name="Google Shape;36428;p46"/>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46"/>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46"/>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46"/>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46"/>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46"/>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46"/>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46"/>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46"/>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46"/>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46"/>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9" name="Google Shape;36439;p46"/>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0" name="Google Shape;36440;p46"/>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46"/>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46"/>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46"/>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46"/>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46"/>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46"/>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46"/>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46"/>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46"/>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46"/>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1" name="Google Shape;36451;p46"/>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2" name="Google Shape;36452;p46"/>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46"/>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46"/>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46"/>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46"/>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46"/>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46"/>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46"/>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46"/>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46"/>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46"/>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3" name="Google Shape;36463;p46"/>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4" name="Google Shape;36464;p46"/>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46"/>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46"/>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46"/>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46"/>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46"/>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46"/>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46"/>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46"/>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46"/>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46"/>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5" name="Google Shape;36475;p46"/>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6" name="Google Shape;36476;p46"/>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46"/>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46"/>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46"/>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46"/>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46"/>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46"/>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46"/>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46"/>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46"/>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46"/>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7" name="Google Shape;36487;p46"/>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8" name="Google Shape;36488;p46"/>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46"/>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46"/>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46"/>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46"/>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46"/>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46"/>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46"/>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46"/>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46"/>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46"/>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9" name="Google Shape;36499;p46"/>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0" name="Google Shape;36500;p46"/>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46"/>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46"/>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46"/>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46"/>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46"/>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46"/>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46"/>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46"/>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46"/>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46"/>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1" name="Google Shape;36511;p46"/>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2" name="Google Shape;36512;p46"/>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46"/>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46"/>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46"/>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46"/>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46"/>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46"/>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46"/>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46"/>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46"/>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46"/>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3" name="Google Shape;36523;p46"/>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4" name="Google Shape;36524;p46"/>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46"/>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46"/>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46"/>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46"/>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46"/>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46"/>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46"/>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46"/>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46"/>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46"/>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5" name="Google Shape;36535;p46"/>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6" name="Google Shape;36536;p46"/>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46"/>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46"/>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46"/>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46"/>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46"/>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46"/>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46"/>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46"/>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46"/>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46"/>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7" name="Google Shape;36547;p46"/>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8" name="Google Shape;36548;p46"/>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46"/>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46"/>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46"/>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46"/>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46"/>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46"/>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46"/>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46"/>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46"/>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46"/>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9" name="Google Shape;36559;p46"/>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0" name="Google Shape;36560;p46"/>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46"/>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46"/>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46"/>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46"/>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46"/>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46"/>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46"/>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46"/>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46"/>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46"/>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1" name="Google Shape;36571;p46"/>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2" name="Google Shape;36572;p46"/>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46"/>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46"/>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46"/>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46"/>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7" name="Google Shape;36577;p46"/>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8" name="Google Shape;36578;p46"/>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46"/>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46"/>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46"/>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46"/>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46"/>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46"/>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46"/>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46"/>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46"/>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46"/>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46"/>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46"/>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46"/>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46"/>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46"/>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46"/>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46"/>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46"/>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46"/>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46"/>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46"/>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46"/>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46"/>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46"/>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46"/>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46"/>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46"/>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46"/>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46"/>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46"/>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46"/>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46"/>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46"/>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46"/>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46"/>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46"/>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46"/>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46"/>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46"/>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46"/>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46"/>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46"/>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46"/>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46"/>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46"/>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46"/>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46"/>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46"/>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46"/>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46"/>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46"/>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46"/>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46"/>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46"/>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46"/>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46"/>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46"/>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46"/>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46"/>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46"/>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46"/>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46"/>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46"/>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46"/>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46"/>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46"/>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46"/>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46"/>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46"/>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46"/>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46"/>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46"/>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46"/>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46"/>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46"/>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46"/>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46"/>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46"/>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46"/>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58" name="Google Shape;36658;p46"/>
          <p:cNvGrpSpPr/>
          <p:nvPr/>
        </p:nvGrpSpPr>
        <p:grpSpPr>
          <a:xfrm>
            <a:off x="-128548" y="-596017"/>
            <a:ext cx="9357872" cy="6281452"/>
            <a:chOff x="235375" y="458950"/>
            <a:chExt cx="7145050" cy="4796100"/>
          </a:xfrm>
        </p:grpSpPr>
        <p:sp>
          <p:nvSpPr>
            <p:cNvPr id="36659" name="Google Shape;36659;p46"/>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46"/>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46"/>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46"/>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46"/>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46"/>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46"/>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46"/>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46"/>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46"/>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46"/>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46"/>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46"/>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46"/>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46"/>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46"/>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46"/>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46"/>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46"/>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46"/>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46"/>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46"/>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46"/>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46"/>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46"/>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46"/>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46"/>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46"/>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46"/>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46"/>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46"/>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46"/>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46"/>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46"/>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46"/>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46"/>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46"/>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46"/>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46"/>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46"/>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46"/>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46"/>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46"/>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46"/>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46"/>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46"/>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46"/>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46"/>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46"/>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46"/>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46"/>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46"/>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46"/>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46"/>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46"/>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46"/>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46"/>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46"/>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46"/>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46"/>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46"/>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46"/>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46"/>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46"/>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46"/>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46"/>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46"/>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46"/>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46"/>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46"/>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46"/>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46"/>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46"/>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46"/>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46"/>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46"/>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46"/>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46"/>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46"/>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46"/>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46"/>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46"/>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46"/>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46"/>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46"/>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46"/>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46"/>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46"/>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46"/>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46"/>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46"/>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46"/>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46"/>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46"/>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46"/>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46"/>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46"/>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46"/>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46"/>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46"/>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46"/>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46"/>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46"/>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46"/>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46"/>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46"/>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46"/>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46"/>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46"/>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46"/>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46"/>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46"/>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1" name="Google Shape;36771;p46"/>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46"/>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46"/>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46"/>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46"/>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46"/>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46"/>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46"/>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9" name="Google Shape;36779;p46"/>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0" name="Google Shape;36780;p46"/>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1" name="Google Shape;36781;p46"/>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2" name="Google Shape;36782;p46"/>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3" name="Google Shape;36783;p46"/>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46"/>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46"/>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6" name="Google Shape;36786;p46"/>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7" name="Google Shape;36787;p46"/>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46"/>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46"/>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46"/>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46"/>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46"/>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46"/>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46"/>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46"/>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46"/>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46"/>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46"/>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46"/>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46"/>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46"/>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46"/>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46"/>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46"/>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46"/>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46"/>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46"/>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46"/>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46"/>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46"/>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11" name="Google Shape;36811;p46"/>
          <p:cNvGrpSpPr/>
          <p:nvPr/>
        </p:nvGrpSpPr>
        <p:grpSpPr>
          <a:xfrm>
            <a:off x="-79368" y="-558092"/>
            <a:ext cx="9358095" cy="6205603"/>
            <a:chOff x="236675" y="487975"/>
            <a:chExt cx="7144675" cy="4737825"/>
          </a:xfrm>
        </p:grpSpPr>
        <p:sp>
          <p:nvSpPr>
            <p:cNvPr id="36812" name="Google Shape;36812;p46"/>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46"/>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4" name="Google Shape;36814;p46"/>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5" name="Google Shape;36815;p46"/>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46"/>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46"/>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46"/>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46"/>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46"/>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46"/>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46"/>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46"/>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46"/>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46"/>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46"/>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46"/>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46"/>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46"/>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46"/>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46"/>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2" name="Google Shape;36832;p46"/>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3" name="Google Shape;36833;p46"/>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46"/>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46"/>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46"/>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7" name="Google Shape;36837;p46"/>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8" name="Google Shape;36838;p46"/>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9" name="Google Shape;36839;p46"/>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46"/>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46"/>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46"/>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46"/>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46"/>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46"/>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46"/>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46"/>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46"/>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46"/>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0" name="Google Shape;36850;p46"/>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1" name="Google Shape;36851;p46"/>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46"/>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46"/>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46"/>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46"/>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46"/>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46"/>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46"/>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46"/>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46"/>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46"/>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2" name="Google Shape;36862;p46"/>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3" name="Google Shape;36863;p46"/>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46"/>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46"/>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46"/>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46"/>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46"/>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46"/>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46"/>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46"/>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46"/>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46"/>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4" name="Google Shape;36874;p46"/>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5" name="Google Shape;36875;p46"/>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46"/>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46"/>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46"/>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46"/>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46"/>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46"/>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46"/>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46"/>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46"/>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46"/>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6" name="Google Shape;36886;p46"/>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7" name="Google Shape;36887;p46"/>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46"/>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46"/>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46"/>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46"/>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46"/>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46"/>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46"/>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46"/>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46"/>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46"/>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8" name="Google Shape;36898;p46"/>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9" name="Google Shape;36899;p46"/>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46"/>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46"/>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46"/>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46"/>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46"/>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46"/>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46"/>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46"/>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46"/>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46"/>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0" name="Google Shape;36910;p46"/>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1" name="Google Shape;36911;p46"/>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46"/>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46"/>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46"/>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46"/>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46"/>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46"/>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46"/>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46"/>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46"/>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46"/>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2" name="Google Shape;36922;p46"/>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3" name="Google Shape;36923;p46"/>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46"/>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46"/>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46"/>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46"/>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46"/>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46"/>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46"/>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46"/>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46"/>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ackground 3">
  <p:cSld name="SECTION_TITLE_AND_DESCRIPTION_1_1_3">
    <p:spTree>
      <p:nvGrpSpPr>
        <p:cNvPr id="1" name="Shape 36933"/>
        <p:cNvGrpSpPr/>
        <p:nvPr/>
      </p:nvGrpSpPr>
      <p:grpSpPr>
        <a:xfrm>
          <a:off x="0" y="0"/>
          <a:ext cx="0" cy="0"/>
          <a:chOff x="0" y="0"/>
          <a:chExt cx="0" cy="0"/>
        </a:xfrm>
      </p:grpSpPr>
      <p:grpSp>
        <p:nvGrpSpPr>
          <p:cNvPr id="36934" name="Google Shape;36934;p47"/>
          <p:cNvGrpSpPr/>
          <p:nvPr/>
        </p:nvGrpSpPr>
        <p:grpSpPr>
          <a:xfrm flipH="1">
            <a:off x="-2000474" y="-165027"/>
            <a:ext cx="11226942" cy="5700535"/>
            <a:chOff x="238125" y="1043475"/>
            <a:chExt cx="7142275" cy="3626525"/>
          </a:xfrm>
        </p:grpSpPr>
        <p:sp>
          <p:nvSpPr>
            <p:cNvPr id="36935" name="Google Shape;36935;p47"/>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47"/>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47"/>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47"/>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39" name="Google Shape;36939;p47"/>
          <p:cNvGrpSpPr/>
          <p:nvPr/>
        </p:nvGrpSpPr>
        <p:grpSpPr>
          <a:xfrm>
            <a:off x="23568" y="-688301"/>
            <a:ext cx="9152207" cy="6520116"/>
            <a:chOff x="238075" y="312675"/>
            <a:chExt cx="7142350" cy="5088275"/>
          </a:xfrm>
        </p:grpSpPr>
        <p:sp>
          <p:nvSpPr>
            <p:cNvPr id="36940" name="Google Shape;36940;p47"/>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47"/>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47"/>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47"/>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47"/>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47"/>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6" name="Google Shape;36946;p47"/>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7" name="Google Shape;36947;p47"/>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47"/>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47"/>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47"/>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47"/>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47"/>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47"/>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47"/>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47"/>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47"/>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47"/>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8" name="Google Shape;36958;p47"/>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9" name="Google Shape;36959;p47"/>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47"/>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47"/>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47"/>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47"/>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47"/>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47"/>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47"/>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47"/>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47"/>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47"/>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47"/>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1" name="Google Shape;36971;p47"/>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47"/>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47"/>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47"/>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47"/>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47"/>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47"/>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8" name="Google Shape;36978;p47"/>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9" name="Google Shape;36979;p47"/>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0" name="Google Shape;36980;p47"/>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1" name="Google Shape;36981;p47"/>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2" name="Google Shape;36982;p47"/>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3" name="Google Shape;36983;p47"/>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4" name="Google Shape;36984;p47"/>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5" name="Google Shape;36985;p47"/>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6" name="Google Shape;36986;p47"/>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7" name="Google Shape;36987;p47"/>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8" name="Google Shape;36988;p47"/>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47"/>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47"/>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47"/>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47"/>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3" name="Google Shape;36993;p47"/>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4" name="Google Shape;36994;p47"/>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47"/>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47"/>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47"/>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47"/>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47"/>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47"/>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47"/>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47"/>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47"/>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47"/>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47"/>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47"/>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47"/>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47"/>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47"/>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47"/>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47"/>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47"/>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47"/>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47"/>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47"/>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47"/>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47"/>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47"/>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47"/>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47"/>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47"/>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47"/>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47"/>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47"/>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47"/>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47"/>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47"/>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47"/>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47"/>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47"/>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47"/>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47"/>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47"/>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47"/>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47"/>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47"/>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47"/>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47"/>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47"/>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47"/>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47"/>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47"/>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47"/>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47"/>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47"/>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47"/>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47"/>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47"/>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47"/>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47"/>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47"/>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47"/>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47"/>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47"/>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47"/>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47"/>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47"/>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47"/>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47"/>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47"/>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47"/>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47"/>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47"/>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47"/>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47"/>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47"/>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47"/>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47"/>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47"/>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47"/>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47"/>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47"/>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47"/>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47"/>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47"/>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47"/>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47"/>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47"/>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47"/>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47"/>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47"/>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47"/>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47"/>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47"/>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47"/>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47"/>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47"/>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47"/>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47"/>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47"/>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47"/>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47"/>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47"/>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47"/>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47"/>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47"/>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47"/>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47"/>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47"/>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47"/>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47"/>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47"/>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47"/>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47"/>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47"/>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47"/>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47"/>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47"/>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47"/>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47"/>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47"/>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47"/>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47"/>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47"/>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47"/>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47"/>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47"/>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47"/>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47"/>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47"/>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47"/>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47"/>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47"/>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47"/>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47"/>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47"/>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47"/>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47"/>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47"/>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47"/>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47"/>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47"/>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47"/>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47"/>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47"/>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47"/>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47"/>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47"/>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47"/>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47"/>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47"/>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47"/>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47"/>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47"/>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47"/>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47"/>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47"/>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47"/>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47"/>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47"/>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47"/>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47"/>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47"/>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47"/>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47"/>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47"/>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47"/>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47"/>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47"/>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47"/>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47"/>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47"/>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47"/>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47"/>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47"/>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47"/>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47"/>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47"/>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47"/>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47"/>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47"/>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47"/>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47"/>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47"/>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47"/>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47"/>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47"/>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47"/>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47"/>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47"/>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47"/>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47"/>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47"/>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47"/>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47"/>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47"/>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7" name="Google Shape;37187;p47"/>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47"/>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47"/>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47"/>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47"/>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47"/>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3" name="Google Shape;37193;p47"/>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4" name="Google Shape;37194;p47"/>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5" name="Google Shape;37195;p47"/>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6" name="Google Shape;37196;p47"/>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7" name="Google Shape;37197;p47"/>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8" name="Google Shape;37198;p47"/>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9" name="Google Shape;37199;p47"/>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0" name="Google Shape;37200;p47"/>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1" name="Google Shape;37201;p47"/>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2" name="Google Shape;37202;p47"/>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3" name="Google Shape;37203;p47"/>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47"/>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47"/>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6" name="Google Shape;37206;p47"/>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7" name="Google Shape;37207;p47"/>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47"/>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47"/>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47"/>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47"/>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47"/>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47"/>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47"/>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47"/>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47"/>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47"/>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47"/>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47"/>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47"/>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47"/>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47"/>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47"/>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47"/>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47"/>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47"/>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47"/>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47"/>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47"/>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47"/>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47"/>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47"/>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47"/>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47"/>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47"/>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47"/>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47"/>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47"/>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47"/>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47"/>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47"/>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47"/>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47"/>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47"/>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47"/>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47"/>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47"/>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47"/>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47"/>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47"/>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47"/>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2" name="Google Shape;37252;p47"/>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3" name="Google Shape;37253;p47"/>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47"/>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47"/>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47"/>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7" name="Google Shape;37257;p47"/>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8" name="Google Shape;37258;p47"/>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9" name="Google Shape;37259;p47"/>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47"/>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47"/>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47"/>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47"/>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47"/>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47"/>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47"/>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47"/>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47"/>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47"/>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0" name="Google Shape;37270;p47"/>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1" name="Google Shape;37271;p47"/>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47"/>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47"/>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47"/>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47"/>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47"/>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47"/>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47"/>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47"/>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47"/>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47"/>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2" name="Google Shape;37282;p47"/>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3" name="Google Shape;37283;p47"/>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47"/>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47"/>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47"/>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47"/>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47"/>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47"/>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47"/>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47"/>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47"/>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47"/>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4" name="Google Shape;37294;p47"/>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5" name="Google Shape;37295;p47"/>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6" name="Google Shape;37296;p47"/>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7" name="Google Shape;37297;p47"/>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8" name="Google Shape;37298;p47"/>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9" name="Google Shape;37299;p47"/>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0" name="Google Shape;37300;p47"/>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1" name="Google Shape;37301;p47"/>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2" name="Google Shape;37302;p47"/>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3" name="Google Shape;37303;p47"/>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4" name="Google Shape;37304;p47"/>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5" name="Google Shape;37305;p47"/>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6" name="Google Shape;37306;p47"/>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7" name="Google Shape;37307;p47"/>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8" name="Google Shape;37308;p47"/>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9" name="Google Shape;37309;p47"/>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0" name="Google Shape;37310;p47"/>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1" name="Google Shape;37311;p47"/>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2" name="Google Shape;37312;p47"/>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3" name="Google Shape;37313;p47"/>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4" name="Google Shape;37314;p47"/>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5" name="Google Shape;37315;p47"/>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6" name="Google Shape;37316;p47"/>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7" name="Google Shape;37317;p47"/>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8" name="Google Shape;37318;p47"/>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9" name="Google Shape;37319;p47"/>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0" name="Google Shape;37320;p47"/>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1" name="Google Shape;37321;p47"/>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2" name="Google Shape;37322;p47"/>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3" name="Google Shape;37323;p47"/>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4" name="Google Shape;37324;p47"/>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5" name="Google Shape;37325;p47"/>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6" name="Google Shape;37326;p47"/>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7" name="Google Shape;37327;p47"/>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8" name="Google Shape;37328;p47"/>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9" name="Google Shape;37329;p47"/>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0" name="Google Shape;37330;p47"/>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1" name="Google Shape;37331;p47"/>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2" name="Google Shape;37332;p47"/>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3" name="Google Shape;37333;p47"/>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4" name="Google Shape;37334;p47"/>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5" name="Google Shape;37335;p47"/>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6" name="Google Shape;37336;p47"/>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7" name="Google Shape;37337;p47"/>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8" name="Google Shape;37338;p47"/>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9" name="Google Shape;37339;p47"/>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0" name="Google Shape;37340;p47"/>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1" name="Google Shape;37341;p47"/>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2" name="Google Shape;37342;p47"/>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3" name="Google Shape;37343;p47"/>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4" name="Google Shape;37344;p47"/>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5" name="Google Shape;37345;p47"/>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6" name="Google Shape;37346;p47"/>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7" name="Google Shape;37347;p47"/>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8" name="Google Shape;37348;p47"/>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9" name="Google Shape;37349;p47"/>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0" name="Google Shape;37350;p47"/>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1" name="Google Shape;37351;p47"/>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2" name="Google Shape;37352;p47"/>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3" name="Google Shape;37353;p47"/>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4" name="Google Shape;37354;p47"/>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5" name="Google Shape;37355;p47"/>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6" name="Google Shape;37356;p47"/>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7" name="Google Shape;37357;p47"/>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8" name="Google Shape;37358;p47"/>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9" name="Google Shape;37359;p47"/>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0" name="Google Shape;37360;p47"/>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1" name="Google Shape;37361;p47"/>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2" name="Google Shape;37362;p47"/>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3" name="Google Shape;37363;p47"/>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4" name="Google Shape;37364;p47"/>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5" name="Google Shape;37365;p47"/>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6" name="Google Shape;37366;p47"/>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7" name="Google Shape;37367;p47"/>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8" name="Google Shape;37368;p47"/>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9" name="Google Shape;37369;p47"/>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0" name="Google Shape;37370;p47"/>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1" name="Google Shape;37371;p47"/>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2" name="Google Shape;37372;p47"/>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3" name="Google Shape;37373;p47"/>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4" name="Google Shape;37374;p47"/>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5" name="Google Shape;37375;p47"/>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6" name="Google Shape;37376;p47"/>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7" name="Google Shape;37377;p47"/>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8" name="Google Shape;37378;p47"/>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9" name="Google Shape;37379;p47"/>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0" name="Google Shape;37380;p47"/>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1" name="Google Shape;37381;p47"/>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2" name="Google Shape;37382;p47"/>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3" name="Google Shape;37383;p47"/>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4" name="Google Shape;37384;p47"/>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5" name="Google Shape;37385;p47"/>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6" name="Google Shape;37386;p47"/>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7" name="Google Shape;37387;p47"/>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8" name="Google Shape;37388;p47"/>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9" name="Google Shape;37389;p47"/>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0" name="Google Shape;37390;p47"/>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1" name="Google Shape;37391;p47"/>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2" name="Google Shape;37392;p47"/>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3" name="Google Shape;37393;p47"/>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4" name="Google Shape;37394;p47"/>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5" name="Google Shape;37395;p47"/>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6" name="Google Shape;37396;p47"/>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7" name="Google Shape;37397;p47"/>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8" name="Google Shape;37398;p47"/>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9" name="Google Shape;37399;p47"/>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0" name="Google Shape;37400;p47"/>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1" name="Google Shape;37401;p47"/>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2" name="Google Shape;37402;p47"/>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3" name="Google Shape;37403;p47"/>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4" name="Google Shape;37404;p47"/>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5" name="Google Shape;37405;p47"/>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6" name="Google Shape;37406;p47"/>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7" name="Google Shape;37407;p47"/>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8" name="Google Shape;37408;p47"/>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9" name="Google Shape;37409;p47"/>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0" name="Google Shape;37410;p47"/>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1" name="Google Shape;37411;p47"/>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2" name="Google Shape;37412;p47"/>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3" name="Google Shape;37413;p47"/>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4" name="Google Shape;37414;p47"/>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5" name="Google Shape;37415;p47"/>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6" name="Google Shape;37416;p47"/>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7" name="Google Shape;37417;p47"/>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8" name="Google Shape;37418;p47"/>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9" name="Google Shape;37419;p47"/>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0" name="Google Shape;37420;p47"/>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1" name="Google Shape;37421;p47"/>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2" name="Google Shape;37422;p47"/>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3" name="Google Shape;37423;p47"/>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4" name="Google Shape;37424;p47"/>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5" name="Google Shape;37425;p47"/>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6" name="Google Shape;37426;p47"/>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7" name="Google Shape;37427;p47"/>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8" name="Google Shape;37428;p47"/>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9" name="Google Shape;37429;p47"/>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0" name="Google Shape;37430;p47"/>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1" name="Google Shape;37431;p47"/>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2" name="Google Shape;37432;p47"/>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3" name="Google Shape;37433;p47"/>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4" name="Google Shape;37434;p47"/>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5" name="Google Shape;37435;p47"/>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6" name="Google Shape;37436;p47"/>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7" name="Google Shape;37437;p47"/>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8" name="Google Shape;37438;p47"/>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9" name="Google Shape;37439;p47"/>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0" name="Google Shape;37440;p47"/>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1" name="Google Shape;37441;p47"/>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2" name="Google Shape;37442;p47"/>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3" name="Google Shape;37443;p47"/>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4" name="Google Shape;37444;p47"/>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5" name="Google Shape;37445;p47"/>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6" name="Google Shape;37446;p47"/>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7" name="Google Shape;37447;p47"/>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8" name="Google Shape;37448;p47"/>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9" name="Google Shape;37449;p47"/>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0" name="Google Shape;37450;p47"/>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1" name="Google Shape;37451;p47"/>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2" name="Google Shape;37452;p47"/>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3" name="Google Shape;37453;p47"/>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4" name="Google Shape;37454;p47"/>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5" name="Google Shape;37455;p47"/>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6" name="Google Shape;37456;p47"/>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7" name="Google Shape;37457;p47"/>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8" name="Google Shape;37458;p47"/>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9" name="Google Shape;37459;p47"/>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0" name="Google Shape;37460;p47"/>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1" name="Google Shape;37461;p47"/>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2" name="Google Shape;37462;p47"/>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3" name="Google Shape;37463;p47"/>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4" name="Google Shape;37464;p47"/>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5" name="Google Shape;37465;p47"/>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6" name="Google Shape;37466;p47"/>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7" name="Google Shape;37467;p47"/>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8" name="Google Shape;37468;p47"/>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9" name="Google Shape;37469;p47"/>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0" name="Google Shape;37470;p47"/>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1" name="Google Shape;37471;p47"/>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2" name="Google Shape;37472;p47"/>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3" name="Google Shape;37473;p47"/>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4" name="Google Shape;37474;p47"/>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5" name="Google Shape;37475;p47"/>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6" name="Google Shape;37476;p47"/>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7" name="Google Shape;37477;p47"/>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8" name="Google Shape;37478;p47"/>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9" name="Google Shape;37479;p47"/>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0" name="Google Shape;37480;p47"/>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1" name="Google Shape;37481;p47"/>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2" name="Google Shape;37482;p47"/>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3" name="Google Shape;37483;p47"/>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4" name="Google Shape;37484;p47"/>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5" name="Google Shape;37485;p47"/>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6" name="Google Shape;37486;p47"/>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7" name="Google Shape;37487;p47"/>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8" name="Google Shape;37488;p47"/>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9" name="Google Shape;37489;p47"/>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0" name="Google Shape;37490;p47"/>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1" name="Google Shape;37491;p47"/>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2" name="Google Shape;37492;p47"/>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3" name="Google Shape;37493;p47"/>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4" name="Google Shape;37494;p47"/>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5" name="Google Shape;37495;p47"/>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6" name="Google Shape;37496;p47"/>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7" name="Google Shape;37497;p47"/>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8" name="Google Shape;37498;p47"/>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9" name="Google Shape;37499;p47"/>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0" name="Google Shape;37500;p47"/>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1" name="Google Shape;37501;p47"/>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2" name="Google Shape;37502;p47"/>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3" name="Google Shape;37503;p47"/>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4" name="Google Shape;37504;p47"/>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5" name="Google Shape;37505;p47"/>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6" name="Google Shape;37506;p47"/>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7" name="Google Shape;37507;p47"/>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8" name="Google Shape;37508;p47"/>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9" name="Google Shape;37509;p47"/>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0" name="Google Shape;37510;p47"/>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1" name="Google Shape;37511;p47"/>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2" name="Google Shape;37512;p47"/>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3" name="Google Shape;37513;p47"/>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4" name="Google Shape;37514;p47"/>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5" name="Google Shape;37515;p47"/>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6" name="Google Shape;37516;p47"/>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7" name="Google Shape;37517;p47"/>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8" name="Google Shape;37518;p47"/>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9" name="Google Shape;37519;p47"/>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0" name="Google Shape;37520;p47"/>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1" name="Google Shape;37521;p47"/>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2" name="Google Shape;37522;p47"/>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23" name="Google Shape;37523;p47"/>
          <p:cNvGrpSpPr/>
          <p:nvPr/>
        </p:nvGrpSpPr>
        <p:grpSpPr>
          <a:xfrm>
            <a:off x="-128548" y="-596017"/>
            <a:ext cx="9357872" cy="6281452"/>
            <a:chOff x="235375" y="458950"/>
            <a:chExt cx="7145050" cy="4796100"/>
          </a:xfrm>
        </p:grpSpPr>
        <p:sp>
          <p:nvSpPr>
            <p:cNvPr id="37524" name="Google Shape;37524;p47"/>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5" name="Google Shape;37525;p47"/>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6" name="Google Shape;37526;p47"/>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7" name="Google Shape;37527;p47"/>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8" name="Google Shape;37528;p47"/>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9" name="Google Shape;37529;p47"/>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0" name="Google Shape;37530;p47"/>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1" name="Google Shape;37531;p47"/>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2" name="Google Shape;37532;p47"/>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3" name="Google Shape;37533;p47"/>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4" name="Google Shape;37534;p47"/>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5" name="Google Shape;37535;p47"/>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6" name="Google Shape;37536;p47"/>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7" name="Google Shape;37537;p47"/>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8" name="Google Shape;37538;p47"/>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9" name="Google Shape;37539;p47"/>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0" name="Google Shape;37540;p47"/>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1" name="Google Shape;37541;p47"/>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2" name="Google Shape;37542;p47"/>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3" name="Google Shape;37543;p47"/>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4" name="Google Shape;37544;p47"/>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5" name="Google Shape;37545;p47"/>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6" name="Google Shape;37546;p47"/>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7" name="Google Shape;37547;p47"/>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8" name="Google Shape;37548;p47"/>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9" name="Google Shape;37549;p47"/>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0" name="Google Shape;37550;p47"/>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1" name="Google Shape;37551;p47"/>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2" name="Google Shape;37552;p47"/>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3" name="Google Shape;37553;p47"/>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4" name="Google Shape;37554;p47"/>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5" name="Google Shape;37555;p47"/>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6" name="Google Shape;37556;p47"/>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7" name="Google Shape;37557;p47"/>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8" name="Google Shape;37558;p47"/>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9" name="Google Shape;37559;p47"/>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0" name="Google Shape;37560;p47"/>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1" name="Google Shape;37561;p47"/>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2" name="Google Shape;37562;p47"/>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3" name="Google Shape;37563;p47"/>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4" name="Google Shape;37564;p47"/>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5" name="Google Shape;37565;p47"/>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6" name="Google Shape;37566;p47"/>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7" name="Google Shape;37567;p47"/>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8" name="Google Shape;37568;p47"/>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9" name="Google Shape;37569;p47"/>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0" name="Google Shape;37570;p47"/>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1" name="Google Shape;37571;p47"/>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2" name="Google Shape;37572;p47"/>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3" name="Google Shape;37573;p47"/>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4" name="Google Shape;37574;p47"/>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5" name="Google Shape;37575;p47"/>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6" name="Google Shape;37576;p47"/>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7" name="Google Shape;37577;p47"/>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8" name="Google Shape;37578;p47"/>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9" name="Google Shape;37579;p47"/>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0" name="Google Shape;37580;p47"/>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1" name="Google Shape;37581;p47"/>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2" name="Google Shape;37582;p47"/>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3" name="Google Shape;37583;p47"/>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4" name="Google Shape;37584;p47"/>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5" name="Google Shape;37585;p47"/>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6" name="Google Shape;37586;p47"/>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7" name="Google Shape;37587;p47"/>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8" name="Google Shape;37588;p47"/>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9" name="Google Shape;37589;p47"/>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0" name="Google Shape;37590;p47"/>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1" name="Google Shape;37591;p47"/>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2" name="Google Shape;37592;p47"/>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3" name="Google Shape;37593;p47"/>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4" name="Google Shape;37594;p47"/>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5" name="Google Shape;37595;p47"/>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6" name="Google Shape;37596;p47"/>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7" name="Google Shape;37597;p47"/>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8" name="Google Shape;37598;p47"/>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9" name="Google Shape;37599;p47"/>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0" name="Google Shape;37600;p47"/>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1" name="Google Shape;37601;p47"/>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2" name="Google Shape;37602;p47"/>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3" name="Google Shape;37603;p47"/>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4" name="Google Shape;37604;p47"/>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5" name="Google Shape;37605;p47"/>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6" name="Google Shape;37606;p47"/>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7" name="Google Shape;37607;p47"/>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8" name="Google Shape;37608;p47"/>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9" name="Google Shape;37609;p47"/>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0" name="Google Shape;37610;p47"/>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1" name="Google Shape;37611;p47"/>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2" name="Google Shape;37612;p47"/>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3" name="Google Shape;37613;p47"/>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4" name="Google Shape;37614;p47"/>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5" name="Google Shape;37615;p47"/>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6" name="Google Shape;37616;p47"/>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7" name="Google Shape;37617;p47"/>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8" name="Google Shape;37618;p47"/>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9" name="Google Shape;37619;p47"/>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0" name="Google Shape;37620;p47"/>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1" name="Google Shape;37621;p47"/>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2" name="Google Shape;37622;p47"/>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3" name="Google Shape;37623;p47"/>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4" name="Google Shape;37624;p47"/>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5" name="Google Shape;37625;p47"/>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6" name="Google Shape;37626;p47"/>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7" name="Google Shape;37627;p47"/>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8" name="Google Shape;37628;p47"/>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9" name="Google Shape;37629;p47"/>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0" name="Google Shape;37630;p47"/>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1" name="Google Shape;37631;p47"/>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2" name="Google Shape;37632;p47"/>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3" name="Google Shape;37633;p47"/>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4" name="Google Shape;37634;p47"/>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5" name="Google Shape;37635;p47"/>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6" name="Google Shape;37636;p47"/>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7" name="Google Shape;37637;p47"/>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8" name="Google Shape;37638;p47"/>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9" name="Google Shape;37639;p47"/>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0" name="Google Shape;37640;p47"/>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1" name="Google Shape;37641;p47"/>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2" name="Google Shape;37642;p47"/>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3" name="Google Shape;37643;p47"/>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4" name="Google Shape;37644;p47"/>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5" name="Google Shape;37645;p47"/>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6" name="Google Shape;37646;p47"/>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7" name="Google Shape;37647;p47"/>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8" name="Google Shape;37648;p47"/>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9" name="Google Shape;37649;p47"/>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0" name="Google Shape;37650;p47"/>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1" name="Google Shape;37651;p47"/>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2" name="Google Shape;37652;p47"/>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3" name="Google Shape;37653;p47"/>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4" name="Google Shape;37654;p47"/>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5" name="Google Shape;37655;p47"/>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6" name="Google Shape;37656;p47"/>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7" name="Google Shape;37657;p47"/>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8" name="Google Shape;37658;p47"/>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9" name="Google Shape;37659;p47"/>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0" name="Google Shape;37660;p47"/>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1" name="Google Shape;37661;p47"/>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2" name="Google Shape;37662;p47"/>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3" name="Google Shape;37663;p47"/>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4" name="Google Shape;37664;p47"/>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5" name="Google Shape;37665;p47"/>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6" name="Google Shape;37666;p47"/>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7" name="Google Shape;37667;p47"/>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8" name="Google Shape;37668;p47"/>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9" name="Google Shape;37669;p47"/>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0" name="Google Shape;37670;p47"/>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1" name="Google Shape;37671;p47"/>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2" name="Google Shape;37672;p47"/>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3" name="Google Shape;37673;p47"/>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4" name="Google Shape;37674;p47"/>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5" name="Google Shape;37675;p47"/>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76" name="Google Shape;37676;p47"/>
          <p:cNvGrpSpPr/>
          <p:nvPr/>
        </p:nvGrpSpPr>
        <p:grpSpPr>
          <a:xfrm>
            <a:off x="-79368" y="-558092"/>
            <a:ext cx="9358095" cy="6205603"/>
            <a:chOff x="236675" y="487975"/>
            <a:chExt cx="7144675" cy="4737825"/>
          </a:xfrm>
        </p:grpSpPr>
        <p:sp>
          <p:nvSpPr>
            <p:cNvPr id="37677" name="Google Shape;37677;p47"/>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8" name="Google Shape;37678;p47"/>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9" name="Google Shape;37679;p47"/>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0" name="Google Shape;37680;p47"/>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1" name="Google Shape;37681;p47"/>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2" name="Google Shape;37682;p47"/>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3" name="Google Shape;37683;p47"/>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4" name="Google Shape;37684;p47"/>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5" name="Google Shape;37685;p47"/>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6" name="Google Shape;37686;p47"/>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7" name="Google Shape;37687;p47"/>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8" name="Google Shape;37688;p47"/>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9" name="Google Shape;37689;p47"/>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0" name="Google Shape;37690;p47"/>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1" name="Google Shape;37691;p47"/>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2" name="Google Shape;37692;p47"/>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3" name="Google Shape;37693;p47"/>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4" name="Google Shape;37694;p47"/>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5" name="Google Shape;37695;p47"/>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6" name="Google Shape;37696;p47"/>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7" name="Google Shape;37697;p47"/>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8" name="Google Shape;37698;p47"/>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9" name="Google Shape;37699;p47"/>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0" name="Google Shape;37700;p47"/>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1" name="Google Shape;37701;p47"/>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2" name="Google Shape;37702;p47"/>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3" name="Google Shape;37703;p47"/>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4" name="Google Shape;37704;p47"/>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5" name="Google Shape;37705;p47"/>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6" name="Google Shape;37706;p47"/>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7" name="Google Shape;37707;p47"/>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8" name="Google Shape;37708;p47"/>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9" name="Google Shape;37709;p47"/>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0" name="Google Shape;37710;p47"/>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1" name="Google Shape;37711;p47"/>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2" name="Google Shape;37712;p47"/>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3" name="Google Shape;37713;p47"/>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4" name="Google Shape;37714;p47"/>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5" name="Google Shape;37715;p47"/>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6" name="Google Shape;37716;p47"/>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7" name="Google Shape;37717;p47"/>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8" name="Google Shape;37718;p47"/>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9" name="Google Shape;37719;p47"/>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0" name="Google Shape;37720;p47"/>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1" name="Google Shape;37721;p47"/>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2" name="Google Shape;37722;p47"/>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3" name="Google Shape;37723;p47"/>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4" name="Google Shape;37724;p47"/>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5" name="Google Shape;37725;p47"/>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6" name="Google Shape;37726;p47"/>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7" name="Google Shape;37727;p47"/>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8" name="Google Shape;37728;p47"/>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9" name="Google Shape;37729;p47"/>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0" name="Google Shape;37730;p47"/>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1" name="Google Shape;37731;p47"/>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2" name="Google Shape;37732;p47"/>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3" name="Google Shape;37733;p47"/>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4" name="Google Shape;37734;p47"/>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5" name="Google Shape;37735;p47"/>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6" name="Google Shape;37736;p47"/>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7" name="Google Shape;37737;p47"/>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8" name="Google Shape;37738;p47"/>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9" name="Google Shape;37739;p47"/>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0" name="Google Shape;37740;p47"/>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1" name="Google Shape;37741;p47"/>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2" name="Google Shape;37742;p47"/>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3" name="Google Shape;37743;p47"/>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4" name="Google Shape;37744;p47"/>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5" name="Google Shape;37745;p47"/>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6" name="Google Shape;37746;p47"/>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7" name="Google Shape;37747;p47"/>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8" name="Google Shape;37748;p47"/>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9" name="Google Shape;37749;p47"/>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0" name="Google Shape;37750;p47"/>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1" name="Google Shape;37751;p47"/>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2" name="Google Shape;37752;p47"/>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3" name="Google Shape;37753;p47"/>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4" name="Google Shape;37754;p47"/>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5" name="Google Shape;37755;p47"/>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6" name="Google Shape;37756;p47"/>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7" name="Google Shape;37757;p47"/>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8" name="Google Shape;37758;p47"/>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9" name="Google Shape;37759;p47"/>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0" name="Google Shape;37760;p47"/>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1" name="Google Shape;37761;p47"/>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2" name="Google Shape;37762;p47"/>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3" name="Google Shape;37763;p47"/>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4" name="Google Shape;37764;p47"/>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5" name="Google Shape;37765;p47"/>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6" name="Google Shape;37766;p47"/>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7" name="Google Shape;37767;p47"/>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8" name="Google Shape;37768;p47"/>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9" name="Google Shape;37769;p47"/>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0" name="Google Shape;37770;p47"/>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1" name="Google Shape;37771;p47"/>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2" name="Google Shape;37772;p47"/>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3" name="Google Shape;37773;p47"/>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4" name="Google Shape;37774;p47"/>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5" name="Google Shape;37775;p47"/>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6" name="Google Shape;37776;p47"/>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7" name="Google Shape;37777;p47"/>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8" name="Google Shape;37778;p47"/>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9" name="Google Shape;37779;p47"/>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0" name="Google Shape;37780;p47"/>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1" name="Google Shape;37781;p47"/>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2" name="Google Shape;37782;p47"/>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3" name="Google Shape;37783;p47"/>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4" name="Google Shape;37784;p47"/>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5" name="Google Shape;37785;p47"/>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6" name="Google Shape;37786;p47"/>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7" name="Google Shape;37787;p47"/>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8" name="Google Shape;37788;p47"/>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9" name="Google Shape;37789;p47"/>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0" name="Google Shape;37790;p47"/>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1" name="Google Shape;37791;p47"/>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2" name="Google Shape;37792;p47"/>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3" name="Google Shape;37793;p47"/>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4" name="Google Shape;37794;p47"/>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5" name="Google Shape;37795;p47"/>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6" name="Google Shape;37796;p47"/>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7" name="Google Shape;37797;p47"/>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98" name="Google Shape;37798;p47"/>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Background 2">
  <p:cSld name="SECTION_TITLE_AND_DESCRIPTION_1_1_2">
    <p:spTree>
      <p:nvGrpSpPr>
        <p:cNvPr id="1" name="Shape 37799"/>
        <p:cNvGrpSpPr/>
        <p:nvPr/>
      </p:nvGrpSpPr>
      <p:grpSpPr>
        <a:xfrm>
          <a:off x="0" y="0"/>
          <a:ext cx="0" cy="0"/>
          <a:chOff x="0" y="0"/>
          <a:chExt cx="0" cy="0"/>
        </a:xfrm>
      </p:grpSpPr>
      <p:sp>
        <p:nvSpPr>
          <p:cNvPr id="37800" name="Google Shape;37800;p48"/>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grpSp>
        <p:nvGrpSpPr>
          <p:cNvPr id="37801" name="Google Shape;37801;p48"/>
          <p:cNvGrpSpPr/>
          <p:nvPr/>
        </p:nvGrpSpPr>
        <p:grpSpPr>
          <a:xfrm>
            <a:off x="23568" y="-688301"/>
            <a:ext cx="9152207" cy="6520116"/>
            <a:chOff x="238075" y="312675"/>
            <a:chExt cx="7142350" cy="5088275"/>
          </a:xfrm>
        </p:grpSpPr>
        <p:sp>
          <p:nvSpPr>
            <p:cNvPr id="37802" name="Google Shape;37802;p48"/>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3" name="Google Shape;37803;p48"/>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4" name="Google Shape;37804;p48"/>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5" name="Google Shape;37805;p48"/>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6" name="Google Shape;37806;p48"/>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7" name="Google Shape;37807;p48"/>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8" name="Google Shape;37808;p48"/>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9" name="Google Shape;37809;p48"/>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0" name="Google Shape;37810;p48"/>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1" name="Google Shape;37811;p48"/>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2" name="Google Shape;37812;p48"/>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3" name="Google Shape;37813;p48"/>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4" name="Google Shape;37814;p48"/>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5" name="Google Shape;37815;p48"/>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6" name="Google Shape;37816;p48"/>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7" name="Google Shape;37817;p48"/>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8" name="Google Shape;37818;p48"/>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9" name="Google Shape;37819;p48"/>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0" name="Google Shape;37820;p48"/>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1" name="Google Shape;37821;p48"/>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2" name="Google Shape;37822;p48"/>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3" name="Google Shape;37823;p48"/>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4" name="Google Shape;37824;p48"/>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5" name="Google Shape;37825;p48"/>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6" name="Google Shape;37826;p48"/>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7" name="Google Shape;37827;p48"/>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8" name="Google Shape;37828;p48"/>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9" name="Google Shape;37829;p48"/>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0" name="Google Shape;37830;p48"/>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1" name="Google Shape;37831;p48"/>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2" name="Google Shape;37832;p48"/>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3" name="Google Shape;37833;p48"/>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4" name="Google Shape;37834;p48"/>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5" name="Google Shape;37835;p48"/>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6" name="Google Shape;37836;p48"/>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7" name="Google Shape;37837;p48"/>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8" name="Google Shape;37838;p48"/>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9" name="Google Shape;37839;p48"/>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0" name="Google Shape;37840;p48"/>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1" name="Google Shape;37841;p48"/>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2" name="Google Shape;37842;p48"/>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3" name="Google Shape;37843;p48"/>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4" name="Google Shape;37844;p48"/>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5" name="Google Shape;37845;p48"/>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6" name="Google Shape;37846;p48"/>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7" name="Google Shape;37847;p48"/>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8" name="Google Shape;37848;p48"/>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9" name="Google Shape;37849;p48"/>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0" name="Google Shape;37850;p48"/>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1" name="Google Shape;37851;p48"/>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2" name="Google Shape;37852;p48"/>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3" name="Google Shape;37853;p48"/>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4" name="Google Shape;37854;p48"/>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5" name="Google Shape;37855;p48"/>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6" name="Google Shape;37856;p48"/>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7" name="Google Shape;37857;p48"/>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8" name="Google Shape;37858;p48"/>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9" name="Google Shape;37859;p48"/>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0" name="Google Shape;37860;p48"/>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1" name="Google Shape;37861;p48"/>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2" name="Google Shape;37862;p48"/>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3" name="Google Shape;37863;p48"/>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4" name="Google Shape;37864;p48"/>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5" name="Google Shape;37865;p48"/>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6" name="Google Shape;37866;p48"/>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7" name="Google Shape;37867;p48"/>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8" name="Google Shape;37868;p48"/>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9" name="Google Shape;37869;p48"/>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0" name="Google Shape;37870;p48"/>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1" name="Google Shape;37871;p48"/>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2" name="Google Shape;37872;p48"/>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3" name="Google Shape;37873;p48"/>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4" name="Google Shape;37874;p48"/>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5" name="Google Shape;37875;p48"/>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6" name="Google Shape;37876;p48"/>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7" name="Google Shape;37877;p48"/>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8" name="Google Shape;37878;p48"/>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9" name="Google Shape;37879;p48"/>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0" name="Google Shape;37880;p48"/>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1" name="Google Shape;37881;p48"/>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2" name="Google Shape;37882;p48"/>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3" name="Google Shape;37883;p48"/>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4" name="Google Shape;37884;p48"/>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5" name="Google Shape;37885;p48"/>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6" name="Google Shape;37886;p48"/>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7" name="Google Shape;37887;p48"/>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8" name="Google Shape;37888;p48"/>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9" name="Google Shape;37889;p48"/>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0" name="Google Shape;37890;p48"/>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1" name="Google Shape;37891;p48"/>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2" name="Google Shape;37892;p48"/>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3" name="Google Shape;37893;p48"/>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4" name="Google Shape;37894;p48"/>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5" name="Google Shape;37895;p48"/>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6" name="Google Shape;37896;p48"/>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7" name="Google Shape;37897;p48"/>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8" name="Google Shape;37898;p48"/>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9" name="Google Shape;37899;p48"/>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0" name="Google Shape;37900;p48"/>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1" name="Google Shape;37901;p48"/>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2" name="Google Shape;37902;p48"/>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3" name="Google Shape;37903;p48"/>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4" name="Google Shape;37904;p48"/>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5" name="Google Shape;37905;p48"/>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6" name="Google Shape;37906;p48"/>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7" name="Google Shape;37907;p48"/>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8" name="Google Shape;37908;p48"/>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9" name="Google Shape;37909;p48"/>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0" name="Google Shape;37910;p48"/>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1" name="Google Shape;37911;p48"/>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2" name="Google Shape;37912;p48"/>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3" name="Google Shape;37913;p48"/>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4" name="Google Shape;37914;p48"/>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5" name="Google Shape;37915;p48"/>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6" name="Google Shape;37916;p48"/>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7" name="Google Shape;37917;p48"/>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8" name="Google Shape;37918;p48"/>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9" name="Google Shape;37919;p48"/>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0" name="Google Shape;37920;p48"/>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1" name="Google Shape;37921;p48"/>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2" name="Google Shape;37922;p48"/>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3" name="Google Shape;37923;p48"/>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4" name="Google Shape;37924;p48"/>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5" name="Google Shape;37925;p48"/>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6" name="Google Shape;37926;p48"/>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7" name="Google Shape;37927;p48"/>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8" name="Google Shape;37928;p48"/>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9" name="Google Shape;37929;p48"/>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0" name="Google Shape;37930;p48"/>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1" name="Google Shape;37931;p48"/>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2" name="Google Shape;37932;p48"/>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3" name="Google Shape;37933;p48"/>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4" name="Google Shape;37934;p48"/>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5" name="Google Shape;37935;p48"/>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6" name="Google Shape;37936;p48"/>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7" name="Google Shape;37937;p48"/>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8" name="Google Shape;37938;p48"/>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9" name="Google Shape;37939;p48"/>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0" name="Google Shape;37940;p48"/>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1" name="Google Shape;37941;p48"/>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2" name="Google Shape;37942;p48"/>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3" name="Google Shape;37943;p48"/>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4" name="Google Shape;37944;p48"/>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5" name="Google Shape;37945;p48"/>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6" name="Google Shape;37946;p48"/>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7" name="Google Shape;37947;p48"/>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8" name="Google Shape;37948;p48"/>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9" name="Google Shape;37949;p48"/>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0" name="Google Shape;37950;p48"/>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1" name="Google Shape;37951;p48"/>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2" name="Google Shape;37952;p48"/>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3" name="Google Shape;37953;p48"/>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4" name="Google Shape;37954;p48"/>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5" name="Google Shape;37955;p48"/>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6" name="Google Shape;37956;p48"/>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7" name="Google Shape;37957;p48"/>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8" name="Google Shape;37958;p48"/>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9" name="Google Shape;37959;p48"/>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0" name="Google Shape;37960;p48"/>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1" name="Google Shape;37961;p48"/>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2" name="Google Shape;37962;p48"/>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3" name="Google Shape;37963;p48"/>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4" name="Google Shape;37964;p48"/>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5" name="Google Shape;37965;p48"/>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6" name="Google Shape;37966;p48"/>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7" name="Google Shape;37967;p48"/>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8" name="Google Shape;37968;p48"/>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9" name="Google Shape;37969;p48"/>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0" name="Google Shape;37970;p48"/>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1" name="Google Shape;37971;p48"/>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2" name="Google Shape;37972;p48"/>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3" name="Google Shape;37973;p48"/>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4" name="Google Shape;37974;p48"/>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5" name="Google Shape;37975;p48"/>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6" name="Google Shape;37976;p48"/>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7" name="Google Shape;37977;p48"/>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8" name="Google Shape;37978;p48"/>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9" name="Google Shape;37979;p48"/>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0" name="Google Shape;37980;p48"/>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1" name="Google Shape;37981;p48"/>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2" name="Google Shape;37982;p48"/>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3" name="Google Shape;37983;p48"/>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4" name="Google Shape;37984;p48"/>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5" name="Google Shape;37985;p48"/>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6" name="Google Shape;37986;p48"/>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7" name="Google Shape;37987;p48"/>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8" name="Google Shape;37988;p48"/>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9" name="Google Shape;37989;p48"/>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0" name="Google Shape;37990;p48"/>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1" name="Google Shape;37991;p48"/>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2" name="Google Shape;37992;p48"/>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3" name="Google Shape;37993;p48"/>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4" name="Google Shape;37994;p48"/>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5" name="Google Shape;37995;p48"/>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6" name="Google Shape;37996;p48"/>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7" name="Google Shape;37997;p48"/>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8" name="Google Shape;37998;p48"/>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9" name="Google Shape;37999;p48"/>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0" name="Google Shape;38000;p48"/>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1" name="Google Shape;38001;p48"/>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2" name="Google Shape;38002;p48"/>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3" name="Google Shape;38003;p48"/>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4" name="Google Shape;38004;p48"/>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5" name="Google Shape;38005;p48"/>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6" name="Google Shape;38006;p48"/>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7" name="Google Shape;38007;p48"/>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8" name="Google Shape;38008;p48"/>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9" name="Google Shape;38009;p48"/>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0" name="Google Shape;38010;p48"/>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1" name="Google Shape;38011;p48"/>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2" name="Google Shape;38012;p48"/>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3" name="Google Shape;38013;p48"/>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4" name="Google Shape;38014;p48"/>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5" name="Google Shape;38015;p48"/>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6" name="Google Shape;38016;p48"/>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7" name="Google Shape;38017;p48"/>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8" name="Google Shape;38018;p48"/>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9" name="Google Shape;38019;p48"/>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0" name="Google Shape;38020;p48"/>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1" name="Google Shape;38021;p48"/>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2" name="Google Shape;38022;p48"/>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3" name="Google Shape;38023;p48"/>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4" name="Google Shape;38024;p48"/>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5" name="Google Shape;38025;p48"/>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6" name="Google Shape;38026;p48"/>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7" name="Google Shape;38027;p48"/>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8" name="Google Shape;38028;p48"/>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9" name="Google Shape;38029;p48"/>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0" name="Google Shape;38030;p48"/>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1" name="Google Shape;38031;p48"/>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2" name="Google Shape;38032;p48"/>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3" name="Google Shape;38033;p48"/>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4" name="Google Shape;38034;p48"/>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5" name="Google Shape;38035;p48"/>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6" name="Google Shape;38036;p48"/>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7" name="Google Shape;38037;p48"/>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8" name="Google Shape;38038;p48"/>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9" name="Google Shape;38039;p48"/>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0" name="Google Shape;38040;p48"/>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1" name="Google Shape;38041;p48"/>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2" name="Google Shape;38042;p48"/>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3" name="Google Shape;38043;p48"/>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4" name="Google Shape;38044;p48"/>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5" name="Google Shape;38045;p48"/>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6" name="Google Shape;38046;p48"/>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7" name="Google Shape;38047;p48"/>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8" name="Google Shape;38048;p48"/>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9" name="Google Shape;38049;p48"/>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0" name="Google Shape;38050;p48"/>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1" name="Google Shape;38051;p48"/>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2" name="Google Shape;38052;p48"/>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3" name="Google Shape;38053;p48"/>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4" name="Google Shape;38054;p48"/>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5" name="Google Shape;38055;p48"/>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6" name="Google Shape;38056;p48"/>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7" name="Google Shape;38057;p48"/>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8" name="Google Shape;38058;p48"/>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9" name="Google Shape;38059;p48"/>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0" name="Google Shape;38060;p48"/>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1" name="Google Shape;38061;p48"/>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2" name="Google Shape;38062;p48"/>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3" name="Google Shape;38063;p48"/>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4" name="Google Shape;38064;p48"/>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5" name="Google Shape;38065;p48"/>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6" name="Google Shape;38066;p48"/>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7" name="Google Shape;38067;p48"/>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8" name="Google Shape;38068;p48"/>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9" name="Google Shape;38069;p48"/>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0" name="Google Shape;38070;p48"/>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1" name="Google Shape;38071;p48"/>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2" name="Google Shape;38072;p48"/>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3" name="Google Shape;38073;p48"/>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4" name="Google Shape;38074;p48"/>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5" name="Google Shape;38075;p48"/>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6" name="Google Shape;38076;p48"/>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7" name="Google Shape;38077;p48"/>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8" name="Google Shape;38078;p48"/>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9" name="Google Shape;38079;p48"/>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0" name="Google Shape;38080;p48"/>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1" name="Google Shape;38081;p48"/>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2" name="Google Shape;38082;p48"/>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3" name="Google Shape;38083;p48"/>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4" name="Google Shape;38084;p48"/>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5" name="Google Shape;38085;p48"/>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6" name="Google Shape;38086;p48"/>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7" name="Google Shape;38087;p48"/>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8" name="Google Shape;38088;p48"/>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9" name="Google Shape;38089;p48"/>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0" name="Google Shape;38090;p48"/>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1" name="Google Shape;38091;p48"/>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2" name="Google Shape;38092;p48"/>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3" name="Google Shape;38093;p48"/>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4" name="Google Shape;38094;p48"/>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5" name="Google Shape;38095;p48"/>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6" name="Google Shape;38096;p48"/>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7" name="Google Shape;38097;p48"/>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8" name="Google Shape;38098;p48"/>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9" name="Google Shape;38099;p48"/>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0" name="Google Shape;38100;p48"/>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1" name="Google Shape;38101;p48"/>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2" name="Google Shape;38102;p48"/>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3" name="Google Shape;38103;p48"/>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4" name="Google Shape;38104;p48"/>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5" name="Google Shape;38105;p48"/>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6" name="Google Shape;38106;p48"/>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7" name="Google Shape;38107;p48"/>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8" name="Google Shape;38108;p48"/>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9" name="Google Shape;38109;p48"/>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0" name="Google Shape;38110;p48"/>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1" name="Google Shape;38111;p48"/>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2" name="Google Shape;38112;p48"/>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3" name="Google Shape;38113;p48"/>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4" name="Google Shape;38114;p48"/>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5" name="Google Shape;38115;p48"/>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6" name="Google Shape;38116;p48"/>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7" name="Google Shape;38117;p48"/>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8" name="Google Shape;38118;p48"/>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9" name="Google Shape;38119;p48"/>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0" name="Google Shape;38120;p48"/>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1" name="Google Shape;38121;p48"/>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2" name="Google Shape;38122;p48"/>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3" name="Google Shape;38123;p48"/>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4" name="Google Shape;38124;p48"/>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5" name="Google Shape;38125;p48"/>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6" name="Google Shape;38126;p48"/>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7" name="Google Shape;38127;p48"/>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8" name="Google Shape;38128;p48"/>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9" name="Google Shape;38129;p48"/>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0" name="Google Shape;38130;p48"/>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1" name="Google Shape;38131;p48"/>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2" name="Google Shape;38132;p48"/>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3" name="Google Shape;38133;p48"/>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4" name="Google Shape;38134;p48"/>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5" name="Google Shape;38135;p48"/>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6" name="Google Shape;38136;p48"/>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7" name="Google Shape;38137;p48"/>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8" name="Google Shape;38138;p48"/>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9" name="Google Shape;38139;p48"/>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0" name="Google Shape;38140;p48"/>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1" name="Google Shape;38141;p48"/>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2" name="Google Shape;38142;p48"/>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3" name="Google Shape;38143;p48"/>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4" name="Google Shape;38144;p48"/>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5" name="Google Shape;38145;p48"/>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6" name="Google Shape;38146;p48"/>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7" name="Google Shape;38147;p48"/>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8" name="Google Shape;38148;p48"/>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9" name="Google Shape;38149;p48"/>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0" name="Google Shape;38150;p48"/>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1" name="Google Shape;38151;p48"/>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2" name="Google Shape;38152;p48"/>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3" name="Google Shape;38153;p48"/>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4" name="Google Shape;38154;p48"/>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5" name="Google Shape;38155;p48"/>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6" name="Google Shape;38156;p48"/>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7" name="Google Shape;38157;p48"/>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8" name="Google Shape;38158;p48"/>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9" name="Google Shape;38159;p48"/>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0" name="Google Shape;38160;p48"/>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1" name="Google Shape;38161;p48"/>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2" name="Google Shape;38162;p48"/>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3" name="Google Shape;38163;p48"/>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4" name="Google Shape;38164;p48"/>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5" name="Google Shape;38165;p48"/>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6" name="Google Shape;38166;p48"/>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7" name="Google Shape;38167;p48"/>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8" name="Google Shape;38168;p48"/>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9" name="Google Shape;38169;p48"/>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0" name="Google Shape;38170;p48"/>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1" name="Google Shape;38171;p48"/>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2" name="Google Shape;38172;p48"/>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3" name="Google Shape;38173;p48"/>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4" name="Google Shape;38174;p48"/>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5" name="Google Shape;38175;p48"/>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6" name="Google Shape;38176;p48"/>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7" name="Google Shape;38177;p48"/>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8" name="Google Shape;38178;p48"/>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9" name="Google Shape;38179;p48"/>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0" name="Google Shape;38180;p48"/>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1" name="Google Shape;38181;p48"/>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2" name="Google Shape;38182;p48"/>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3" name="Google Shape;38183;p48"/>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4" name="Google Shape;38184;p48"/>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5" name="Google Shape;38185;p48"/>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6" name="Google Shape;38186;p48"/>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7" name="Google Shape;38187;p48"/>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8" name="Google Shape;38188;p48"/>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9" name="Google Shape;38189;p48"/>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0" name="Google Shape;38190;p48"/>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1" name="Google Shape;38191;p48"/>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2" name="Google Shape;38192;p48"/>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3" name="Google Shape;38193;p48"/>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4" name="Google Shape;38194;p48"/>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5" name="Google Shape;38195;p48"/>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6" name="Google Shape;38196;p48"/>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7" name="Google Shape;38197;p48"/>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8" name="Google Shape;38198;p48"/>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9" name="Google Shape;38199;p48"/>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0" name="Google Shape;38200;p48"/>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1" name="Google Shape;38201;p48"/>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2" name="Google Shape;38202;p48"/>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3" name="Google Shape;38203;p48"/>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4" name="Google Shape;38204;p48"/>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5" name="Google Shape;38205;p48"/>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6" name="Google Shape;38206;p48"/>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7" name="Google Shape;38207;p48"/>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8" name="Google Shape;38208;p48"/>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9" name="Google Shape;38209;p48"/>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0" name="Google Shape;38210;p48"/>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1" name="Google Shape;38211;p48"/>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2" name="Google Shape;38212;p48"/>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3" name="Google Shape;38213;p48"/>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4" name="Google Shape;38214;p48"/>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5" name="Google Shape;38215;p48"/>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6" name="Google Shape;38216;p48"/>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7" name="Google Shape;38217;p48"/>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8" name="Google Shape;38218;p48"/>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9" name="Google Shape;38219;p48"/>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0" name="Google Shape;38220;p48"/>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1" name="Google Shape;38221;p48"/>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2" name="Google Shape;38222;p48"/>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3" name="Google Shape;38223;p48"/>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4" name="Google Shape;38224;p48"/>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5" name="Google Shape;38225;p48"/>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6" name="Google Shape;38226;p48"/>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7" name="Google Shape;38227;p48"/>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8" name="Google Shape;38228;p48"/>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9" name="Google Shape;38229;p48"/>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0" name="Google Shape;38230;p48"/>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1" name="Google Shape;38231;p48"/>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2" name="Google Shape;38232;p48"/>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3" name="Google Shape;38233;p48"/>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4" name="Google Shape;38234;p48"/>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5" name="Google Shape;38235;p48"/>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6" name="Google Shape;38236;p48"/>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7" name="Google Shape;38237;p48"/>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8" name="Google Shape;38238;p48"/>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9" name="Google Shape;38239;p48"/>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0" name="Google Shape;38240;p48"/>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1" name="Google Shape;38241;p48"/>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2" name="Google Shape;38242;p48"/>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3" name="Google Shape;38243;p48"/>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4" name="Google Shape;38244;p48"/>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5" name="Google Shape;38245;p48"/>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6" name="Google Shape;38246;p48"/>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7" name="Google Shape;38247;p48"/>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8" name="Google Shape;38248;p48"/>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9" name="Google Shape;38249;p48"/>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0" name="Google Shape;38250;p48"/>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1" name="Google Shape;38251;p48"/>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2" name="Google Shape;38252;p48"/>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3" name="Google Shape;38253;p48"/>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4" name="Google Shape;38254;p48"/>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5" name="Google Shape;38255;p48"/>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6" name="Google Shape;38256;p48"/>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7" name="Google Shape;38257;p48"/>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8" name="Google Shape;38258;p48"/>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9" name="Google Shape;38259;p48"/>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0" name="Google Shape;38260;p48"/>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1" name="Google Shape;38261;p48"/>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2" name="Google Shape;38262;p48"/>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3" name="Google Shape;38263;p48"/>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4" name="Google Shape;38264;p48"/>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5" name="Google Shape;38265;p48"/>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6" name="Google Shape;38266;p48"/>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7" name="Google Shape;38267;p48"/>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8" name="Google Shape;38268;p48"/>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9" name="Google Shape;38269;p48"/>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0" name="Google Shape;38270;p48"/>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1" name="Google Shape;38271;p48"/>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2" name="Google Shape;38272;p48"/>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3" name="Google Shape;38273;p48"/>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4" name="Google Shape;38274;p48"/>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5" name="Google Shape;38275;p48"/>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6" name="Google Shape;38276;p48"/>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7" name="Google Shape;38277;p48"/>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8" name="Google Shape;38278;p48"/>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9" name="Google Shape;38279;p48"/>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0" name="Google Shape;38280;p48"/>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1" name="Google Shape;38281;p48"/>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2" name="Google Shape;38282;p48"/>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3" name="Google Shape;38283;p48"/>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4" name="Google Shape;38284;p48"/>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5" name="Google Shape;38285;p48"/>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6" name="Google Shape;38286;p48"/>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7" name="Google Shape;38287;p48"/>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8" name="Google Shape;38288;p48"/>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9" name="Google Shape;38289;p48"/>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0" name="Google Shape;38290;p48"/>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1" name="Google Shape;38291;p48"/>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2" name="Google Shape;38292;p48"/>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3" name="Google Shape;38293;p48"/>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4" name="Google Shape;38294;p48"/>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5" name="Google Shape;38295;p48"/>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6" name="Google Shape;38296;p48"/>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7" name="Google Shape;38297;p48"/>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8" name="Google Shape;38298;p48"/>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9" name="Google Shape;38299;p48"/>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0" name="Google Shape;38300;p48"/>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1" name="Google Shape;38301;p48"/>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2" name="Google Shape;38302;p48"/>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3" name="Google Shape;38303;p48"/>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4" name="Google Shape;38304;p48"/>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5" name="Google Shape;38305;p48"/>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6" name="Google Shape;38306;p48"/>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7" name="Google Shape;38307;p48"/>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8" name="Google Shape;38308;p48"/>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9" name="Google Shape;38309;p48"/>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0" name="Google Shape;38310;p48"/>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1" name="Google Shape;38311;p48"/>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2" name="Google Shape;38312;p48"/>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3" name="Google Shape;38313;p48"/>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4" name="Google Shape;38314;p48"/>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5" name="Google Shape;38315;p48"/>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6" name="Google Shape;38316;p48"/>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7" name="Google Shape;38317;p48"/>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8" name="Google Shape;38318;p48"/>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9" name="Google Shape;38319;p48"/>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0" name="Google Shape;38320;p48"/>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1" name="Google Shape;38321;p48"/>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2" name="Google Shape;38322;p48"/>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3" name="Google Shape;38323;p48"/>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4" name="Google Shape;38324;p48"/>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5" name="Google Shape;38325;p48"/>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6" name="Google Shape;38326;p48"/>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7" name="Google Shape;38327;p48"/>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8" name="Google Shape;38328;p48"/>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9" name="Google Shape;38329;p48"/>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0" name="Google Shape;38330;p48"/>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1" name="Google Shape;38331;p48"/>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2" name="Google Shape;38332;p48"/>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3" name="Google Shape;38333;p48"/>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4" name="Google Shape;38334;p48"/>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5" name="Google Shape;38335;p48"/>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6" name="Google Shape;38336;p48"/>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7" name="Google Shape;38337;p48"/>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8" name="Google Shape;38338;p48"/>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9" name="Google Shape;38339;p48"/>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0" name="Google Shape;38340;p48"/>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1" name="Google Shape;38341;p48"/>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2" name="Google Shape;38342;p48"/>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3" name="Google Shape;38343;p48"/>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4" name="Google Shape;38344;p48"/>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5" name="Google Shape;38345;p48"/>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6" name="Google Shape;38346;p48"/>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7" name="Google Shape;38347;p48"/>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8" name="Google Shape;38348;p48"/>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9" name="Google Shape;38349;p48"/>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0" name="Google Shape;38350;p48"/>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1" name="Google Shape;38351;p48"/>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2" name="Google Shape;38352;p48"/>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3" name="Google Shape;38353;p48"/>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4" name="Google Shape;38354;p48"/>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5" name="Google Shape;38355;p48"/>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6" name="Google Shape;38356;p48"/>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7" name="Google Shape;38357;p48"/>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8" name="Google Shape;38358;p48"/>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9" name="Google Shape;38359;p48"/>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0" name="Google Shape;38360;p48"/>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1" name="Google Shape;38361;p48"/>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2" name="Google Shape;38362;p48"/>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3" name="Google Shape;38363;p48"/>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4" name="Google Shape;38364;p48"/>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5" name="Google Shape;38365;p48"/>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6" name="Google Shape;38366;p48"/>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7" name="Google Shape;38367;p48"/>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8" name="Google Shape;38368;p48"/>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9" name="Google Shape;38369;p48"/>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0" name="Google Shape;38370;p48"/>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1" name="Google Shape;38371;p48"/>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2" name="Google Shape;38372;p48"/>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3" name="Google Shape;38373;p48"/>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4" name="Google Shape;38374;p48"/>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5" name="Google Shape;38375;p48"/>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6" name="Google Shape;38376;p48"/>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7" name="Google Shape;38377;p48"/>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8" name="Google Shape;38378;p48"/>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9" name="Google Shape;38379;p48"/>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0" name="Google Shape;38380;p48"/>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1" name="Google Shape;38381;p48"/>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2" name="Google Shape;38382;p48"/>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3" name="Google Shape;38383;p48"/>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4" name="Google Shape;38384;p48"/>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85" name="Google Shape;38385;p48"/>
          <p:cNvGrpSpPr/>
          <p:nvPr/>
        </p:nvGrpSpPr>
        <p:grpSpPr>
          <a:xfrm>
            <a:off x="-128548" y="-596017"/>
            <a:ext cx="9357872" cy="6281452"/>
            <a:chOff x="235375" y="458950"/>
            <a:chExt cx="7145050" cy="4796100"/>
          </a:xfrm>
        </p:grpSpPr>
        <p:sp>
          <p:nvSpPr>
            <p:cNvPr id="38386" name="Google Shape;38386;p48"/>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7" name="Google Shape;38387;p48"/>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8" name="Google Shape;38388;p48"/>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9" name="Google Shape;38389;p48"/>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0" name="Google Shape;38390;p48"/>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1" name="Google Shape;38391;p48"/>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2" name="Google Shape;38392;p48"/>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3" name="Google Shape;38393;p48"/>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4" name="Google Shape;38394;p48"/>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5" name="Google Shape;38395;p48"/>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6" name="Google Shape;38396;p48"/>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7" name="Google Shape;38397;p48"/>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8" name="Google Shape;38398;p48"/>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9" name="Google Shape;38399;p48"/>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0" name="Google Shape;38400;p48"/>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1" name="Google Shape;38401;p48"/>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2" name="Google Shape;38402;p48"/>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3" name="Google Shape;38403;p48"/>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4" name="Google Shape;38404;p48"/>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5" name="Google Shape;38405;p48"/>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6" name="Google Shape;38406;p48"/>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7" name="Google Shape;38407;p48"/>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8" name="Google Shape;38408;p48"/>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9" name="Google Shape;38409;p48"/>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0" name="Google Shape;38410;p48"/>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1" name="Google Shape;38411;p48"/>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2" name="Google Shape;38412;p48"/>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3" name="Google Shape;38413;p48"/>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4" name="Google Shape;38414;p48"/>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5" name="Google Shape;38415;p48"/>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6" name="Google Shape;38416;p48"/>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7" name="Google Shape;38417;p48"/>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8" name="Google Shape;38418;p48"/>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9" name="Google Shape;38419;p48"/>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0" name="Google Shape;38420;p48"/>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1" name="Google Shape;38421;p48"/>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2" name="Google Shape;38422;p48"/>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3" name="Google Shape;38423;p48"/>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4" name="Google Shape;38424;p48"/>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5" name="Google Shape;38425;p48"/>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6" name="Google Shape;38426;p48"/>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7" name="Google Shape;38427;p48"/>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8" name="Google Shape;38428;p48"/>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9" name="Google Shape;38429;p48"/>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0" name="Google Shape;38430;p48"/>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1" name="Google Shape;38431;p48"/>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2" name="Google Shape;38432;p48"/>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3" name="Google Shape;38433;p48"/>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4" name="Google Shape;38434;p48"/>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5" name="Google Shape;38435;p48"/>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6" name="Google Shape;38436;p48"/>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7" name="Google Shape;38437;p48"/>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8" name="Google Shape;38438;p48"/>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9" name="Google Shape;38439;p48"/>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0" name="Google Shape;38440;p48"/>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1" name="Google Shape;38441;p48"/>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2" name="Google Shape;38442;p48"/>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3" name="Google Shape;38443;p48"/>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4" name="Google Shape;38444;p48"/>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5" name="Google Shape;38445;p48"/>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6" name="Google Shape;38446;p48"/>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7" name="Google Shape;38447;p48"/>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8" name="Google Shape;38448;p48"/>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9" name="Google Shape;38449;p48"/>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0" name="Google Shape;38450;p48"/>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1" name="Google Shape;38451;p48"/>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2" name="Google Shape;38452;p48"/>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3" name="Google Shape;38453;p48"/>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4" name="Google Shape;38454;p48"/>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5" name="Google Shape;38455;p48"/>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6" name="Google Shape;38456;p48"/>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7" name="Google Shape;38457;p48"/>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8" name="Google Shape;38458;p48"/>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9" name="Google Shape;38459;p48"/>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0" name="Google Shape;38460;p48"/>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1" name="Google Shape;38461;p48"/>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2" name="Google Shape;38462;p48"/>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3" name="Google Shape;38463;p48"/>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4" name="Google Shape;38464;p48"/>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5" name="Google Shape;38465;p48"/>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6" name="Google Shape;38466;p48"/>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7" name="Google Shape;38467;p48"/>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8" name="Google Shape;38468;p48"/>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9" name="Google Shape;38469;p48"/>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0" name="Google Shape;38470;p48"/>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1" name="Google Shape;38471;p48"/>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2" name="Google Shape;38472;p48"/>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3" name="Google Shape;38473;p48"/>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4" name="Google Shape;38474;p48"/>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5" name="Google Shape;38475;p48"/>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6" name="Google Shape;38476;p48"/>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7" name="Google Shape;38477;p48"/>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8" name="Google Shape;38478;p48"/>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9" name="Google Shape;38479;p48"/>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0" name="Google Shape;38480;p48"/>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1" name="Google Shape;38481;p48"/>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2" name="Google Shape;38482;p48"/>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3" name="Google Shape;38483;p48"/>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4" name="Google Shape;38484;p48"/>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5" name="Google Shape;38485;p48"/>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6" name="Google Shape;38486;p48"/>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7" name="Google Shape;38487;p48"/>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8" name="Google Shape;38488;p48"/>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9" name="Google Shape;38489;p48"/>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0" name="Google Shape;38490;p48"/>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1" name="Google Shape;38491;p48"/>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2" name="Google Shape;38492;p48"/>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3" name="Google Shape;38493;p48"/>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4" name="Google Shape;38494;p48"/>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5" name="Google Shape;38495;p48"/>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6" name="Google Shape;38496;p48"/>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7" name="Google Shape;38497;p48"/>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8" name="Google Shape;38498;p48"/>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9" name="Google Shape;38499;p48"/>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0" name="Google Shape;38500;p48"/>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1" name="Google Shape;38501;p48"/>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2" name="Google Shape;38502;p48"/>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3" name="Google Shape;38503;p48"/>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4" name="Google Shape;38504;p48"/>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5" name="Google Shape;38505;p48"/>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6" name="Google Shape;38506;p48"/>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7" name="Google Shape;38507;p48"/>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8" name="Google Shape;38508;p48"/>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9" name="Google Shape;38509;p48"/>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0" name="Google Shape;38510;p48"/>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1" name="Google Shape;38511;p48"/>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2" name="Google Shape;38512;p48"/>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3" name="Google Shape;38513;p48"/>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4" name="Google Shape;38514;p48"/>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5" name="Google Shape;38515;p48"/>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6" name="Google Shape;38516;p48"/>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7" name="Google Shape;38517;p48"/>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8" name="Google Shape;38518;p48"/>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9" name="Google Shape;38519;p48"/>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0" name="Google Shape;38520;p48"/>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1" name="Google Shape;38521;p48"/>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2" name="Google Shape;38522;p48"/>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3" name="Google Shape;38523;p48"/>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4" name="Google Shape;38524;p48"/>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5" name="Google Shape;38525;p48"/>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6" name="Google Shape;38526;p48"/>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7" name="Google Shape;38527;p48"/>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8" name="Google Shape;38528;p48"/>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9" name="Google Shape;38529;p48"/>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0" name="Google Shape;38530;p48"/>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1" name="Google Shape;38531;p48"/>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2" name="Google Shape;38532;p48"/>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3" name="Google Shape;38533;p48"/>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4" name="Google Shape;38534;p48"/>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5" name="Google Shape;38535;p48"/>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6" name="Google Shape;38536;p48"/>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7" name="Google Shape;38537;p48"/>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538" name="Google Shape;38538;p48"/>
          <p:cNvGrpSpPr/>
          <p:nvPr/>
        </p:nvGrpSpPr>
        <p:grpSpPr>
          <a:xfrm>
            <a:off x="-79368" y="-558092"/>
            <a:ext cx="9358095" cy="6205603"/>
            <a:chOff x="236675" y="487975"/>
            <a:chExt cx="7144675" cy="4737825"/>
          </a:xfrm>
        </p:grpSpPr>
        <p:sp>
          <p:nvSpPr>
            <p:cNvPr id="38539" name="Google Shape;38539;p48"/>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0" name="Google Shape;38540;p48"/>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1" name="Google Shape;38541;p48"/>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2" name="Google Shape;38542;p48"/>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3" name="Google Shape;38543;p48"/>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4" name="Google Shape;38544;p48"/>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5" name="Google Shape;38545;p48"/>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6" name="Google Shape;38546;p48"/>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7" name="Google Shape;38547;p48"/>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8" name="Google Shape;38548;p48"/>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9" name="Google Shape;38549;p48"/>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0" name="Google Shape;38550;p48"/>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1" name="Google Shape;38551;p48"/>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2" name="Google Shape;38552;p48"/>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3" name="Google Shape;38553;p48"/>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4" name="Google Shape;38554;p48"/>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5" name="Google Shape;38555;p48"/>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6" name="Google Shape;38556;p48"/>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7" name="Google Shape;38557;p48"/>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8" name="Google Shape;38558;p48"/>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9" name="Google Shape;38559;p48"/>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0" name="Google Shape;38560;p48"/>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1" name="Google Shape;38561;p48"/>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2" name="Google Shape;38562;p48"/>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3" name="Google Shape;38563;p48"/>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4" name="Google Shape;38564;p48"/>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5" name="Google Shape;38565;p48"/>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6" name="Google Shape;38566;p48"/>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7" name="Google Shape;38567;p48"/>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8" name="Google Shape;38568;p48"/>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9" name="Google Shape;38569;p48"/>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0" name="Google Shape;38570;p48"/>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1" name="Google Shape;38571;p48"/>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2" name="Google Shape;38572;p48"/>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3" name="Google Shape;38573;p48"/>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4" name="Google Shape;38574;p48"/>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5" name="Google Shape;38575;p48"/>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6" name="Google Shape;38576;p48"/>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7" name="Google Shape;38577;p48"/>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8" name="Google Shape;38578;p48"/>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9" name="Google Shape;38579;p48"/>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0" name="Google Shape;38580;p48"/>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1" name="Google Shape;38581;p48"/>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2" name="Google Shape;38582;p48"/>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3" name="Google Shape;38583;p48"/>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4" name="Google Shape;38584;p48"/>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5" name="Google Shape;38585;p48"/>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6" name="Google Shape;38586;p48"/>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7" name="Google Shape;38587;p48"/>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8" name="Google Shape;38588;p48"/>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9" name="Google Shape;38589;p48"/>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0" name="Google Shape;38590;p48"/>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1" name="Google Shape;38591;p48"/>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2" name="Google Shape;38592;p48"/>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3" name="Google Shape;38593;p48"/>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4" name="Google Shape;38594;p48"/>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5" name="Google Shape;38595;p48"/>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6" name="Google Shape;38596;p48"/>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7" name="Google Shape;38597;p48"/>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8" name="Google Shape;38598;p48"/>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9" name="Google Shape;38599;p48"/>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0" name="Google Shape;38600;p48"/>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1" name="Google Shape;38601;p48"/>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2" name="Google Shape;38602;p48"/>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3" name="Google Shape;38603;p48"/>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4" name="Google Shape;38604;p48"/>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5" name="Google Shape;38605;p48"/>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6" name="Google Shape;38606;p48"/>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7" name="Google Shape;38607;p48"/>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8" name="Google Shape;38608;p48"/>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9" name="Google Shape;38609;p48"/>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0" name="Google Shape;38610;p48"/>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1" name="Google Shape;38611;p48"/>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2" name="Google Shape;38612;p48"/>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3" name="Google Shape;38613;p48"/>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4" name="Google Shape;38614;p48"/>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5" name="Google Shape;38615;p48"/>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6" name="Google Shape;38616;p48"/>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7" name="Google Shape;38617;p48"/>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8" name="Google Shape;38618;p48"/>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9" name="Google Shape;38619;p48"/>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0" name="Google Shape;38620;p48"/>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1" name="Google Shape;38621;p48"/>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2" name="Google Shape;38622;p48"/>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3" name="Google Shape;38623;p48"/>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4" name="Google Shape;38624;p48"/>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5" name="Google Shape;38625;p48"/>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6" name="Google Shape;38626;p48"/>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7" name="Google Shape;38627;p48"/>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8" name="Google Shape;38628;p48"/>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9" name="Google Shape;38629;p48"/>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0" name="Google Shape;38630;p48"/>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1" name="Google Shape;38631;p48"/>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2" name="Google Shape;38632;p48"/>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3" name="Google Shape;38633;p48"/>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4" name="Google Shape;38634;p48"/>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5" name="Google Shape;38635;p48"/>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6" name="Google Shape;38636;p48"/>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7" name="Google Shape;38637;p48"/>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8" name="Google Shape;38638;p48"/>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9" name="Google Shape;38639;p48"/>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0" name="Google Shape;38640;p48"/>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1" name="Google Shape;38641;p48"/>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2" name="Google Shape;38642;p48"/>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3" name="Google Shape;38643;p48"/>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4" name="Google Shape;38644;p48"/>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5" name="Google Shape;38645;p48"/>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6" name="Google Shape;38646;p48"/>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7" name="Google Shape;38647;p48"/>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8" name="Google Shape;38648;p48"/>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9" name="Google Shape;38649;p48"/>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0" name="Google Shape;38650;p48"/>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1" name="Google Shape;38651;p48"/>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2" name="Google Shape;38652;p48"/>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3" name="Google Shape;38653;p48"/>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4" name="Google Shape;38654;p48"/>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5" name="Google Shape;38655;p48"/>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6" name="Google Shape;38656;p48"/>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7" name="Google Shape;38657;p48"/>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8" name="Google Shape;38658;p48"/>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9" name="Google Shape;38659;p48"/>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60" name="Google Shape;38660;p48"/>
          <p:cNvSpPr/>
          <p:nvPr/>
        </p:nvSpPr>
        <p:spPr>
          <a:xfrm>
            <a:off x="-121" y="3910645"/>
            <a:ext cx="9144255" cy="2310173"/>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1" name="Google Shape;38661;p48"/>
          <p:cNvSpPr/>
          <p:nvPr/>
        </p:nvSpPr>
        <p:spPr>
          <a:xfrm>
            <a:off x="-121" y="1313453"/>
            <a:ext cx="9144255" cy="2204293"/>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Background 1">
  <p:cSld name="SECTION_TITLE_AND_DESCRIPTION_1_1_1">
    <p:spTree>
      <p:nvGrpSpPr>
        <p:cNvPr id="1" name="Shape 38662"/>
        <p:cNvGrpSpPr/>
        <p:nvPr/>
      </p:nvGrpSpPr>
      <p:grpSpPr>
        <a:xfrm>
          <a:off x="0" y="0"/>
          <a:ext cx="0" cy="0"/>
          <a:chOff x="0" y="0"/>
          <a:chExt cx="0" cy="0"/>
        </a:xfrm>
      </p:grpSpPr>
      <p:sp>
        <p:nvSpPr>
          <p:cNvPr id="38663" name="Google Shape;38663;p49"/>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sp>
        <p:nvSpPr>
          <p:cNvPr id="38664" name="Google Shape;38664;p49"/>
          <p:cNvSpPr/>
          <p:nvPr/>
        </p:nvSpPr>
        <p:spPr>
          <a:xfrm>
            <a:off x="-21500" y="-35500"/>
            <a:ext cx="9217800" cy="5215800"/>
          </a:xfrm>
          <a:prstGeom prst="rect">
            <a:avLst/>
          </a:pr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665" name="Google Shape;38665;p49"/>
          <p:cNvGrpSpPr/>
          <p:nvPr/>
        </p:nvGrpSpPr>
        <p:grpSpPr>
          <a:xfrm rot="10800000" flipH="1">
            <a:off x="-128548" y="-541921"/>
            <a:ext cx="9357872" cy="6281452"/>
            <a:chOff x="235375" y="458950"/>
            <a:chExt cx="7145050" cy="4796100"/>
          </a:xfrm>
        </p:grpSpPr>
        <p:sp>
          <p:nvSpPr>
            <p:cNvPr id="38666" name="Google Shape;38666;p49"/>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7" name="Google Shape;38667;p49"/>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8" name="Google Shape;38668;p49"/>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9" name="Google Shape;38669;p49"/>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0" name="Google Shape;38670;p49"/>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1" name="Google Shape;38671;p49"/>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2" name="Google Shape;38672;p49"/>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3" name="Google Shape;38673;p49"/>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4" name="Google Shape;38674;p49"/>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5" name="Google Shape;38675;p49"/>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6" name="Google Shape;38676;p49"/>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7" name="Google Shape;38677;p49"/>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8" name="Google Shape;38678;p49"/>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9" name="Google Shape;38679;p49"/>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0" name="Google Shape;38680;p49"/>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1" name="Google Shape;38681;p49"/>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2" name="Google Shape;38682;p49"/>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3" name="Google Shape;38683;p49"/>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4" name="Google Shape;38684;p49"/>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5" name="Google Shape;38685;p49"/>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6" name="Google Shape;38686;p49"/>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7" name="Google Shape;38687;p49"/>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8" name="Google Shape;38688;p49"/>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9" name="Google Shape;38689;p49"/>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0" name="Google Shape;38690;p49"/>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1" name="Google Shape;38691;p49"/>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2" name="Google Shape;38692;p49"/>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3" name="Google Shape;38693;p49"/>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4" name="Google Shape;38694;p49"/>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5" name="Google Shape;38695;p49"/>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6" name="Google Shape;38696;p49"/>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7" name="Google Shape;38697;p49"/>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8" name="Google Shape;38698;p49"/>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9" name="Google Shape;38699;p49"/>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0" name="Google Shape;38700;p49"/>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1" name="Google Shape;38701;p49"/>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2" name="Google Shape;38702;p49"/>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3" name="Google Shape;38703;p49"/>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4" name="Google Shape;38704;p49"/>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5" name="Google Shape;38705;p49"/>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6" name="Google Shape;38706;p49"/>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7" name="Google Shape;38707;p49"/>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8" name="Google Shape;38708;p49"/>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9" name="Google Shape;38709;p49"/>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0" name="Google Shape;38710;p49"/>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1" name="Google Shape;38711;p49"/>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2" name="Google Shape;38712;p49"/>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3" name="Google Shape;38713;p49"/>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4" name="Google Shape;38714;p49"/>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5" name="Google Shape;38715;p49"/>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6" name="Google Shape;38716;p49"/>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7" name="Google Shape;38717;p49"/>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8" name="Google Shape;38718;p49"/>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9" name="Google Shape;38719;p49"/>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0" name="Google Shape;38720;p49"/>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1" name="Google Shape;38721;p49"/>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2" name="Google Shape;38722;p49"/>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3" name="Google Shape;38723;p49"/>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4" name="Google Shape;38724;p49"/>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5" name="Google Shape;38725;p49"/>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6" name="Google Shape;38726;p49"/>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7" name="Google Shape;38727;p49"/>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8" name="Google Shape;38728;p49"/>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9" name="Google Shape;38729;p49"/>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0" name="Google Shape;38730;p49"/>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1" name="Google Shape;38731;p49"/>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2" name="Google Shape;38732;p49"/>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3" name="Google Shape;38733;p49"/>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4" name="Google Shape;38734;p49"/>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5" name="Google Shape;38735;p49"/>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6" name="Google Shape;38736;p49"/>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7" name="Google Shape;38737;p49"/>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8" name="Google Shape;38738;p49"/>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9" name="Google Shape;38739;p49"/>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0" name="Google Shape;38740;p49"/>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1" name="Google Shape;38741;p49"/>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2" name="Google Shape;38742;p49"/>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3" name="Google Shape;38743;p49"/>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4" name="Google Shape;38744;p49"/>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5" name="Google Shape;38745;p49"/>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6" name="Google Shape;38746;p49"/>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7" name="Google Shape;38747;p49"/>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8" name="Google Shape;38748;p49"/>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9" name="Google Shape;38749;p49"/>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0" name="Google Shape;38750;p49"/>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1" name="Google Shape;38751;p49"/>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2" name="Google Shape;38752;p49"/>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3" name="Google Shape;38753;p49"/>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4" name="Google Shape;38754;p49"/>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5" name="Google Shape;38755;p49"/>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6" name="Google Shape;38756;p49"/>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7" name="Google Shape;38757;p49"/>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8" name="Google Shape;38758;p49"/>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9" name="Google Shape;38759;p49"/>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0" name="Google Shape;38760;p49"/>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1" name="Google Shape;38761;p49"/>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2" name="Google Shape;38762;p49"/>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3" name="Google Shape;38763;p49"/>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4" name="Google Shape;38764;p49"/>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5" name="Google Shape;38765;p49"/>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6" name="Google Shape;38766;p49"/>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7" name="Google Shape;38767;p49"/>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8" name="Google Shape;38768;p49"/>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9" name="Google Shape;38769;p49"/>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0" name="Google Shape;38770;p49"/>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1" name="Google Shape;38771;p49"/>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2" name="Google Shape;38772;p49"/>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3" name="Google Shape;38773;p49"/>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4" name="Google Shape;38774;p49"/>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5" name="Google Shape;38775;p49"/>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6" name="Google Shape;38776;p49"/>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7" name="Google Shape;38777;p49"/>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8" name="Google Shape;38778;p49"/>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9" name="Google Shape;38779;p49"/>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0" name="Google Shape;38780;p49"/>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1" name="Google Shape;38781;p49"/>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2" name="Google Shape;38782;p49"/>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3" name="Google Shape;38783;p49"/>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4" name="Google Shape;38784;p49"/>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5" name="Google Shape;38785;p49"/>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6" name="Google Shape;38786;p49"/>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7" name="Google Shape;38787;p49"/>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8" name="Google Shape;38788;p49"/>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9" name="Google Shape;38789;p49"/>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0" name="Google Shape;38790;p49"/>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1" name="Google Shape;38791;p49"/>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2" name="Google Shape;38792;p49"/>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3" name="Google Shape;38793;p49"/>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4" name="Google Shape;38794;p49"/>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5" name="Google Shape;38795;p49"/>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6" name="Google Shape;38796;p49"/>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7" name="Google Shape;38797;p49"/>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8" name="Google Shape;38798;p49"/>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9" name="Google Shape;38799;p49"/>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0" name="Google Shape;38800;p49"/>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1" name="Google Shape;38801;p49"/>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2" name="Google Shape;38802;p49"/>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3" name="Google Shape;38803;p49"/>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4" name="Google Shape;38804;p49"/>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5" name="Google Shape;38805;p49"/>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6" name="Google Shape;38806;p49"/>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7" name="Google Shape;38807;p49"/>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8" name="Google Shape;38808;p49"/>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9" name="Google Shape;38809;p49"/>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0" name="Google Shape;38810;p49"/>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1" name="Google Shape;38811;p49"/>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2" name="Google Shape;38812;p49"/>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3" name="Google Shape;38813;p49"/>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4" name="Google Shape;38814;p49"/>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5" name="Google Shape;38815;p49"/>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6" name="Google Shape;38816;p49"/>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7" name="Google Shape;38817;p49"/>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18" name="Google Shape;38818;p49"/>
          <p:cNvGrpSpPr/>
          <p:nvPr/>
        </p:nvGrpSpPr>
        <p:grpSpPr>
          <a:xfrm rot="10800000">
            <a:off x="-2000474" y="-391993"/>
            <a:ext cx="11226942" cy="5700535"/>
            <a:chOff x="238125" y="1043475"/>
            <a:chExt cx="7142275" cy="3626525"/>
          </a:xfrm>
        </p:grpSpPr>
        <p:sp>
          <p:nvSpPr>
            <p:cNvPr id="38819" name="Google Shape;38819;p49"/>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0" name="Google Shape;38820;p49"/>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1" name="Google Shape;38821;p49"/>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2" name="Google Shape;38822;p49"/>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479"/>
        <p:cNvGrpSpPr/>
        <p:nvPr/>
      </p:nvGrpSpPr>
      <p:grpSpPr>
        <a:xfrm>
          <a:off x="0" y="0"/>
          <a:ext cx="0" cy="0"/>
          <a:chOff x="0" y="0"/>
          <a:chExt cx="0" cy="0"/>
        </a:xfrm>
      </p:grpSpPr>
      <p:sp>
        <p:nvSpPr>
          <p:cNvPr id="3480" name="Google Shape;3480;p6"/>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sp>
        <p:nvSpPr>
          <p:cNvPr id="3481" name="Google Shape;3481;p6"/>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3482" name="Google Shape;3482;p6"/>
          <p:cNvGrpSpPr/>
          <p:nvPr/>
        </p:nvGrpSpPr>
        <p:grpSpPr>
          <a:xfrm>
            <a:off x="23568" y="-688301"/>
            <a:ext cx="9152207" cy="6520116"/>
            <a:chOff x="238075" y="312675"/>
            <a:chExt cx="7142350" cy="5088275"/>
          </a:xfrm>
        </p:grpSpPr>
        <p:sp>
          <p:nvSpPr>
            <p:cNvPr id="3483" name="Google Shape;3483;p6"/>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6"/>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6"/>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6"/>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6"/>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6"/>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6"/>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6"/>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6"/>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6"/>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6"/>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6"/>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6"/>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6"/>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6"/>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6"/>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6"/>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6"/>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6"/>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6"/>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6"/>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6"/>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6"/>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6"/>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6"/>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6"/>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6"/>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6"/>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6"/>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6"/>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6"/>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6"/>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6"/>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6"/>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6"/>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6"/>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6"/>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6"/>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6"/>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6"/>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6"/>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6"/>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6"/>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6"/>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6"/>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6"/>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6"/>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6"/>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6"/>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6"/>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6"/>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6"/>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6"/>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6"/>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6"/>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6"/>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6"/>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6"/>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6"/>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6"/>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6"/>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6"/>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6"/>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6"/>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6"/>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6"/>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6"/>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6"/>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6"/>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6"/>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6"/>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6"/>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6"/>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6"/>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6"/>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6"/>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6"/>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6"/>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6"/>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6"/>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6"/>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6"/>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6"/>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6"/>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6"/>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6"/>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6"/>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6"/>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6"/>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6"/>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6"/>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6"/>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6"/>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6"/>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6"/>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6"/>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6"/>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6"/>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6"/>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6"/>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6"/>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6"/>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6"/>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6"/>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6"/>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6"/>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6"/>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 name="Google Shape;3590;p6"/>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6"/>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6"/>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6"/>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6"/>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6"/>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6"/>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 name="Google Shape;3597;p6"/>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 name="Google Shape;3598;p6"/>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 name="Google Shape;3599;p6"/>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 name="Google Shape;3600;p6"/>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 name="Google Shape;3601;p6"/>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6"/>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6"/>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6"/>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6"/>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 name="Google Shape;3606;p6"/>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6"/>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6"/>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6"/>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6"/>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6"/>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6"/>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6"/>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 name="Google Shape;3614;p6"/>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 name="Google Shape;3615;p6"/>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 name="Google Shape;3616;p6"/>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 name="Google Shape;3617;p6"/>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 name="Google Shape;3618;p6"/>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 name="Google Shape;3619;p6"/>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 name="Google Shape;3620;p6"/>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6"/>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6"/>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 name="Google Shape;3623;p6"/>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 name="Google Shape;3624;p6"/>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6"/>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6"/>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6"/>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6"/>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6"/>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6"/>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6"/>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6"/>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6"/>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6"/>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6"/>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6"/>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6"/>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6"/>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6"/>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6"/>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6"/>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6"/>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6"/>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6"/>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6"/>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6"/>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6"/>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6"/>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6"/>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6"/>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6"/>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6"/>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6"/>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6"/>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6"/>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6"/>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6"/>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6"/>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6"/>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6"/>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6"/>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6"/>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6"/>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6"/>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6"/>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6"/>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6"/>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6"/>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6"/>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6"/>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6"/>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6"/>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6"/>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6"/>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6"/>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6"/>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6"/>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6"/>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6"/>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6"/>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6"/>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6"/>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6"/>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6"/>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6"/>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6"/>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6"/>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6"/>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6"/>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6"/>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6"/>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6"/>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6"/>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6"/>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6"/>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6"/>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6"/>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6"/>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6"/>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6"/>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6"/>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6"/>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6"/>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6"/>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6"/>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6"/>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6"/>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6"/>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6"/>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6"/>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6"/>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6"/>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6"/>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6"/>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6"/>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6"/>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6"/>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 name="Google Shape;3718;p6"/>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 name="Google Shape;3719;p6"/>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6"/>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6"/>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6"/>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6"/>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6"/>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6"/>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6"/>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6"/>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6"/>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6"/>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 name="Google Shape;3730;p6"/>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 name="Google Shape;3731;p6"/>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6"/>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6"/>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6"/>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6"/>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6"/>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6"/>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6"/>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6"/>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6"/>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6"/>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 name="Google Shape;3742;p6"/>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 name="Google Shape;3743;p6"/>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6"/>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6"/>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6"/>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6"/>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6"/>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6"/>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6"/>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6"/>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6"/>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6"/>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 name="Google Shape;3754;p6"/>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 name="Google Shape;3755;p6"/>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6"/>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6"/>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6"/>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6"/>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6"/>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6"/>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6"/>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6"/>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6"/>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6"/>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 name="Google Shape;3766;p6"/>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 name="Google Shape;3767;p6"/>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6"/>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6"/>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6"/>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6"/>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6"/>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6"/>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6"/>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6"/>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6"/>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6"/>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 name="Google Shape;3778;p6"/>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 name="Google Shape;3779;p6"/>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6"/>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6"/>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6"/>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6"/>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6"/>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6"/>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6"/>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6"/>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6"/>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6"/>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 name="Google Shape;3790;p6"/>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 name="Google Shape;3791;p6"/>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6"/>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6"/>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6"/>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 name="Google Shape;3795;p6"/>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 name="Google Shape;3796;p6"/>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6"/>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6"/>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6"/>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6"/>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6"/>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6"/>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6"/>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6"/>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6"/>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6"/>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6"/>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 name="Google Shape;3808;p6"/>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6"/>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6"/>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6"/>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6"/>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6"/>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6"/>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6"/>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6"/>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 name="Google Shape;3817;p6"/>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 name="Google Shape;3818;p6"/>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6"/>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6"/>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6"/>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6"/>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6"/>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6"/>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6"/>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6"/>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6"/>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6"/>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6"/>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6"/>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 name="Google Shape;3831;p6"/>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 name="Google Shape;3832;p6"/>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6"/>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6"/>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6"/>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6"/>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6"/>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6"/>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6"/>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6"/>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6"/>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6"/>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 name="Google Shape;3843;p6"/>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 name="Google Shape;3844;p6"/>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 name="Google Shape;3845;p6"/>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 name="Google Shape;3846;p6"/>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6"/>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6"/>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6"/>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6"/>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 name="Google Shape;3851;p6"/>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6"/>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6"/>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6"/>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6"/>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6"/>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 name="Google Shape;3857;p6"/>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 name="Google Shape;3858;p6"/>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 name="Google Shape;3859;p6"/>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 name="Google Shape;3860;p6"/>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 name="Google Shape;3861;p6"/>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 name="Google Shape;3862;p6"/>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 name="Google Shape;3863;p6"/>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 name="Google Shape;3864;p6"/>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 name="Google Shape;3865;p6"/>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 name="Google Shape;3866;p6"/>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 name="Google Shape;3867;p6"/>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 name="Google Shape;3868;p6"/>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 name="Google Shape;3869;p6"/>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6"/>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6"/>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6"/>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6"/>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 name="Google Shape;3874;p6"/>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6"/>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6"/>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6"/>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6"/>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6"/>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6"/>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6"/>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6"/>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6"/>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6"/>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6"/>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 name="Google Shape;3886;p6"/>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 name="Google Shape;3887;p6"/>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 name="Google Shape;3888;p6"/>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 name="Google Shape;3889;p6"/>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6"/>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6"/>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6"/>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6"/>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6"/>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6"/>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6"/>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 name="Google Shape;3897;p6"/>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 name="Google Shape;3898;p6"/>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6"/>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6"/>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6"/>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6"/>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6"/>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6"/>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6"/>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6"/>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6"/>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6"/>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6"/>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6"/>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6"/>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6"/>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6"/>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6"/>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6"/>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6"/>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6"/>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6"/>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6"/>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6"/>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6"/>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6"/>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6"/>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6"/>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6"/>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6"/>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6"/>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6"/>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6"/>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6"/>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6"/>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6"/>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6"/>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6"/>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6"/>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6"/>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6"/>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6"/>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6"/>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6"/>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6"/>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6"/>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 name="Google Shape;3943;p6"/>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 name="Google Shape;3944;p6"/>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6"/>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6"/>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6"/>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6"/>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6"/>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6"/>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6"/>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6"/>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6"/>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6"/>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6"/>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6"/>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 name="Google Shape;3957;p6"/>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 name="Google Shape;3958;p6"/>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6"/>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6"/>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6"/>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6"/>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6"/>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6"/>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6"/>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6"/>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6"/>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6"/>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 name="Google Shape;3969;p6"/>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 name="Google Shape;3970;p6"/>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 name="Google Shape;3971;p6"/>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6"/>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6"/>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6"/>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6"/>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6"/>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6"/>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6"/>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6"/>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6"/>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6"/>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 name="Google Shape;3982;p6"/>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 name="Google Shape;3983;p6"/>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6"/>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6"/>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6"/>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6"/>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6"/>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6"/>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6"/>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6"/>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6"/>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6"/>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 name="Google Shape;3994;p6"/>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 name="Google Shape;3995;p6"/>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6"/>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6"/>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6"/>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6"/>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6"/>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6"/>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6"/>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6"/>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6"/>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6"/>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 name="Google Shape;4006;p6"/>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 name="Google Shape;4007;p6"/>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6"/>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6"/>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6"/>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6"/>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6"/>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6"/>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6"/>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6"/>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6"/>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6"/>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8" name="Google Shape;4018;p6"/>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 name="Google Shape;4019;p6"/>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6"/>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6"/>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6"/>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6"/>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6"/>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6"/>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6"/>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6"/>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6"/>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6"/>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 name="Google Shape;4030;p6"/>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 name="Google Shape;4031;p6"/>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6"/>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6"/>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6"/>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6"/>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6"/>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6"/>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6"/>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6"/>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6"/>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6"/>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 name="Google Shape;4042;p6"/>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 name="Google Shape;4043;p6"/>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6"/>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6"/>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6"/>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6"/>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6"/>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6"/>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6"/>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6"/>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6"/>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6"/>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 name="Google Shape;4054;p6"/>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 name="Google Shape;4055;p6"/>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6"/>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6"/>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6"/>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6"/>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6"/>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6"/>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6"/>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6"/>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6"/>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6"/>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6" name="Google Shape;4066;p6"/>
          <p:cNvGrpSpPr/>
          <p:nvPr/>
        </p:nvGrpSpPr>
        <p:grpSpPr>
          <a:xfrm>
            <a:off x="-128548" y="-596017"/>
            <a:ext cx="9357872" cy="6281452"/>
            <a:chOff x="235375" y="458950"/>
            <a:chExt cx="7145050" cy="4796100"/>
          </a:xfrm>
        </p:grpSpPr>
        <p:sp>
          <p:nvSpPr>
            <p:cNvPr id="4067" name="Google Shape;4067;p6"/>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6"/>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6"/>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6"/>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6"/>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6"/>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6"/>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6"/>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6"/>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6"/>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6"/>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6"/>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6"/>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6"/>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6"/>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6"/>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6"/>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6"/>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6"/>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6"/>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6"/>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6"/>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6"/>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6"/>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6"/>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6"/>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6"/>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6"/>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6"/>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6"/>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6"/>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6"/>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6"/>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6"/>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6"/>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6"/>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6"/>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6"/>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6"/>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6"/>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6"/>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6"/>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6"/>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6"/>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6"/>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6"/>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6"/>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6"/>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6"/>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6"/>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6"/>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6"/>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6"/>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6"/>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6"/>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6"/>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6"/>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6"/>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6"/>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6"/>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6"/>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6"/>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6"/>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6"/>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6"/>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6"/>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6"/>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6"/>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6"/>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6"/>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6"/>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6"/>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6"/>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6"/>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6"/>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6"/>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6"/>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6"/>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6"/>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6"/>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6"/>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 name="Google Shape;4148;p6"/>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 name="Google Shape;4149;p6"/>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6"/>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6"/>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6"/>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6"/>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6"/>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6"/>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6"/>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6"/>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6"/>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6"/>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6"/>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6"/>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6"/>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6"/>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6"/>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6"/>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6"/>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6"/>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6"/>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6"/>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6"/>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6"/>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6"/>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6"/>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6"/>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6"/>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6"/>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6"/>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6"/>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6"/>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6"/>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6"/>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6"/>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6"/>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6"/>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6"/>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6"/>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6"/>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6"/>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6"/>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6"/>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6"/>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6"/>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6"/>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6"/>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 name="Google Shape;4195;p6"/>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6"/>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6"/>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6"/>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6"/>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6"/>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6"/>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6"/>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6"/>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6"/>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6"/>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6"/>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6"/>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6"/>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6"/>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6"/>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6"/>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6"/>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6"/>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6"/>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6"/>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6"/>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6"/>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6"/>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9" name="Google Shape;4219;p6"/>
          <p:cNvGrpSpPr/>
          <p:nvPr/>
        </p:nvGrpSpPr>
        <p:grpSpPr>
          <a:xfrm>
            <a:off x="-79368" y="-558092"/>
            <a:ext cx="9358095" cy="6205603"/>
            <a:chOff x="236675" y="487975"/>
            <a:chExt cx="7144675" cy="4737825"/>
          </a:xfrm>
        </p:grpSpPr>
        <p:sp>
          <p:nvSpPr>
            <p:cNvPr id="4220" name="Google Shape;4220;p6"/>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6"/>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6"/>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6"/>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6"/>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6"/>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6"/>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6"/>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6"/>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6"/>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6"/>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6"/>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6"/>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6"/>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6"/>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6"/>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6"/>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6"/>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6"/>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6"/>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6"/>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6"/>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6"/>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6"/>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6"/>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6"/>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6"/>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6"/>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6"/>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6"/>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6"/>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6"/>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 name="Google Shape;4252;p6"/>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 name="Google Shape;4253;p6"/>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6"/>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6"/>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6"/>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6"/>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6"/>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6"/>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6"/>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6"/>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6"/>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6"/>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6"/>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6"/>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6"/>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6"/>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6"/>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6"/>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6"/>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6"/>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6"/>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6"/>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6"/>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6"/>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6" name="Google Shape;4276;p6"/>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7" name="Google Shape;4277;p6"/>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6"/>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6"/>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6"/>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6"/>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6"/>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6"/>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6"/>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6"/>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6"/>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6"/>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8" name="Google Shape;4288;p6"/>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9" name="Google Shape;4289;p6"/>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6"/>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6"/>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6"/>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6"/>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6"/>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6"/>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6"/>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6"/>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6"/>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6"/>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0" name="Google Shape;4300;p6"/>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1" name="Google Shape;4301;p6"/>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6"/>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6"/>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6"/>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6"/>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6"/>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6"/>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6"/>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6"/>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6"/>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6"/>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2" name="Google Shape;4312;p6"/>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3" name="Google Shape;4313;p6"/>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6"/>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6"/>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6"/>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6"/>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6"/>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6"/>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6"/>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6"/>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6"/>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6"/>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4" name="Google Shape;4324;p6"/>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5" name="Google Shape;4325;p6"/>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6"/>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6"/>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6"/>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6"/>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6"/>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6"/>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6"/>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6"/>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6"/>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6"/>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6" name="Google Shape;4336;p6"/>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7" name="Google Shape;4337;p6"/>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6"/>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6"/>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6"/>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41" name="Google Shape;4341;p6"/>
          <p:cNvSpPr/>
          <p:nvPr/>
        </p:nvSpPr>
        <p:spPr>
          <a:xfrm>
            <a:off x="-125" y="2571752"/>
            <a:ext cx="9144255" cy="314128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6"/>
          <p:cNvSpPr/>
          <p:nvPr/>
        </p:nvSpPr>
        <p:spPr>
          <a:xfrm>
            <a:off x="-128" y="796951"/>
            <a:ext cx="7364789" cy="2128537"/>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6"/>
          <p:cNvSpPr/>
          <p:nvPr/>
        </p:nvSpPr>
        <p:spPr>
          <a:xfrm>
            <a:off x="5239254" y="2179482"/>
            <a:ext cx="3904755" cy="1074876"/>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4344"/>
        <p:cNvGrpSpPr/>
        <p:nvPr/>
      </p:nvGrpSpPr>
      <p:grpSpPr>
        <a:xfrm>
          <a:off x="0" y="0"/>
          <a:ext cx="0" cy="0"/>
          <a:chOff x="0" y="0"/>
          <a:chExt cx="0" cy="0"/>
        </a:xfrm>
      </p:grpSpPr>
      <p:grpSp>
        <p:nvGrpSpPr>
          <p:cNvPr id="4345" name="Google Shape;4345;p7"/>
          <p:cNvGrpSpPr/>
          <p:nvPr/>
        </p:nvGrpSpPr>
        <p:grpSpPr>
          <a:xfrm>
            <a:off x="-121" y="220623"/>
            <a:ext cx="9171930" cy="4672647"/>
            <a:chOff x="238125" y="1020352"/>
            <a:chExt cx="7163891" cy="3649650"/>
          </a:xfrm>
        </p:grpSpPr>
        <p:sp>
          <p:nvSpPr>
            <p:cNvPr id="4346" name="Google Shape;4346;p7"/>
            <p:cNvSpPr/>
            <p:nvPr/>
          </p:nvSpPr>
          <p:spPr>
            <a:xfrm>
              <a:off x="4330525" y="3218300"/>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7"/>
            <p:cNvSpPr/>
            <p:nvPr/>
          </p:nvSpPr>
          <p:spPr>
            <a:xfrm>
              <a:off x="238125" y="1020352"/>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8" name="Google Shape;4348;p7"/>
            <p:cNvSpPr/>
            <p:nvPr/>
          </p:nvSpPr>
          <p:spPr>
            <a:xfrm>
              <a:off x="259741" y="1933406"/>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9" name="Google Shape;4349;p7"/>
            <p:cNvSpPr/>
            <p:nvPr/>
          </p:nvSpPr>
          <p:spPr>
            <a:xfrm>
              <a:off x="259741" y="2948302"/>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50" name="Google Shape;4350;p7"/>
          <p:cNvGrpSpPr/>
          <p:nvPr/>
        </p:nvGrpSpPr>
        <p:grpSpPr>
          <a:xfrm>
            <a:off x="23568" y="-688301"/>
            <a:ext cx="9152207" cy="6520116"/>
            <a:chOff x="238075" y="312675"/>
            <a:chExt cx="7142350" cy="5088275"/>
          </a:xfrm>
        </p:grpSpPr>
        <p:sp>
          <p:nvSpPr>
            <p:cNvPr id="4351" name="Google Shape;4351;p7"/>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7"/>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7"/>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7"/>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7"/>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7"/>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7"/>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7"/>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7"/>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0" name="Google Shape;4360;p7"/>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1" name="Google Shape;4361;p7"/>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7"/>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7"/>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7"/>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7"/>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7"/>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7"/>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7"/>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7"/>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7"/>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7"/>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2" name="Google Shape;4372;p7"/>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3" name="Google Shape;4373;p7"/>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7"/>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7"/>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7"/>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7"/>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8" name="Google Shape;4378;p7"/>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9" name="Google Shape;4379;p7"/>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0" name="Google Shape;4380;p7"/>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1" name="Google Shape;4381;p7"/>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7"/>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7"/>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7"/>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7"/>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7"/>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7"/>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7"/>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7"/>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7"/>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7"/>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2" name="Google Shape;4392;p7"/>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3" name="Google Shape;4393;p7"/>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7"/>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7"/>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7"/>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7"/>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7"/>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7"/>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7"/>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7"/>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7"/>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7"/>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4" name="Google Shape;4404;p7"/>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5" name="Google Shape;4405;p7"/>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7"/>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7"/>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7"/>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7"/>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7"/>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7"/>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7"/>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7"/>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7"/>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7"/>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6" name="Google Shape;4416;p7"/>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7" name="Google Shape;4417;p7"/>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7"/>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7"/>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7"/>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7"/>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7"/>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7"/>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7"/>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7"/>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7"/>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7"/>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8" name="Google Shape;4428;p7"/>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9" name="Google Shape;4429;p7"/>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7"/>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7"/>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7"/>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7"/>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7"/>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7"/>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7"/>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7"/>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7"/>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7"/>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0" name="Google Shape;4440;p7"/>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1" name="Google Shape;4441;p7"/>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7"/>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7"/>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7"/>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7"/>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7"/>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7"/>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7"/>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7"/>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7"/>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7"/>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2" name="Google Shape;4452;p7"/>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3" name="Google Shape;4453;p7"/>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7"/>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7"/>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7"/>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7"/>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7"/>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7"/>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7"/>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7"/>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7"/>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7"/>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4" name="Google Shape;4464;p7"/>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5" name="Google Shape;4465;p7"/>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7"/>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7"/>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7"/>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7"/>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7"/>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7"/>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7"/>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7"/>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7"/>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7"/>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6" name="Google Shape;4476;p7"/>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7" name="Google Shape;4477;p7"/>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7"/>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7"/>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7"/>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7"/>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2" name="Google Shape;4482;p7"/>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7"/>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7"/>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7"/>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7"/>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7"/>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7"/>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7"/>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7"/>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1" name="Google Shape;4491;p7"/>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2" name="Google Shape;4492;p7"/>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3" name="Google Shape;4493;p7"/>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7"/>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7"/>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7"/>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7"/>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7"/>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7"/>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7"/>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7"/>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7"/>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7"/>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4" name="Google Shape;4504;p7"/>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5" name="Google Shape;4505;p7"/>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7"/>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7"/>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8" name="Google Shape;4508;p7"/>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9" name="Google Shape;4509;p7"/>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7"/>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7"/>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7"/>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7"/>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4" name="Google Shape;4514;p7"/>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5" name="Google Shape;4515;p7"/>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6" name="Google Shape;4516;p7"/>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7"/>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7"/>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7"/>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7"/>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7"/>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7"/>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7"/>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7"/>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7"/>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7"/>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7" name="Google Shape;4527;p7"/>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8" name="Google Shape;4528;p7"/>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7"/>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7"/>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7"/>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7"/>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7"/>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7"/>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7"/>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7"/>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7"/>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7"/>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9" name="Google Shape;4539;p7"/>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0" name="Google Shape;4540;p7"/>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7"/>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7"/>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7"/>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7"/>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7"/>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7"/>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7"/>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7"/>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7"/>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7"/>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1" name="Google Shape;4551;p7"/>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2" name="Google Shape;4552;p7"/>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7"/>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7"/>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7"/>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7"/>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7"/>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7"/>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7"/>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7"/>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7"/>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7"/>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3" name="Google Shape;4563;p7"/>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4" name="Google Shape;4564;p7"/>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7"/>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7"/>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7"/>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7"/>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7"/>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7"/>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7"/>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7"/>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7"/>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7"/>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5" name="Google Shape;4575;p7"/>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6" name="Google Shape;4576;p7"/>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7"/>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7"/>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7"/>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7"/>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7"/>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7"/>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7"/>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7"/>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7"/>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7"/>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7" name="Google Shape;4587;p7"/>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8" name="Google Shape;4588;p7"/>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7"/>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7"/>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7"/>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7"/>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7"/>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7"/>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7"/>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7"/>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7"/>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7"/>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9" name="Google Shape;4599;p7"/>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0" name="Google Shape;4600;p7"/>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7"/>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7"/>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7"/>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7"/>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7"/>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7"/>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7"/>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7"/>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7"/>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7"/>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1" name="Google Shape;4611;p7"/>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2" name="Google Shape;4612;p7"/>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7"/>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7"/>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7"/>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7"/>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7"/>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7"/>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7"/>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7"/>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7"/>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7"/>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3" name="Google Shape;4623;p7"/>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4" name="Google Shape;4624;p7"/>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7"/>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7"/>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7"/>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7"/>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7"/>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7"/>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7"/>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7"/>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7"/>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7"/>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5" name="Google Shape;4635;p7"/>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6" name="Google Shape;4636;p7"/>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7"/>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7"/>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7"/>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7"/>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7"/>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7"/>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7"/>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7"/>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7"/>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7"/>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7" name="Google Shape;4647;p7"/>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8" name="Google Shape;4648;p7"/>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7"/>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7"/>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7"/>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7"/>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7"/>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7"/>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7"/>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7"/>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7"/>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7"/>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9" name="Google Shape;4659;p7"/>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0" name="Google Shape;4660;p7"/>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7"/>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7"/>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7"/>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7"/>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7"/>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7"/>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7"/>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7"/>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7"/>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7"/>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1" name="Google Shape;4671;p7"/>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2" name="Google Shape;4672;p7"/>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7"/>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7"/>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7"/>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7"/>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7" name="Google Shape;4677;p7"/>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8" name="Google Shape;4678;p7"/>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7"/>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7"/>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7"/>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7"/>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7"/>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7"/>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7"/>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7"/>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7"/>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7"/>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7"/>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7"/>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7"/>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7"/>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7"/>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7"/>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7"/>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7"/>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7"/>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7"/>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7"/>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7"/>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7"/>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7"/>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7"/>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7"/>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7"/>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7"/>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7"/>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7"/>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7"/>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7"/>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7"/>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7"/>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7"/>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7"/>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7"/>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7"/>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7"/>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7"/>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7"/>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7"/>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7"/>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7"/>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7"/>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7"/>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7"/>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7"/>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7"/>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7"/>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7"/>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7"/>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7"/>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7"/>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7"/>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7"/>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7"/>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7"/>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7"/>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7"/>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7"/>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7"/>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7"/>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7"/>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7"/>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7"/>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7"/>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7"/>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7"/>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7"/>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7"/>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7"/>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7"/>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7"/>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7"/>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7"/>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7"/>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7"/>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7"/>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7"/>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7"/>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7"/>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7"/>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7"/>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7"/>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7"/>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7"/>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7"/>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7"/>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7"/>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7"/>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7"/>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7"/>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7"/>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7"/>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7"/>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7"/>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7"/>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7"/>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7"/>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7"/>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7"/>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7"/>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7"/>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7"/>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7"/>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7"/>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7"/>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7"/>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7"/>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7"/>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7"/>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7"/>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7"/>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7"/>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7"/>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7"/>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7"/>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7"/>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7"/>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7"/>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7"/>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7"/>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7"/>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7"/>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7"/>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7"/>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7"/>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7"/>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7"/>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7"/>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7"/>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7"/>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7"/>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7"/>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7"/>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7"/>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7"/>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7"/>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7"/>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7"/>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7"/>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7"/>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7"/>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7"/>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7"/>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7"/>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7"/>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7"/>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7"/>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7"/>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7"/>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7"/>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7"/>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7"/>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7"/>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7"/>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7"/>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7"/>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7"/>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7"/>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7"/>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7"/>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7"/>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7"/>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7"/>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7"/>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7"/>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7"/>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7"/>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7"/>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7"/>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7"/>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7"/>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7"/>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7"/>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7"/>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7"/>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7"/>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7"/>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7"/>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7"/>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7"/>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7"/>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7"/>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7"/>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7"/>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7"/>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7"/>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7"/>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7"/>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7"/>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7"/>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7"/>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7"/>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7"/>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7"/>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7"/>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7"/>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7"/>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7"/>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7"/>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7"/>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2" name="Google Shape;4882;p7"/>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3" name="Google Shape;4883;p7"/>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7"/>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7"/>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7"/>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7"/>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7"/>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7"/>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7"/>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7"/>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7"/>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7"/>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7"/>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7"/>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7"/>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7"/>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7"/>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7"/>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7"/>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7"/>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7"/>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7"/>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7"/>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7"/>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7"/>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7"/>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7"/>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7"/>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7"/>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7"/>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7"/>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7"/>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7"/>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7"/>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7"/>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7"/>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7"/>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7"/>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7"/>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7"/>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7"/>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7"/>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7"/>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7"/>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7"/>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7"/>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7"/>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7"/>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7"/>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7"/>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7"/>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7"/>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4" name="Google Shape;4934;p7"/>
          <p:cNvGrpSpPr/>
          <p:nvPr/>
        </p:nvGrpSpPr>
        <p:grpSpPr>
          <a:xfrm>
            <a:off x="-128548" y="-596017"/>
            <a:ext cx="9357872" cy="6281452"/>
            <a:chOff x="235375" y="458950"/>
            <a:chExt cx="7145050" cy="4796100"/>
          </a:xfrm>
        </p:grpSpPr>
        <p:sp>
          <p:nvSpPr>
            <p:cNvPr id="4935" name="Google Shape;4935;p7"/>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7"/>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7"/>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7"/>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7"/>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7"/>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7"/>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7"/>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7"/>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7"/>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7"/>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7"/>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7"/>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7"/>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7"/>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7"/>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7"/>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7"/>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7"/>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7"/>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7"/>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7"/>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7"/>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7"/>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7"/>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7"/>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7"/>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7"/>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7"/>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7"/>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7"/>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7"/>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7"/>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7"/>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7"/>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7"/>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7"/>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7"/>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7"/>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7"/>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7"/>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7"/>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7"/>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7"/>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7"/>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7"/>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7"/>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7"/>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7"/>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7"/>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7"/>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7"/>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7"/>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7"/>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7"/>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7"/>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7"/>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7"/>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7"/>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7"/>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7"/>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7"/>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7"/>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7"/>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7"/>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7"/>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7"/>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7"/>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7"/>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7"/>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7"/>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7"/>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7"/>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7"/>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7"/>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7"/>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7"/>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7"/>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7"/>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7"/>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7"/>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7"/>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7"/>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7"/>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7"/>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7"/>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7"/>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7"/>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7"/>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7"/>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7"/>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7"/>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7"/>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7"/>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7"/>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7"/>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7"/>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7"/>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7"/>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7"/>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7"/>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7"/>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7"/>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7"/>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7"/>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7"/>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7"/>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7"/>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7"/>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7"/>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7"/>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7"/>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7"/>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7"/>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7"/>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7"/>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7"/>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7"/>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7"/>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7"/>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7"/>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7"/>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7"/>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7"/>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7"/>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7"/>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7"/>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7"/>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7"/>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7"/>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7"/>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7"/>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7"/>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7"/>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7"/>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7"/>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1" name="Google Shape;5071;p7"/>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7"/>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7"/>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7"/>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7"/>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7"/>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7"/>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7"/>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7"/>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7"/>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7"/>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7"/>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7"/>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7"/>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7"/>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7"/>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7" name="Google Shape;5087;p7"/>
          <p:cNvGrpSpPr/>
          <p:nvPr/>
        </p:nvGrpSpPr>
        <p:grpSpPr>
          <a:xfrm>
            <a:off x="-79368" y="-558092"/>
            <a:ext cx="9358095" cy="6205603"/>
            <a:chOff x="236675" y="487975"/>
            <a:chExt cx="7144675" cy="4737825"/>
          </a:xfrm>
        </p:grpSpPr>
        <p:sp>
          <p:nvSpPr>
            <p:cNvPr id="5088" name="Google Shape;5088;p7"/>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7"/>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7"/>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7"/>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7"/>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7"/>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7"/>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7"/>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7"/>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7"/>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7"/>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7"/>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7"/>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7"/>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7"/>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7"/>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7"/>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7"/>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7"/>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7"/>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7"/>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7"/>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7"/>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7"/>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7"/>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7"/>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7"/>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7"/>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7"/>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7"/>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7"/>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7"/>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7"/>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7"/>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7"/>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7"/>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7"/>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7"/>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7"/>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7"/>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7"/>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7"/>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7"/>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7"/>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7"/>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7"/>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7"/>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7"/>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7"/>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7"/>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7"/>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7"/>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7"/>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7"/>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7"/>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7"/>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7"/>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7"/>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7"/>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7"/>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7"/>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7"/>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7"/>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7"/>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7"/>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7"/>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7"/>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7"/>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7"/>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7"/>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7"/>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7"/>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7"/>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7"/>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7"/>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7"/>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7"/>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7"/>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7"/>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7"/>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7"/>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7"/>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7"/>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7"/>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7"/>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7"/>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7"/>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7"/>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7"/>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7"/>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7"/>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7"/>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7"/>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7"/>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7"/>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7"/>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7"/>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7"/>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7"/>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7"/>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7"/>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7"/>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7"/>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7"/>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7"/>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7"/>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7"/>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7"/>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7"/>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7"/>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7"/>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7"/>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7"/>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7"/>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7"/>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7"/>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7"/>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7"/>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7"/>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7"/>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7"/>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09" name="Google Shape;5209;p7"/>
          <p:cNvSpPr txBox="1">
            <a:spLocks noGrp="1"/>
          </p:cNvSpPr>
          <p:nvPr>
            <p:ph type="body" idx="1"/>
          </p:nvPr>
        </p:nvSpPr>
        <p:spPr>
          <a:xfrm>
            <a:off x="817300" y="2210700"/>
            <a:ext cx="3216600" cy="20394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17500">
              <a:spcBef>
                <a:spcPts val="16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5210" name="Google Shape;5210;p7"/>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sp>
        <p:nvSpPr>
          <p:cNvPr id="5211" name="Google Shape;5211;p7"/>
          <p:cNvSpPr txBox="1">
            <a:spLocks noGrp="1"/>
          </p:cNvSpPr>
          <p:nvPr>
            <p:ph type="title"/>
          </p:nvPr>
        </p:nvSpPr>
        <p:spPr>
          <a:xfrm>
            <a:off x="713225" y="445025"/>
            <a:ext cx="7717500" cy="12342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5212"/>
        <p:cNvGrpSpPr/>
        <p:nvPr/>
      </p:nvGrpSpPr>
      <p:grpSpPr>
        <a:xfrm>
          <a:off x="0" y="0"/>
          <a:ext cx="0" cy="0"/>
          <a:chOff x="0" y="0"/>
          <a:chExt cx="0" cy="0"/>
        </a:xfrm>
      </p:grpSpPr>
      <p:sp>
        <p:nvSpPr>
          <p:cNvPr id="5213" name="Google Shape;5213;p8"/>
          <p:cNvSpPr/>
          <p:nvPr/>
        </p:nvSpPr>
        <p:spPr>
          <a:xfrm>
            <a:off x="-21500" y="-35500"/>
            <a:ext cx="9217800" cy="5215800"/>
          </a:xfrm>
          <a:prstGeom prst="rect">
            <a:avLst/>
          </a:pr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214" name="Google Shape;5214;p8"/>
          <p:cNvGrpSpPr/>
          <p:nvPr/>
        </p:nvGrpSpPr>
        <p:grpSpPr>
          <a:xfrm rot="10800000">
            <a:off x="-2000474" y="-391993"/>
            <a:ext cx="11226942" cy="5700535"/>
            <a:chOff x="238125" y="1043475"/>
            <a:chExt cx="7142275" cy="3626525"/>
          </a:xfrm>
        </p:grpSpPr>
        <p:sp>
          <p:nvSpPr>
            <p:cNvPr id="5215" name="Google Shape;5215;p8"/>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8"/>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8"/>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8"/>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19" name="Google Shape;5219;p8"/>
          <p:cNvGrpSpPr/>
          <p:nvPr/>
        </p:nvGrpSpPr>
        <p:grpSpPr>
          <a:xfrm rot="10800000" flipH="1">
            <a:off x="-128548" y="-541921"/>
            <a:ext cx="9357872" cy="6281452"/>
            <a:chOff x="235375" y="458950"/>
            <a:chExt cx="7145050" cy="4796100"/>
          </a:xfrm>
        </p:grpSpPr>
        <p:sp>
          <p:nvSpPr>
            <p:cNvPr id="5220" name="Google Shape;5220;p8"/>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8"/>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8"/>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8"/>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8"/>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8"/>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8"/>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8"/>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8"/>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8"/>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8"/>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8"/>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8"/>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8"/>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8"/>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8"/>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8"/>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8"/>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8"/>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8"/>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8"/>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8"/>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8"/>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8"/>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8"/>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8"/>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8"/>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8"/>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8"/>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8"/>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8"/>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8"/>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8"/>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8"/>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8"/>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8"/>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8"/>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8"/>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8"/>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8"/>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8"/>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8"/>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8"/>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8"/>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8"/>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8"/>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8"/>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8"/>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8"/>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8"/>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8"/>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8"/>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8"/>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8"/>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8"/>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8"/>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8"/>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8"/>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8"/>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8"/>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8"/>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8"/>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8"/>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8"/>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8"/>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8"/>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8"/>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7" name="Google Shape;5287;p8"/>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8"/>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8"/>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8"/>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8"/>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8"/>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3" name="Google Shape;5293;p8"/>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4" name="Google Shape;5294;p8"/>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5" name="Google Shape;5295;p8"/>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6" name="Google Shape;5296;p8"/>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7" name="Google Shape;5297;p8"/>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8" name="Google Shape;5298;p8"/>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9" name="Google Shape;5299;p8"/>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0" name="Google Shape;5300;p8"/>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1" name="Google Shape;5301;p8"/>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2" name="Google Shape;5302;p8"/>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3" name="Google Shape;5303;p8"/>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8"/>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8"/>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6" name="Google Shape;5306;p8"/>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7" name="Google Shape;5307;p8"/>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8"/>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8"/>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8"/>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8"/>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8"/>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8"/>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8"/>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8"/>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8"/>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8"/>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8"/>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8"/>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8"/>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8"/>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8"/>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8"/>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8"/>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8"/>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8"/>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8"/>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8"/>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8"/>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8"/>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8"/>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8"/>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8"/>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8"/>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8"/>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8"/>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8"/>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8"/>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8"/>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8"/>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8"/>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8"/>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8"/>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8"/>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8"/>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8"/>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8"/>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8"/>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8"/>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8"/>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8"/>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2" name="Google Shape;5352;p8"/>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3" name="Google Shape;5353;p8"/>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8"/>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8"/>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8"/>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7" name="Google Shape;5357;p8"/>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8" name="Google Shape;5358;p8"/>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9" name="Google Shape;5359;p8"/>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8"/>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8"/>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8"/>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8"/>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8"/>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8"/>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8"/>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8"/>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8"/>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8"/>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0" name="Google Shape;5370;p8"/>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1" name="Google Shape;5371;p8"/>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2" name="Google Shape;5372;p8"/>
          <p:cNvGrpSpPr/>
          <p:nvPr/>
        </p:nvGrpSpPr>
        <p:grpSpPr>
          <a:xfrm rot="10800000" flipH="1">
            <a:off x="-79368" y="-503997"/>
            <a:ext cx="9358095" cy="6205603"/>
            <a:chOff x="236675" y="487975"/>
            <a:chExt cx="7144675" cy="4737825"/>
          </a:xfrm>
        </p:grpSpPr>
        <p:sp>
          <p:nvSpPr>
            <p:cNvPr id="5373" name="Google Shape;5373;p8"/>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8"/>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8"/>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8"/>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8"/>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8"/>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8"/>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8"/>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8"/>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2" name="Google Shape;5382;p8"/>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3" name="Google Shape;5383;p8"/>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8"/>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8"/>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8"/>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8"/>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8"/>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8"/>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8"/>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8"/>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8"/>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8"/>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4" name="Google Shape;5394;p8"/>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5" name="Google Shape;5395;p8"/>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8"/>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8"/>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8"/>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8"/>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8"/>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8"/>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8"/>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8"/>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8"/>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8"/>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8"/>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8"/>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8"/>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8"/>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8"/>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8"/>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8"/>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8"/>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8"/>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8"/>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8"/>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8"/>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8"/>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8"/>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8"/>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8"/>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8"/>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8"/>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8"/>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8"/>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8"/>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8"/>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8"/>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8"/>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8"/>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8"/>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8"/>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8"/>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8"/>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8"/>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8"/>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8"/>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8"/>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8"/>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8"/>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8"/>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8"/>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8"/>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8"/>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8"/>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8"/>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8"/>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8"/>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8"/>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8"/>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8"/>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8"/>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8"/>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8"/>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8"/>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8"/>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8"/>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8"/>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8"/>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8"/>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8"/>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8"/>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8"/>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8"/>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8"/>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8"/>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8"/>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8"/>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8"/>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8"/>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8"/>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8"/>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8"/>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8"/>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8"/>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8"/>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8"/>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8"/>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8"/>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8"/>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8"/>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8"/>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8"/>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8"/>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8"/>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8"/>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8"/>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8"/>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8"/>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8"/>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8"/>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8"/>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8"/>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94" name="Google Shape;5494;p8"/>
          <p:cNvSpPr txBox="1">
            <a:spLocks noGrp="1"/>
          </p:cNvSpPr>
          <p:nvPr>
            <p:ph type="title"/>
          </p:nvPr>
        </p:nvSpPr>
        <p:spPr>
          <a:xfrm>
            <a:off x="817300" y="445025"/>
            <a:ext cx="5196300" cy="10803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accent6"/>
              </a:buClr>
              <a:buSzPts val="3600"/>
              <a:buNone/>
              <a:defRPr sz="3600">
                <a:solidFill>
                  <a:schemeClr val="accent6"/>
                </a:solidFill>
              </a:defRPr>
            </a:lvl1pPr>
            <a:lvl2pPr lvl="1" rtl="0">
              <a:spcBef>
                <a:spcPts val="0"/>
              </a:spcBef>
              <a:spcAft>
                <a:spcPts val="0"/>
              </a:spcAft>
              <a:buClr>
                <a:schemeClr val="accent6"/>
              </a:buClr>
              <a:buSzPts val="2800"/>
              <a:buNone/>
              <a:defRPr>
                <a:solidFill>
                  <a:schemeClr val="accent6"/>
                </a:solidFill>
              </a:defRPr>
            </a:lvl2pPr>
            <a:lvl3pPr lvl="2" rtl="0">
              <a:spcBef>
                <a:spcPts val="0"/>
              </a:spcBef>
              <a:spcAft>
                <a:spcPts val="0"/>
              </a:spcAft>
              <a:buClr>
                <a:schemeClr val="accent6"/>
              </a:buClr>
              <a:buSzPts val="2800"/>
              <a:buNone/>
              <a:defRPr>
                <a:solidFill>
                  <a:schemeClr val="accent6"/>
                </a:solidFill>
              </a:defRPr>
            </a:lvl3pPr>
            <a:lvl4pPr lvl="3" rtl="0">
              <a:spcBef>
                <a:spcPts val="0"/>
              </a:spcBef>
              <a:spcAft>
                <a:spcPts val="0"/>
              </a:spcAft>
              <a:buClr>
                <a:schemeClr val="accent6"/>
              </a:buClr>
              <a:buSzPts val="2800"/>
              <a:buNone/>
              <a:defRPr>
                <a:solidFill>
                  <a:schemeClr val="accent6"/>
                </a:solidFill>
              </a:defRPr>
            </a:lvl4pPr>
            <a:lvl5pPr lvl="4" rtl="0">
              <a:spcBef>
                <a:spcPts val="0"/>
              </a:spcBef>
              <a:spcAft>
                <a:spcPts val="0"/>
              </a:spcAft>
              <a:buClr>
                <a:schemeClr val="accent6"/>
              </a:buClr>
              <a:buSzPts val="2800"/>
              <a:buNone/>
              <a:defRPr>
                <a:solidFill>
                  <a:schemeClr val="accent6"/>
                </a:solidFill>
              </a:defRPr>
            </a:lvl5pPr>
            <a:lvl6pPr lvl="5" rtl="0">
              <a:spcBef>
                <a:spcPts val="0"/>
              </a:spcBef>
              <a:spcAft>
                <a:spcPts val="0"/>
              </a:spcAft>
              <a:buClr>
                <a:schemeClr val="accent6"/>
              </a:buClr>
              <a:buSzPts val="2800"/>
              <a:buNone/>
              <a:defRPr>
                <a:solidFill>
                  <a:schemeClr val="accent6"/>
                </a:solidFill>
              </a:defRPr>
            </a:lvl6pPr>
            <a:lvl7pPr lvl="6" rtl="0">
              <a:spcBef>
                <a:spcPts val="0"/>
              </a:spcBef>
              <a:spcAft>
                <a:spcPts val="0"/>
              </a:spcAft>
              <a:buClr>
                <a:schemeClr val="accent6"/>
              </a:buClr>
              <a:buSzPts val="2800"/>
              <a:buNone/>
              <a:defRPr>
                <a:solidFill>
                  <a:schemeClr val="accent6"/>
                </a:solidFill>
              </a:defRPr>
            </a:lvl7pPr>
            <a:lvl8pPr lvl="7" rtl="0">
              <a:spcBef>
                <a:spcPts val="0"/>
              </a:spcBef>
              <a:spcAft>
                <a:spcPts val="0"/>
              </a:spcAft>
              <a:buClr>
                <a:schemeClr val="accent6"/>
              </a:buClr>
              <a:buSzPts val="2800"/>
              <a:buNone/>
              <a:defRPr>
                <a:solidFill>
                  <a:schemeClr val="accent6"/>
                </a:solidFill>
              </a:defRPr>
            </a:lvl8pPr>
            <a:lvl9pPr lvl="8" rtl="0">
              <a:spcBef>
                <a:spcPts val="0"/>
              </a:spcBef>
              <a:spcAft>
                <a:spcPts val="0"/>
              </a:spcAft>
              <a:buClr>
                <a:schemeClr val="accent6"/>
              </a:buClr>
              <a:buSzPts val="2800"/>
              <a:buNone/>
              <a:defRPr>
                <a:solidFill>
                  <a:schemeClr val="accent6"/>
                </a:solidFill>
              </a:defRPr>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5495"/>
        <p:cNvGrpSpPr/>
        <p:nvPr/>
      </p:nvGrpSpPr>
      <p:grpSpPr>
        <a:xfrm>
          <a:off x="0" y="0"/>
          <a:ext cx="0" cy="0"/>
          <a:chOff x="0" y="0"/>
          <a:chExt cx="0" cy="0"/>
        </a:xfrm>
      </p:grpSpPr>
      <p:grpSp>
        <p:nvGrpSpPr>
          <p:cNvPr id="5496" name="Google Shape;5496;p9"/>
          <p:cNvGrpSpPr/>
          <p:nvPr/>
        </p:nvGrpSpPr>
        <p:grpSpPr>
          <a:xfrm flipH="1">
            <a:off x="-2000474" y="-165027"/>
            <a:ext cx="11226942" cy="5700535"/>
            <a:chOff x="238125" y="1043475"/>
            <a:chExt cx="7142275" cy="3626525"/>
          </a:xfrm>
        </p:grpSpPr>
        <p:sp>
          <p:nvSpPr>
            <p:cNvPr id="5497" name="Google Shape;5497;p9"/>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9"/>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9"/>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9"/>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1" name="Google Shape;5501;p9"/>
          <p:cNvGrpSpPr/>
          <p:nvPr/>
        </p:nvGrpSpPr>
        <p:grpSpPr>
          <a:xfrm>
            <a:off x="23568" y="-688301"/>
            <a:ext cx="9152207" cy="6520116"/>
            <a:chOff x="238075" y="312675"/>
            <a:chExt cx="7142350" cy="5088275"/>
          </a:xfrm>
        </p:grpSpPr>
        <p:sp>
          <p:nvSpPr>
            <p:cNvPr id="5502" name="Google Shape;5502;p9"/>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9"/>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9"/>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9"/>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9"/>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9"/>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9"/>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9"/>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9"/>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9"/>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9"/>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9"/>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9"/>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9"/>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9"/>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9"/>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9"/>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9"/>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9"/>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9"/>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9"/>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9"/>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9"/>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9"/>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9"/>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9"/>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9"/>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9"/>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9"/>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9"/>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9"/>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9"/>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9"/>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9"/>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9"/>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9"/>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9"/>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9"/>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9"/>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9"/>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9"/>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9"/>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9"/>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9"/>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9"/>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9"/>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9"/>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9"/>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9"/>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9"/>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9"/>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9"/>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9"/>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9"/>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9"/>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9"/>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9"/>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9"/>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9"/>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9"/>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9"/>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9"/>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9"/>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9"/>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9"/>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9"/>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9"/>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9"/>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9"/>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9"/>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9"/>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3" name="Google Shape;5573;p9"/>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4" name="Google Shape;5574;p9"/>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5" name="Google Shape;5575;p9"/>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9"/>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9"/>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9"/>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9"/>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9"/>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9"/>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9"/>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9"/>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9"/>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9"/>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6" name="Google Shape;5586;p9"/>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7" name="Google Shape;5587;p9"/>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9"/>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9"/>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9"/>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9"/>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9"/>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9"/>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9"/>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9"/>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9"/>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9"/>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9"/>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9"/>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9"/>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9"/>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9"/>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9"/>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9"/>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9"/>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9"/>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9"/>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9"/>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9"/>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9"/>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9"/>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9"/>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9"/>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9"/>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9"/>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9"/>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9"/>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9"/>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9"/>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9"/>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9"/>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9"/>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9"/>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9"/>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9"/>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9"/>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9"/>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9"/>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9"/>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9"/>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9"/>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9"/>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9"/>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4" name="Google Shape;5634;p9"/>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5" name="Google Shape;5635;p9"/>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9"/>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9"/>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9"/>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9"/>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9"/>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9"/>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9"/>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9"/>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9"/>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9"/>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9"/>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9"/>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9"/>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9"/>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9"/>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9"/>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9"/>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9"/>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9"/>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9"/>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9"/>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9"/>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9"/>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9"/>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9"/>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9"/>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9"/>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9"/>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9"/>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9"/>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9"/>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9"/>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9"/>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9"/>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9"/>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9"/>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9"/>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9"/>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9"/>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9"/>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9"/>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9"/>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9"/>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9"/>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9"/>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9"/>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9"/>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9"/>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9"/>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9"/>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9"/>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9"/>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9"/>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9"/>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9"/>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9"/>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9"/>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9"/>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9"/>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5" name="Google Shape;5695;p9"/>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9"/>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9"/>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9"/>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9"/>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9"/>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9"/>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9"/>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9"/>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9"/>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9"/>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9"/>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9"/>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9"/>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9"/>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9"/>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9"/>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9"/>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9"/>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9"/>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9"/>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9"/>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9"/>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9"/>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9"/>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9"/>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9"/>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9"/>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9"/>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9"/>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9"/>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9"/>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9"/>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9"/>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9"/>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9"/>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9"/>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9"/>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9"/>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9"/>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9"/>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9"/>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9"/>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9"/>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9"/>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9"/>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9"/>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9"/>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9"/>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9"/>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9"/>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9"/>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9"/>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9"/>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9"/>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9"/>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9"/>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9"/>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9"/>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9"/>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9"/>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9"/>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9"/>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9"/>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9"/>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9"/>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9"/>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9"/>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9"/>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9"/>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9"/>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9"/>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9"/>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9"/>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9"/>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9"/>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9"/>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9"/>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9"/>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9"/>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9"/>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9"/>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9"/>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9"/>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9"/>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9"/>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9"/>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9"/>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9"/>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9"/>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9"/>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9"/>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9"/>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9"/>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9"/>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9"/>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9"/>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9"/>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9"/>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9"/>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9"/>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9"/>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9"/>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9"/>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9"/>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9"/>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9"/>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9"/>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9"/>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9"/>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9"/>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9"/>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9"/>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9"/>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9"/>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9"/>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9"/>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9"/>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9"/>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9"/>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9"/>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9"/>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9"/>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9"/>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9"/>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9"/>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9"/>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9"/>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9"/>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9"/>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9"/>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9"/>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9"/>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9"/>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9"/>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9"/>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9"/>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9"/>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9"/>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9"/>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9"/>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9"/>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9"/>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9"/>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9"/>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9"/>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9"/>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9"/>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9"/>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9"/>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9"/>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9"/>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9"/>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9"/>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9"/>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9"/>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9"/>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9"/>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9"/>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9"/>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9"/>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9"/>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9"/>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9"/>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9"/>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9"/>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9"/>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9"/>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9"/>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9"/>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9"/>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9"/>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9"/>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9"/>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9"/>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9"/>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9"/>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9"/>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9"/>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9"/>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9"/>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9"/>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9"/>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9"/>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9"/>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9"/>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9"/>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9"/>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9"/>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9"/>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9"/>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9"/>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9"/>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9"/>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9"/>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9"/>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9"/>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9"/>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9"/>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9"/>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9"/>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9"/>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9"/>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9"/>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9"/>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9"/>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9"/>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9"/>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3" name="Google Shape;5903;p9"/>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4" name="Google Shape;5904;p9"/>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9"/>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9"/>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9"/>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9"/>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9"/>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9"/>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9"/>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9"/>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9"/>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9"/>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5" name="Google Shape;5915;p9"/>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6" name="Google Shape;5916;p9"/>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9"/>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9"/>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9"/>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9"/>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9"/>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9"/>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9"/>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9"/>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9"/>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9"/>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7" name="Google Shape;5927;p9"/>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8" name="Google Shape;5928;p9"/>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9"/>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9"/>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9"/>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9"/>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9"/>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9"/>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9"/>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9"/>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9"/>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9"/>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9"/>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9"/>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9"/>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9"/>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9"/>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9"/>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9"/>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9"/>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9"/>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9"/>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9"/>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9"/>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9"/>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9"/>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9"/>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9"/>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9"/>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9"/>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9"/>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9"/>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9"/>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9"/>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9"/>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9"/>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9"/>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9"/>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9"/>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9"/>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9"/>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9"/>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9"/>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9"/>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9"/>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9"/>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9"/>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9"/>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9"/>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9"/>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9"/>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9"/>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9"/>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9"/>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9"/>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9"/>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9"/>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9"/>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9"/>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9"/>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9"/>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9"/>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9"/>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9"/>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9"/>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9"/>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9"/>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9"/>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9"/>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9"/>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9"/>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9"/>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9" name="Google Shape;5999;p9"/>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0" name="Google Shape;6000;p9"/>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1" name="Google Shape;6001;p9"/>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9"/>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9"/>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9"/>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9"/>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9"/>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9"/>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9"/>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9"/>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9"/>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9"/>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9"/>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9"/>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9"/>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9"/>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9"/>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9"/>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9"/>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9"/>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9"/>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9"/>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9"/>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9"/>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9"/>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9"/>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9"/>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9"/>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9"/>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9"/>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9"/>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9"/>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9"/>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9"/>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9"/>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9"/>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9"/>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9"/>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9"/>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9"/>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9"/>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9"/>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9"/>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9"/>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9"/>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9"/>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9"/>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9"/>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9"/>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9"/>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9"/>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9"/>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9"/>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9"/>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9"/>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9"/>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9"/>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9"/>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9"/>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9"/>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9"/>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9"/>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9"/>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9"/>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9"/>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9"/>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9"/>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9"/>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9"/>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9"/>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9"/>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9"/>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2" name="Google Shape;6072;p9"/>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9"/>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9"/>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9"/>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9"/>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9"/>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9"/>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9"/>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9"/>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9"/>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9"/>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9"/>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9"/>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5" name="Google Shape;6085;p9"/>
          <p:cNvGrpSpPr/>
          <p:nvPr/>
        </p:nvGrpSpPr>
        <p:grpSpPr>
          <a:xfrm>
            <a:off x="-128548" y="-596017"/>
            <a:ext cx="9357872" cy="6281452"/>
            <a:chOff x="235375" y="458950"/>
            <a:chExt cx="7145050" cy="4796100"/>
          </a:xfrm>
        </p:grpSpPr>
        <p:sp>
          <p:nvSpPr>
            <p:cNvPr id="6086" name="Google Shape;6086;p9"/>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9"/>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9"/>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9"/>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9"/>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9"/>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9"/>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9"/>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9"/>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9"/>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9"/>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9"/>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9"/>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9"/>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9"/>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9"/>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9"/>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9"/>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9"/>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9"/>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9"/>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9"/>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9"/>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9"/>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9"/>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9"/>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9"/>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9"/>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9"/>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9"/>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9"/>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9"/>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9"/>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9"/>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9"/>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9"/>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9"/>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9"/>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9"/>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9"/>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9"/>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9"/>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9"/>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9"/>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9"/>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9"/>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9"/>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9"/>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9"/>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9"/>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9"/>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9"/>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9"/>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9"/>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9"/>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9"/>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9"/>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9"/>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4" name="Google Shape;6144;p9"/>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5" name="Google Shape;6145;p9"/>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9"/>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9"/>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9"/>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9"/>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9"/>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9"/>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9"/>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9"/>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9"/>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9"/>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9"/>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9"/>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9"/>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9"/>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9"/>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9"/>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9"/>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9"/>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9"/>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9"/>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9"/>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9"/>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9"/>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9"/>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9"/>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9"/>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9"/>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9"/>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9"/>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9"/>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9"/>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9"/>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9"/>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9"/>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9"/>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9"/>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9"/>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9"/>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9"/>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9"/>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9"/>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9"/>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9"/>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9"/>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9"/>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9"/>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9"/>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9"/>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9"/>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9"/>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9"/>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9"/>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9"/>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9"/>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9"/>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9"/>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9"/>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9"/>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9"/>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9"/>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9"/>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9"/>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9"/>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9"/>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9"/>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9"/>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9"/>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9"/>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9"/>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9"/>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9"/>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9"/>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9"/>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9"/>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9"/>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9"/>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9"/>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9"/>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9"/>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9"/>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9"/>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9"/>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9"/>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9"/>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9"/>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9"/>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9"/>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9"/>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9"/>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9"/>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9"/>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9"/>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8" name="Google Shape;6238;p9"/>
          <p:cNvGrpSpPr/>
          <p:nvPr/>
        </p:nvGrpSpPr>
        <p:grpSpPr>
          <a:xfrm>
            <a:off x="-79368" y="-558092"/>
            <a:ext cx="9358095" cy="6205603"/>
            <a:chOff x="236675" y="487975"/>
            <a:chExt cx="7144675" cy="4737825"/>
          </a:xfrm>
        </p:grpSpPr>
        <p:sp>
          <p:nvSpPr>
            <p:cNvPr id="6239" name="Google Shape;6239;p9"/>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9"/>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9"/>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9"/>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9"/>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9"/>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9"/>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9"/>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9"/>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9"/>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9"/>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9"/>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9"/>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9"/>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9"/>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9"/>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9"/>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9"/>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7" name="Google Shape;6257;p9"/>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8" name="Google Shape;6258;p9"/>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9"/>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9"/>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9"/>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9"/>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9"/>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9"/>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9"/>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9"/>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9"/>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9"/>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9"/>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9"/>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9"/>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9"/>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9"/>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9"/>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9"/>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9"/>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9"/>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9"/>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9"/>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9"/>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9"/>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9"/>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9"/>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9"/>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9"/>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9"/>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9"/>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9"/>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9"/>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9"/>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9"/>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9"/>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3" name="Google Shape;6293;p9"/>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4" name="Google Shape;6294;p9"/>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9"/>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9"/>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9"/>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9"/>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9"/>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9"/>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9"/>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9"/>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9"/>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9"/>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9"/>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9"/>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9"/>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9"/>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9"/>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9"/>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9"/>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9"/>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9"/>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9"/>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9"/>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9"/>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9"/>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9"/>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9"/>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9"/>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9"/>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9"/>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9"/>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9"/>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9"/>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9"/>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9"/>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9"/>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9"/>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9"/>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9"/>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9"/>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9"/>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9"/>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9"/>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9"/>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9"/>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9"/>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9"/>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9"/>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9"/>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9"/>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9"/>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9"/>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9"/>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9"/>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9"/>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9"/>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9"/>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9"/>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9"/>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9"/>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9"/>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9"/>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9"/>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9"/>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9"/>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9"/>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9"/>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60" name="Google Shape;6360;p9"/>
          <p:cNvSpPr txBox="1">
            <a:spLocks noGrp="1"/>
          </p:cNvSpPr>
          <p:nvPr>
            <p:ph type="title"/>
          </p:nvPr>
        </p:nvSpPr>
        <p:spPr>
          <a:xfrm>
            <a:off x="713225" y="445025"/>
            <a:ext cx="7717500" cy="1195500"/>
          </a:xfrm>
          <a:prstGeom prst="rect">
            <a:avLst/>
          </a:prstGeom>
        </p:spPr>
        <p:txBody>
          <a:bodyPr spcFirstLastPara="1" wrap="square" lIns="91425" tIns="91425" rIns="91425" bIns="91425" anchor="t" anchorCtr="0">
            <a:noAutofit/>
          </a:bodyPr>
          <a:lstStyle>
            <a:lvl1pPr lvl="0" rtl="0">
              <a:spcBef>
                <a:spcPts val="0"/>
              </a:spcBef>
              <a:spcAft>
                <a:spcPts val="0"/>
              </a:spcAft>
              <a:buSzPts val="3600"/>
              <a:buNone/>
              <a:defRPr sz="36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361" name="Google Shape;6361;p9"/>
          <p:cNvSpPr txBox="1">
            <a:spLocks noGrp="1"/>
          </p:cNvSpPr>
          <p:nvPr>
            <p:ph type="subTitle" idx="1"/>
          </p:nvPr>
        </p:nvSpPr>
        <p:spPr>
          <a:xfrm>
            <a:off x="817300" y="1855925"/>
            <a:ext cx="3075900" cy="4464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1800"/>
              <a:buNone/>
              <a:defRPr/>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sp>
        <p:nvSpPr>
          <p:cNvPr id="6362" name="Google Shape;6362;p9"/>
          <p:cNvSpPr txBox="1">
            <a:spLocks noGrp="1"/>
          </p:cNvSpPr>
          <p:nvPr>
            <p:ph type="body" idx="2"/>
          </p:nvPr>
        </p:nvSpPr>
        <p:spPr>
          <a:xfrm>
            <a:off x="817300" y="2368625"/>
            <a:ext cx="3075900" cy="2226300"/>
          </a:xfrm>
          <a:prstGeom prst="rect">
            <a:avLst/>
          </a:prstGeom>
        </p:spPr>
        <p:txBody>
          <a:bodyPr spcFirstLastPara="1" wrap="square" lIns="91425" tIns="91425" rIns="91425" bIns="91425" anchor="t" anchorCtr="0">
            <a:noAutofit/>
          </a:bodyPr>
          <a:lstStyle>
            <a:lvl1pPr marL="457200" lvl="0" indent="-317500">
              <a:spcBef>
                <a:spcPts val="0"/>
              </a:spcBef>
              <a:spcAft>
                <a:spcPts val="0"/>
              </a:spcAft>
              <a:buSzPts val="1400"/>
              <a:buChar char="●"/>
              <a:defRPr sz="1400"/>
            </a:lvl1pPr>
            <a:lvl2pPr marL="914400" lvl="1" indent="-317500">
              <a:spcBef>
                <a:spcPts val="1000"/>
              </a:spcBef>
              <a:spcAft>
                <a:spcPts val="0"/>
              </a:spcAft>
              <a:buSzPts val="1400"/>
              <a:buChar char="○"/>
              <a:defRPr/>
            </a:lvl2pPr>
            <a:lvl3pPr marL="1371600" lvl="2" indent="-317500">
              <a:spcBef>
                <a:spcPts val="1600"/>
              </a:spcBef>
              <a:spcAft>
                <a:spcPts val="0"/>
              </a:spcAft>
              <a:buSzPts val="1400"/>
              <a:buChar char="■"/>
              <a:defRPr/>
            </a:lvl3pPr>
            <a:lvl4pPr marL="1828800" lvl="3" indent="-317500">
              <a:spcBef>
                <a:spcPts val="1600"/>
              </a:spcBef>
              <a:spcAft>
                <a:spcPts val="0"/>
              </a:spcAft>
              <a:buSzPts val="1400"/>
              <a:buChar char="●"/>
              <a:defRPr/>
            </a:lvl4pPr>
            <a:lvl5pPr marL="2286000" lvl="4" indent="-317500">
              <a:spcBef>
                <a:spcPts val="1600"/>
              </a:spcBef>
              <a:spcAft>
                <a:spcPts val="0"/>
              </a:spcAft>
              <a:buSzPts val="1400"/>
              <a:buChar char="○"/>
              <a:defRPr/>
            </a:lvl5pPr>
            <a:lvl6pPr marL="2743200" lvl="5" indent="-317500">
              <a:spcBef>
                <a:spcPts val="1600"/>
              </a:spcBef>
              <a:spcAft>
                <a:spcPts val="0"/>
              </a:spcAft>
              <a:buSzPts val="1400"/>
              <a:buChar char="■"/>
              <a:defRPr/>
            </a:lvl6pPr>
            <a:lvl7pPr marL="3200400" lvl="6" indent="-317500">
              <a:spcBef>
                <a:spcPts val="1600"/>
              </a:spcBef>
              <a:spcAft>
                <a:spcPts val="0"/>
              </a:spcAft>
              <a:buSzPts val="1400"/>
              <a:buChar char="●"/>
              <a:defRPr/>
            </a:lvl7pPr>
            <a:lvl8pPr marL="3657600" lvl="7" indent="-317500">
              <a:spcBef>
                <a:spcPts val="1600"/>
              </a:spcBef>
              <a:spcAft>
                <a:spcPts val="0"/>
              </a:spcAft>
              <a:buSzPts val="1400"/>
              <a:buChar char="○"/>
              <a:defRPr/>
            </a:lvl8pPr>
            <a:lvl9pPr marL="4114800" lvl="8" indent="-317500">
              <a:spcBef>
                <a:spcPts val="1600"/>
              </a:spcBef>
              <a:spcAft>
                <a:spcPts val="1600"/>
              </a:spcAft>
              <a:buSzPts val="1400"/>
              <a:buChar char="■"/>
              <a:defRPr/>
            </a:lvl9pPr>
          </a:lstStyle>
          <a:p>
            <a:endParaRPr/>
          </a:p>
        </p:txBody>
      </p:sp>
      <p:sp>
        <p:nvSpPr>
          <p:cNvPr id="6363" name="Google Shape;6363;p9"/>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364"/>
        <p:cNvGrpSpPr/>
        <p:nvPr/>
      </p:nvGrpSpPr>
      <p:grpSpPr>
        <a:xfrm>
          <a:off x="0" y="0"/>
          <a:ext cx="0" cy="0"/>
          <a:chOff x="0" y="0"/>
          <a:chExt cx="0" cy="0"/>
        </a:xfrm>
      </p:grpSpPr>
      <p:sp>
        <p:nvSpPr>
          <p:cNvPr id="6365" name="Google Shape;6365;p10"/>
          <p:cNvSpPr txBox="1">
            <a:spLocks noGrp="1"/>
          </p:cNvSpPr>
          <p:nvPr>
            <p:ph type="sldNum" idx="12"/>
          </p:nvPr>
        </p:nvSpPr>
        <p:spPr>
          <a:xfrm>
            <a:off x="8472458" y="4663217"/>
            <a:ext cx="548700" cy="3936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marL="0" lvl="0" indent="0" algn="l" rtl="0">
              <a:spcBef>
                <a:spcPts val="0"/>
              </a:spcBef>
              <a:spcAft>
                <a:spcPts val="0"/>
              </a:spcAft>
              <a:buNone/>
            </a:pPr>
            <a:fld id="{00000000-1234-1234-1234-123412341234}" type="slidenum">
              <a:rPr lang="en"/>
              <a:t>‹#›</a:t>
            </a:fld>
            <a:endParaRPr>
              <a:solidFill>
                <a:schemeClr val="dk1"/>
              </a:solidFill>
            </a:endParaRPr>
          </a:p>
        </p:txBody>
      </p:sp>
      <p:grpSp>
        <p:nvGrpSpPr>
          <p:cNvPr id="6366" name="Google Shape;6366;p10"/>
          <p:cNvGrpSpPr/>
          <p:nvPr/>
        </p:nvGrpSpPr>
        <p:grpSpPr>
          <a:xfrm flipH="1">
            <a:off x="-2000474" y="-165027"/>
            <a:ext cx="11226942" cy="5700535"/>
            <a:chOff x="238125" y="1043475"/>
            <a:chExt cx="7142275" cy="3626525"/>
          </a:xfrm>
        </p:grpSpPr>
        <p:sp>
          <p:nvSpPr>
            <p:cNvPr id="6367" name="Google Shape;6367;p10"/>
            <p:cNvSpPr/>
            <p:nvPr/>
          </p:nvSpPr>
          <p:spPr>
            <a:xfrm>
              <a:off x="3419160" y="2086946"/>
              <a:ext cx="3049875" cy="839550"/>
            </a:xfrm>
            <a:custGeom>
              <a:avLst/>
              <a:gdLst/>
              <a:ahLst/>
              <a:cxnLst/>
              <a:rect l="l" t="t" r="r" b="b"/>
              <a:pathLst>
                <a:path w="121995" h="33582" extrusionOk="0">
                  <a:moveTo>
                    <a:pt x="121994" y="0"/>
                  </a:moveTo>
                  <a:cubicBezTo>
                    <a:pt x="102691" y="20952"/>
                    <a:pt x="48973" y="29522"/>
                    <a:pt x="18349" y="29522"/>
                  </a:cubicBezTo>
                  <a:cubicBezTo>
                    <a:pt x="10277" y="29522"/>
                    <a:pt x="3810" y="28927"/>
                    <a:pt x="0" y="27806"/>
                  </a:cubicBezTo>
                  <a:lnTo>
                    <a:pt x="0" y="27806"/>
                  </a:lnTo>
                  <a:cubicBezTo>
                    <a:pt x="13334" y="31967"/>
                    <a:pt x="27080" y="33581"/>
                    <a:pt x="40381" y="33581"/>
                  </a:cubicBezTo>
                  <a:cubicBezTo>
                    <a:pt x="76702" y="33581"/>
                    <a:pt x="109712" y="21548"/>
                    <a:pt x="121994" y="16484"/>
                  </a:cubicBezTo>
                  <a:lnTo>
                    <a:pt x="121994"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10"/>
            <p:cNvSpPr/>
            <p:nvPr/>
          </p:nvSpPr>
          <p:spPr>
            <a:xfrm>
              <a:off x="238125" y="1470500"/>
              <a:ext cx="3414525" cy="986850"/>
            </a:xfrm>
            <a:custGeom>
              <a:avLst/>
              <a:gdLst/>
              <a:ahLst/>
              <a:cxnLst/>
              <a:rect l="l" t="t" r="r" b="b"/>
              <a:pathLst>
                <a:path w="136581" h="39474" extrusionOk="0">
                  <a:moveTo>
                    <a:pt x="95031" y="0"/>
                  </a:moveTo>
                  <a:cubicBezTo>
                    <a:pt x="63774" y="0"/>
                    <a:pt x="30522" y="7079"/>
                    <a:pt x="0" y="25768"/>
                  </a:cubicBezTo>
                  <a:lnTo>
                    <a:pt x="0" y="39473"/>
                  </a:lnTo>
                  <a:cubicBezTo>
                    <a:pt x="17723" y="21678"/>
                    <a:pt x="63674" y="3256"/>
                    <a:pt x="117107" y="3256"/>
                  </a:cubicBezTo>
                  <a:cubicBezTo>
                    <a:pt x="123502" y="3256"/>
                    <a:pt x="130006" y="3520"/>
                    <a:pt x="136580" y="4080"/>
                  </a:cubicBezTo>
                  <a:cubicBezTo>
                    <a:pt x="123466" y="1509"/>
                    <a:pt x="109461" y="0"/>
                    <a:pt x="950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10"/>
            <p:cNvSpPr/>
            <p:nvPr/>
          </p:nvSpPr>
          <p:spPr>
            <a:xfrm>
              <a:off x="238125" y="2865600"/>
              <a:ext cx="7142275" cy="1804400"/>
            </a:xfrm>
            <a:custGeom>
              <a:avLst/>
              <a:gdLst/>
              <a:ahLst/>
              <a:cxnLst/>
              <a:rect l="l" t="t" r="r" b="b"/>
              <a:pathLst>
                <a:path w="285691" h="72176" extrusionOk="0">
                  <a:moveTo>
                    <a:pt x="50628" y="1"/>
                  </a:moveTo>
                  <a:cubicBezTo>
                    <a:pt x="22651" y="1"/>
                    <a:pt x="7855" y="6614"/>
                    <a:pt x="0" y="14458"/>
                  </a:cubicBezTo>
                  <a:lnTo>
                    <a:pt x="0" y="72176"/>
                  </a:lnTo>
                  <a:cubicBezTo>
                    <a:pt x="24933" y="47918"/>
                    <a:pt x="73316" y="37868"/>
                    <a:pt x="123852" y="37868"/>
                  </a:cubicBezTo>
                  <a:cubicBezTo>
                    <a:pt x="131198" y="37868"/>
                    <a:pt x="138590" y="38080"/>
                    <a:pt x="145962" y="38492"/>
                  </a:cubicBezTo>
                  <a:cubicBezTo>
                    <a:pt x="155220" y="39009"/>
                    <a:pt x="163949" y="39249"/>
                    <a:pt x="172172" y="39249"/>
                  </a:cubicBezTo>
                  <a:cubicBezTo>
                    <a:pt x="241590" y="39249"/>
                    <a:pt x="274940" y="22184"/>
                    <a:pt x="285690" y="11178"/>
                  </a:cubicBezTo>
                  <a:lnTo>
                    <a:pt x="285690" y="8835"/>
                  </a:lnTo>
                  <a:cubicBezTo>
                    <a:pt x="275231" y="16049"/>
                    <a:pt x="254260" y="23540"/>
                    <a:pt x="219275" y="23540"/>
                  </a:cubicBezTo>
                  <a:cubicBezTo>
                    <a:pt x="196257" y="23540"/>
                    <a:pt x="167172" y="20298"/>
                    <a:pt x="131022" y="11600"/>
                  </a:cubicBezTo>
                  <a:cubicBezTo>
                    <a:pt x="96318" y="3249"/>
                    <a:pt x="70236" y="1"/>
                    <a:pt x="5062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10"/>
            <p:cNvSpPr/>
            <p:nvPr/>
          </p:nvSpPr>
          <p:spPr>
            <a:xfrm>
              <a:off x="238125" y="1043475"/>
              <a:ext cx="7142275" cy="1721700"/>
            </a:xfrm>
            <a:custGeom>
              <a:avLst/>
              <a:gdLst/>
              <a:ahLst/>
              <a:cxnLst/>
              <a:rect l="l" t="t" r="r" b="b"/>
              <a:pathLst>
                <a:path w="285691" h="68868" extrusionOk="0">
                  <a:moveTo>
                    <a:pt x="285690" y="0"/>
                  </a:moveTo>
                  <a:cubicBezTo>
                    <a:pt x="267880" y="12392"/>
                    <a:pt x="236724" y="26451"/>
                    <a:pt x="175331" y="26451"/>
                  </a:cubicBezTo>
                  <a:cubicBezTo>
                    <a:pt x="165621" y="26451"/>
                    <a:pt x="155155" y="26100"/>
                    <a:pt x="143866" y="25334"/>
                  </a:cubicBezTo>
                  <a:cubicBezTo>
                    <a:pt x="136195" y="24814"/>
                    <a:pt x="128830" y="24568"/>
                    <a:pt x="121764" y="24568"/>
                  </a:cubicBezTo>
                  <a:cubicBezTo>
                    <a:pt x="58970" y="24568"/>
                    <a:pt x="19823" y="44018"/>
                    <a:pt x="0" y="63678"/>
                  </a:cubicBezTo>
                  <a:lnTo>
                    <a:pt x="0" y="68868"/>
                  </a:lnTo>
                  <a:cubicBezTo>
                    <a:pt x="21773" y="50757"/>
                    <a:pt x="66869" y="36008"/>
                    <a:pt x="141037" y="36008"/>
                  </a:cubicBezTo>
                  <a:cubicBezTo>
                    <a:pt x="142074" y="36008"/>
                    <a:pt x="143115" y="36011"/>
                    <a:pt x="144163" y="36017"/>
                  </a:cubicBezTo>
                  <a:cubicBezTo>
                    <a:pt x="145194" y="36022"/>
                    <a:pt x="146218" y="36025"/>
                    <a:pt x="147234" y="36025"/>
                  </a:cubicBezTo>
                  <a:cubicBezTo>
                    <a:pt x="228467" y="36025"/>
                    <a:pt x="263237" y="18048"/>
                    <a:pt x="285690" y="2552"/>
                  </a:cubicBezTo>
                  <a:lnTo>
                    <a:pt x="285690" y="0"/>
                  </a:ln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71" name="Google Shape;6371;p10"/>
          <p:cNvGrpSpPr/>
          <p:nvPr/>
        </p:nvGrpSpPr>
        <p:grpSpPr>
          <a:xfrm>
            <a:off x="23568" y="-688301"/>
            <a:ext cx="9152207" cy="6520116"/>
            <a:chOff x="238075" y="312675"/>
            <a:chExt cx="7142350" cy="5088275"/>
          </a:xfrm>
        </p:grpSpPr>
        <p:sp>
          <p:nvSpPr>
            <p:cNvPr id="6372" name="Google Shape;6372;p10"/>
            <p:cNvSpPr/>
            <p:nvPr/>
          </p:nvSpPr>
          <p:spPr>
            <a:xfrm>
              <a:off x="1721325" y="881800"/>
              <a:ext cx="81900" cy="78200"/>
            </a:xfrm>
            <a:custGeom>
              <a:avLst/>
              <a:gdLst/>
              <a:ahLst/>
              <a:cxnLst/>
              <a:rect l="l" t="t" r="r" b="b"/>
              <a:pathLst>
                <a:path w="3276" h="3128" extrusionOk="0">
                  <a:moveTo>
                    <a:pt x="1686" y="1"/>
                  </a:moveTo>
                  <a:cubicBezTo>
                    <a:pt x="1663" y="1"/>
                    <a:pt x="1639" y="2"/>
                    <a:pt x="1614" y="3"/>
                  </a:cubicBezTo>
                  <a:cubicBezTo>
                    <a:pt x="982" y="31"/>
                    <a:pt x="430" y="437"/>
                    <a:pt x="215" y="1032"/>
                  </a:cubicBezTo>
                  <a:cubicBezTo>
                    <a:pt x="0" y="1626"/>
                    <a:pt x="164" y="2292"/>
                    <a:pt x="630" y="2719"/>
                  </a:cubicBezTo>
                  <a:cubicBezTo>
                    <a:pt x="925" y="2987"/>
                    <a:pt x="1303" y="3127"/>
                    <a:pt x="1686" y="3127"/>
                  </a:cubicBezTo>
                  <a:cubicBezTo>
                    <a:pt x="1910" y="3127"/>
                    <a:pt x="2136" y="3079"/>
                    <a:pt x="2348" y="2980"/>
                  </a:cubicBezTo>
                  <a:cubicBezTo>
                    <a:pt x="2921" y="2711"/>
                    <a:pt x="3275" y="2125"/>
                    <a:pt x="3247" y="1494"/>
                  </a:cubicBezTo>
                  <a:cubicBezTo>
                    <a:pt x="3209" y="655"/>
                    <a:pt x="2516" y="1"/>
                    <a:pt x="16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10"/>
            <p:cNvSpPr/>
            <p:nvPr/>
          </p:nvSpPr>
          <p:spPr>
            <a:xfrm>
              <a:off x="2021375" y="736675"/>
              <a:ext cx="47250" cy="45100"/>
            </a:xfrm>
            <a:custGeom>
              <a:avLst/>
              <a:gdLst/>
              <a:ahLst/>
              <a:cxnLst/>
              <a:rect l="l" t="t" r="r" b="b"/>
              <a:pathLst>
                <a:path w="1890" h="1804" extrusionOk="0">
                  <a:moveTo>
                    <a:pt x="973" y="0"/>
                  </a:moveTo>
                  <a:cubicBezTo>
                    <a:pt x="960" y="0"/>
                    <a:pt x="946" y="1"/>
                    <a:pt x="932" y="1"/>
                  </a:cubicBezTo>
                  <a:cubicBezTo>
                    <a:pt x="567" y="18"/>
                    <a:pt x="250" y="251"/>
                    <a:pt x="125" y="595"/>
                  </a:cubicBezTo>
                  <a:cubicBezTo>
                    <a:pt x="0" y="938"/>
                    <a:pt x="95" y="1321"/>
                    <a:pt x="364" y="1568"/>
                  </a:cubicBezTo>
                  <a:cubicBezTo>
                    <a:pt x="533" y="1723"/>
                    <a:pt x="751" y="1803"/>
                    <a:pt x="971" y="1803"/>
                  </a:cubicBezTo>
                  <a:cubicBezTo>
                    <a:pt x="1101" y="1803"/>
                    <a:pt x="1232" y="1775"/>
                    <a:pt x="1354" y="1718"/>
                  </a:cubicBezTo>
                  <a:cubicBezTo>
                    <a:pt x="1685" y="1565"/>
                    <a:pt x="1889" y="1225"/>
                    <a:pt x="1873" y="861"/>
                  </a:cubicBezTo>
                  <a:cubicBezTo>
                    <a:pt x="1851" y="378"/>
                    <a:pt x="1453" y="0"/>
                    <a:pt x="9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10"/>
            <p:cNvSpPr/>
            <p:nvPr/>
          </p:nvSpPr>
          <p:spPr>
            <a:xfrm>
              <a:off x="1928850" y="908625"/>
              <a:ext cx="29250" cy="24875"/>
            </a:xfrm>
            <a:custGeom>
              <a:avLst/>
              <a:gdLst/>
              <a:ahLst/>
              <a:cxnLst/>
              <a:rect l="l" t="t" r="r" b="b"/>
              <a:pathLst>
                <a:path w="1170" h="995" extrusionOk="0">
                  <a:moveTo>
                    <a:pt x="661" y="1"/>
                  </a:moveTo>
                  <a:cubicBezTo>
                    <a:pt x="654" y="1"/>
                    <a:pt x="647" y="1"/>
                    <a:pt x="639" y="1"/>
                  </a:cubicBezTo>
                  <a:cubicBezTo>
                    <a:pt x="197" y="22"/>
                    <a:pt x="1" y="565"/>
                    <a:pt x="327" y="863"/>
                  </a:cubicBezTo>
                  <a:cubicBezTo>
                    <a:pt x="426" y="954"/>
                    <a:pt x="544" y="994"/>
                    <a:pt x="658" y="994"/>
                  </a:cubicBezTo>
                  <a:cubicBezTo>
                    <a:pt x="921" y="994"/>
                    <a:pt x="1170" y="782"/>
                    <a:pt x="1156" y="475"/>
                  </a:cubicBezTo>
                  <a:cubicBezTo>
                    <a:pt x="1145" y="209"/>
                    <a:pt x="925"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10"/>
            <p:cNvSpPr/>
            <p:nvPr/>
          </p:nvSpPr>
          <p:spPr>
            <a:xfrm>
              <a:off x="2075950" y="868900"/>
              <a:ext cx="29275" cy="24850"/>
            </a:xfrm>
            <a:custGeom>
              <a:avLst/>
              <a:gdLst/>
              <a:ahLst/>
              <a:cxnLst/>
              <a:rect l="l" t="t" r="r" b="b"/>
              <a:pathLst>
                <a:path w="1171" h="994" extrusionOk="0">
                  <a:moveTo>
                    <a:pt x="665" y="1"/>
                  </a:moveTo>
                  <a:cubicBezTo>
                    <a:pt x="656" y="1"/>
                    <a:pt x="648" y="1"/>
                    <a:pt x="640" y="2"/>
                  </a:cubicBezTo>
                  <a:cubicBezTo>
                    <a:pt x="198" y="21"/>
                    <a:pt x="1" y="564"/>
                    <a:pt x="327" y="863"/>
                  </a:cubicBezTo>
                  <a:cubicBezTo>
                    <a:pt x="426" y="953"/>
                    <a:pt x="543" y="994"/>
                    <a:pt x="658" y="994"/>
                  </a:cubicBezTo>
                  <a:cubicBezTo>
                    <a:pt x="921" y="994"/>
                    <a:pt x="1170" y="781"/>
                    <a:pt x="1157" y="474"/>
                  </a:cubicBezTo>
                  <a:cubicBezTo>
                    <a:pt x="1145" y="208"/>
                    <a:pt x="927" y="1"/>
                    <a:pt x="6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10"/>
            <p:cNvSpPr/>
            <p:nvPr/>
          </p:nvSpPr>
          <p:spPr>
            <a:xfrm>
              <a:off x="1838700" y="597525"/>
              <a:ext cx="69275" cy="66125"/>
            </a:xfrm>
            <a:custGeom>
              <a:avLst/>
              <a:gdLst/>
              <a:ahLst/>
              <a:cxnLst/>
              <a:rect l="l" t="t" r="r" b="b"/>
              <a:pathLst>
                <a:path w="2771" h="2645" extrusionOk="0">
                  <a:moveTo>
                    <a:pt x="1427" y="0"/>
                  </a:moveTo>
                  <a:cubicBezTo>
                    <a:pt x="1406" y="0"/>
                    <a:pt x="1386" y="1"/>
                    <a:pt x="1365" y="2"/>
                  </a:cubicBezTo>
                  <a:cubicBezTo>
                    <a:pt x="832" y="26"/>
                    <a:pt x="364" y="368"/>
                    <a:pt x="183" y="872"/>
                  </a:cubicBezTo>
                  <a:cubicBezTo>
                    <a:pt x="1" y="1374"/>
                    <a:pt x="139" y="1938"/>
                    <a:pt x="534" y="2298"/>
                  </a:cubicBezTo>
                  <a:cubicBezTo>
                    <a:pt x="782" y="2525"/>
                    <a:pt x="1102" y="2644"/>
                    <a:pt x="1426" y="2644"/>
                  </a:cubicBezTo>
                  <a:cubicBezTo>
                    <a:pt x="1616" y="2644"/>
                    <a:pt x="1807" y="2603"/>
                    <a:pt x="1986" y="2519"/>
                  </a:cubicBezTo>
                  <a:cubicBezTo>
                    <a:pt x="2470" y="2292"/>
                    <a:pt x="2771" y="1796"/>
                    <a:pt x="2747" y="1263"/>
                  </a:cubicBezTo>
                  <a:cubicBezTo>
                    <a:pt x="2715" y="553"/>
                    <a:pt x="2130" y="0"/>
                    <a:pt x="14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10"/>
            <p:cNvSpPr/>
            <p:nvPr/>
          </p:nvSpPr>
          <p:spPr>
            <a:xfrm>
              <a:off x="1691225" y="1258525"/>
              <a:ext cx="34675" cy="33075"/>
            </a:xfrm>
            <a:custGeom>
              <a:avLst/>
              <a:gdLst/>
              <a:ahLst/>
              <a:cxnLst/>
              <a:rect l="l" t="t" r="r" b="b"/>
              <a:pathLst>
                <a:path w="1387" h="1323" extrusionOk="0">
                  <a:moveTo>
                    <a:pt x="715" y="1"/>
                  </a:moveTo>
                  <a:cubicBezTo>
                    <a:pt x="704" y="1"/>
                    <a:pt x="694" y="1"/>
                    <a:pt x="684" y="2"/>
                  </a:cubicBezTo>
                  <a:cubicBezTo>
                    <a:pt x="417" y="14"/>
                    <a:pt x="182" y="185"/>
                    <a:pt x="92" y="436"/>
                  </a:cubicBezTo>
                  <a:cubicBezTo>
                    <a:pt x="0" y="689"/>
                    <a:pt x="69" y="970"/>
                    <a:pt x="268" y="1150"/>
                  </a:cubicBezTo>
                  <a:cubicBezTo>
                    <a:pt x="392" y="1263"/>
                    <a:pt x="551" y="1323"/>
                    <a:pt x="713" y="1323"/>
                  </a:cubicBezTo>
                  <a:cubicBezTo>
                    <a:pt x="808" y="1323"/>
                    <a:pt x="904" y="1302"/>
                    <a:pt x="994" y="1260"/>
                  </a:cubicBezTo>
                  <a:cubicBezTo>
                    <a:pt x="1236" y="1147"/>
                    <a:pt x="1386" y="899"/>
                    <a:pt x="1374" y="631"/>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10"/>
            <p:cNvSpPr/>
            <p:nvPr/>
          </p:nvSpPr>
          <p:spPr>
            <a:xfrm>
              <a:off x="2441950" y="955650"/>
              <a:ext cx="37300" cy="33100"/>
            </a:xfrm>
            <a:custGeom>
              <a:avLst/>
              <a:gdLst/>
              <a:ahLst/>
              <a:cxnLst/>
              <a:rect l="l" t="t" r="r" b="b"/>
              <a:pathLst>
                <a:path w="1492" h="1324" extrusionOk="0">
                  <a:moveTo>
                    <a:pt x="747" y="1"/>
                  </a:moveTo>
                  <a:cubicBezTo>
                    <a:pt x="604" y="1"/>
                    <a:pt x="460" y="47"/>
                    <a:pt x="339" y="142"/>
                  </a:cubicBezTo>
                  <a:cubicBezTo>
                    <a:pt x="52" y="367"/>
                    <a:pt x="1" y="782"/>
                    <a:pt x="226" y="1069"/>
                  </a:cubicBezTo>
                  <a:cubicBezTo>
                    <a:pt x="357" y="1236"/>
                    <a:pt x="551" y="1323"/>
                    <a:pt x="747" y="1323"/>
                  </a:cubicBezTo>
                  <a:cubicBezTo>
                    <a:pt x="890" y="1323"/>
                    <a:pt x="1034" y="1277"/>
                    <a:pt x="1155" y="1182"/>
                  </a:cubicBezTo>
                  <a:cubicBezTo>
                    <a:pt x="1442" y="957"/>
                    <a:pt x="1492" y="542"/>
                    <a:pt x="1266" y="255"/>
                  </a:cubicBezTo>
                  <a:cubicBezTo>
                    <a:pt x="1137" y="88"/>
                    <a:pt x="943" y="1"/>
                    <a:pt x="7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10"/>
            <p:cNvSpPr/>
            <p:nvPr/>
          </p:nvSpPr>
          <p:spPr>
            <a:xfrm>
              <a:off x="2720275" y="520225"/>
              <a:ext cx="77950" cy="74400"/>
            </a:xfrm>
            <a:custGeom>
              <a:avLst/>
              <a:gdLst/>
              <a:ahLst/>
              <a:cxnLst/>
              <a:rect l="l" t="t" r="r" b="b"/>
              <a:pathLst>
                <a:path w="3118" h="2976" extrusionOk="0">
                  <a:moveTo>
                    <a:pt x="1606" y="0"/>
                  </a:moveTo>
                  <a:cubicBezTo>
                    <a:pt x="1583" y="0"/>
                    <a:pt x="1560" y="1"/>
                    <a:pt x="1537" y="2"/>
                  </a:cubicBezTo>
                  <a:cubicBezTo>
                    <a:pt x="936" y="29"/>
                    <a:pt x="411" y="415"/>
                    <a:pt x="205" y="982"/>
                  </a:cubicBezTo>
                  <a:cubicBezTo>
                    <a:pt x="1" y="1547"/>
                    <a:pt x="157" y="2181"/>
                    <a:pt x="600" y="2587"/>
                  </a:cubicBezTo>
                  <a:cubicBezTo>
                    <a:pt x="880" y="2843"/>
                    <a:pt x="1240" y="2976"/>
                    <a:pt x="1603" y="2976"/>
                  </a:cubicBezTo>
                  <a:cubicBezTo>
                    <a:pt x="1817" y="2976"/>
                    <a:pt x="2033" y="2930"/>
                    <a:pt x="2234" y="2835"/>
                  </a:cubicBezTo>
                  <a:cubicBezTo>
                    <a:pt x="2780" y="2580"/>
                    <a:pt x="3118" y="2022"/>
                    <a:pt x="3091" y="1421"/>
                  </a:cubicBezTo>
                  <a:cubicBezTo>
                    <a:pt x="3054" y="623"/>
                    <a:pt x="2396" y="0"/>
                    <a:pt x="16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10"/>
            <p:cNvSpPr/>
            <p:nvPr/>
          </p:nvSpPr>
          <p:spPr>
            <a:xfrm>
              <a:off x="1322825" y="1019025"/>
              <a:ext cx="19500" cy="16550"/>
            </a:xfrm>
            <a:custGeom>
              <a:avLst/>
              <a:gdLst/>
              <a:ahLst/>
              <a:cxnLst/>
              <a:rect l="l" t="t" r="r" b="b"/>
              <a:pathLst>
                <a:path w="780" h="662" extrusionOk="0">
                  <a:moveTo>
                    <a:pt x="442" y="1"/>
                  </a:moveTo>
                  <a:cubicBezTo>
                    <a:pt x="437" y="1"/>
                    <a:pt x="431" y="1"/>
                    <a:pt x="426" y="1"/>
                  </a:cubicBezTo>
                  <a:cubicBezTo>
                    <a:pt x="131" y="13"/>
                    <a:pt x="0" y="376"/>
                    <a:pt x="218" y="574"/>
                  </a:cubicBezTo>
                  <a:cubicBezTo>
                    <a:pt x="284" y="635"/>
                    <a:pt x="362" y="662"/>
                    <a:pt x="439" y="662"/>
                  </a:cubicBezTo>
                  <a:cubicBezTo>
                    <a:pt x="614" y="662"/>
                    <a:pt x="780" y="520"/>
                    <a:pt x="771" y="315"/>
                  </a:cubicBezTo>
                  <a:cubicBezTo>
                    <a:pt x="763" y="139"/>
                    <a:pt x="617" y="1"/>
                    <a:pt x="4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10"/>
            <p:cNvSpPr/>
            <p:nvPr/>
          </p:nvSpPr>
          <p:spPr>
            <a:xfrm>
              <a:off x="2150850" y="1519100"/>
              <a:ext cx="29300" cy="24825"/>
            </a:xfrm>
            <a:custGeom>
              <a:avLst/>
              <a:gdLst/>
              <a:ahLst/>
              <a:cxnLst/>
              <a:rect l="l" t="t" r="r" b="b"/>
              <a:pathLst>
                <a:path w="1172" h="993" extrusionOk="0">
                  <a:moveTo>
                    <a:pt x="662" y="0"/>
                  </a:moveTo>
                  <a:cubicBezTo>
                    <a:pt x="654" y="0"/>
                    <a:pt x="647" y="0"/>
                    <a:pt x="639" y="1"/>
                  </a:cubicBezTo>
                  <a:cubicBezTo>
                    <a:pt x="197" y="20"/>
                    <a:pt x="1" y="564"/>
                    <a:pt x="327" y="862"/>
                  </a:cubicBezTo>
                  <a:cubicBezTo>
                    <a:pt x="426" y="952"/>
                    <a:pt x="543" y="993"/>
                    <a:pt x="658" y="993"/>
                  </a:cubicBezTo>
                  <a:cubicBezTo>
                    <a:pt x="921" y="993"/>
                    <a:pt x="1171" y="780"/>
                    <a:pt x="1158" y="473"/>
                  </a:cubicBezTo>
                  <a:cubicBezTo>
                    <a:pt x="1145" y="207"/>
                    <a:pt x="925" y="0"/>
                    <a:pt x="6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10"/>
            <p:cNvSpPr/>
            <p:nvPr/>
          </p:nvSpPr>
          <p:spPr>
            <a:xfrm>
              <a:off x="1199875" y="1826775"/>
              <a:ext cx="34625" cy="33075"/>
            </a:xfrm>
            <a:custGeom>
              <a:avLst/>
              <a:gdLst/>
              <a:ahLst/>
              <a:cxnLst/>
              <a:rect l="l" t="t" r="r" b="b"/>
              <a:pathLst>
                <a:path w="1385" h="1323" extrusionOk="0">
                  <a:moveTo>
                    <a:pt x="713" y="0"/>
                  </a:moveTo>
                  <a:cubicBezTo>
                    <a:pt x="703" y="0"/>
                    <a:pt x="693" y="0"/>
                    <a:pt x="683" y="1"/>
                  </a:cubicBezTo>
                  <a:cubicBezTo>
                    <a:pt x="415" y="13"/>
                    <a:pt x="182" y="184"/>
                    <a:pt x="91" y="437"/>
                  </a:cubicBezTo>
                  <a:cubicBezTo>
                    <a:pt x="0" y="688"/>
                    <a:pt x="70" y="969"/>
                    <a:pt x="266" y="1149"/>
                  </a:cubicBezTo>
                  <a:cubicBezTo>
                    <a:pt x="391" y="1263"/>
                    <a:pt x="551" y="1322"/>
                    <a:pt x="713" y="1322"/>
                  </a:cubicBezTo>
                  <a:cubicBezTo>
                    <a:pt x="808" y="1322"/>
                    <a:pt x="903" y="1302"/>
                    <a:pt x="992" y="1260"/>
                  </a:cubicBezTo>
                  <a:cubicBezTo>
                    <a:pt x="1234" y="1146"/>
                    <a:pt x="1385" y="898"/>
                    <a:pt x="1373" y="630"/>
                  </a:cubicBezTo>
                  <a:cubicBezTo>
                    <a:pt x="1357" y="277"/>
                    <a:pt x="1064"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10"/>
            <p:cNvSpPr/>
            <p:nvPr/>
          </p:nvSpPr>
          <p:spPr>
            <a:xfrm>
              <a:off x="2242350" y="1320775"/>
              <a:ext cx="19525" cy="16550"/>
            </a:xfrm>
            <a:custGeom>
              <a:avLst/>
              <a:gdLst/>
              <a:ahLst/>
              <a:cxnLst/>
              <a:rect l="l" t="t" r="r" b="b"/>
              <a:pathLst>
                <a:path w="781" h="662" extrusionOk="0">
                  <a:moveTo>
                    <a:pt x="442" y="0"/>
                  </a:moveTo>
                  <a:cubicBezTo>
                    <a:pt x="437" y="0"/>
                    <a:pt x="431" y="0"/>
                    <a:pt x="426" y="1"/>
                  </a:cubicBezTo>
                  <a:cubicBezTo>
                    <a:pt x="131" y="14"/>
                    <a:pt x="0" y="376"/>
                    <a:pt x="218" y="575"/>
                  </a:cubicBezTo>
                  <a:cubicBezTo>
                    <a:pt x="285" y="635"/>
                    <a:pt x="363" y="662"/>
                    <a:pt x="439" y="662"/>
                  </a:cubicBezTo>
                  <a:cubicBezTo>
                    <a:pt x="615" y="662"/>
                    <a:pt x="781" y="520"/>
                    <a:pt x="772" y="316"/>
                  </a:cubicBezTo>
                  <a:cubicBezTo>
                    <a:pt x="763" y="139"/>
                    <a:pt x="618" y="0"/>
                    <a:pt x="4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10"/>
            <p:cNvSpPr/>
            <p:nvPr/>
          </p:nvSpPr>
          <p:spPr>
            <a:xfrm>
              <a:off x="2461725" y="371400"/>
              <a:ext cx="43350" cy="41325"/>
            </a:xfrm>
            <a:custGeom>
              <a:avLst/>
              <a:gdLst/>
              <a:ahLst/>
              <a:cxnLst/>
              <a:rect l="l" t="t" r="r" b="b"/>
              <a:pathLst>
                <a:path w="1734" h="1653" extrusionOk="0">
                  <a:moveTo>
                    <a:pt x="894" y="0"/>
                  </a:moveTo>
                  <a:cubicBezTo>
                    <a:pt x="881" y="0"/>
                    <a:pt x="868" y="1"/>
                    <a:pt x="855" y="1"/>
                  </a:cubicBezTo>
                  <a:cubicBezTo>
                    <a:pt x="520" y="16"/>
                    <a:pt x="229" y="230"/>
                    <a:pt x="114" y="544"/>
                  </a:cubicBezTo>
                  <a:cubicBezTo>
                    <a:pt x="0" y="859"/>
                    <a:pt x="87" y="1211"/>
                    <a:pt x="334" y="1437"/>
                  </a:cubicBezTo>
                  <a:cubicBezTo>
                    <a:pt x="489" y="1579"/>
                    <a:pt x="689" y="1653"/>
                    <a:pt x="892" y="1653"/>
                  </a:cubicBezTo>
                  <a:cubicBezTo>
                    <a:pt x="1010" y="1653"/>
                    <a:pt x="1130" y="1627"/>
                    <a:pt x="1242" y="1575"/>
                  </a:cubicBezTo>
                  <a:cubicBezTo>
                    <a:pt x="1545" y="1434"/>
                    <a:pt x="1733" y="1124"/>
                    <a:pt x="1718" y="790"/>
                  </a:cubicBezTo>
                  <a:cubicBezTo>
                    <a:pt x="1698" y="346"/>
                    <a:pt x="1333" y="0"/>
                    <a:pt x="8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5" name="Google Shape;6385;p10"/>
            <p:cNvSpPr/>
            <p:nvPr/>
          </p:nvSpPr>
          <p:spPr>
            <a:xfrm>
              <a:off x="2931975" y="772950"/>
              <a:ext cx="19550" cy="16575"/>
            </a:xfrm>
            <a:custGeom>
              <a:avLst/>
              <a:gdLst/>
              <a:ahLst/>
              <a:cxnLst/>
              <a:rect l="l" t="t" r="r" b="b"/>
              <a:pathLst>
                <a:path w="782" h="663" extrusionOk="0">
                  <a:moveTo>
                    <a:pt x="443" y="0"/>
                  </a:moveTo>
                  <a:cubicBezTo>
                    <a:pt x="437" y="0"/>
                    <a:pt x="432" y="1"/>
                    <a:pt x="426" y="1"/>
                  </a:cubicBezTo>
                  <a:cubicBezTo>
                    <a:pt x="132" y="14"/>
                    <a:pt x="1" y="377"/>
                    <a:pt x="219" y="575"/>
                  </a:cubicBezTo>
                  <a:cubicBezTo>
                    <a:pt x="284" y="635"/>
                    <a:pt x="362" y="662"/>
                    <a:pt x="439" y="662"/>
                  </a:cubicBezTo>
                  <a:cubicBezTo>
                    <a:pt x="614" y="662"/>
                    <a:pt x="781" y="521"/>
                    <a:pt x="772" y="316"/>
                  </a:cubicBezTo>
                  <a:cubicBezTo>
                    <a:pt x="763" y="139"/>
                    <a:pt x="619"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6" name="Google Shape;6386;p10"/>
            <p:cNvSpPr/>
            <p:nvPr/>
          </p:nvSpPr>
          <p:spPr>
            <a:xfrm>
              <a:off x="2937025" y="1132175"/>
              <a:ext cx="19525" cy="16575"/>
            </a:xfrm>
            <a:custGeom>
              <a:avLst/>
              <a:gdLst/>
              <a:ahLst/>
              <a:cxnLst/>
              <a:rect l="l" t="t" r="r" b="b"/>
              <a:pathLst>
                <a:path w="781" h="663" extrusionOk="0">
                  <a:moveTo>
                    <a:pt x="441" y="1"/>
                  </a:moveTo>
                  <a:cubicBezTo>
                    <a:pt x="436" y="1"/>
                    <a:pt x="432" y="1"/>
                    <a:pt x="427" y="1"/>
                  </a:cubicBezTo>
                  <a:cubicBezTo>
                    <a:pt x="133" y="14"/>
                    <a:pt x="0" y="377"/>
                    <a:pt x="218" y="575"/>
                  </a:cubicBezTo>
                  <a:cubicBezTo>
                    <a:pt x="285" y="635"/>
                    <a:pt x="363" y="662"/>
                    <a:pt x="440" y="662"/>
                  </a:cubicBezTo>
                  <a:cubicBezTo>
                    <a:pt x="615" y="662"/>
                    <a:pt x="781" y="522"/>
                    <a:pt x="771" y="317"/>
                  </a:cubicBezTo>
                  <a:cubicBezTo>
                    <a:pt x="764" y="139"/>
                    <a:pt x="617" y="1"/>
                    <a:pt x="4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7" name="Google Shape;6387;p10"/>
            <p:cNvSpPr/>
            <p:nvPr/>
          </p:nvSpPr>
          <p:spPr>
            <a:xfrm>
              <a:off x="1546150" y="765425"/>
              <a:ext cx="37300" cy="35575"/>
            </a:xfrm>
            <a:custGeom>
              <a:avLst/>
              <a:gdLst/>
              <a:ahLst/>
              <a:cxnLst/>
              <a:rect l="l" t="t" r="r" b="b"/>
              <a:pathLst>
                <a:path w="1492" h="1423" extrusionOk="0">
                  <a:moveTo>
                    <a:pt x="768" y="0"/>
                  </a:moveTo>
                  <a:cubicBezTo>
                    <a:pt x="757" y="0"/>
                    <a:pt x="746" y="1"/>
                    <a:pt x="735" y="1"/>
                  </a:cubicBezTo>
                  <a:cubicBezTo>
                    <a:pt x="448" y="13"/>
                    <a:pt x="195" y="198"/>
                    <a:pt x="98" y="469"/>
                  </a:cubicBezTo>
                  <a:cubicBezTo>
                    <a:pt x="0" y="739"/>
                    <a:pt x="75" y="1043"/>
                    <a:pt x="287" y="1237"/>
                  </a:cubicBezTo>
                  <a:cubicBezTo>
                    <a:pt x="421" y="1359"/>
                    <a:pt x="593" y="1423"/>
                    <a:pt x="767" y="1423"/>
                  </a:cubicBezTo>
                  <a:cubicBezTo>
                    <a:pt x="869" y="1423"/>
                    <a:pt x="972" y="1401"/>
                    <a:pt x="1069" y="1355"/>
                  </a:cubicBezTo>
                  <a:cubicBezTo>
                    <a:pt x="1329" y="1234"/>
                    <a:pt x="1491" y="966"/>
                    <a:pt x="1478" y="679"/>
                  </a:cubicBezTo>
                  <a:cubicBezTo>
                    <a:pt x="1460" y="298"/>
                    <a:pt x="1146" y="0"/>
                    <a:pt x="7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8" name="Google Shape;6388;p10"/>
            <p:cNvSpPr/>
            <p:nvPr/>
          </p:nvSpPr>
          <p:spPr>
            <a:xfrm>
              <a:off x="1724325" y="722675"/>
              <a:ext cx="9100" cy="7725"/>
            </a:xfrm>
            <a:custGeom>
              <a:avLst/>
              <a:gdLst/>
              <a:ahLst/>
              <a:cxnLst/>
              <a:rect l="l" t="t" r="r" b="b"/>
              <a:pathLst>
                <a:path w="364" h="309" extrusionOk="0">
                  <a:moveTo>
                    <a:pt x="204" y="1"/>
                  </a:moveTo>
                  <a:cubicBezTo>
                    <a:pt x="203" y="1"/>
                    <a:pt x="201" y="1"/>
                    <a:pt x="199" y="1"/>
                  </a:cubicBezTo>
                  <a:cubicBezTo>
                    <a:pt x="62" y="7"/>
                    <a:pt x="0" y="175"/>
                    <a:pt x="101" y="268"/>
                  </a:cubicBezTo>
                  <a:cubicBezTo>
                    <a:pt x="132" y="296"/>
                    <a:pt x="169" y="309"/>
                    <a:pt x="205" y="309"/>
                  </a:cubicBezTo>
                  <a:cubicBezTo>
                    <a:pt x="286" y="309"/>
                    <a:pt x="364" y="243"/>
                    <a:pt x="360" y="148"/>
                  </a:cubicBezTo>
                  <a:cubicBezTo>
                    <a:pt x="355" y="64"/>
                    <a:pt x="286"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9" name="Google Shape;6389;p10"/>
            <p:cNvSpPr/>
            <p:nvPr/>
          </p:nvSpPr>
          <p:spPr>
            <a:xfrm>
              <a:off x="1738600" y="527700"/>
              <a:ext cx="9125" cy="7700"/>
            </a:xfrm>
            <a:custGeom>
              <a:avLst/>
              <a:gdLst/>
              <a:ahLst/>
              <a:cxnLst/>
              <a:rect l="l" t="t" r="r" b="b"/>
              <a:pathLst>
                <a:path w="365" h="308" extrusionOk="0">
                  <a:moveTo>
                    <a:pt x="207" y="0"/>
                  </a:moveTo>
                  <a:cubicBezTo>
                    <a:pt x="204" y="0"/>
                    <a:pt x="202" y="0"/>
                    <a:pt x="199" y="0"/>
                  </a:cubicBezTo>
                  <a:cubicBezTo>
                    <a:pt x="62" y="6"/>
                    <a:pt x="1" y="175"/>
                    <a:pt x="101" y="266"/>
                  </a:cubicBezTo>
                  <a:cubicBezTo>
                    <a:pt x="132" y="295"/>
                    <a:pt x="169" y="307"/>
                    <a:pt x="205" y="307"/>
                  </a:cubicBezTo>
                  <a:cubicBezTo>
                    <a:pt x="287" y="307"/>
                    <a:pt x="364" y="241"/>
                    <a:pt x="360" y="146"/>
                  </a:cubicBezTo>
                  <a:cubicBezTo>
                    <a:pt x="355" y="65"/>
                    <a:pt x="288" y="0"/>
                    <a:pt x="2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0" name="Google Shape;6390;p10"/>
            <p:cNvSpPr/>
            <p:nvPr/>
          </p:nvSpPr>
          <p:spPr>
            <a:xfrm>
              <a:off x="2135225" y="544275"/>
              <a:ext cx="13625" cy="11575"/>
            </a:xfrm>
            <a:custGeom>
              <a:avLst/>
              <a:gdLst/>
              <a:ahLst/>
              <a:cxnLst/>
              <a:rect l="l" t="t" r="r" b="b"/>
              <a:pathLst>
                <a:path w="545" h="463" extrusionOk="0">
                  <a:moveTo>
                    <a:pt x="309" y="0"/>
                  </a:moveTo>
                  <a:cubicBezTo>
                    <a:pt x="305" y="0"/>
                    <a:pt x="302" y="0"/>
                    <a:pt x="298" y="0"/>
                  </a:cubicBezTo>
                  <a:cubicBezTo>
                    <a:pt x="92" y="9"/>
                    <a:pt x="0" y="263"/>
                    <a:pt x="152" y="402"/>
                  </a:cubicBezTo>
                  <a:cubicBezTo>
                    <a:pt x="198" y="444"/>
                    <a:pt x="253" y="462"/>
                    <a:pt x="306" y="462"/>
                  </a:cubicBezTo>
                  <a:cubicBezTo>
                    <a:pt x="428" y="462"/>
                    <a:pt x="545" y="364"/>
                    <a:pt x="538" y="221"/>
                  </a:cubicBezTo>
                  <a:cubicBezTo>
                    <a:pt x="533" y="97"/>
                    <a:pt x="430" y="0"/>
                    <a:pt x="30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1" name="Google Shape;6391;p10"/>
            <p:cNvSpPr/>
            <p:nvPr/>
          </p:nvSpPr>
          <p:spPr>
            <a:xfrm>
              <a:off x="2385375" y="665450"/>
              <a:ext cx="27225" cy="23075"/>
            </a:xfrm>
            <a:custGeom>
              <a:avLst/>
              <a:gdLst/>
              <a:ahLst/>
              <a:cxnLst/>
              <a:rect l="l" t="t" r="r" b="b"/>
              <a:pathLst>
                <a:path w="1089" h="923" extrusionOk="0">
                  <a:moveTo>
                    <a:pt x="616" y="0"/>
                  </a:moveTo>
                  <a:cubicBezTo>
                    <a:pt x="608" y="0"/>
                    <a:pt x="601" y="0"/>
                    <a:pt x="594" y="1"/>
                  </a:cubicBezTo>
                  <a:cubicBezTo>
                    <a:pt x="183" y="19"/>
                    <a:pt x="0" y="525"/>
                    <a:pt x="304" y="802"/>
                  </a:cubicBezTo>
                  <a:cubicBezTo>
                    <a:pt x="396" y="886"/>
                    <a:pt x="505" y="923"/>
                    <a:pt x="611" y="923"/>
                  </a:cubicBezTo>
                  <a:cubicBezTo>
                    <a:pt x="856" y="923"/>
                    <a:pt x="1089" y="725"/>
                    <a:pt x="1076" y="439"/>
                  </a:cubicBezTo>
                  <a:cubicBezTo>
                    <a:pt x="1063" y="193"/>
                    <a:pt x="86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10"/>
            <p:cNvSpPr/>
            <p:nvPr/>
          </p:nvSpPr>
          <p:spPr>
            <a:xfrm>
              <a:off x="2515675" y="561825"/>
              <a:ext cx="9075" cy="7725"/>
            </a:xfrm>
            <a:custGeom>
              <a:avLst/>
              <a:gdLst/>
              <a:ahLst/>
              <a:cxnLst/>
              <a:rect l="l" t="t" r="r" b="b"/>
              <a:pathLst>
                <a:path w="363" h="309" extrusionOk="0">
                  <a:moveTo>
                    <a:pt x="203" y="0"/>
                  </a:moveTo>
                  <a:cubicBezTo>
                    <a:pt x="201" y="0"/>
                    <a:pt x="199" y="0"/>
                    <a:pt x="197" y="0"/>
                  </a:cubicBezTo>
                  <a:cubicBezTo>
                    <a:pt x="61" y="6"/>
                    <a:pt x="1" y="175"/>
                    <a:pt x="101" y="268"/>
                  </a:cubicBezTo>
                  <a:cubicBezTo>
                    <a:pt x="132" y="296"/>
                    <a:pt x="168" y="308"/>
                    <a:pt x="204" y="308"/>
                  </a:cubicBezTo>
                  <a:cubicBezTo>
                    <a:pt x="285" y="308"/>
                    <a:pt x="363" y="243"/>
                    <a:pt x="358" y="147"/>
                  </a:cubicBezTo>
                  <a:cubicBezTo>
                    <a:pt x="355" y="64"/>
                    <a:pt x="286" y="0"/>
                    <a:pt x="2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10"/>
            <p:cNvSpPr/>
            <p:nvPr/>
          </p:nvSpPr>
          <p:spPr>
            <a:xfrm>
              <a:off x="2133375" y="430700"/>
              <a:ext cx="18150" cy="15400"/>
            </a:xfrm>
            <a:custGeom>
              <a:avLst/>
              <a:gdLst/>
              <a:ahLst/>
              <a:cxnLst/>
              <a:rect l="l" t="t" r="r" b="b"/>
              <a:pathLst>
                <a:path w="726" h="616" extrusionOk="0">
                  <a:moveTo>
                    <a:pt x="411" y="1"/>
                  </a:moveTo>
                  <a:cubicBezTo>
                    <a:pt x="407" y="1"/>
                    <a:pt x="402" y="1"/>
                    <a:pt x="397" y="1"/>
                  </a:cubicBezTo>
                  <a:cubicBezTo>
                    <a:pt x="122" y="13"/>
                    <a:pt x="1" y="351"/>
                    <a:pt x="204" y="535"/>
                  </a:cubicBezTo>
                  <a:cubicBezTo>
                    <a:pt x="265" y="591"/>
                    <a:pt x="337" y="616"/>
                    <a:pt x="409" y="616"/>
                  </a:cubicBezTo>
                  <a:cubicBezTo>
                    <a:pt x="571" y="616"/>
                    <a:pt x="726" y="485"/>
                    <a:pt x="718" y="294"/>
                  </a:cubicBezTo>
                  <a:cubicBezTo>
                    <a:pt x="710" y="129"/>
                    <a:pt x="574" y="1"/>
                    <a:pt x="4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10"/>
            <p:cNvSpPr/>
            <p:nvPr/>
          </p:nvSpPr>
          <p:spPr>
            <a:xfrm>
              <a:off x="2066225" y="1038575"/>
              <a:ext cx="27325" cy="23175"/>
            </a:xfrm>
            <a:custGeom>
              <a:avLst/>
              <a:gdLst/>
              <a:ahLst/>
              <a:cxnLst/>
              <a:rect l="l" t="t" r="r" b="b"/>
              <a:pathLst>
                <a:path w="1093" h="927" extrusionOk="0">
                  <a:moveTo>
                    <a:pt x="618" y="0"/>
                  </a:moveTo>
                  <a:cubicBezTo>
                    <a:pt x="611" y="0"/>
                    <a:pt x="603" y="0"/>
                    <a:pt x="596" y="1"/>
                  </a:cubicBezTo>
                  <a:cubicBezTo>
                    <a:pt x="184" y="19"/>
                    <a:pt x="1" y="527"/>
                    <a:pt x="304" y="805"/>
                  </a:cubicBezTo>
                  <a:cubicBezTo>
                    <a:pt x="397" y="889"/>
                    <a:pt x="506" y="927"/>
                    <a:pt x="613" y="927"/>
                  </a:cubicBezTo>
                  <a:cubicBezTo>
                    <a:pt x="859" y="927"/>
                    <a:pt x="1092" y="728"/>
                    <a:pt x="1080" y="441"/>
                  </a:cubicBezTo>
                  <a:cubicBezTo>
                    <a:pt x="1068" y="193"/>
                    <a:pt x="864" y="0"/>
                    <a:pt x="6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10"/>
            <p:cNvSpPr/>
            <p:nvPr/>
          </p:nvSpPr>
          <p:spPr>
            <a:xfrm>
              <a:off x="2277550" y="905675"/>
              <a:ext cx="18225" cy="15475"/>
            </a:xfrm>
            <a:custGeom>
              <a:avLst/>
              <a:gdLst/>
              <a:ahLst/>
              <a:cxnLst/>
              <a:rect l="l" t="t" r="r" b="b"/>
              <a:pathLst>
                <a:path w="729" h="619" extrusionOk="0">
                  <a:moveTo>
                    <a:pt x="411" y="0"/>
                  </a:moveTo>
                  <a:cubicBezTo>
                    <a:pt x="407" y="0"/>
                    <a:pt x="402" y="0"/>
                    <a:pt x="398" y="1"/>
                  </a:cubicBezTo>
                  <a:cubicBezTo>
                    <a:pt x="123" y="13"/>
                    <a:pt x="1" y="351"/>
                    <a:pt x="204" y="537"/>
                  </a:cubicBezTo>
                  <a:cubicBezTo>
                    <a:pt x="265" y="593"/>
                    <a:pt x="338" y="618"/>
                    <a:pt x="410" y="618"/>
                  </a:cubicBezTo>
                  <a:cubicBezTo>
                    <a:pt x="573" y="618"/>
                    <a:pt x="729" y="487"/>
                    <a:pt x="719" y="295"/>
                  </a:cubicBezTo>
                  <a:cubicBezTo>
                    <a:pt x="712" y="130"/>
                    <a:pt x="575" y="0"/>
                    <a:pt x="4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6" name="Google Shape;6396;p10"/>
            <p:cNvSpPr/>
            <p:nvPr/>
          </p:nvSpPr>
          <p:spPr>
            <a:xfrm>
              <a:off x="1907350" y="1082400"/>
              <a:ext cx="7100" cy="6025"/>
            </a:xfrm>
            <a:custGeom>
              <a:avLst/>
              <a:gdLst/>
              <a:ahLst/>
              <a:cxnLst/>
              <a:rect l="l" t="t" r="r" b="b"/>
              <a:pathLst>
                <a:path w="284" h="241" extrusionOk="0">
                  <a:moveTo>
                    <a:pt x="160" y="0"/>
                  </a:moveTo>
                  <a:cubicBezTo>
                    <a:pt x="158" y="0"/>
                    <a:pt x="156" y="0"/>
                    <a:pt x="154" y="0"/>
                  </a:cubicBezTo>
                  <a:cubicBezTo>
                    <a:pt x="47" y="5"/>
                    <a:pt x="1" y="137"/>
                    <a:pt x="79" y="209"/>
                  </a:cubicBezTo>
                  <a:cubicBezTo>
                    <a:pt x="103" y="231"/>
                    <a:pt x="131" y="241"/>
                    <a:pt x="159" y="241"/>
                  </a:cubicBezTo>
                  <a:cubicBezTo>
                    <a:pt x="223" y="241"/>
                    <a:pt x="284" y="189"/>
                    <a:pt x="280" y="115"/>
                  </a:cubicBezTo>
                  <a:cubicBezTo>
                    <a:pt x="277" y="50"/>
                    <a:pt x="223"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10"/>
            <p:cNvSpPr/>
            <p:nvPr/>
          </p:nvSpPr>
          <p:spPr>
            <a:xfrm>
              <a:off x="1982425" y="1185425"/>
              <a:ext cx="7125" cy="6025"/>
            </a:xfrm>
            <a:custGeom>
              <a:avLst/>
              <a:gdLst/>
              <a:ahLst/>
              <a:cxnLst/>
              <a:rect l="l" t="t" r="r" b="b"/>
              <a:pathLst>
                <a:path w="285" h="241" extrusionOk="0">
                  <a:moveTo>
                    <a:pt x="161" y="1"/>
                  </a:moveTo>
                  <a:cubicBezTo>
                    <a:pt x="159" y="1"/>
                    <a:pt x="158" y="1"/>
                    <a:pt x="156" y="1"/>
                  </a:cubicBezTo>
                  <a:cubicBezTo>
                    <a:pt x="49" y="5"/>
                    <a:pt x="1" y="138"/>
                    <a:pt x="81" y="208"/>
                  </a:cubicBezTo>
                  <a:cubicBezTo>
                    <a:pt x="104" y="230"/>
                    <a:pt x="133" y="240"/>
                    <a:pt x="161" y="240"/>
                  </a:cubicBezTo>
                  <a:cubicBezTo>
                    <a:pt x="224" y="240"/>
                    <a:pt x="285" y="189"/>
                    <a:pt x="280" y="115"/>
                  </a:cubicBezTo>
                  <a:cubicBezTo>
                    <a:pt x="278"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10"/>
            <p:cNvSpPr/>
            <p:nvPr/>
          </p:nvSpPr>
          <p:spPr>
            <a:xfrm>
              <a:off x="2249000" y="1047475"/>
              <a:ext cx="7100" cy="6025"/>
            </a:xfrm>
            <a:custGeom>
              <a:avLst/>
              <a:gdLst/>
              <a:ahLst/>
              <a:cxnLst/>
              <a:rect l="l" t="t" r="r" b="b"/>
              <a:pathLst>
                <a:path w="284" h="241" extrusionOk="0">
                  <a:moveTo>
                    <a:pt x="161" y="1"/>
                  </a:moveTo>
                  <a:cubicBezTo>
                    <a:pt x="159" y="1"/>
                    <a:pt x="157" y="1"/>
                    <a:pt x="155" y="1"/>
                  </a:cubicBezTo>
                  <a:cubicBezTo>
                    <a:pt x="49" y="6"/>
                    <a:pt x="0" y="136"/>
                    <a:pt x="80" y="208"/>
                  </a:cubicBezTo>
                  <a:cubicBezTo>
                    <a:pt x="104" y="230"/>
                    <a:pt x="132" y="240"/>
                    <a:pt x="159" y="240"/>
                  </a:cubicBezTo>
                  <a:cubicBezTo>
                    <a:pt x="223" y="240"/>
                    <a:pt x="283" y="189"/>
                    <a:pt x="280" y="115"/>
                  </a:cubicBezTo>
                  <a:cubicBezTo>
                    <a:pt x="277" y="51"/>
                    <a:pt x="225"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10"/>
            <p:cNvSpPr/>
            <p:nvPr/>
          </p:nvSpPr>
          <p:spPr>
            <a:xfrm>
              <a:off x="1551275" y="1097000"/>
              <a:ext cx="7100" cy="6025"/>
            </a:xfrm>
            <a:custGeom>
              <a:avLst/>
              <a:gdLst/>
              <a:ahLst/>
              <a:cxnLst/>
              <a:rect l="l" t="t" r="r" b="b"/>
              <a:pathLst>
                <a:path w="284" h="241" extrusionOk="0">
                  <a:moveTo>
                    <a:pt x="161" y="1"/>
                  </a:moveTo>
                  <a:cubicBezTo>
                    <a:pt x="159" y="1"/>
                    <a:pt x="158" y="1"/>
                    <a:pt x="156" y="1"/>
                  </a:cubicBezTo>
                  <a:cubicBezTo>
                    <a:pt x="48" y="6"/>
                    <a:pt x="1" y="136"/>
                    <a:pt x="79" y="208"/>
                  </a:cubicBezTo>
                  <a:cubicBezTo>
                    <a:pt x="103" y="231"/>
                    <a:pt x="132" y="240"/>
                    <a:pt x="160" y="240"/>
                  </a:cubicBezTo>
                  <a:cubicBezTo>
                    <a:pt x="224" y="240"/>
                    <a:pt x="284" y="189"/>
                    <a:pt x="281" y="115"/>
                  </a:cubicBezTo>
                  <a:cubicBezTo>
                    <a:pt x="278" y="51"/>
                    <a:pt x="224"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10"/>
            <p:cNvSpPr/>
            <p:nvPr/>
          </p:nvSpPr>
          <p:spPr>
            <a:xfrm>
              <a:off x="1429025" y="1343225"/>
              <a:ext cx="31700" cy="26975"/>
            </a:xfrm>
            <a:custGeom>
              <a:avLst/>
              <a:gdLst/>
              <a:ahLst/>
              <a:cxnLst/>
              <a:rect l="l" t="t" r="r" b="b"/>
              <a:pathLst>
                <a:path w="1268" h="1079" extrusionOk="0">
                  <a:moveTo>
                    <a:pt x="722" y="1"/>
                  </a:moveTo>
                  <a:cubicBezTo>
                    <a:pt x="713" y="1"/>
                    <a:pt x="704" y="1"/>
                    <a:pt x="694" y="2"/>
                  </a:cubicBezTo>
                  <a:cubicBezTo>
                    <a:pt x="215" y="23"/>
                    <a:pt x="0" y="613"/>
                    <a:pt x="355" y="936"/>
                  </a:cubicBezTo>
                  <a:cubicBezTo>
                    <a:pt x="456" y="1030"/>
                    <a:pt x="587" y="1078"/>
                    <a:pt x="719" y="1078"/>
                  </a:cubicBezTo>
                  <a:cubicBezTo>
                    <a:pt x="796" y="1078"/>
                    <a:pt x="874" y="1062"/>
                    <a:pt x="947" y="1028"/>
                  </a:cubicBezTo>
                  <a:cubicBezTo>
                    <a:pt x="1144" y="935"/>
                    <a:pt x="1267" y="734"/>
                    <a:pt x="1257" y="516"/>
                  </a:cubicBezTo>
                  <a:cubicBezTo>
                    <a:pt x="1243" y="227"/>
                    <a:pt x="1007" y="1"/>
                    <a:pt x="7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1" name="Google Shape;6401;p10"/>
            <p:cNvSpPr/>
            <p:nvPr/>
          </p:nvSpPr>
          <p:spPr>
            <a:xfrm>
              <a:off x="793525" y="1108700"/>
              <a:ext cx="50000" cy="47700"/>
            </a:xfrm>
            <a:custGeom>
              <a:avLst/>
              <a:gdLst/>
              <a:ahLst/>
              <a:cxnLst/>
              <a:rect l="l" t="t" r="r" b="b"/>
              <a:pathLst>
                <a:path w="2000" h="1908" extrusionOk="0">
                  <a:moveTo>
                    <a:pt x="1028" y="0"/>
                  </a:moveTo>
                  <a:cubicBezTo>
                    <a:pt x="796" y="0"/>
                    <a:pt x="567" y="85"/>
                    <a:pt x="388" y="247"/>
                  </a:cubicBezTo>
                  <a:cubicBezTo>
                    <a:pt x="103" y="506"/>
                    <a:pt x="1" y="911"/>
                    <a:pt x="130" y="1275"/>
                  </a:cubicBezTo>
                  <a:cubicBezTo>
                    <a:pt x="269" y="1664"/>
                    <a:pt x="637" y="1907"/>
                    <a:pt x="1029" y="1907"/>
                  </a:cubicBezTo>
                  <a:cubicBezTo>
                    <a:pt x="1135" y="1907"/>
                    <a:pt x="1243" y="1890"/>
                    <a:pt x="1349" y="1852"/>
                  </a:cubicBezTo>
                  <a:cubicBezTo>
                    <a:pt x="1712" y="1722"/>
                    <a:pt x="1962" y="1386"/>
                    <a:pt x="1980" y="1002"/>
                  </a:cubicBezTo>
                  <a:cubicBezTo>
                    <a:pt x="2000" y="615"/>
                    <a:pt x="1785" y="258"/>
                    <a:pt x="1436" y="92"/>
                  </a:cubicBezTo>
                  <a:cubicBezTo>
                    <a:pt x="1306" y="30"/>
                    <a:pt x="1166" y="0"/>
                    <a:pt x="10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2" name="Google Shape;6402;p10"/>
            <p:cNvSpPr/>
            <p:nvPr/>
          </p:nvSpPr>
          <p:spPr>
            <a:xfrm>
              <a:off x="885025" y="1875300"/>
              <a:ext cx="47300" cy="45125"/>
            </a:xfrm>
            <a:custGeom>
              <a:avLst/>
              <a:gdLst/>
              <a:ahLst/>
              <a:cxnLst/>
              <a:rect l="l" t="t" r="r" b="b"/>
              <a:pathLst>
                <a:path w="1892" h="1805" extrusionOk="0">
                  <a:moveTo>
                    <a:pt x="972" y="0"/>
                  </a:moveTo>
                  <a:cubicBezTo>
                    <a:pt x="753" y="0"/>
                    <a:pt x="536" y="80"/>
                    <a:pt x="367" y="233"/>
                  </a:cubicBezTo>
                  <a:cubicBezTo>
                    <a:pt x="97" y="478"/>
                    <a:pt x="0" y="861"/>
                    <a:pt x="124" y="1206"/>
                  </a:cubicBezTo>
                  <a:cubicBezTo>
                    <a:pt x="255" y="1574"/>
                    <a:pt x="601" y="1804"/>
                    <a:pt x="972" y="1804"/>
                  </a:cubicBezTo>
                  <a:cubicBezTo>
                    <a:pt x="1073" y="1804"/>
                    <a:pt x="1176" y="1787"/>
                    <a:pt x="1277" y="1751"/>
                  </a:cubicBezTo>
                  <a:cubicBezTo>
                    <a:pt x="1619" y="1629"/>
                    <a:pt x="1855" y="1311"/>
                    <a:pt x="1873" y="947"/>
                  </a:cubicBezTo>
                  <a:cubicBezTo>
                    <a:pt x="1891" y="583"/>
                    <a:pt x="1688" y="244"/>
                    <a:pt x="1359" y="87"/>
                  </a:cubicBezTo>
                  <a:cubicBezTo>
                    <a:pt x="1235" y="29"/>
                    <a:pt x="1103"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3" name="Google Shape;6403;p10"/>
            <p:cNvSpPr/>
            <p:nvPr/>
          </p:nvSpPr>
          <p:spPr>
            <a:xfrm>
              <a:off x="943025" y="1701275"/>
              <a:ext cx="27350" cy="24850"/>
            </a:xfrm>
            <a:custGeom>
              <a:avLst/>
              <a:gdLst/>
              <a:ahLst/>
              <a:cxnLst/>
              <a:rect l="l" t="t" r="r" b="b"/>
              <a:pathLst>
                <a:path w="1094" h="994" extrusionOk="0">
                  <a:moveTo>
                    <a:pt x="587" y="1"/>
                  </a:moveTo>
                  <a:cubicBezTo>
                    <a:pt x="267" y="1"/>
                    <a:pt x="1" y="323"/>
                    <a:pt x="121" y="663"/>
                  </a:cubicBezTo>
                  <a:cubicBezTo>
                    <a:pt x="195" y="866"/>
                    <a:pt x="385" y="993"/>
                    <a:pt x="588" y="993"/>
                  </a:cubicBezTo>
                  <a:cubicBezTo>
                    <a:pt x="644" y="993"/>
                    <a:pt x="700" y="984"/>
                    <a:pt x="756" y="964"/>
                  </a:cubicBezTo>
                  <a:cubicBezTo>
                    <a:pt x="945" y="898"/>
                    <a:pt x="1074" y="722"/>
                    <a:pt x="1085" y="522"/>
                  </a:cubicBezTo>
                  <a:cubicBezTo>
                    <a:pt x="1094" y="322"/>
                    <a:pt x="983" y="136"/>
                    <a:pt x="801" y="50"/>
                  </a:cubicBezTo>
                  <a:cubicBezTo>
                    <a:pt x="729" y="16"/>
                    <a:pt x="657" y="1"/>
                    <a:pt x="58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10"/>
            <p:cNvSpPr/>
            <p:nvPr/>
          </p:nvSpPr>
          <p:spPr>
            <a:xfrm>
              <a:off x="814025" y="1782400"/>
              <a:ext cx="27400" cy="24900"/>
            </a:xfrm>
            <a:custGeom>
              <a:avLst/>
              <a:gdLst/>
              <a:ahLst/>
              <a:cxnLst/>
              <a:rect l="l" t="t" r="r" b="b"/>
              <a:pathLst>
                <a:path w="1096" h="996" extrusionOk="0">
                  <a:moveTo>
                    <a:pt x="588" y="1"/>
                  </a:moveTo>
                  <a:cubicBezTo>
                    <a:pt x="267" y="1"/>
                    <a:pt x="1" y="323"/>
                    <a:pt x="123" y="665"/>
                  </a:cubicBezTo>
                  <a:cubicBezTo>
                    <a:pt x="195" y="868"/>
                    <a:pt x="386" y="995"/>
                    <a:pt x="589" y="995"/>
                  </a:cubicBezTo>
                  <a:cubicBezTo>
                    <a:pt x="644" y="995"/>
                    <a:pt x="701" y="986"/>
                    <a:pt x="756" y="966"/>
                  </a:cubicBezTo>
                  <a:cubicBezTo>
                    <a:pt x="945" y="898"/>
                    <a:pt x="1076" y="724"/>
                    <a:pt x="1085" y="524"/>
                  </a:cubicBezTo>
                  <a:cubicBezTo>
                    <a:pt x="1095" y="324"/>
                    <a:pt x="984" y="136"/>
                    <a:pt x="802" y="50"/>
                  </a:cubicBezTo>
                  <a:cubicBezTo>
                    <a:pt x="731" y="16"/>
                    <a:pt x="658" y="1"/>
                    <a:pt x="5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10"/>
            <p:cNvSpPr/>
            <p:nvPr/>
          </p:nvSpPr>
          <p:spPr>
            <a:xfrm>
              <a:off x="1061975" y="1289400"/>
              <a:ext cx="34675" cy="33100"/>
            </a:xfrm>
            <a:custGeom>
              <a:avLst/>
              <a:gdLst/>
              <a:ahLst/>
              <a:cxnLst/>
              <a:rect l="l" t="t" r="r" b="b"/>
              <a:pathLst>
                <a:path w="1387" h="1324" extrusionOk="0">
                  <a:moveTo>
                    <a:pt x="714" y="0"/>
                  </a:moveTo>
                  <a:cubicBezTo>
                    <a:pt x="553" y="0"/>
                    <a:pt x="394" y="59"/>
                    <a:pt x="269" y="172"/>
                  </a:cubicBezTo>
                  <a:cubicBezTo>
                    <a:pt x="71" y="351"/>
                    <a:pt x="0" y="632"/>
                    <a:pt x="90" y="884"/>
                  </a:cubicBezTo>
                  <a:cubicBezTo>
                    <a:pt x="187" y="1155"/>
                    <a:pt x="442" y="1323"/>
                    <a:pt x="713" y="1323"/>
                  </a:cubicBezTo>
                  <a:cubicBezTo>
                    <a:pt x="788" y="1323"/>
                    <a:pt x="863" y="1311"/>
                    <a:pt x="937" y="1284"/>
                  </a:cubicBezTo>
                  <a:cubicBezTo>
                    <a:pt x="1188" y="1194"/>
                    <a:pt x="1361" y="961"/>
                    <a:pt x="1374" y="694"/>
                  </a:cubicBezTo>
                  <a:cubicBezTo>
                    <a:pt x="1386" y="428"/>
                    <a:pt x="1237" y="178"/>
                    <a:pt x="997" y="64"/>
                  </a:cubicBezTo>
                  <a:cubicBezTo>
                    <a:pt x="906" y="21"/>
                    <a:pt x="810" y="0"/>
                    <a:pt x="7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10"/>
            <p:cNvSpPr/>
            <p:nvPr/>
          </p:nvSpPr>
          <p:spPr>
            <a:xfrm>
              <a:off x="432350" y="1799425"/>
              <a:ext cx="34675" cy="33100"/>
            </a:xfrm>
            <a:custGeom>
              <a:avLst/>
              <a:gdLst/>
              <a:ahLst/>
              <a:cxnLst/>
              <a:rect l="l" t="t" r="r" b="b"/>
              <a:pathLst>
                <a:path w="1387" h="1324" extrusionOk="0">
                  <a:moveTo>
                    <a:pt x="713" y="0"/>
                  </a:moveTo>
                  <a:cubicBezTo>
                    <a:pt x="553" y="0"/>
                    <a:pt x="394" y="59"/>
                    <a:pt x="269" y="172"/>
                  </a:cubicBezTo>
                  <a:cubicBezTo>
                    <a:pt x="71" y="351"/>
                    <a:pt x="0" y="632"/>
                    <a:pt x="90" y="884"/>
                  </a:cubicBezTo>
                  <a:cubicBezTo>
                    <a:pt x="187" y="1155"/>
                    <a:pt x="441" y="1323"/>
                    <a:pt x="712" y="1323"/>
                  </a:cubicBezTo>
                  <a:cubicBezTo>
                    <a:pt x="786" y="1323"/>
                    <a:pt x="861" y="1311"/>
                    <a:pt x="935" y="1284"/>
                  </a:cubicBezTo>
                  <a:cubicBezTo>
                    <a:pt x="1188" y="1194"/>
                    <a:pt x="1360" y="961"/>
                    <a:pt x="1374" y="695"/>
                  </a:cubicBezTo>
                  <a:cubicBezTo>
                    <a:pt x="1386" y="427"/>
                    <a:pt x="1237" y="179"/>
                    <a:pt x="995" y="64"/>
                  </a:cubicBezTo>
                  <a:cubicBezTo>
                    <a:pt x="905" y="21"/>
                    <a:pt x="809"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10"/>
            <p:cNvSpPr/>
            <p:nvPr/>
          </p:nvSpPr>
          <p:spPr>
            <a:xfrm>
              <a:off x="1501375" y="1424425"/>
              <a:ext cx="20025" cy="16575"/>
            </a:xfrm>
            <a:custGeom>
              <a:avLst/>
              <a:gdLst/>
              <a:ahLst/>
              <a:cxnLst/>
              <a:rect l="l" t="t" r="r" b="b"/>
              <a:pathLst>
                <a:path w="801" h="663" extrusionOk="0">
                  <a:moveTo>
                    <a:pt x="392" y="0"/>
                  </a:moveTo>
                  <a:cubicBezTo>
                    <a:pt x="178" y="0"/>
                    <a:pt x="1" y="215"/>
                    <a:pt x="82" y="444"/>
                  </a:cubicBezTo>
                  <a:cubicBezTo>
                    <a:pt x="131" y="579"/>
                    <a:pt x="258" y="662"/>
                    <a:pt x="394" y="662"/>
                  </a:cubicBezTo>
                  <a:cubicBezTo>
                    <a:pt x="430" y="662"/>
                    <a:pt x="468" y="656"/>
                    <a:pt x="504" y="643"/>
                  </a:cubicBezTo>
                  <a:cubicBezTo>
                    <a:pt x="781" y="544"/>
                    <a:pt x="801" y="159"/>
                    <a:pt x="534" y="33"/>
                  </a:cubicBezTo>
                  <a:cubicBezTo>
                    <a:pt x="487" y="11"/>
                    <a:pt x="438"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10"/>
            <p:cNvSpPr/>
            <p:nvPr/>
          </p:nvSpPr>
          <p:spPr>
            <a:xfrm>
              <a:off x="551675" y="1182850"/>
              <a:ext cx="27400" cy="24850"/>
            </a:xfrm>
            <a:custGeom>
              <a:avLst/>
              <a:gdLst/>
              <a:ahLst/>
              <a:cxnLst/>
              <a:rect l="l" t="t" r="r" b="b"/>
              <a:pathLst>
                <a:path w="1096" h="994" extrusionOk="0">
                  <a:moveTo>
                    <a:pt x="588" y="0"/>
                  </a:moveTo>
                  <a:cubicBezTo>
                    <a:pt x="267" y="0"/>
                    <a:pt x="1" y="323"/>
                    <a:pt x="123" y="664"/>
                  </a:cubicBezTo>
                  <a:cubicBezTo>
                    <a:pt x="195" y="867"/>
                    <a:pt x="386" y="994"/>
                    <a:pt x="590" y="994"/>
                  </a:cubicBezTo>
                  <a:cubicBezTo>
                    <a:pt x="645" y="994"/>
                    <a:pt x="701" y="984"/>
                    <a:pt x="755" y="965"/>
                  </a:cubicBezTo>
                  <a:cubicBezTo>
                    <a:pt x="945" y="897"/>
                    <a:pt x="1074" y="723"/>
                    <a:pt x="1085" y="522"/>
                  </a:cubicBezTo>
                  <a:cubicBezTo>
                    <a:pt x="1095" y="322"/>
                    <a:pt x="982" y="135"/>
                    <a:pt x="802" y="50"/>
                  </a:cubicBezTo>
                  <a:cubicBezTo>
                    <a:pt x="730" y="16"/>
                    <a:pt x="658" y="0"/>
                    <a:pt x="5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10"/>
            <p:cNvSpPr/>
            <p:nvPr/>
          </p:nvSpPr>
          <p:spPr>
            <a:xfrm>
              <a:off x="533775" y="1405750"/>
              <a:ext cx="20000" cy="16550"/>
            </a:xfrm>
            <a:custGeom>
              <a:avLst/>
              <a:gdLst/>
              <a:ahLst/>
              <a:cxnLst/>
              <a:rect l="l" t="t" r="r" b="b"/>
              <a:pathLst>
                <a:path w="800" h="662" extrusionOk="0">
                  <a:moveTo>
                    <a:pt x="392" y="0"/>
                  </a:moveTo>
                  <a:cubicBezTo>
                    <a:pt x="179" y="0"/>
                    <a:pt x="1" y="215"/>
                    <a:pt x="81" y="442"/>
                  </a:cubicBezTo>
                  <a:cubicBezTo>
                    <a:pt x="129" y="578"/>
                    <a:pt x="257" y="661"/>
                    <a:pt x="392" y="661"/>
                  </a:cubicBezTo>
                  <a:cubicBezTo>
                    <a:pt x="429" y="661"/>
                    <a:pt x="467" y="655"/>
                    <a:pt x="503" y="642"/>
                  </a:cubicBezTo>
                  <a:cubicBezTo>
                    <a:pt x="782" y="544"/>
                    <a:pt x="800" y="159"/>
                    <a:pt x="535" y="33"/>
                  </a:cubicBezTo>
                  <a:cubicBezTo>
                    <a:pt x="487" y="11"/>
                    <a:pt x="439" y="0"/>
                    <a:pt x="3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10"/>
            <p:cNvSpPr/>
            <p:nvPr/>
          </p:nvSpPr>
          <p:spPr>
            <a:xfrm>
              <a:off x="1342375" y="1716200"/>
              <a:ext cx="37300" cy="35600"/>
            </a:xfrm>
            <a:custGeom>
              <a:avLst/>
              <a:gdLst/>
              <a:ahLst/>
              <a:cxnLst/>
              <a:rect l="l" t="t" r="r" b="b"/>
              <a:pathLst>
                <a:path w="1492" h="1424" extrusionOk="0">
                  <a:moveTo>
                    <a:pt x="766" y="1"/>
                  </a:moveTo>
                  <a:cubicBezTo>
                    <a:pt x="593" y="1"/>
                    <a:pt x="422" y="64"/>
                    <a:pt x="289" y="185"/>
                  </a:cubicBezTo>
                  <a:cubicBezTo>
                    <a:pt x="75" y="378"/>
                    <a:pt x="0" y="680"/>
                    <a:pt x="96" y="952"/>
                  </a:cubicBezTo>
                  <a:cubicBezTo>
                    <a:pt x="200" y="1242"/>
                    <a:pt x="474" y="1423"/>
                    <a:pt x="766" y="1423"/>
                  </a:cubicBezTo>
                  <a:cubicBezTo>
                    <a:pt x="845" y="1423"/>
                    <a:pt x="926" y="1410"/>
                    <a:pt x="1006" y="1382"/>
                  </a:cubicBezTo>
                  <a:cubicBezTo>
                    <a:pt x="1276" y="1285"/>
                    <a:pt x="1462" y="1034"/>
                    <a:pt x="1476" y="747"/>
                  </a:cubicBezTo>
                  <a:cubicBezTo>
                    <a:pt x="1491" y="460"/>
                    <a:pt x="1330" y="193"/>
                    <a:pt x="1070" y="69"/>
                  </a:cubicBezTo>
                  <a:cubicBezTo>
                    <a:pt x="973" y="23"/>
                    <a:pt x="869" y="1"/>
                    <a:pt x="7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10"/>
            <p:cNvSpPr/>
            <p:nvPr/>
          </p:nvSpPr>
          <p:spPr>
            <a:xfrm>
              <a:off x="1216650" y="1832450"/>
              <a:ext cx="9325" cy="7725"/>
            </a:xfrm>
            <a:custGeom>
              <a:avLst/>
              <a:gdLst/>
              <a:ahLst/>
              <a:cxnLst/>
              <a:rect l="l" t="t" r="r" b="b"/>
              <a:pathLst>
                <a:path w="373" h="309" extrusionOk="0">
                  <a:moveTo>
                    <a:pt x="183" y="0"/>
                  </a:moveTo>
                  <a:cubicBezTo>
                    <a:pt x="83" y="0"/>
                    <a:pt x="1" y="100"/>
                    <a:pt x="39" y="207"/>
                  </a:cubicBezTo>
                  <a:cubicBezTo>
                    <a:pt x="61" y="269"/>
                    <a:pt x="120" y="309"/>
                    <a:pt x="184" y="309"/>
                  </a:cubicBezTo>
                  <a:cubicBezTo>
                    <a:pt x="201" y="309"/>
                    <a:pt x="219" y="306"/>
                    <a:pt x="236" y="300"/>
                  </a:cubicBezTo>
                  <a:cubicBezTo>
                    <a:pt x="364" y="253"/>
                    <a:pt x="373" y="74"/>
                    <a:pt x="249" y="16"/>
                  </a:cubicBezTo>
                  <a:cubicBezTo>
                    <a:pt x="227" y="5"/>
                    <a:pt x="204"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2" name="Google Shape;6412;p10"/>
            <p:cNvSpPr/>
            <p:nvPr/>
          </p:nvSpPr>
          <p:spPr>
            <a:xfrm>
              <a:off x="580325" y="2069100"/>
              <a:ext cx="25500" cy="23125"/>
            </a:xfrm>
            <a:custGeom>
              <a:avLst/>
              <a:gdLst/>
              <a:ahLst/>
              <a:cxnLst/>
              <a:rect l="l" t="t" r="r" b="b"/>
              <a:pathLst>
                <a:path w="1020" h="925" extrusionOk="0">
                  <a:moveTo>
                    <a:pt x="548" y="0"/>
                  </a:moveTo>
                  <a:cubicBezTo>
                    <a:pt x="250" y="0"/>
                    <a:pt x="1" y="300"/>
                    <a:pt x="114" y="619"/>
                  </a:cubicBezTo>
                  <a:cubicBezTo>
                    <a:pt x="182" y="807"/>
                    <a:pt x="360" y="924"/>
                    <a:pt x="550" y="924"/>
                  </a:cubicBezTo>
                  <a:cubicBezTo>
                    <a:pt x="601" y="924"/>
                    <a:pt x="653" y="916"/>
                    <a:pt x="704" y="898"/>
                  </a:cubicBezTo>
                  <a:cubicBezTo>
                    <a:pt x="880" y="835"/>
                    <a:pt x="1000" y="673"/>
                    <a:pt x="1010" y="486"/>
                  </a:cubicBezTo>
                  <a:cubicBezTo>
                    <a:pt x="1019" y="300"/>
                    <a:pt x="916" y="126"/>
                    <a:pt x="747" y="46"/>
                  </a:cubicBezTo>
                  <a:cubicBezTo>
                    <a:pt x="681" y="14"/>
                    <a:pt x="613" y="0"/>
                    <a:pt x="5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3" name="Google Shape;6413;p10"/>
            <p:cNvSpPr/>
            <p:nvPr/>
          </p:nvSpPr>
          <p:spPr>
            <a:xfrm>
              <a:off x="775850" y="1618650"/>
              <a:ext cx="25550" cy="23225"/>
            </a:xfrm>
            <a:custGeom>
              <a:avLst/>
              <a:gdLst/>
              <a:ahLst/>
              <a:cxnLst/>
              <a:rect l="l" t="t" r="r" b="b"/>
              <a:pathLst>
                <a:path w="1022" h="929" extrusionOk="0">
                  <a:moveTo>
                    <a:pt x="548" y="1"/>
                  </a:moveTo>
                  <a:cubicBezTo>
                    <a:pt x="249" y="1"/>
                    <a:pt x="0" y="302"/>
                    <a:pt x="114" y="621"/>
                  </a:cubicBezTo>
                  <a:cubicBezTo>
                    <a:pt x="181" y="810"/>
                    <a:pt x="359" y="928"/>
                    <a:pt x="549" y="928"/>
                  </a:cubicBezTo>
                  <a:cubicBezTo>
                    <a:pt x="601" y="928"/>
                    <a:pt x="654" y="919"/>
                    <a:pt x="706" y="901"/>
                  </a:cubicBezTo>
                  <a:cubicBezTo>
                    <a:pt x="882" y="838"/>
                    <a:pt x="1004" y="675"/>
                    <a:pt x="1013" y="489"/>
                  </a:cubicBezTo>
                  <a:cubicBezTo>
                    <a:pt x="1022" y="301"/>
                    <a:pt x="918" y="127"/>
                    <a:pt x="748" y="47"/>
                  </a:cubicBezTo>
                  <a:cubicBezTo>
                    <a:pt x="681" y="15"/>
                    <a:pt x="613" y="1"/>
                    <a:pt x="5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4" name="Google Shape;6414;p10"/>
            <p:cNvSpPr/>
            <p:nvPr/>
          </p:nvSpPr>
          <p:spPr>
            <a:xfrm>
              <a:off x="623425" y="1813725"/>
              <a:ext cx="18700" cy="15525"/>
            </a:xfrm>
            <a:custGeom>
              <a:avLst/>
              <a:gdLst/>
              <a:ahLst/>
              <a:cxnLst/>
              <a:rect l="l" t="t" r="r" b="b"/>
              <a:pathLst>
                <a:path w="748" h="621" extrusionOk="0">
                  <a:moveTo>
                    <a:pt x="367" y="1"/>
                  </a:moveTo>
                  <a:cubicBezTo>
                    <a:pt x="167" y="1"/>
                    <a:pt x="0" y="202"/>
                    <a:pt x="77" y="414"/>
                  </a:cubicBezTo>
                  <a:cubicBezTo>
                    <a:pt x="122" y="541"/>
                    <a:pt x="241" y="620"/>
                    <a:pt x="368" y="620"/>
                  </a:cubicBezTo>
                  <a:cubicBezTo>
                    <a:pt x="402" y="620"/>
                    <a:pt x="437" y="615"/>
                    <a:pt x="471" y="602"/>
                  </a:cubicBezTo>
                  <a:cubicBezTo>
                    <a:pt x="731" y="509"/>
                    <a:pt x="747" y="150"/>
                    <a:pt x="499" y="31"/>
                  </a:cubicBezTo>
                  <a:cubicBezTo>
                    <a:pt x="455" y="10"/>
                    <a:pt x="410" y="1"/>
                    <a:pt x="3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5" name="Google Shape;6415;p10"/>
            <p:cNvSpPr/>
            <p:nvPr/>
          </p:nvSpPr>
          <p:spPr>
            <a:xfrm>
              <a:off x="938500" y="1543600"/>
              <a:ext cx="7275" cy="6025"/>
            </a:xfrm>
            <a:custGeom>
              <a:avLst/>
              <a:gdLst/>
              <a:ahLst/>
              <a:cxnLst/>
              <a:rect l="l" t="t" r="r" b="b"/>
              <a:pathLst>
                <a:path w="291" h="241" extrusionOk="0">
                  <a:moveTo>
                    <a:pt x="142" y="0"/>
                  </a:moveTo>
                  <a:cubicBezTo>
                    <a:pt x="65" y="0"/>
                    <a:pt x="1" y="78"/>
                    <a:pt x="30" y="160"/>
                  </a:cubicBezTo>
                  <a:cubicBezTo>
                    <a:pt x="47" y="210"/>
                    <a:pt x="94" y="240"/>
                    <a:pt x="143" y="240"/>
                  </a:cubicBezTo>
                  <a:cubicBezTo>
                    <a:pt x="156" y="240"/>
                    <a:pt x="169" y="238"/>
                    <a:pt x="182" y="234"/>
                  </a:cubicBezTo>
                  <a:cubicBezTo>
                    <a:pt x="283" y="198"/>
                    <a:pt x="290" y="58"/>
                    <a:pt x="194" y="13"/>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6" name="Google Shape;6416;p10"/>
            <p:cNvSpPr/>
            <p:nvPr/>
          </p:nvSpPr>
          <p:spPr>
            <a:xfrm>
              <a:off x="836450" y="1467125"/>
              <a:ext cx="7275" cy="6050"/>
            </a:xfrm>
            <a:custGeom>
              <a:avLst/>
              <a:gdLst/>
              <a:ahLst/>
              <a:cxnLst/>
              <a:rect l="l" t="t" r="r" b="b"/>
              <a:pathLst>
                <a:path w="291" h="242" extrusionOk="0">
                  <a:moveTo>
                    <a:pt x="142" y="1"/>
                  </a:moveTo>
                  <a:cubicBezTo>
                    <a:pt x="65" y="1"/>
                    <a:pt x="0" y="79"/>
                    <a:pt x="30" y="162"/>
                  </a:cubicBezTo>
                  <a:cubicBezTo>
                    <a:pt x="48" y="210"/>
                    <a:pt x="94" y="241"/>
                    <a:pt x="143" y="241"/>
                  </a:cubicBezTo>
                  <a:cubicBezTo>
                    <a:pt x="157" y="241"/>
                    <a:pt x="170" y="239"/>
                    <a:pt x="183" y="234"/>
                  </a:cubicBezTo>
                  <a:cubicBezTo>
                    <a:pt x="284" y="198"/>
                    <a:pt x="290" y="58"/>
                    <a:pt x="194" y="13"/>
                  </a:cubicBezTo>
                  <a:cubicBezTo>
                    <a:pt x="177" y="5"/>
                    <a:pt x="159" y="1"/>
                    <a:pt x="1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7" name="Google Shape;6417;p10"/>
            <p:cNvSpPr/>
            <p:nvPr/>
          </p:nvSpPr>
          <p:spPr>
            <a:xfrm>
              <a:off x="622125" y="1677225"/>
              <a:ext cx="7250" cy="6025"/>
            </a:xfrm>
            <a:custGeom>
              <a:avLst/>
              <a:gdLst/>
              <a:ahLst/>
              <a:cxnLst/>
              <a:rect l="l" t="t" r="r" b="b"/>
              <a:pathLst>
                <a:path w="290" h="241" extrusionOk="0">
                  <a:moveTo>
                    <a:pt x="142" y="0"/>
                  </a:moveTo>
                  <a:cubicBezTo>
                    <a:pt x="64" y="0"/>
                    <a:pt x="0" y="79"/>
                    <a:pt x="30" y="161"/>
                  </a:cubicBezTo>
                  <a:cubicBezTo>
                    <a:pt x="47" y="210"/>
                    <a:pt x="93" y="241"/>
                    <a:pt x="142" y="241"/>
                  </a:cubicBezTo>
                  <a:cubicBezTo>
                    <a:pt x="156" y="241"/>
                    <a:pt x="169" y="238"/>
                    <a:pt x="183" y="234"/>
                  </a:cubicBezTo>
                  <a:cubicBezTo>
                    <a:pt x="284" y="197"/>
                    <a:pt x="290" y="58"/>
                    <a:pt x="194" y="13"/>
                  </a:cubicBezTo>
                  <a:cubicBezTo>
                    <a:pt x="176"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10"/>
            <p:cNvSpPr/>
            <p:nvPr/>
          </p:nvSpPr>
          <p:spPr>
            <a:xfrm>
              <a:off x="1274600" y="1425150"/>
              <a:ext cx="7250" cy="6050"/>
            </a:xfrm>
            <a:custGeom>
              <a:avLst/>
              <a:gdLst/>
              <a:ahLst/>
              <a:cxnLst/>
              <a:rect l="l" t="t" r="r" b="b"/>
              <a:pathLst>
                <a:path w="290" h="242" extrusionOk="0">
                  <a:moveTo>
                    <a:pt x="141" y="1"/>
                  </a:moveTo>
                  <a:cubicBezTo>
                    <a:pt x="64" y="1"/>
                    <a:pt x="0" y="79"/>
                    <a:pt x="30" y="162"/>
                  </a:cubicBezTo>
                  <a:cubicBezTo>
                    <a:pt x="47" y="210"/>
                    <a:pt x="94" y="241"/>
                    <a:pt x="143" y="241"/>
                  </a:cubicBezTo>
                  <a:cubicBezTo>
                    <a:pt x="156" y="241"/>
                    <a:pt x="170" y="239"/>
                    <a:pt x="183" y="234"/>
                  </a:cubicBezTo>
                  <a:cubicBezTo>
                    <a:pt x="284" y="198"/>
                    <a:pt x="290" y="58"/>
                    <a:pt x="193" y="13"/>
                  </a:cubicBezTo>
                  <a:cubicBezTo>
                    <a:pt x="176" y="5"/>
                    <a:pt x="15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10"/>
            <p:cNvSpPr/>
            <p:nvPr/>
          </p:nvSpPr>
          <p:spPr>
            <a:xfrm>
              <a:off x="1290375" y="1137450"/>
              <a:ext cx="29775" cy="27050"/>
            </a:xfrm>
            <a:custGeom>
              <a:avLst/>
              <a:gdLst/>
              <a:ahLst/>
              <a:cxnLst/>
              <a:rect l="l" t="t" r="r" b="b"/>
              <a:pathLst>
                <a:path w="1191" h="1082" extrusionOk="0">
                  <a:moveTo>
                    <a:pt x="639" y="1"/>
                  </a:moveTo>
                  <a:cubicBezTo>
                    <a:pt x="290" y="1"/>
                    <a:pt x="0" y="352"/>
                    <a:pt x="134" y="723"/>
                  </a:cubicBezTo>
                  <a:cubicBezTo>
                    <a:pt x="212" y="943"/>
                    <a:pt x="419" y="1081"/>
                    <a:pt x="640" y="1081"/>
                  </a:cubicBezTo>
                  <a:cubicBezTo>
                    <a:pt x="701" y="1081"/>
                    <a:pt x="762" y="1071"/>
                    <a:pt x="822" y="1049"/>
                  </a:cubicBezTo>
                  <a:cubicBezTo>
                    <a:pt x="1026" y="976"/>
                    <a:pt x="1168" y="786"/>
                    <a:pt x="1178" y="568"/>
                  </a:cubicBezTo>
                  <a:cubicBezTo>
                    <a:pt x="1190" y="351"/>
                    <a:pt x="1068" y="148"/>
                    <a:pt x="872" y="54"/>
                  </a:cubicBezTo>
                  <a:cubicBezTo>
                    <a:pt x="794" y="18"/>
                    <a:pt x="715" y="1"/>
                    <a:pt x="6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10"/>
            <p:cNvSpPr/>
            <p:nvPr/>
          </p:nvSpPr>
          <p:spPr>
            <a:xfrm>
              <a:off x="1137950" y="1544550"/>
              <a:ext cx="16675" cy="14100"/>
            </a:xfrm>
            <a:custGeom>
              <a:avLst/>
              <a:gdLst/>
              <a:ahLst/>
              <a:cxnLst/>
              <a:rect l="l" t="t" r="r" b="b"/>
              <a:pathLst>
                <a:path w="667" h="564" extrusionOk="0">
                  <a:moveTo>
                    <a:pt x="378" y="0"/>
                  </a:moveTo>
                  <a:cubicBezTo>
                    <a:pt x="373" y="0"/>
                    <a:pt x="369" y="0"/>
                    <a:pt x="364" y="0"/>
                  </a:cubicBezTo>
                  <a:cubicBezTo>
                    <a:pt x="113" y="11"/>
                    <a:pt x="0" y="320"/>
                    <a:pt x="187" y="490"/>
                  </a:cubicBezTo>
                  <a:cubicBezTo>
                    <a:pt x="243" y="541"/>
                    <a:pt x="309" y="564"/>
                    <a:pt x="374" y="564"/>
                  </a:cubicBezTo>
                  <a:cubicBezTo>
                    <a:pt x="523" y="564"/>
                    <a:pt x="666" y="443"/>
                    <a:pt x="659" y="268"/>
                  </a:cubicBezTo>
                  <a:cubicBezTo>
                    <a:pt x="651" y="118"/>
                    <a:pt x="527" y="0"/>
                    <a:pt x="3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10"/>
            <p:cNvSpPr/>
            <p:nvPr/>
          </p:nvSpPr>
          <p:spPr>
            <a:xfrm>
              <a:off x="1434600" y="1530850"/>
              <a:ext cx="29500" cy="28175"/>
            </a:xfrm>
            <a:custGeom>
              <a:avLst/>
              <a:gdLst/>
              <a:ahLst/>
              <a:cxnLst/>
              <a:rect l="l" t="t" r="r" b="b"/>
              <a:pathLst>
                <a:path w="1180" h="1127" extrusionOk="0">
                  <a:moveTo>
                    <a:pt x="608" y="1"/>
                  </a:moveTo>
                  <a:cubicBezTo>
                    <a:pt x="599" y="1"/>
                    <a:pt x="591" y="1"/>
                    <a:pt x="583" y="1"/>
                  </a:cubicBezTo>
                  <a:cubicBezTo>
                    <a:pt x="354" y="12"/>
                    <a:pt x="156" y="158"/>
                    <a:pt x="78" y="372"/>
                  </a:cubicBezTo>
                  <a:cubicBezTo>
                    <a:pt x="1" y="586"/>
                    <a:pt x="60" y="826"/>
                    <a:pt x="228" y="980"/>
                  </a:cubicBezTo>
                  <a:cubicBezTo>
                    <a:pt x="334" y="1076"/>
                    <a:pt x="469" y="1127"/>
                    <a:pt x="607" y="1127"/>
                  </a:cubicBezTo>
                  <a:cubicBezTo>
                    <a:pt x="688" y="1127"/>
                    <a:pt x="769" y="1109"/>
                    <a:pt x="846" y="1073"/>
                  </a:cubicBezTo>
                  <a:cubicBezTo>
                    <a:pt x="1052" y="977"/>
                    <a:pt x="1179" y="766"/>
                    <a:pt x="1169" y="538"/>
                  </a:cubicBezTo>
                  <a:cubicBezTo>
                    <a:pt x="1156" y="237"/>
                    <a:pt x="906" y="1"/>
                    <a:pt x="6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2" name="Google Shape;6422;p10"/>
            <p:cNvSpPr/>
            <p:nvPr/>
          </p:nvSpPr>
          <p:spPr>
            <a:xfrm>
              <a:off x="1719925" y="1693775"/>
              <a:ext cx="36850" cy="35225"/>
            </a:xfrm>
            <a:custGeom>
              <a:avLst/>
              <a:gdLst/>
              <a:ahLst/>
              <a:cxnLst/>
              <a:rect l="l" t="t" r="r" b="b"/>
              <a:pathLst>
                <a:path w="1474" h="1409" extrusionOk="0">
                  <a:moveTo>
                    <a:pt x="757" y="1"/>
                  </a:moveTo>
                  <a:cubicBezTo>
                    <a:pt x="747" y="1"/>
                    <a:pt x="737" y="1"/>
                    <a:pt x="727" y="1"/>
                  </a:cubicBezTo>
                  <a:cubicBezTo>
                    <a:pt x="443" y="15"/>
                    <a:pt x="194" y="197"/>
                    <a:pt x="98" y="464"/>
                  </a:cubicBezTo>
                  <a:cubicBezTo>
                    <a:pt x="1" y="732"/>
                    <a:pt x="74" y="1033"/>
                    <a:pt x="285" y="1223"/>
                  </a:cubicBezTo>
                  <a:cubicBezTo>
                    <a:pt x="417" y="1345"/>
                    <a:pt x="587" y="1408"/>
                    <a:pt x="760" y="1408"/>
                  </a:cubicBezTo>
                  <a:cubicBezTo>
                    <a:pt x="860" y="1408"/>
                    <a:pt x="962" y="1387"/>
                    <a:pt x="1057" y="1342"/>
                  </a:cubicBezTo>
                  <a:cubicBezTo>
                    <a:pt x="1314" y="1220"/>
                    <a:pt x="1474" y="957"/>
                    <a:pt x="1462" y="673"/>
                  </a:cubicBezTo>
                  <a:cubicBezTo>
                    <a:pt x="1444" y="296"/>
                    <a:pt x="1131" y="1"/>
                    <a:pt x="7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3" name="Google Shape;6423;p10"/>
            <p:cNvSpPr/>
            <p:nvPr/>
          </p:nvSpPr>
          <p:spPr>
            <a:xfrm>
              <a:off x="1621700" y="791350"/>
              <a:ext cx="34675" cy="33075"/>
            </a:xfrm>
            <a:custGeom>
              <a:avLst/>
              <a:gdLst/>
              <a:ahLst/>
              <a:cxnLst/>
              <a:rect l="l" t="t" r="r" b="b"/>
              <a:pathLst>
                <a:path w="1387" h="1323" extrusionOk="0">
                  <a:moveTo>
                    <a:pt x="713" y="1"/>
                  </a:moveTo>
                  <a:cubicBezTo>
                    <a:pt x="703" y="1"/>
                    <a:pt x="693" y="1"/>
                    <a:pt x="683" y="1"/>
                  </a:cubicBezTo>
                  <a:cubicBezTo>
                    <a:pt x="417" y="13"/>
                    <a:pt x="183" y="185"/>
                    <a:pt x="92" y="437"/>
                  </a:cubicBezTo>
                  <a:cubicBezTo>
                    <a:pt x="1" y="688"/>
                    <a:pt x="70" y="969"/>
                    <a:pt x="267" y="1150"/>
                  </a:cubicBezTo>
                  <a:cubicBezTo>
                    <a:pt x="392" y="1263"/>
                    <a:pt x="552" y="1323"/>
                    <a:pt x="715" y="1323"/>
                  </a:cubicBezTo>
                  <a:cubicBezTo>
                    <a:pt x="809" y="1323"/>
                    <a:pt x="905" y="1302"/>
                    <a:pt x="994" y="1261"/>
                  </a:cubicBezTo>
                  <a:cubicBezTo>
                    <a:pt x="1236" y="1147"/>
                    <a:pt x="1386" y="899"/>
                    <a:pt x="1374" y="633"/>
                  </a:cubicBezTo>
                  <a:cubicBezTo>
                    <a:pt x="1357" y="278"/>
                    <a:pt x="1065"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4" name="Google Shape;6424;p10"/>
            <p:cNvSpPr/>
            <p:nvPr/>
          </p:nvSpPr>
          <p:spPr>
            <a:xfrm>
              <a:off x="2081325" y="1051900"/>
              <a:ext cx="29275" cy="24850"/>
            </a:xfrm>
            <a:custGeom>
              <a:avLst/>
              <a:gdLst/>
              <a:ahLst/>
              <a:cxnLst/>
              <a:rect l="l" t="t" r="r" b="b"/>
              <a:pathLst>
                <a:path w="1171" h="994" extrusionOk="0">
                  <a:moveTo>
                    <a:pt x="662" y="1"/>
                  </a:moveTo>
                  <a:cubicBezTo>
                    <a:pt x="654" y="1"/>
                    <a:pt x="647" y="1"/>
                    <a:pt x="640" y="1"/>
                  </a:cubicBezTo>
                  <a:cubicBezTo>
                    <a:pt x="198" y="21"/>
                    <a:pt x="1" y="565"/>
                    <a:pt x="327" y="863"/>
                  </a:cubicBezTo>
                  <a:cubicBezTo>
                    <a:pt x="426" y="953"/>
                    <a:pt x="543" y="993"/>
                    <a:pt x="658" y="993"/>
                  </a:cubicBezTo>
                  <a:cubicBezTo>
                    <a:pt x="921" y="993"/>
                    <a:pt x="1170" y="781"/>
                    <a:pt x="1157" y="475"/>
                  </a:cubicBezTo>
                  <a:cubicBezTo>
                    <a:pt x="1145" y="209"/>
                    <a:pt x="926" y="1"/>
                    <a:pt x="6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5" name="Google Shape;6425;p10"/>
            <p:cNvSpPr/>
            <p:nvPr/>
          </p:nvSpPr>
          <p:spPr>
            <a:xfrm>
              <a:off x="1130325" y="1359575"/>
              <a:ext cx="34675" cy="33075"/>
            </a:xfrm>
            <a:custGeom>
              <a:avLst/>
              <a:gdLst/>
              <a:ahLst/>
              <a:cxnLst/>
              <a:rect l="l" t="t" r="r" b="b"/>
              <a:pathLst>
                <a:path w="1387" h="1323" extrusionOk="0">
                  <a:moveTo>
                    <a:pt x="715" y="1"/>
                  </a:moveTo>
                  <a:cubicBezTo>
                    <a:pt x="704" y="1"/>
                    <a:pt x="694" y="1"/>
                    <a:pt x="684" y="1"/>
                  </a:cubicBezTo>
                  <a:cubicBezTo>
                    <a:pt x="417" y="13"/>
                    <a:pt x="182" y="186"/>
                    <a:pt x="92" y="437"/>
                  </a:cubicBezTo>
                  <a:cubicBezTo>
                    <a:pt x="0" y="688"/>
                    <a:pt x="69" y="969"/>
                    <a:pt x="268" y="1150"/>
                  </a:cubicBezTo>
                  <a:cubicBezTo>
                    <a:pt x="392" y="1263"/>
                    <a:pt x="552" y="1323"/>
                    <a:pt x="714" y="1323"/>
                  </a:cubicBezTo>
                  <a:cubicBezTo>
                    <a:pt x="809" y="1323"/>
                    <a:pt x="905" y="1303"/>
                    <a:pt x="994" y="1261"/>
                  </a:cubicBezTo>
                  <a:cubicBezTo>
                    <a:pt x="1236" y="1148"/>
                    <a:pt x="1386" y="900"/>
                    <a:pt x="1374" y="633"/>
                  </a:cubicBezTo>
                  <a:cubicBezTo>
                    <a:pt x="1358" y="278"/>
                    <a:pt x="1065"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10"/>
            <p:cNvSpPr/>
            <p:nvPr/>
          </p:nvSpPr>
          <p:spPr>
            <a:xfrm>
              <a:off x="2172825" y="853625"/>
              <a:ext cx="19525" cy="16550"/>
            </a:xfrm>
            <a:custGeom>
              <a:avLst/>
              <a:gdLst/>
              <a:ahLst/>
              <a:cxnLst/>
              <a:rect l="l" t="t" r="r" b="b"/>
              <a:pathLst>
                <a:path w="781" h="662" extrusionOk="0">
                  <a:moveTo>
                    <a:pt x="443" y="0"/>
                  </a:moveTo>
                  <a:cubicBezTo>
                    <a:pt x="437" y="0"/>
                    <a:pt x="432" y="1"/>
                    <a:pt x="426" y="1"/>
                  </a:cubicBezTo>
                  <a:cubicBezTo>
                    <a:pt x="132" y="13"/>
                    <a:pt x="1" y="375"/>
                    <a:pt x="219" y="574"/>
                  </a:cubicBezTo>
                  <a:cubicBezTo>
                    <a:pt x="285" y="634"/>
                    <a:pt x="363" y="662"/>
                    <a:pt x="439" y="662"/>
                  </a:cubicBezTo>
                  <a:cubicBezTo>
                    <a:pt x="614" y="662"/>
                    <a:pt x="780" y="520"/>
                    <a:pt x="772" y="315"/>
                  </a:cubicBezTo>
                  <a:cubicBezTo>
                    <a:pt x="763" y="139"/>
                    <a:pt x="617" y="0"/>
                    <a:pt x="4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10"/>
            <p:cNvSpPr/>
            <p:nvPr/>
          </p:nvSpPr>
          <p:spPr>
            <a:xfrm>
              <a:off x="1996675" y="571375"/>
              <a:ext cx="27350" cy="23200"/>
            </a:xfrm>
            <a:custGeom>
              <a:avLst/>
              <a:gdLst/>
              <a:ahLst/>
              <a:cxnLst/>
              <a:rect l="l" t="t" r="r" b="b"/>
              <a:pathLst>
                <a:path w="1094" h="928" extrusionOk="0">
                  <a:moveTo>
                    <a:pt x="619" y="1"/>
                  </a:moveTo>
                  <a:cubicBezTo>
                    <a:pt x="612" y="1"/>
                    <a:pt x="605" y="1"/>
                    <a:pt x="597" y="1"/>
                  </a:cubicBezTo>
                  <a:cubicBezTo>
                    <a:pt x="185" y="20"/>
                    <a:pt x="1" y="528"/>
                    <a:pt x="306" y="806"/>
                  </a:cubicBezTo>
                  <a:cubicBezTo>
                    <a:pt x="398" y="890"/>
                    <a:pt x="508" y="928"/>
                    <a:pt x="615" y="928"/>
                  </a:cubicBezTo>
                  <a:cubicBezTo>
                    <a:pt x="861" y="928"/>
                    <a:pt x="1093" y="730"/>
                    <a:pt x="1080" y="443"/>
                  </a:cubicBezTo>
                  <a:cubicBezTo>
                    <a:pt x="1070" y="195"/>
                    <a:pt x="865" y="1"/>
                    <a:pt x="6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10"/>
            <p:cNvSpPr/>
            <p:nvPr/>
          </p:nvSpPr>
          <p:spPr>
            <a:xfrm>
              <a:off x="1837800" y="615250"/>
              <a:ext cx="7125" cy="6000"/>
            </a:xfrm>
            <a:custGeom>
              <a:avLst/>
              <a:gdLst/>
              <a:ahLst/>
              <a:cxnLst/>
              <a:rect l="l" t="t" r="r" b="b"/>
              <a:pathLst>
                <a:path w="285" h="240" extrusionOk="0">
                  <a:moveTo>
                    <a:pt x="161" y="0"/>
                  </a:moveTo>
                  <a:cubicBezTo>
                    <a:pt x="159" y="0"/>
                    <a:pt x="157" y="0"/>
                    <a:pt x="155" y="1"/>
                  </a:cubicBezTo>
                  <a:cubicBezTo>
                    <a:pt x="49" y="5"/>
                    <a:pt x="1" y="136"/>
                    <a:pt x="80" y="208"/>
                  </a:cubicBezTo>
                  <a:cubicBezTo>
                    <a:pt x="104" y="230"/>
                    <a:pt x="133" y="240"/>
                    <a:pt x="161" y="240"/>
                  </a:cubicBezTo>
                  <a:cubicBezTo>
                    <a:pt x="224" y="240"/>
                    <a:pt x="284" y="189"/>
                    <a:pt x="280" y="115"/>
                  </a:cubicBezTo>
                  <a:cubicBezTo>
                    <a:pt x="277" y="50"/>
                    <a:pt x="225"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10"/>
            <p:cNvSpPr/>
            <p:nvPr/>
          </p:nvSpPr>
          <p:spPr>
            <a:xfrm>
              <a:off x="1912925" y="718250"/>
              <a:ext cx="7075" cy="6025"/>
            </a:xfrm>
            <a:custGeom>
              <a:avLst/>
              <a:gdLst/>
              <a:ahLst/>
              <a:cxnLst/>
              <a:rect l="l" t="t" r="r" b="b"/>
              <a:pathLst>
                <a:path w="283" h="241" extrusionOk="0">
                  <a:moveTo>
                    <a:pt x="161" y="0"/>
                  </a:moveTo>
                  <a:cubicBezTo>
                    <a:pt x="159" y="0"/>
                    <a:pt x="157" y="0"/>
                    <a:pt x="155" y="0"/>
                  </a:cubicBezTo>
                  <a:cubicBezTo>
                    <a:pt x="48" y="5"/>
                    <a:pt x="0" y="137"/>
                    <a:pt x="80" y="209"/>
                  </a:cubicBezTo>
                  <a:cubicBezTo>
                    <a:pt x="104" y="231"/>
                    <a:pt x="132" y="241"/>
                    <a:pt x="159" y="241"/>
                  </a:cubicBezTo>
                  <a:cubicBezTo>
                    <a:pt x="222" y="241"/>
                    <a:pt x="283" y="189"/>
                    <a:pt x="280" y="115"/>
                  </a:cubicBezTo>
                  <a:cubicBezTo>
                    <a:pt x="277" y="50"/>
                    <a:pt x="224"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10"/>
            <p:cNvSpPr/>
            <p:nvPr/>
          </p:nvSpPr>
          <p:spPr>
            <a:xfrm>
              <a:off x="2179475" y="580300"/>
              <a:ext cx="7100" cy="6000"/>
            </a:xfrm>
            <a:custGeom>
              <a:avLst/>
              <a:gdLst/>
              <a:ahLst/>
              <a:cxnLst/>
              <a:rect l="l" t="t" r="r" b="b"/>
              <a:pathLst>
                <a:path w="284" h="240" extrusionOk="0">
                  <a:moveTo>
                    <a:pt x="161" y="1"/>
                  </a:moveTo>
                  <a:cubicBezTo>
                    <a:pt x="159" y="1"/>
                    <a:pt x="157" y="1"/>
                    <a:pt x="156" y="1"/>
                  </a:cubicBezTo>
                  <a:cubicBezTo>
                    <a:pt x="49" y="5"/>
                    <a:pt x="1" y="136"/>
                    <a:pt x="79" y="208"/>
                  </a:cubicBezTo>
                  <a:cubicBezTo>
                    <a:pt x="103" y="230"/>
                    <a:pt x="132" y="240"/>
                    <a:pt x="160" y="240"/>
                  </a:cubicBezTo>
                  <a:cubicBezTo>
                    <a:pt x="224" y="240"/>
                    <a:pt x="284" y="189"/>
                    <a:pt x="280" y="115"/>
                  </a:cubicBezTo>
                  <a:cubicBezTo>
                    <a:pt x="277" y="51"/>
                    <a:pt x="223" y="1"/>
                    <a:pt x="1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10"/>
            <p:cNvSpPr/>
            <p:nvPr/>
          </p:nvSpPr>
          <p:spPr>
            <a:xfrm>
              <a:off x="1481775" y="629825"/>
              <a:ext cx="7075" cy="6000"/>
            </a:xfrm>
            <a:custGeom>
              <a:avLst/>
              <a:gdLst/>
              <a:ahLst/>
              <a:cxnLst/>
              <a:rect l="l" t="t" r="r" b="b"/>
              <a:pathLst>
                <a:path w="283" h="240" extrusionOk="0">
                  <a:moveTo>
                    <a:pt x="159" y="1"/>
                  </a:moveTo>
                  <a:cubicBezTo>
                    <a:pt x="157" y="1"/>
                    <a:pt x="155" y="1"/>
                    <a:pt x="154" y="1"/>
                  </a:cubicBezTo>
                  <a:cubicBezTo>
                    <a:pt x="47" y="5"/>
                    <a:pt x="0" y="137"/>
                    <a:pt x="78" y="208"/>
                  </a:cubicBezTo>
                  <a:cubicBezTo>
                    <a:pt x="102" y="230"/>
                    <a:pt x="131" y="240"/>
                    <a:pt x="159" y="240"/>
                  </a:cubicBezTo>
                  <a:cubicBezTo>
                    <a:pt x="222" y="240"/>
                    <a:pt x="283" y="189"/>
                    <a:pt x="278" y="115"/>
                  </a:cubicBezTo>
                  <a:cubicBezTo>
                    <a:pt x="275" y="51"/>
                    <a:pt x="223"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10"/>
            <p:cNvSpPr/>
            <p:nvPr/>
          </p:nvSpPr>
          <p:spPr>
            <a:xfrm>
              <a:off x="1359500" y="876050"/>
              <a:ext cx="31650" cy="26975"/>
            </a:xfrm>
            <a:custGeom>
              <a:avLst/>
              <a:gdLst/>
              <a:ahLst/>
              <a:cxnLst/>
              <a:rect l="l" t="t" r="r" b="b"/>
              <a:pathLst>
                <a:path w="1266" h="1079" extrusionOk="0">
                  <a:moveTo>
                    <a:pt x="718" y="1"/>
                  </a:moveTo>
                  <a:cubicBezTo>
                    <a:pt x="710" y="1"/>
                    <a:pt x="702" y="1"/>
                    <a:pt x="693" y="1"/>
                  </a:cubicBezTo>
                  <a:cubicBezTo>
                    <a:pt x="214" y="24"/>
                    <a:pt x="0" y="614"/>
                    <a:pt x="355" y="938"/>
                  </a:cubicBezTo>
                  <a:cubicBezTo>
                    <a:pt x="456" y="1030"/>
                    <a:pt x="586" y="1078"/>
                    <a:pt x="718" y="1078"/>
                  </a:cubicBezTo>
                  <a:cubicBezTo>
                    <a:pt x="796" y="1078"/>
                    <a:pt x="874" y="1062"/>
                    <a:pt x="947" y="1028"/>
                  </a:cubicBezTo>
                  <a:cubicBezTo>
                    <a:pt x="1144" y="935"/>
                    <a:pt x="1266" y="733"/>
                    <a:pt x="1257" y="515"/>
                  </a:cubicBezTo>
                  <a:cubicBezTo>
                    <a:pt x="1244" y="226"/>
                    <a:pt x="1005" y="1"/>
                    <a:pt x="7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10"/>
            <p:cNvSpPr/>
            <p:nvPr/>
          </p:nvSpPr>
          <p:spPr>
            <a:xfrm>
              <a:off x="815500" y="1408125"/>
              <a:ext cx="47300" cy="45125"/>
            </a:xfrm>
            <a:custGeom>
              <a:avLst/>
              <a:gdLst/>
              <a:ahLst/>
              <a:cxnLst/>
              <a:rect l="l" t="t" r="r" b="b"/>
              <a:pathLst>
                <a:path w="1892" h="1805" extrusionOk="0">
                  <a:moveTo>
                    <a:pt x="974" y="0"/>
                  </a:moveTo>
                  <a:cubicBezTo>
                    <a:pt x="754" y="0"/>
                    <a:pt x="537" y="81"/>
                    <a:pt x="368" y="234"/>
                  </a:cubicBezTo>
                  <a:cubicBezTo>
                    <a:pt x="97" y="478"/>
                    <a:pt x="1" y="863"/>
                    <a:pt x="123" y="1205"/>
                  </a:cubicBezTo>
                  <a:cubicBezTo>
                    <a:pt x="255" y="1574"/>
                    <a:pt x="603" y="1805"/>
                    <a:pt x="973" y="1805"/>
                  </a:cubicBezTo>
                  <a:cubicBezTo>
                    <a:pt x="1074" y="1805"/>
                    <a:pt x="1176" y="1788"/>
                    <a:pt x="1275" y="1752"/>
                  </a:cubicBezTo>
                  <a:cubicBezTo>
                    <a:pt x="1620" y="1629"/>
                    <a:pt x="1856" y="1312"/>
                    <a:pt x="1874" y="947"/>
                  </a:cubicBezTo>
                  <a:cubicBezTo>
                    <a:pt x="1892" y="583"/>
                    <a:pt x="1689" y="243"/>
                    <a:pt x="1358" y="87"/>
                  </a:cubicBezTo>
                  <a:cubicBezTo>
                    <a:pt x="1235" y="29"/>
                    <a:pt x="1104" y="0"/>
                    <a:pt x="97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10"/>
            <p:cNvSpPr/>
            <p:nvPr/>
          </p:nvSpPr>
          <p:spPr>
            <a:xfrm>
              <a:off x="873500" y="1234100"/>
              <a:ext cx="27375" cy="24850"/>
            </a:xfrm>
            <a:custGeom>
              <a:avLst/>
              <a:gdLst/>
              <a:ahLst/>
              <a:cxnLst/>
              <a:rect l="l" t="t" r="r" b="b"/>
              <a:pathLst>
                <a:path w="1095" h="994" extrusionOk="0">
                  <a:moveTo>
                    <a:pt x="587" y="0"/>
                  </a:moveTo>
                  <a:cubicBezTo>
                    <a:pt x="268" y="0"/>
                    <a:pt x="1" y="323"/>
                    <a:pt x="122" y="665"/>
                  </a:cubicBezTo>
                  <a:cubicBezTo>
                    <a:pt x="194" y="867"/>
                    <a:pt x="385" y="994"/>
                    <a:pt x="590" y="994"/>
                  </a:cubicBezTo>
                  <a:cubicBezTo>
                    <a:pt x="645" y="994"/>
                    <a:pt x="701" y="985"/>
                    <a:pt x="756" y="965"/>
                  </a:cubicBezTo>
                  <a:cubicBezTo>
                    <a:pt x="944" y="897"/>
                    <a:pt x="1075" y="723"/>
                    <a:pt x="1084" y="522"/>
                  </a:cubicBezTo>
                  <a:cubicBezTo>
                    <a:pt x="1094" y="322"/>
                    <a:pt x="983" y="135"/>
                    <a:pt x="801" y="50"/>
                  </a:cubicBezTo>
                  <a:cubicBezTo>
                    <a:pt x="730" y="16"/>
                    <a:pt x="657" y="0"/>
                    <a:pt x="58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10"/>
            <p:cNvSpPr/>
            <p:nvPr/>
          </p:nvSpPr>
          <p:spPr>
            <a:xfrm>
              <a:off x="992450" y="822225"/>
              <a:ext cx="34675" cy="33075"/>
            </a:xfrm>
            <a:custGeom>
              <a:avLst/>
              <a:gdLst/>
              <a:ahLst/>
              <a:cxnLst/>
              <a:rect l="l" t="t" r="r" b="b"/>
              <a:pathLst>
                <a:path w="1387" h="1323" extrusionOk="0">
                  <a:moveTo>
                    <a:pt x="713" y="1"/>
                  </a:moveTo>
                  <a:cubicBezTo>
                    <a:pt x="552" y="1"/>
                    <a:pt x="394" y="60"/>
                    <a:pt x="270" y="172"/>
                  </a:cubicBezTo>
                  <a:cubicBezTo>
                    <a:pt x="71" y="351"/>
                    <a:pt x="1" y="632"/>
                    <a:pt x="91" y="884"/>
                  </a:cubicBezTo>
                  <a:cubicBezTo>
                    <a:pt x="186" y="1154"/>
                    <a:pt x="441" y="1323"/>
                    <a:pt x="712" y="1323"/>
                  </a:cubicBezTo>
                  <a:cubicBezTo>
                    <a:pt x="786" y="1323"/>
                    <a:pt x="862" y="1310"/>
                    <a:pt x="936" y="1284"/>
                  </a:cubicBezTo>
                  <a:cubicBezTo>
                    <a:pt x="1188" y="1194"/>
                    <a:pt x="1359" y="961"/>
                    <a:pt x="1373" y="695"/>
                  </a:cubicBezTo>
                  <a:cubicBezTo>
                    <a:pt x="1386" y="427"/>
                    <a:pt x="1238" y="179"/>
                    <a:pt x="996" y="65"/>
                  </a:cubicBezTo>
                  <a:cubicBezTo>
                    <a:pt x="905" y="22"/>
                    <a:pt x="809" y="1"/>
                    <a:pt x="7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6" name="Google Shape;6436;p10"/>
            <p:cNvSpPr/>
            <p:nvPr/>
          </p:nvSpPr>
          <p:spPr>
            <a:xfrm>
              <a:off x="1431825" y="957225"/>
              <a:ext cx="20050" cy="16600"/>
            </a:xfrm>
            <a:custGeom>
              <a:avLst/>
              <a:gdLst/>
              <a:ahLst/>
              <a:cxnLst/>
              <a:rect l="l" t="t" r="r" b="b"/>
              <a:pathLst>
                <a:path w="802" h="664" extrusionOk="0">
                  <a:moveTo>
                    <a:pt x="393" y="1"/>
                  </a:moveTo>
                  <a:cubicBezTo>
                    <a:pt x="179" y="1"/>
                    <a:pt x="1" y="216"/>
                    <a:pt x="82" y="444"/>
                  </a:cubicBezTo>
                  <a:cubicBezTo>
                    <a:pt x="130" y="579"/>
                    <a:pt x="258" y="663"/>
                    <a:pt x="393" y="663"/>
                  </a:cubicBezTo>
                  <a:cubicBezTo>
                    <a:pt x="430" y="663"/>
                    <a:pt x="468" y="657"/>
                    <a:pt x="504" y="644"/>
                  </a:cubicBezTo>
                  <a:cubicBezTo>
                    <a:pt x="782" y="545"/>
                    <a:pt x="802" y="160"/>
                    <a:pt x="536" y="34"/>
                  </a:cubicBezTo>
                  <a:cubicBezTo>
                    <a:pt x="488" y="11"/>
                    <a:pt x="440" y="1"/>
                    <a:pt x="3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7" name="Google Shape;6437;p10"/>
            <p:cNvSpPr/>
            <p:nvPr/>
          </p:nvSpPr>
          <p:spPr>
            <a:xfrm>
              <a:off x="1272800" y="1249025"/>
              <a:ext cx="37350" cy="35625"/>
            </a:xfrm>
            <a:custGeom>
              <a:avLst/>
              <a:gdLst/>
              <a:ahLst/>
              <a:cxnLst/>
              <a:rect l="l" t="t" r="r" b="b"/>
              <a:pathLst>
                <a:path w="1494" h="1425" extrusionOk="0">
                  <a:moveTo>
                    <a:pt x="769" y="1"/>
                  </a:moveTo>
                  <a:cubicBezTo>
                    <a:pt x="596" y="1"/>
                    <a:pt x="425" y="64"/>
                    <a:pt x="291" y="185"/>
                  </a:cubicBezTo>
                  <a:cubicBezTo>
                    <a:pt x="78" y="377"/>
                    <a:pt x="1" y="681"/>
                    <a:pt x="99" y="951"/>
                  </a:cubicBezTo>
                  <a:cubicBezTo>
                    <a:pt x="203" y="1242"/>
                    <a:pt x="476" y="1424"/>
                    <a:pt x="769" y="1424"/>
                  </a:cubicBezTo>
                  <a:cubicBezTo>
                    <a:pt x="848" y="1424"/>
                    <a:pt x="929" y="1411"/>
                    <a:pt x="1008" y="1383"/>
                  </a:cubicBezTo>
                  <a:cubicBezTo>
                    <a:pt x="1278" y="1285"/>
                    <a:pt x="1465" y="1035"/>
                    <a:pt x="1478" y="747"/>
                  </a:cubicBezTo>
                  <a:cubicBezTo>
                    <a:pt x="1493" y="460"/>
                    <a:pt x="1333" y="192"/>
                    <a:pt x="1073" y="69"/>
                  </a:cubicBezTo>
                  <a:cubicBezTo>
                    <a:pt x="976" y="23"/>
                    <a:pt x="872" y="1"/>
                    <a:pt x="7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10"/>
            <p:cNvSpPr/>
            <p:nvPr/>
          </p:nvSpPr>
          <p:spPr>
            <a:xfrm>
              <a:off x="1147125" y="1365300"/>
              <a:ext cx="9325" cy="7725"/>
            </a:xfrm>
            <a:custGeom>
              <a:avLst/>
              <a:gdLst/>
              <a:ahLst/>
              <a:cxnLst/>
              <a:rect l="l" t="t" r="r" b="b"/>
              <a:pathLst>
                <a:path w="373" h="309" extrusionOk="0">
                  <a:moveTo>
                    <a:pt x="183" y="0"/>
                  </a:moveTo>
                  <a:cubicBezTo>
                    <a:pt x="84" y="0"/>
                    <a:pt x="1" y="99"/>
                    <a:pt x="38" y="205"/>
                  </a:cubicBezTo>
                  <a:cubicBezTo>
                    <a:pt x="60" y="269"/>
                    <a:pt x="120" y="309"/>
                    <a:pt x="183" y="309"/>
                  </a:cubicBezTo>
                  <a:cubicBezTo>
                    <a:pt x="200" y="309"/>
                    <a:pt x="218" y="306"/>
                    <a:pt x="235" y="300"/>
                  </a:cubicBezTo>
                  <a:cubicBezTo>
                    <a:pt x="364" y="253"/>
                    <a:pt x="373" y="74"/>
                    <a:pt x="250" y="16"/>
                  </a:cubicBezTo>
                  <a:cubicBezTo>
                    <a:pt x="227" y="5"/>
                    <a:pt x="205"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10"/>
            <p:cNvSpPr/>
            <p:nvPr/>
          </p:nvSpPr>
          <p:spPr>
            <a:xfrm>
              <a:off x="868950" y="1076425"/>
              <a:ext cx="7300" cy="6025"/>
            </a:xfrm>
            <a:custGeom>
              <a:avLst/>
              <a:gdLst/>
              <a:ahLst/>
              <a:cxnLst/>
              <a:rect l="l" t="t" r="r" b="b"/>
              <a:pathLst>
                <a:path w="292" h="241" extrusionOk="0">
                  <a:moveTo>
                    <a:pt x="142" y="0"/>
                  </a:moveTo>
                  <a:cubicBezTo>
                    <a:pt x="65" y="0"/>
                    <a:pt x="1" y="79"/>
                    <a:pt x="30" y="161"/>
                  </a:cubicBezTo>
                  <a:cubicBezTo>
                    <a:pt x="48" y="210"/>
                    <a:pt x="94" y="240"/>
                    <a:pt x="143" y="240"/>
                  </a:cubicBezTo>
                  <a:cubicBezTo>
                    <a:pt x="157" y="240"/>
                    <a:pt x="170" y="238"/>
                    <a:pt x="184" y="233"/>
                  </a:cubicBezTo>
                  <a:cubicBezTo>
                    <a:pt x="284" y="197"/>
                    <a:pt x="292" y="58"/>
                    <a:pt x="194" y="12"/>
                  </a:cubicBezTo>
                  <a:cubicBezTo>
                    <a:pt x="177" y="4"/>
                    <a:pt x="159"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10"/>
            <p:cNvSpPr/>
            <p:nvPr/>
          </p:nvSpPr>
          <p:spPr>
            <a:xfrm>
              <a:off x="1205075" y="958000"/>
              <a:ext cx="7250" cy="6000"/>
            </a:xfrm>
            <a:custGeom>
              <a:avLst/>
              <a:gdLst/>
              <a:ahLst/>
              <a:cxnLst/>
              <a:rect l="l" t="t" r="r" b="b"/>
              <a:pathLst>
                <a:path w="290" h="240" extrusionOk="0">
                  <a:moveTo>
                    <a:pt x="143" y="0"/>
                  </a:moveTo>
                  <a:cubicBezTo>
                    <a:pt x="65" y="0"/>
                    <a:pt x="0" y="78"/>
                    <a:pt x="30" y="161"/>
                  </a:cubicBezTo>
                  <a:cubicBezTo>
                    <a:pt x="48" y="209"/>
                    <a:pt x="93" y="240"/>
                    <a:pt x="143" y="240"/>
                  </a:cubicBezTo>
                  <a:cubicBezTo>
                    <a:pt x="156" y="240"/>
                    <a:pt x="170" y="238"/>
                    <a:pt x="183" y="233"/>
                  </a:cubicBezTo>
                  <a:cubicBezTo>
                    <a:pt x="284" y="197"/>
                    <a:pt x="290" y="57"/>
                    <a:pt x="194" y="12"/>
                  </a:cubicBezTo>
                  <a:cubicBezTo>
                    <a:pt x="177" y="4"/>
                    <a:pt x="159" y="0"/>
                    <a:pt x="1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10"/>
            <p:cNvSpPr/>
            <p:nvPr/>
          </p:nvSpPr>
          <p:spPr>
            <a:xfrm>
              <a:off x="1220850" y="670300"/>
              <a:ext cx="29750" cy="27000"/>
            </a:xfrm>
            <a:custGeom>
              <a:avLst/>
              <a:gdLst/>
              <a:ahLst/>
              <a:cxnLst/>
              <a:rect l="l" t="t" r="r" b="b"/>
              <a:pathLst>
                <a:path w="1190" h="1080" extrusionOk="0">
                  <a:moveTo>
                    <a:pt x="638" y="1"/>
                  </a:moveTo>
                  <a:cubicBezTo>
                    <a:pt x="290" y="1"/>
                    <a:pt x="0" y="351"/>
                    <a:pt x="132" y="722"/>
                  </a:cubicBezTo>
                  <a:cubicBezTo>
                    <a:pt x="212" y="943"/>
                    <a:pt x="419" y="1080"/>
                    <a:pt x="640" y="1080"/>
                  </a:cubicBezTo>
                  <a:cubicBezTo>
                    <a:pt x="700" y="1080"/>
                    <a:pt x="762" y="1070"/>
                    <a:pt x="822" y="1048"/>
                  </a:cubicBezTo>
                  <a:cubicBezTo>
                    <a:pt x="1028" y="974"/>
                    <a:pt x="1168" y="785"/>
                    <a:pt x="1179" y="567"/>
                  </a:cubicBezTo>
                  <a:cubicBezTo>
                    <a:pt x="1189" y="351"/>
                    <a:pt x="1069" y="148"/>
                    <a:pt x="870" y="55"/>
                  </a:cubicBezTo>
                  <a:cubicBezTo>
                    <a:pt x="793" y="18"/>
                    <a:pt x="714"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10"/>
            <p:cNvSpPr/>
            <p:nvPr/>
          </p:nvSpPr>
          <p:spPr>
            <a:xfrm>
              <a:off x="1068425" y="1077350"/>
              <a:ext cx="16650" cy="14125"/>
            </a:xfrm>
            <a:custGeom>
              <a:avLst/>
              <a:gdLst/>
              <a:ahLst/>
              <a:cxnLst/>
              <a:rect l="l" t="t" r="r" b="b"/>
              <a:pathLst>
                <a:path w="666" h="565" extrusionOk="0">
                  <a:moveTo>
                    <a:pt x="376" y="1"/>
                  </a:moveTo>
                  <a:cubicBezTo>
                    <a:pt x="372" y="1"/>
                    <a:pt x="368" y="1"/>
                    <a:pt x="365" y="1"/>
                  </a:cubicBezTo>
                  <a:cubicBezTo>
                    <a:pt x="114" y="11"/>
                    <a:pt x="1" y="321"/>
                    <a:pt x="186" y="491"/>
                  </a:cubicBezTo>
                  <a:cubicBezTo>
                    <a:pt x="242" y="542"/>
                    <a:pt x="309" y="565"/>
                    <a:pt x="374" y="565"/>
                  </a:cubicBezTo>
                  <a:cubicBezTo>
                    <a:pt x="524" y="565"/>
                    <a:pt x="666" y="445"/>
                    <a:pt x="658" y="270"/>
                  </a:cubicBezTo>
                  <a:cubicBezTo>
                    <a:pt x="650" y="119"/>
                    <a:pt x="526" y="1"/>
                    <a:pt x="37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10"/>
            <p:cNvSpPr/>
            <p:nvPr/>
          </p:nvSpPr>
          <p:spPr>
            <a:xfrm>
              <a:off x="1365050" y="1063700"/>
              <a:ext cx="29525" cy="28150"/>
            </a:xfrm>
            <a:custGeom>
              <a:avLst/>
              <a:gdLst/>
              <a:ahLst/>
              <a:cxnLst/>
              <a:rect l="l" t="t" r="r" b="b"/>
              <a:pathLst>
                <a:path w="1181" h="1126" extrusionOk="0">
                  <a:moveTo>
                    <a:pt x="610" y="1"/>
                  </a:moveTo>
                  <a:cubicBezTo>
                    <a:pt x="601" y="1"/>
                    <a:pt x="592" y="1"/>
                    <a:pt x="583" y="1"/>
                  </a:cubicBezTo>
                  <a:cubicBezTo>
                    <a:pt x="356" y="12"/>
                    <a:pt x="157" y="158"/>
                    <a:pt x="79" y="371"/>
                  </a:cubicBezTo>
                  <a:cubicBezTo>
                    <a:pt x="1" y="585"/>
                    <a:pt x="61" y="825"/>
                    <a:pt x="228" y="978"/>
                  </a:cubicBezTo>
                  <a:cubicBezTo>
                    <a:pt x="334" y="1075"/>
                    <a:pt x="471" y="1126"/>
                    <a:pt x="609" y="1126"/>
                  </a:cubicBezTo>
                  <a:cubicBezTo>
                    <a:pt x="690" y="1126"/>
                    <a:pt x="771" y="1109"/>
                    <a:pt x="847" y="1073"/>
                  </a:cubicBezTo>
                  <a:cubicBezTo>
                    <a:pt x="1053" y="977"/>
                    <a:pt x="1181" y="765"/>
                    <a:pt x="1170" y="538"/>
                  </a:cubicBezTo>
                  <a:cubicBezTo>
                    <a:pt x="1157" y="236"/>
                    <a:pt x="909" y="1"/>
                    <a:pt x="6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10"/>
            <p:cNvSpPr/>
            <p:nvPr/>
          </p:nvSpPr>
          <p:spPr>
            <a:xfrm>
              <a:off x="1650400" y="1226625"/>
              <a:ext cx="36850" cy="35175"/>
            </a:xfrm>
            <a:custGeom>
              <a:avLst/>
              <a:gdLst/>
              <a:ahLst/>
              <a:cxnLst/>
              <a:rect l="l" t="t" r="r" b="b"/>
              <a:pathLst>
                <a:path w="1474" h="1407" extrusionOk="0">
                  <a:moveTo>
                    <a:pt x="760" y="1"/>
                  </a:moveTo>
                  <a:cubicBezTo>
                    <a:pt x="749" y="1"/>
                    <a:pt x="738" y="1"/>
                    <a:pt x="727" y="2"/>
                  </a:cubicBezTo>
                  <a:cubicBezTo>
                    <a:pt x="443" y="14"/>
                    <a:pt x="195" y="197"/>
                    <a:pt x="97" y="465"/>
                  </a:cubicBezTo>
                  <a:cubicBezTo>
                    <a:pt x="1" y="732"/>
                    <a:pt x="75" y="1031"/>
                    <a:pt x="285" y="1224"/>
                  </a:cubicBezTo>
                  <a:cubicBezTo>
                    <a:pt x="417" y="1344"/>
                    <a:pt x="587" y="1407"/>
                    <a:pt x="759" y="1407"/>
                  </a:cubicBezTo>
                  <a:cubicBezTo>
                    <a:pt x="860" y="1407"/>
                    <a:pt x="962" y="1385"/>
                    <a:pt x="1058" y="1341"/>
                  </a:cubicBezTo>
                  <a:cubicBezTo>
                    <a:pt x="1315" y="1221"/>
                    <a:pt x="1474" y="956"/>
                    <a:pt x="1462" y="672"/>
                  </a:cubicBezTo>
                  <a:cubicBezTo>
                    <a:pt x="1444" y="295"/>
                    <a:pt x="1133" y="1"/>
                    <a:pt x="76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10"/>
            <p:cNvSpPr/>
            <p:nvPr/>
          </p:nvSpPr>
          <p:spPr>
            <a:xfrm>
              <a:off x="840000" y="2216025"/>
              <a:ext cx="24900" cy="21125"/>
            </a:xfrm>
            <a:custGeom>
              <a:avLst/>
              <a:gdLst/>
              <a:ahLst/>
              <a:cxnLst/>
              <a:rect l="l" t="t" r="r" b="b"/>
              <a:pathLst>
                <a:path w="996" h="845" extrusionOk="0">
                  <a:moveTo>
                    <a:pt x="563" y="0"/>
                  </a:moveTo>
                  <a:cubicBezTo>
                    <a:pt x="556" y="0"/>
                    <a:pt x="550" y="0"/>
                    <a:pt x="543" y="1"/>
                  </a:cubicBezTo>
                  <a:cubicBezTo>
                    <a:pt x="168" y="17"/>
                    <a:pt x="1" y="480"/>
                    <a:pt x="277" y="733"/>
                  </a:cubicBezTo>
                  <a:cubicBezTo>
                    <a:pt x="362" y="810"/>
                    <a:pt x="462" y="844"/>
                    <a:pt x="560" y="844"/>
                  </a:cubicBezTo>
                  <a:cubicBezTo>
                    <a:pt x="783" y="844"/>
                    <a:pt x="995" y="664"/>
                    <a:pt x="984" y="404"/>
                  </a:cubicBezTo>
                  <a:cubicBezTo>
                    <a:pt x="974" y="177"/>
                    <a:pt x="787" y="0"/>
                    <a:pt x="5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10"/>
            <p:cNvSpPr/>
            <p:nvPr/>
          </p:nvSpPr>
          <p:spPr>
            <a:xfrm>
              <a:off x="293300" y="1521975"/>
              <a:ext cx="59000" cy="56250"/>
            </a:xfrm>
            <a:custGeom>
              <a:avLst/>
              <a:gdLst/>
              <a:ahLst/>
              <a:cxnLst/>
              <a:rect l="l" t="t" r="r" b="b"/>
              <a:pathLst>
                <a:path w="2360" h="2250" extrusionOk="0">
                  <a:moveTo>
                    <a:pt x="1215" y="0"/>
                  </a:moveTo>
                  <a:cubicBezTo>
                    <a:pt x="1198" y="0"/>
                    <a:pt x="1180" y="1"/>
                    <a:pt x="1163" y="2"/>
                  </a:cubicBezTo>
                  <a:cubicBezTo>
                    <a:pt x="709" y="21"/>
                    <a:pt x="311" y="314"/>
                    <a:pt x="156" y="741"/>
                  </a:cubicBezTo>
                  <a:cubicBezTo>
                    <a:pt x="1" y="1169"/>
                    <a:pt x="120" y="1649"/>
                    <a:pt x="455" y="1955"/>
                  </a:cubicBezTo>
                  <a:cubicBezTo>
                    <a:pt x="667" y="2149"/>
                    <a:pt x="939" y="2250"/>
                    <a:pt x="1214" y="2250"/>
                  </a:cubicBezTo>
                  <a:cubicBezTo>
                    <a:pt x="1376" y="2250"/>
                    <a:pt x="1539" y="2215"/>
                    <a:pt x="1692" y="2143"/>
                  </a:cubicBezTo>
                  <a:cubicBezTo>
                    <a:pt x="2104" y="1951"/>
                    <a:pt x="2359" y="1529"/>
                    <a:pt x="2338" y="1075"/>
                  </a:cubicBezTo>
                  <a:cubicBezTo>
                    <a:pt x="2310" y="472"/>
                    <a:pt x="1813" y="0"/>
                    <a:pt x="12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10"/>
            <p:cNvSpPr/>
            <p:nvPr/>
          </p:nvSpPr>
          <p:spPr>
            <a:xfrm>
              <a:off x="6111825" y="1015025"/>
              <a:ext cx="76125" cy="72000"/>
            </a:xfrm>
            <a:custGeom>
              <a:avLst/>
              <a:gdLst/>
              <a:ahLst/>
              <a:cxnLst/>
              <a:rect l="l" t="t" r="r" b="b"/>
              <a:pathLst>
                <a:path w="3045" h="2880" extrusionOk="0">
                  <a:moveTo>
                    <a:pt x="1455" y="0"/>
                  </a:moveTo>
                  <a:cubicBezTo>
                    <a:pt x="1258" y="0"/>
                    <a:pt x="1059" y="41"/>
                    <a:pt x="872" y="124"/>
                  </a:cubicBezTo>
                  <a:cubicBezTo>
                    <a:pt x="339" y="358"/>
                    <a:pt x="1" y="892"/>
                    <a:pt x="14" y="1473"/>
                  </a:cubicBezTo>
                  <a:cubicBezTo>
                    <a:pt x="28" y="2057"/>
                    <a:pt x="391" y="2574"/>
                    <a:pt x="934" y="2783"/>
                  </a:cubicBezTo>
                  <a:cubicBezTo>
                    <a:pt x="1103" y="2848"/>
                    <a:pt x="1279" y="2880"/>
                    <a:pt x="1454" y="2880"/>
                  </a:cubicBezTo>
                  <a:cubicBezTo>
                    <a:pt x="1841" y="2880"/>
                    <a:pt x="2219" y="2725"/>
                    <a:pt x="2496" y="2434"/>
                  </a:cubicBezTo>
                  <a:cubicBezTo>
                    <a:pt x="3044" y="1858"/>
                    <a:pt x="3023" y="947"/>
                    <a:pt x="2448" y="399"/>
                  </a:cubicBezTo>
                  <a:cubicBezTo>
                    <a:pt x="2175" y="138"/>
                    <a:pt x="1817" y="0"/>
                    <a:pt x="1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8" name="Google Shape;6448;p10"/>
            <p:cNvSpPr/>
            <p:nvPr/>
          </p:nvSpPr>
          <p:spPr>
            <a:xfrm>
              <a:off x="6414550" y="1115050"/>
              <a:ext cx="43950" cy="41575"/>
            </a:xfrm>
            <a:custGeom>
              <a:avLst/>
              <a:gdLst/>
              <a:ahLst/>
              <a:cxnLst/>
              <a:rect l="l" t="t" r="r" b="b"/>
              <a:pathLst>
                <a:path w="1758" h="1663" extrusionOk="0">
                  <a:moveTo>
                    <a:pt x="838" y="1"/>
                  </a:moveTo>
                  <a:cubicBezTo>
                    <a:pt x="725" y="1"/>
                    <a:pt x="611" y="24"/>
                    <a:pt x="504" y="71"/>
                  </a:cubicBezTo>
                  <a:cubicBezTo>
                    <a:pt x="196" y="208"/>
                    <a:pt x="0" y="515"/>
                    <a:pt x="9" y="851"/>
                  </a:cubicBezTo>
                  <a:cubicBezTo>
                    <a:pt x="17" y="1186"/>
                    <a:pt x="226" y="1486"/>
                    <a:pt x="540" y="1606"/>
                  </a:cubicBezTo>
                  <a:cubicBezTo>
                    <a:pt x="637" y="1644"/>
                    <a:pt x="739" y="1662"/>
                    <a:pt x="840" y="1662"/>
                  </a:cubicBezTo>
                  <a:cubicBezTo>
                    <a:pt x="1062" y="1662"/>
                    <a:pt x="1281" y="1572"/>
                    <a:pt x="1440" y="1406"/>
                  </a:cubicBezTo>
                  <a:cubicBezTo>
                    <a:pt x="1757" y="1074"/>
                    <a:pt x="1745" y="548"/>
                    <a:pt x="1413" y="230"/>
                  </a:cubicBezTo>
                  <a:cubicBezTo>
                    <a:pt x="1255" y="80"/>
                    <a:pt x="1048" y="1"/>
                    <a:pt x="8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9" name="Google Shape;6449;p10"/>
            <p:cNvSpPr/>
            <p:nvPr/>
          </p:nvSpPr>
          <p:spPr>
            <a:xfrm>
              <a:off x="6252350" y="1160750"/>
              <a:ext cx="24225" cy="22900"/>
            </a:xfrm>
            <a:custGeom>
              <a:avLst/>
              <a:gdLst/>
              <a:ahLst/>
              <a:cxnLst/>
              <a:rect l="l" t="t" r="r" b="b"/>
              <a:pathLst>
                <a:path w="969" h="916" extrusionOk="0">
                  <a:moveTo>
                    <a:pt x="468" y="0"/>
                  </a:moveTo>
                  <a:cubicBezTo>
                    <a:pt x="229" y="0"/>
                    <a:pt x="1" y="189"/>
                    <a:pt x="7" y="468"/>
                  </a:cubicBezTo>
                  <a:cubicBezTo>
                    <a:pt x="14" y="739"/>
                    <a:pt x="237" y="915"/>
                    <a:pt x="468" y="915"/>
                  </a:cubicBezTo>
                  <a:cubicBezTo>
                    <a:pt x="583" y="915"/>
                    <a:pt x="701" y="871"/>
                    <a:pt x="795" y="773"/>
                  </a:cubicBezTo>
                  <a:cubicBezTo>
                    <a:pt x="969" y="591"/>
                    <a:pt x="961" y="301"/>
                    <a:pt x="780" y="126"/>
                  </a:cubicBezTo>
                  <a:cubicBezTo>
                    <a:pt x="687" y="39"/>
                    <a:pt x="576"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10"/>
            <p:cNvSpPr/>
            <p:nvPr/>
          </p:nvSpPr>
          <p:spPr>
            <a:xfrm>
              <a:off x="6372525" y="1233300"/>
              <a:ext cx="24225" cy="22900"/>
            </a:xfrm>
            <a:custGeom>
              <a:avLst/>
              <a:gdLst/>
              <a:ahLst/>
              <a:cxnLst/>
              <a:rect l="l" t="t" r="r" b="b"/>
              <a:pathLst>
                <a:path w="969" h="916" extrusionOk="0">
                  <a:moveTo>
                    <a:pt x="467" y="1"/>
                  </a:moveTo>
                  <a:cubicBezTo>
                    <a:pt x="228" y="1"/>
                    <a:pt x="1" y="190"/>
                    <a:pt x="7" y="470"/>
                  </a:cubicBezTo>
                  <a:cubicBezTo>
                    <a:pt x="14" y="740"/>
                    <a:pt x="236" y="916"/>
                    <a:pt x="467" y="916"/>
                  </a:cubicBezTo>
                  <a:cubicBezTo>
                    <a:pt x="583" y="916"/>
                    <a:pt x="701" y="872"/>
                    <a:pt x="794" y="773"/>
                  </a:cubicBezTo>
                  <a:cubicBezTo>
                    <a:pt x="969" y="591"/>
                    <a:pt x="961" y="303"/>
                    <a:pt x="779" y="128"/>
                  </a:cubicBezTo>
                  <a:cubicBezTo>
                    <a:pt x="687" y="40"/>
                    <a:pt x="576" y="1"/>
                    <a:pt x="4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10"/>
            <p:cNvSpPr/>
            <p:nvPr/>
          </p:nvSpPr>
          <p:spPr>
            <a:xfrm>
              <a:off x="6381250" y="909400"/>
              <a:ext cx="64400" cy="60925"/>
            </a:xfrm>
            <a:custGeom>
              <a:avLst/>
              <a:gdLst/>
              <a:ahLst/>
              <a:cxnLst/>
              <a:rect l="l" t="t" r="r" b="b"/>
              <a:pathLst>
                <a:path w="2576" h="2437" extrusionOk="0">
                  <a:moveTo>
                    <a:pt x="1229" y="1"/>
                  </a:moveTo>
                  <a:cubicBezTo>
                    <a:pt x="1063" y="1"/>
                    <a:pt x="895" y="34"/>
                    <a:pt x="737" y="104"/>
                  </a:cubicBezTo>
                  <a:cubicBezTo>
                    <a:pt x="286" y="304"/>
                    <a:pt x="0" y="755"/>
                    <a:pt x="11" y="1248"/>
                  </a:cubicBezTo>
                  <a:cubicBezTo>
                    <a:pt x="23" y="1739"/>
                    <a:pt x="330" y="2177"/>
                    <a:pt x="790" y="2354"/>
                  </a:cubicBezTo>
                  <a:cubicBezTo>
                    <a:pt x="933" y="2410"/>
                    <a:pt x="1082" y="2437"/>
                    <a:pt x="1229" y="2437"/>
                  </a:cubicBezTo>
                  <a:cubicBezTo>
                    <a:pt x="1556" y="2437"/>
                    <a:pt x="1876" y="2305"/>
                    <a:pt x="2111" y="2060"/>
                  </a:cubicBezTo>
                  <a:cubicBezTo>
                    <a:pt x="2575" y="1573"/>
                    <a:pt x="2557" y="801"/>
                    <a:pt x="2070" y="337"/>
                  </a:cubicBezTo>
                  <a:cubicBezTo>
                    <a:pt x="1839" y="117"/>
                    <a:pt x="1536" y="1"/>
                    <a:pt x="12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10"/>
            <p:cNvSpPr/>
            <p:nvPr/>
          </p:nvSpPr>
          <p:spPr>
            <a:xfrm>
              <a:off x="5862475" y="1225250"/>
              <a:ext cx="32225" cy="30475"/>
            </a:xfrm>
            <a:custGeom>
              <a:avLst/>
              <a:gdLst/>
              <a:ahLst/>
              <a:cxnLst/>
              <a:rect l="l" t="t" r="r" b="b"/>
              <a:pathLst>
                <a:path w="1289" h="1219" extrusionOk="0">
                  <a:moveTo>
                    <a:pt x="615" y="0"/>
                  </a:moveTo>
                  <a:cubicBezTo>
                    <a:pt x="532" y="0"/>
                    <a:pt x="448" y="17"/>
                    <a:pt x="369" y="52"/>
                  </a:cubicBezTo>
                  <a:cubicBezTo>
                    <a:pt x="143" y="151"/>
                    <a:pt x="0" y="377"/>
                    <a:pt x="6" y="623"/>
                  </a:cubicBezTo>
                  <a:cubicBezTo>
                    <a:pt x="12" y="870"/>
                    <a:pt x="166" y="1088"/>
                    <a:pt x="396" y="1176"/>
                  </a:cubicBezTo>
                  <a:cubicBezTo>
                    <a:pt x="467" y="1205"/>
                    <a:pt x="542" y="1218"/>
                    <a:pt x="616" y="1218"/>
                  </a:cubicBezTo>
                  <a:cubicBezTo>
                    <a:pt x="779" y="1218"/>
                    <a:pt x="939" y="1152"/>
                    <a:pt x="1055" y="1029"/>
                  </a:cubicBezTo>
                  <a:cubicBezTo>
                    <a:pt x="1288" y="786"/>
                    <a:pt x="1279" y="401"/>
                    <a:pt x="1036" y="168"/>
                  </a:cubicBezTo>
                  <a:cubicBezTo>
                    <a:pt x="920" y="58"/>
                    <a:pt x="769" y="0"/>
                    <a:pt x="6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10"/>
            <p:cNvSpPr/>
            <p:nvPr/>
          </p:nvSpPr>
          <p:spPr>
            <a:xfrm>
              <a:off x="6542750" y="1532375"/>
              <a:ext cx="32225" cy="30475"/>
            </a:xfrm>
            <a:custGeom>
              <a:avLst/>
              <a:gdLst/>
              <a:ahLst/>
              <a:cxnLst/>
              <a:rect l="l" t="t" r="r" b="b"/>
              <a:pathLst>
                <a:path w="1289" h="1219" extrusionOk="0">
                  <a:moveTo>
                    <a:pt x="616" y="0"/>
                  </a:moveTo>
                  <a:cubicBezTo>
                    <a:pt x="533" y="0"/>
                    <a:pt x="449" y="18"/>
                    <a:pt x="370" y="53"/>
                  </a:cubicBezTo>
                  <a:cubicBezTo>
                    <a:pt x="145" y="152"/>
                    <a:pt x="0" y="378"/>
                    <a:pt x="7" y="624"/>
                  </a:cubicBezTo>
                  <a:cubicBezTo>
                    <a:pt x="13" y="871"/>
                    <a:pt x="166" y="1089"/>
                    <a:pt x="396" y="1177"/>
                  </a:cubicBezTo>
                  <a:cubicBezTo>
                    <a:pt x="468" y="1205"/>
                    <a:pt x="542" y="1218"/>
                    <a:pt x="616" y="1218"/>
                  </a:cubicBezTo>
                  <a:cubicBezTo>
                    <a:pt x="779" y="1218"/>
                    <a:pt x="939" y="1153"/>
                    <a:pt x="1057" y="1030"/>
                  </a:cubicBezTo>
                  <a:cubicBezTo>
                    <a:pt x="1289" y="786"/>
                    <a:pt x="1280" y="402"/>
                    <a:pt x="1036" y="169"/>
                  </a:cubicBezTo>
                  <a:cubicBezTo>
                    <a:pt x="921" y="59"/>
                    <a:pt x="770"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10"/>
            <p:cNvSpPr/>
            <p:nvPr/>
          </p:nvSpPr>
          <p:spPr>
            <a:xfrm>
              <a:off x="6990500" y="1448550"/>
              <a:ext cx="72475" cy="68525"/>
            </a:xfrm>
            <a:custGeom>
              <a:avLst/>
              <a:gdLst/>
              <a:ahLst/>
              <a:cxnLst/>
              <a:rect l="l" t="t" r="r" b="b"/>
              <a:pathLst>
                <a:path w="2899" h="2741" extrusionOk="0">
                  <a:moveTo>
                    <a:pt x="1384" y="0"/>
                  </a:moveTo>
                  <a:cubicBezTo>
                    <a:pt x="1197" y="0"/>
                    <a:pt x="1008" y="39"/>
                    <a:pt x="830" y="117"/>
                  </a:cubicBezTo>
                  <a:cubicBezTo>
                    <a:pt x="322" y="341"/>
                    <a:pt x="1" y="849"/>
                    <a:pt x="14" y="1402"/>
                  </a:cubicBezTo>
                  <a:cubicBezTo>
                    <a:pt x="28" y="1957"/>
                    <a:pt x="372" y="2449"/>
                    <a:pt x="889" y="2648"/>
                  </a:cubicBezTo>
                  <a:cubicBezTo>
                    <a:pt x="1050" y="2711"/>
                    <a:pt x="1217" y="2741"/>
                    <a:pt x="1383" y="2741"/>
                  </a:cubicBezTo>
                  <a:cubicBezTo>
                    <a:pt x="1751" y="2741"/>
                    <a:pt x="2112" y="2593"/>
                    <a:pt x="2376" y="2316"/>
                  </a:cubicBezTo>
                  <a:cubicBezTo>
                    <a:pt x="2899" y="1769"/>
                    <a:pt x="2878" y="902"/>
                    <a:pt x="2331" y="379"/>
                  </a:cubicBezTo>
                  <a:cubicBezTo>
                    <a:pt x="2070" y="131"/>
                    <a:pt x="1729" y="0"/>
                    <a:pt x="13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10"/>
            <p:cNvSpPr/>
            <p:nvPr/>
          </p:nvSpPr>
          <p:spPr>
            <a:xfrm>
              <a:off x="5795925" y="825325"/>
              <a:ext cx="16175" cy="15275"/>
            </a:xfrm>
            <a:custGeom>
              <a:avLst/>
              <a:gdLst/>
              <a:ahLst/>
              <a:cxnLst/>
              <a:rect l="l" t="t" r="r" b="b"/>
              <a:pathLst>
                <a:path w="647" h="611" extrusionOk="0">
                  <a:moveTo>
                    <a:pt x="312" y="1"/>
                  </a:moveTo>
                  <a:cubicBezTo>
                    <a:pt x="153" y="1"/>
                    <a:pt x="1" y="127"/>
                    <a:pt x="5" y="314"/>
                  </a:cubicBezTo>
                  <a:cubicBezTo>
                    <a:pt x="10" y="494"/>
                    <a:pt x="159" y="611"/>
                    <a:pt x="313" y="611"/>
                  </a:cubicBezTo>
                  <a:cubicBezTo>
                    <a:pt x="390" y="611"/>
                    <a:pt x="468" y="582"/>
                    <a:pt x="531" y="517"/>
                  </a:cubicBezTo>
                  <a:cubicBezTo>
                    <a:pt x="647" y="395"/>
                    <a:pt x="642" y="201"/>
                    <a:pt x="521" y="85"/>
                  </a:cubicBezTo>
                  <a:cubicBezTo>
                    <a:pt x="459" y="27"/>
                    <a:pt x="38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10"/>
            <p:cNvSpPr/>
            <p:nvPr/>
          </p:nvSpPr>
          <p:spPr>
            <a:xfrm>
              <a:off x="5987600" y="1697350"/>
              <a:ext cx="24225" cy="22925"/>
            </a:xfrm>
            <a:custGeom>
              <a:avLst/>
              <a:gdLst/>
              <a:ahLst/>
              <a:cxnLst/>
              <a:rect l="l" t="t" r="r" b="b"/>
              <a:pathLst>
                <a:path w="969" h="917" extrusionOk="0">
                  <a:moveTo>
                    <a:pt x="467" y="0"/>
                  </a:moveTo>
                  <a:cubicBezTo>
                    <a:pt x="228" y="0"/>
                    <a:pt x="1" y="189"/>
                    <a:pt x="8" y="469"/>
                  </a:cubicBezTo>
                  <a:cubicBezTo>
                    <a:pt x="14" y="740"/>
                    <a:pt x="237" y="916"/>
                    <a:pt x="468" y="916"/>
                  </a:cubicBezTo>
                  <a:cubicBezTo>
                    <a:pt x="584" y="916"/>
                    <a:pt x="702" y="872"/>
                    <a:pt x="796" y="774"/>
                  </a:cubicBezTo>
                  <a:cubicBezTo>
                    <a:pt x="968" y="590"/>
                    <a:pt x="962" y="302"/>
                    <a:pt x="779" y="127"/>
                  </a:cubicBezTo>
                  <a:cubicBezTo>
                    <a:pt x="687" y="39"/>
                    <a:pt x="576"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10"/>
            <p:cNvSpPr/>
            <p:nvPr/>
          </p:nvSpPr>
          <p:spPr>
            <a:xfrm>
              <a:off x="5171375" y="1260275"/>
              <a:ext cx="32175" cy="30475"/>
            </a:xfrm>
            <a:custGeom>
              <a:avLst/>
              <a:gdLst/>
              <a:ahLst/>
              <a:cxnLst/>
              <a:rect l="l" t="t" r="r" b="b"/>
              <a:pathLst>
                <a:path w="1287" h="1219" extrusionOk="0">
                  <a:moveTo>
                    <a:pt x="614" y="1"/>
                  </a:moveTo>
                  <a:cubicBezTo>
                    <a:pt x="531" y="1"/>
                    <a:pt x="447" y="18"/>
                    <a:pt x="369" y="53"/>
                  </a:cubicBezTo>
                  <a:cubicBezTo>
                    <a:pt x="143" y="153"/>
                    <a:pt x="0" y="378"/>
                    <a:pt x="5" y="625"/>
                  </a:cubicBezTo>
                  <a:cubicBezTo>
                    <a:pt x="11" y="871"/>
                    <a:pt x="164" y="1089"/>
                    <a:pt x="394" y="1178"/>
                  </a:cubicBezTo>
                  <a:cubicBezTo>
                    <a:pt x="466" y="1205"/>
                    <a:pt x="541" y="1219"/>
                    <a:pt x="615" y="1219"/>
                  </a:cubicBezTo>
                  <a:cubicBezTo>
                    <a:pt x="778" y="1219"/>
                    <a:pt x="937" y="1153"/>
                    <a:pt x="1054" y="1030"/>
                  </a:cubicBezTo>
                  <a:cubicBezTo>
                    <a:pt x="1287" y="787"/>
                    <a:pt x="1278" y="402"/>
                    <a:pt x="1034" y="169"/>
                  </a:cubicBezTo>
                  <a:cubicBezTo>
                    <a:pt x="919" y="59"/>
                    <a:pt x="76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10"/>
            <p:cNvSpPr/>
            <p:nvPr/>
          </p:nvSpPr>
          <p:spPr>
            <a:xfrm>
              <a:off x="6180950" y="1629400"/>
              <a:ext cx="16150" cy="15300"/>
            </a:xfrm>
            <a:custGeom>
              <a:avLst/>
              <a:gdLst/>
              <a:ahLst/>
              <a:cxnLst/>
              <a:rect l="l" t="t" r="r" b="b"/>
              <a:pathLst>
                <a:path w="646" h="612" extrusionOk="0">
                  <a:moveTo>
                    <a:pt x="311" y="1"/>
                  </a:moveTo>
                  <a:cubicBezTo>
                    <a:pt x="152" y="1"/>
                    <a:pt x="1" y="127"/>
                    <a:pt x="6" y="313"/>
                  </a:cubicBezTo>
                  <a:cubicBezTo>
                    <a:pt x="10" y="494"/>
                    <a:pt x="158" y="611"/>
                    <a:pt x="311" y="611"/>
                  </a:cubicBezTo>
                  <a:cubicBezTo>
                    <a:pt x="389" y="611"/>
                    <a:pt x="467" y="582"/>
                    <a:pt x="530" y="516"/>
                  </a:cubicBezTo>
                  <a:cubicBezTo>
                    <a:pt x="646" y="394"/>
                    <a:pt x="641" y="202"/>
                    <a:pt x="520" y="86"/>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10"/>
            <p:cNvSpPr/>
            <p:nvPr/>
          </p:nvSpPr>
          <p:spPr>
            <a:xfrm>
              <a:off x="6939850" y="1174550"/>
              <a:ext cx="40275" cy="38075"/>
            </a:xfrm>
            <a:custGeom>
              <a:avLst/>
              <a:gdLst/>
              <a:ahLst/>
              <a:cxnLst/>
              <a:rect l="l" t="t" r="r" b="b"/>
              <a:pathLst>
                <a:path w="1611" h="1523" extrusionOk="0">
                  <a:moveTo>
                    <a:pt x="769" y="0"/>
                  </a:moveTo>
                  <a:cubicBezTo>
                    <a:pt x="665" y="0"/>
                    <a:pt x="561" y="21"/>
                    <a:pt x="462" y="64"/>
                  </a:cubicBezTo>
                  <a:cubicBezTo>
                    <a:pt x="180" y="189"/>
                    <a:pt x="1" y="472"/>
                    <a:pt x="8" y="780"/>
                  </a:cubicBezTo>
                  <a:cubicBezTo>
                    <a:pt x="16" y="1087"/>
                    <a:pt x="208" y="1360"/>
                    <a:pt x="495" y="1471"/>
                  </a:cubicBezTo>
                  <a:cubicBezTo>
                    <a:pt x="585" y="1506"/>
                    <a:pt x="678" y="1523"/>
                    <a:pt x="770" y="1523"/>
                  </a:cubicBezTo>
                  <a:cubicBezTo>
                    <a:pt x="974" y="1523"/>
                    <a:pt x="1174" y="1441"/>
                    <a:pt x="1320" y="1286"/>
                  </a:cubicBezTo>
                  <a:cubicBezTo>
                    <a:pt x="1610" y="983"/>
                    <a:pt x="1600" y="500"/>
                    <a:pt x="1295" y="210"/>
                  </a:cubicBezTo>
                  <a:cubicBezTo>
                    <a:pt x="1150" y="73"/>
                    <a:pt x="961" y="0"/>
                    <a:pt x="7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0" name="Google Shape;6460;p10"/>
            <p:cNvSpPr/>
            <p:nvPr/>
          </p:nvSpPr>
          <p:spPr>
            <a:xfrm>
              <a:off x="7141250" y="1935375"/>
              <a:ext cx="16150" cy="15275"/>
            </a:xfrm>
            <a:custGeom>
              <a:avLst/>
              <a:gdLst/>
              <a:ahLst/>
              <a:cxnLst/>
              <a:rect l="l" t="t" r="r" b="b"/>
              <a:pathLst>
                <a:path w="646" h="611" extrusionOk="0">
                  <a:moveTo>
                    <a:pt x="311" y="0"/>
                  </a:moveTo>
                  <a:cubicBezTo>
                    <a:pt x="152" y="0"/>
                    <a:pt x="0" y="126"/>
                    <a:pt x="6" y="312"/>
                  </a:cubicBezTo>
                  <a:cubicBezTo>
                    <a:pt x="10" y="493"/>
                    <a:pt x="158" y="610"/>
                    <a:pt x="312" y="610"/>
                  </a:cubicBezTo>
                  <a:cubicBezTo>
                    <a:pt x="389" y="610"/>
                    <a:pt x="468" y="581"/>
                    <a:pt x="530" y="516"/>
                  </a:cubicBezTo>
                  <a:cubicBezTo>
                    <a:pt x="646" y="394"/>
                    <a:pt x="641" y="200"/>
                    <a:pt x="520"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1" name="Google Shape;6461;p10"/>
            <p:cNvSpPr/>
            <p:nvPr/>
          </p:nvSpPr>
          <p:spPr>
            <a:xfrm>
              <a:off x="6749000" y="1971475"/>
              <a:ext cx="16150" cy="15275"/>
            </a:xfrm>
            <a:custGeom>
              <a:avLst/>
              <a:gdLst/>
              <a:ahLst/>
              <a:cxnLst/>
              <a:rect l="l" t="t" r="r" b="b"/>
              <a:pathLst>
                <a:path w="646" h="611" extrusionOk="0">
                  <a:moveTo>
                    <a:pt x="311" y="0"/>
                  </a:moveTo>
                  <a:cubicBezTo>
                    <a:pt x="152" y="0"/>
                    <a:pt x="0" y="126"/>
                    <a:pt x="5" y="312"/>
                  </a:cubicBezTo>
                  <a:cubicBezTo>
                    <a:pt x="9" y="494"/>
                    <a:pt x="158" y="611"/>
                    <a:pt x="312" y="611"/>
                  </a:cubicBezTo>
                  <a:cubicBezTo>
                    <a:pt x="389" y="611"/>
                    <a:pt x="467" y="582"/>
                    <a:pt x="530" y="516"/>
                  </a:cubicBezTo>
                  <a:cubicBezTo>
                    <a:pt x="646" y="395"/>
                    <a:pt x="641" y="201"/>
                    <a:pt x="519" y="85"/>
                  </a:cubicBezTo>
                  <a:cubicBezTo>
                    <a:pt x="458" y="26"/>
                    <a:pt x="384" y="0"/>
                    <a:pt x="3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10"/>
            <p:cNvSpPr/>
            <p:nvPr/>
          </p:nvSpPr>
          <p:spPr>
            <a:xfrm>
              <a:off x="6097025" y="815075"/>
              <a:ext cx="34675" cy="32800"/>
            </a:xfrm>
            <a:custGeom>
              <a:avLst/>
              <a:gdLst/>
              <a:ahLst/>
              <a:cxnLst/>
              <a:rect l="l" t="t" r="r" b="b"/>
              <a:pathLst>
                <a:path w="1387" h="1312" extrusionOk="0">
                  <a:moveTo>
                    <a:pt x="661" y="1"/>
                  </a:moveTo>
                  <a:cubicBezTo>
                    <a:pt x="572" y="1"/>
                    <a:pt x="482" y="19"/>
                    <a:pt x="397" y="56"/>
                  </a:cubicBezTo>
                  <a:cubicBezTo>
                    <a:pt x="154" y="165"/>
                    <a:pt x="0" y="407"/>
                    <a:pt x="6" y="671"/>
                  </a:cubicBezTo>
                  <a:cubicBezTo>
                    <a:pt x="12" y="937"/>
                    <a:pt x="178" y="1172"/>
                    <a:pt x="426" y="1268"/>
                  </a:cubicBezTo>
                  <a:cubicBezTo>
                    <a:pt x="502" y="1297"/>
                    <a:pt x="582" y="1312"/>
                    <a:pt x="662" y="1312"/>
                  </a:cubicBezTo>
                  <a:cubicBezTo>
                    <a:pt x="837" y="1312"/>
                    <a:pt x="1010" y="1241"/>
                    <a:pt x="1135" y="1108"/>
                  </a:cubicBezTo>
                  <a:cubicBezTo>
                    <a:pt x="1386" y="847"/>
                    <a:pt x="1376" y="432"/>
                    <a:pt x="1114" y="183"/>
                  </a:cubicBezTo>
                  <a:cubicBezTo>
                    <a:pt x="989" y="63"/>
                    <a:pt x="826" y="1"/>
                    <a:pt x="6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10"/>
            <p:cNvSpPr/>
            <p:nvPr/>
          </p:nvSpPr>
          <p:spPr>
            <a:xfrm>
              <a:off x="6252225" y="901050"/>
              <a:ext cx="7525" cy="7100"/>
            </a:xfrm>
            <a:custGeom>
              <a:avLst/>
              <a:gdLst/>
              <a:ahLst/>
              <a:cxnLst/>
              <a:rect l="l" t="t" r="r" b="b"/>
              <a:pathLst>
                <a:path w="301" h="284" extrusionOk="0">
                  <a:moveTo>
                    <a:pt x="145" y="0"/>
                  </a:moveTo>
                  <a:cubicBezTo>
                    <a:pt x="71" y="0"/>
                    <a:pt x="1" y="58"/>
                    <a:pt x="3" y="145"/>
                  </a:cubicBezTo>
                  <a:cubicBezTo>
                    <a:pt x="5" y="229"/>
                    <a:pt x="74" y="284"/>
                    <a:pt x="145" y="284"/>
                  </a:cubicBezTo>
                  <a:cubicBezTo>
                    <a:pt x="181" y="284"/>
                    <a:pt x="217" y="270"/>
                    <a:pt x="246" y="240"/>
                  </a:cubicBezTo>
                  <a:cubicBezTo>
                    <a:pt x="301" y="184"/>
                    <a:pt x="298" y="94"/>
                    <a:pt x="242"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10"/>
            <p:cNvSpPr/>
            <p:nvPr/>
          </p:nvSpPr>
          <p:spPr>
            <a:xfrm>
              <a:off x="6391075" y="786325"/>
              <a:ext cx="7525" cy="7125"/>
            </a:xfrm>
            <a:custGeom>
              <a:avLst/>
              <a:gdLst/>
              <a:ahLst/>
              <a:cxnLst/>
              <a:rect l="l" t="t" r="r" b="b"/>
              <a:pathLst>
                <a:path w="301" h="285" extrusionOk="0">
                  <a:moveTo>
                    <a:pt x="144" y="0"/>
                  </a:moveTo>
                  <a:cubicBezTo>
                    <a:pt x="71" y="0"/>
                    <a:pt x="1" y="59"/>
                    <a:pt x="3" y="145"/>
                  </a:cubicBezTo>
                  <a:cubicBezTo>
                    <a:pt x="5" y="229"/>
                    <a:pt x="74" y="284"/>
                    <a:pt x="145" y="284"/>
                  </a:cubicBezTo>
                  <a:cubicBezTo>
                    <a:pt x="181" y="284"/>
                    <a:pt x="217" y="270"/>
                    <a:pt x="246" y="240"/>
                  </a:cubicBezTo>
                  <a:cubicBezTo>
                    <a:pt x="300" y="183"/>
                    <a:pt x="297" y="94"/>
                    <a:pt x="242" y="40"/>
                  </a:cubicBezTo>
                  <a:cubicBezTo>
                    <a:pt x="213" y="13"/>
                    <a:pt x="178"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10"/>
            <p:cNvSpPr/>
            <p:nvPr/>
          </p:nvSpPr>
          <p:spPr>
            <a:xfrm>
              <a:off x="6631250" y="1061925"/>
              <a:ext cx="11300" cy="10675"/>
            </a:xfrm>
            <a:custGeom>
              <a:avLst/>
              <a:gdLst/>
              <a:ahLst/>
              <a:cxnLst/>
              <a:rect l="l" t="t" r="r" b="b"/>
              <a:pathLst>
                <a:path w="452" h="427" extrusionOk="0">
                  <a:moveTo>
                    <a:pt x="217" y="1"/>
                  </a:moveTo>
                  <a:cubicBezTo>
                    <a:pt x="106" y="1"/>
                    <a:pt x="0" y="88"/>
                    <a:pt x="3" y="218"/>
                  </a:cubicBezTo>
                  <a:cubicBezTo>
                    <a:pt x="6" y="345"/>
                    <a:pt x="110" y="427"/>
                    <a:pt x="218" y="427"/>
                  </a:cubicBezTo>
                  <a:cubicBezTo>
                    <a:pt x="272" y="427"/>
                    <a:pt x="326" y="406"/>
                    <a:pt x="370" y="361"/>
                  </a:cubicBezTo>
                  <a:cubicBezTo>
                    <a:pt x="451" y="275"/>
                    <a:pt x="448" y="142"/>
                    <a:pt x="362" y="60"/>
                  </a:cubicBezTo>
                  <a:cubicBezTo>
                    <a:pt x="319" y="19"/>
                    <a:pt x="268" y="1"/>
                    <a:pt x="2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10"/>
            <p:cNvSpPr/>
            <p:nvPr/>
          </p:nvSpPr>
          <p:spPr>
            <a:xfrm>
              <a:off x="6705675" y="1309000"/>
              <a:ext cx="22550" cy="21300"/>
            </a:xfrm>
            <a:custGeom>
              <a:avLst/>
              <a:gdLst/>
              <a:ahLst/>
              <a:cxnLst/>
              <a:rect l="l" t="t" r="r" b="b"/>
              <a:pathLst>
                <a:path w="902" h="852" extrusionOk="0">
                  <a:moveTo>
                    <a:pt x="435" y="0"/>
                  </a:moveTo>
                  <a:cubicBezTo>
                    <a:pt x="213" y="0"/>
                    <a:pt x="1" y="176"/>
                    <a:pt x="7" y="436"/>
                  </a:cubicBezTo>
                  <a:cubicBezTo>
                    <a:pt x="13" y="688"/>
                    <a:pt x="220" y="852"/>
                    <a:pt x="435" y="852"/>
                  </a:cubicBezTo>
                  <a:cubicBezTo>
                    <a:pt x="542" y="852"/>
                    <a:pt x="652" y="811"/>
                    <a:pt x="739" y="720"/>
                  </a:cubicBezTo>
                  <a:cubicBezTo>
                    <a:pt x="901" y="550"/>
                    <a:pt x="895" y="281"/>
                    <a:pt x="725" y="118"/>
                  </a:cubicBezTo>
                  <a:cubicBezTo>
                    <a:pt x="640" y="37"/>
                    <a:pt x="536" y="0"/>
                    <a:pt x="4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10"/>
            <p:cNvSpPr/>
            <p:nvPr/>
          </p:nvSpPr>
          <p:spPr>
            <a:xfrm>
              <a:off x="6863375" y="1325100"/>
              <a:ext cx="7525" cy="7100"/>
            </a:xfrm>
            <a:custGeom>
              <a:avLst/>
              <a:gdLst/>
              <a:ahLst/>
              <a:cxnLst/>
              <a:rect l="l" t="t" r="r" b="b"/>
              <a:pathLst>
                <a:path w="301" h="284" extrusionOk="0">
                  <a:moveTo>
                    <a:pt x="145" y="0"/>
                  </a:moveTo>
                  <a:cubicBezTo>
                    <a:pt x="71" y="0"/>
                    <a:pt x="0" y="59"/>
                    <a:pt x="2" y="146"/>
                  </a:cubicBezTo>
                  <a:cubicBezTo>
                    <a:pt x="4" y="229"/>
                    <a:pt x="73" y="284"/>
                    <a:pt x="145" y="284"/>
                  </a:cubicBezTo>
                  <a:cubicBezTo>
                    <a:pt x="180" y="284"/>
                    <a:pt x="217" y="270"/>
                    <a:pt x="246" y="240"/>
                  </a:cubicBezTo>
                  <a:cubicBezTo>
                    <a:pt x="300" y="184"/>
                    <a:pt x="299" y="94"/>
                    <a:pt x="241" y="40"/>
                  </a:cubicBezTo>
                  <a:cubicBezTo>
                    <a:pt x="213" y="12"/>
                    <a:pt x="179"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10"/>
            <p:cNvSpPr/>
            <p:nvPr/>
          </p:nvSpPr>
          <p:spPr>
            <a:xfrm>
              <a:off x="6704175" y="989525"/>
              <a:ext cx="15050" cy="14225"/>
            </a:xfrm>
            <a:custGeom>
              <a:avLst/>
              <a:gdLst/>
              <a:ahLst/>
              <a:cxnLst/>
              <a:rect l="l" t="t" r="r" b="b"/>
              <a:pathLst>
                <a:path w="602" h="569" extrusionOk="0">
                  <a:moveTo>
                    <a:pt x="291" y="1"/>
                  </a:moveTo>
                  <a:cubicBezTo>
                    <a:pt x="142" y="1"/>
                    <a:pt x="1" y="118"/>
                    <a:pt x="5" y="291"/>
                  </a:cubicBezTo>
                  <a:cubicBezTo>
                    <a:pt x="9" y="459"/>
                    <a:pt x="147" y="568"/>
                    <a:pt x="290" y="568"/>
                  </a:cubicBezTo>
                  <a:cubicBezTo>
                    <a:pt x="362" y="568"/>
                    <a:pt x="435" y="541"/>
                    <a:pt x="494" y="479"/>
                  </a:cubicBezTo>
                  <a:cubicBezTo>
                    <a:pt x="602" y="367"/>
                    <a:pt x="597" y="188"/>
                    <a:pt x="485" y="80"/>
                  </a:cubicBezTo>
                  <a:cubicBezTo>
                    <a:pt x="427" y="25"/>
                    <a:pt x="358" y="1"/>
                    <a:pt x="2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10"/>
            <p:cNvSpPr/>
            <p:nvPr/>
          </p:nvSpPr>
          <p:spPr>
            <a:xfrm>
              <a:off x="6254050" y="1334400"/>
              <a:ext cx="22600" cy="21375"/>
            </a:xfrm>
            <a:custGeom>
              <a:avLst/>
              <a:gdLst/>
              <a:ahLst/>
              <a:cxnLst/>
              <a:rect l="l" t="t" r="r" b="b"/>
              <a:pathLst>
                <a:path w="904" h="855" extrusionOk="0">
                  <a:moveTo>
                    <a:pt x="436" y="1"/>
                  </a:moveTo>
                  <a:cubicBezTo>
                    <a:pt x="213" y="1"/>
                    <a:pt x="0" y="177"/>
                    <a:pt x="7" y="437"/>
                  </a:cubicBezTo>
                  <a:cubicBezTo>
                    <a:pt x="13" y="691"/>
                    <a:pt x="221" y="855"/>
                    <a:pt x="436" y="855"/>
                  </a:cubicBezTo>
                  <a:cubicBezTo>
                    <a:pt x="544" y="855"/>
                    <a:pt x="654" y="814"/>
                    <a:pt x="742" y="723"/>
                  </a:cubicBezTo>
                  <a:cubicBezTo>
                    <a:pt x="904" y="551"/>
                    <a:pt x="898" y="282"/>
                    <a:pt x="728" y="120"/>
                  </a:cubicBezTo>
                  <a:cubicBezTo>
                    <a:pt x="642" y="38"/>
                    <a:pt x="538"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10"/>
            <p:cNvSpPr/>
            <p:nvPr/>
          </p:nvSpPr>
          <p:spPr>
            <a:xfrm>
              <a:off x="6480000" y="1388050"/>
              <a:ext cx="15050" cy="14250"/>
            </a:xfrm>
            <a:custGeom>
              <a:avLst/>
              <a:gdLst/>
              <a:ahLst/>
              <a:cxnLst/>
              <a:rect l="l" t="t" r="r" b="b"/>
              <a:pathLst>
                <a:path w="602" h="570" extrusionOk="0">
                  <a:moveTo>
                    <a:pt x="290" y="0"/>
                  </a:moveTo>
                  <a:cubicBezTo>
                    <a:pt x="142" y="0"/>
                    <a:pt x="0" y="118"/>
                    <a:pt x="3" y="292"/>
                  </a:cubicBezTo>
                  <a:cubicBezTo>
                    <a:pt x="7" y="460"/>
                    <a:pt x="146" y="570"/>
                    <a:pt x="290" y="570"/>
                  </a:cubicBezTo>
                  <a:cubicBezTo>
                    <a:pt x="362" y="570"/>
                    <a:pt x="435" y="542"/>
                    <a:pt x="493" y="481"/>
                  </a:cubicBezTo>
                  <a:cubicBezTo>
                    <a:pt x="602" y="368"/>
                    <a:pt x="599" y="188"/>
                    <a:pt x="484" y="80"/>
                  </a:cubicBezTo>
                  <a:cubicBezTo>
                    <a:pt x="427" y="25"/>
                    <a:pt x="358" y="0"/>
                    <a:pt x="2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10"/>
            <p:cNvSpPr/>
            <p:nvPr/>
          </p:nvSpPr>
          <p:spPr>
            <a:xfrm>
              <a:off x="6130100" y="1251475"/>
              <a:ext cx="5875" cy="5550"/>
            </a:xfrm>
            <a:custGeom>
              <a:avLst/>
              <a:gdLst/>
              <a:ahLst/>
              <a:cxnLst/>
              <a:rect l="l" t="t" r="r" b="b"/>
              <a:pathLst>
                <a:path w="235" h="222" extrusionOk="0">
                  <a:moveTo>
                    <a:pt x="114" y="1"/>
                  </a:moveTo>
                  <a:cubicBezTo>
                    <a:pt x="56" y="1"/>
                    <a:pt x="1" y="47"/>
                    <a:pt x="3" y="114"/>
                  </a:cubicBezTo>
                  <a:cubicBezTo>
                    <a:pt x="4" y="179"/>
                    <a:pt x="58" y="221"/>
                    <a:pt x="114" y="221"/>
                  </a:cubicBezTo>
                  <a:cubicBezTo>
                    <a:pt x="142" y="221"/>
                    <a:pt x="170" y="211"/>
                    <a:pt x="192" y="187"/>
                  </a:cubicBezTo>
                  <a:cubicBezTo>
                    <a:pt x="235" y="144"/>
                    <a:pt x="233"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2" name="Google Shape;6472;p10"/>
            <p:cNvSpPr/>
            <p:nvPr/>
          </p:nvSpPr>
          <p:spPr>
            <a:xfrm>
              <a:off x="6109400" y="1367075"/>
              <a:ext cx="5875" cy="5550"/>
            </a:xfrm>
            <a:custGeom>
              <a:avLst/>
              <a:gdLst/>
              <a:ahLst/>
              <a:cxnLst/>
              <a:rect l="l" t="t" r="r" b="b"/>
              <a:pathLst>
                <a:path w="235" h="222" extrusionOk="0">
                  <a:moveTo>
                    <a:pt x="113" y="1"/>
                  </a:moveTo>
                  <a:cubicBezTo>
                    <a:pt x="55" y="1"/>
                    <a:pt x="1" y="46"/>
                    <a:pt x="3" y="113"/>
                  </a:cubicBezTo>
                  <a:cubicBezTo>
                    <a:pt x="4" y="179"/>
                    <a:pt x="57" y="222"/>
                    <a:pt x="113" y="222"/>
                  </a:cubicBezTo>
                  <a:cubicBezTo>
                    <a:pt x="141" y="222"/>
                    <a:pt x="170" y="211"/>
                    <a:pt x="192" y="187"/>
                  </a:cubicBezTo>
                  <a:cubicBezTo>
                    <a:pt x="234" y="143"/>
                    <a:pt x="233" y="74"/>
                    <a:pt x="189" y="32"/>
                  </a:cubicBezTo>
                  <a:cubicBezTo>
                    <a:pt x="167" y="10"/>
                    <a:pt x="139" y="1"/>
                    <a:pt x="1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3" name="Google Shape;6473;p10"/>
            <p:cNvSpPr/>
            <p:nvPr/>
          </p:nvSpPr>
          <p:spPr>
            <a:xfrm>
              <a:off x="6371025" y="1456550"/>
              <a:ext cx="5850" cy="5550"/>
            </a:xfrm>
            <a:custGeom>
              <a:avLst/>
              <a:gdLst/>
              <a:ahLst/>
              <a:cxnLst/>
              <a:rect l="l" t="t" r="r" b="b"/>
              <a:pathLst>
                <a:path w="234" h="222" extrusionOk="0">
                  <a:moveTo>
                    <a:pt x="112" y="1"/>
                  </a:moveTo>
                  <a:cubicBezTo>
                    <a:pt x="55" y="1"/>
                    <a:pt x="0" y="46"/>
                    <a:pt x="2" y="114"/>
                  </a:cubicBezTo>
                  <a:cubicBezTo>
                    <a:pt x="3" y="179"/>
                    <a:pt x="56" y="222"/>
                    <a:pt x="112" y="222"/>
                  </a:cubicBezTo>
                  <a:cubicBezTo>
                    <a:pt x="140" y="222"/>
                    <a:pt x="169" y="211"/>
                    <a:pt x="191" y="187"/>
                  </a:cubicBezTo>
                  <a:cubicBezTo>
                    <a:pt x="234" y="143"/>
                    <a:pt x="232" y="74"/>
                    <a:pt x="188" y="32"/>
                  </a:cubicBezTo>
                  <a:cubicBezTo>
                    <a:pt x="166" y="11"/>
                    <a:pt x="139" y="1"/>
                    <a:pt x="1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10"/>
            <p:cNvSpPr/>
            <p:nvPr/>
          </p:nvSpPr>
          <p:spPr>
            <a:xfrm>
              <a:off x="5893550" y="1023850"/>
              <a:ext cx="5875" cy="5550"/>
            </a:xfrm>
            <a:custGeom>
              <a:avLst/>
              <a:gdLst/>
              <a:ahLst/>
              <a:cxnLst/>
              <a:rect l="l" t="t" r="r" b="b"/>
              <a:pathLst>
                <a:path w="235" h="222" extrusionOk="0">
                  <a:moveTo>
                    <a:pt x="114" y="0"/>
                  </a:moveTo>
                  <a:cubicBezTo>
                    <a:pt x="56" y="0"/>
                    <a:pt x="1" y="46"/>
                    <a:pt x="2" y="113"/>
                  </a:cubicBezTo>
                  <a:cubicBezTo>
                    <a:pt x="4" y="179"/>
                    <a:pt x="58" y="221"/>
                    <a:pt x="114" y="221"/>
                  </a:cubicBezTo>
                  <a:cubicBezTo>
                    <a:pt x="142" y="221"/>
                    <a:pt x="170" y="211"/>
                    <a:pt x="193" y="187"/>
                  </a:cubicBezTo>
                  <a:cubicBezTo>
                    <a:pt x="235" y="143"/>
                    <a:pt x="233" y="73"/>
                    <a:pt x="188" y="31"/>
                  </a:cubicBezTo>
                  <a:cubicBezTo>
                    <a:pt x="166" y="10"/>
                    <a:pt x="140"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10"/>
            <p:cNvSpPr/>
            <p:nvPr/>
          </p:nvSpPr>
          <p:spPr>
            <a:xfrm>
              <a:off x="5643925" y="1105675"/>
              <a:ext cx="26325" cy="24875"/>
            </a:xfrm>
            <a:custGeom>
              <a:avLst/>
              <a:gdLst/>
              <a:ahLst/>
              <a:cxnLst/>
              <a:rect l="l" t="t" r="r" b="b"/>
              <a:pathLst>
                <a:path w="1053" h="995" extrusionOk="0">
                  <a:moveTo>
                    <a:pt x="508" y="0"/>
                  </a:moveTo>
                  <a:cubicBezTo>
                    <a:pt x="249" y="0"/>
                    <a:pt x="1" y="206"/>
                    <a:pt x="8" y="509"/>
                  </a:cubicBezTo>
                  <a:cubicBezTo>
                    <a:pt x="13" y="711"/>
                    <a:pt x="139" y="888"/>
                    <a:pt x="325" y="962"/>
                  </a:cubicBezTo>
                  <a:cubicBezTo>
                    <a:pt x="383" y="984"/>
                    <a:pt x="444" y="995"/>
                    <a:pt x="504" y="995"/>
                  </a:cubicBezTo>
                  <a:cubicBezTo>
                    <a:pt x="637" y="995"/>
                    <a:pt x="768" y="941"/>
                    <a:pt x="865" y="841"/>
                  </a:cubicBezTo>
                  <a:cubicBezTo>
                    <a:pt x="1053" y="643"/>
                    <a:pt x="1047" y="327"/>
                    <a:pt x="848" y="140"/>
                  </a:cubicBezTo>
                  <a:cubicBezTo>
                    <a:pt x="748" y="43"/>
                    <a:pt x="627" y="0"/>
                    <a:pt x="5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10"/>
            <p:cNvSpPr/>
            <p:nvPr/>
          </p:nvSpPr>
          <p:spPr>
            <a:xfrm>
              <a:off x="5380750" y="535650"/>
              <a:ext cx="48675" cy="43925"/>
            </a:xfrm>
            <a:custGeom>
              <a:avLst/>
              <a:gdLst/>
              <a:ahLst/>
              <a:cxnLst/>
              <a:rect l="l" t="t" r="r" b="b"/>
              <a:pathLst>
                <a:path w="1947" h="1757" extrusionOk="0">
                  <a:moveTo>
                    <a:pt x="1001" y="0"/>
                  </a:moveTo>
                  <a:cubicBezTo>
                    <a:pt x="672" y="0"/>
                    <a:pt x="367" y="187"/>
                    <a:pt x="217" y="485"/>
                  </a:cubicBezTo>
                  <a:cubicBezTo>
                    <a:pt x="0" y="919"/>
                    <a:pt x="175" y="1447"/>
                    <a:pt x="609" y="1663"/>
                  </a:cubicBezTo>
                  <a:cubicBezTo>
                    <a:pt x="734" y="1726"/>
                    <a:pt x="868" y="1757"/>
                    <a:pt x="1002" y="1757"/>
                  </a:cubicBezTo>
                  <a:cubicBezTo>
                    <a:pt x="1209" y="1757"/>
                    <a:pt x="1414" y="1683"/>
                    <a:pt x="1577" y="1542"/>
                  </a:cubicBezTo>
                  <a:cubicBezTo>
                    <a:pt x="1846" y="1310"/>
                    <a:pt x="1947" y="937"/>
                    <a:pt x="1836" y="601"/>
                  </a:cubicBezTo>
                  <a:cubicBezTo>
                    <a:pt x="1723" y="264"/>
                    <a:pt x="1419" y="28"/>
                    <a:pt x="1064" y="3"/>
                  </a:cubicBezTo>
                  <a:cubicBezTo>
                    <a:pt x="1043" y="1"/>
                    <a:pt x="1022" y="0"/>
                    <a:pt x="10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10"/>
            <p:cNvSpPr/>
            <p:nvPr/>
          </p:nvSpPr>
          <p:spPr>
            <a:xfrm>
              <a:off x="4930275" y="1084325"/>
              <a:ext cx="46100" cy="41550"/>
            </a:xfrm>
            <a:custGeom>
              <a:avLst/>
              <a:gdLst/>
              <a:ahLst/>
              <a:cxnLst/>
              <a:rect l="l" t="t" r="r" b="b"/>
              <a:pathLst>
                <a:path w="1844" h="1662" extrusionOk="0">
                  <a:moveTo>
                    <a:pt x="948" y="1"/>
                  </a:moveTo>
                  <a:cubicBezTo>
                    <a:pt x="635" y="1"/>
                    <a:pt x="347" y="177"/>
                    <a:pt x="205" y="460"/>
                  </a:cubicBezTo>
                  <a:cubicBezTo>
                    <a:pt x="1" y="870"/>
                    <a:pt x="166" y="1369"/>
                    <a:pt x="576" y="1574"/>
                  </a:cubicBezTo>
                  <a:cubicBezTo>
                    <a:pt x="695" y="1633"/>
                    <a:pt x="822" y="1662"/>
                    <a:pt x="949" y="1662"/>
                  </a:cubicBezTo>
                  <a:cubicBezTo>
                    <a:pt x="1145" y="1662"/>
                    <a:pt x="1339" y="1593"/>
                    <a:pt x="1493" y="1459"/>
                  </a:cubicBezTo>
                  <a:cubicBezTo>
                    <a:pt x="1747" y="1239"/>
                    <a:pt x="1844" y="888"/>
                    <a:pt x="1737" y="570"/>
                  </a:cubicBezTo>
                  <a:cubicBezTo>
                    <a:pt x="1630" y="250"/>
                    <a:pt x="1343" y="27"/>
                    <a:pt x="1008" y="3"/>
                  </a:cubicBezTo>
                  <a:cubicBezTo>
                    <a:pt x="988" y="2"/>
                    <a:pt x="968" y="1"/>
                    <a:pt x="9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10"/>
            <p:cNvSpPr/>
            <p:nvPr/>
          </p:nvSpPr>
          <p:spPr>
            <a:xfrm>
              <a:off x="5094300" y="1008575"/>
              <a:ext cx="26500" cy="22900"/>
            </a:xfrm>
            <a:custGeom>
              <a:avLst/>
              <a:gdLst/>
              <a:ahLst/>
              <a:cxnLst/>
              <a:rect l="l" t="t" r="r" b="b"/>
              <a:pathLst>
                <a:path w="1060" h="916" extrusionOk="0">
                  <a:moveTo>
                    <a:pt x="521" y="1"/>
                  </a:moveTo>
                  <a:cubicBezTo>
                    <a:pt x="360" y="1"/>
                    <a:pt x="199" y="83"/>
                    <a:pt x="113" y="254"/>
                  </a:cubicBezTo>
                  <a:cubicBezTo>
                    <a:pt x="1" y="479"/>
                    <a:pt x="92" y="753"/>
                    <a:pt x="318" y="866"/>
                  </a:cubicBezTo>
                  <a:cubicBezTo>
                    <a:pt x="386" y="900"/>
                    <a:pt x="457" y="916"/>
                    <a:pt x="524" y="916"/>
                  </a:cubicBezTo>
                  <a:cubicBezTo>
                    <a:pt x="815" y="916"/>
                    <a:pt x="1060" y="627"/>
                    <a:pt x="955" y="314"/>
                  </a:cubicBezTo>
                  <a:cubicBezTo>
                    <a:pt x="887" y="108"/>
                    <a:pt x="704"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10"/>
            <p:cNvSpPr/>
            <p:nvPr/>
          </p:nvSpPr>
          <p:spPr>
            <a:xfrm>
              <a:off x="4958125" y="974450"/>
              <a:ext cx="26525" cy="22900"/>
            </a:xfrm>
            <a:custGeom>
              <a:avLst/>
              <a:gdLst/>
              <a:ahLst/>
              <a:cxnLst/>
              <a:rect l="l" t="t" r="r" b="b"/>
              <a:pathLst>
                <a:path w="1061" h="916" extrusionOk="0">
                  <a:moveTo>
                    <a:pt x="521" y="1"/>
                  </a:moveTo>
                  <a:cubicBezTo>
                    <a:pt x="361" y="1"/>
                    <a:pt x="200" y="83"/>
                    <a:pt x="115" y="253"/>
                  </a:cubicBezTo>
                  <a:cubicBezTo>
                    <a:pt x="1" y="478"/>
                    <a:pt x="92" y="753"/>
                    <a:pt x="318" y="866"/>
                  </a:cubicBezTo>
                  <a:cubicBezTo>
                    <a:pt x="386" y="900"/>
                    <a:pt x="456" y="915"/>
                    <a:pt x="523" y="915"/>
                  </a:cubicBezTo>
                  <a:cubicBezTo>
                    <a:pt x="814" y="915"/>
                    <a:pt x="1060" y="627"/>
                    <a:pt x="957" y="313"/>
                  </a:cubicBezTo>
                  <a:cubicBezTo>
                    <a:pt x="888" y="108"/>
                    <a:pt x="705"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10"/>
            <p:cNvSpPr/>
            <p:nvPr/>
          </p:nvSpPr>
          <p:spPr>
            <a:xfrm>
              <a:off x="5439025" y="826200"/>
              <a:ext cx="33800" cy="30500"/>
            </a:xfrm>
            <a:custGeom>
              <a:avLst/>
              <a:gdLst/>
              <a:ahLst/>
              <a:cxnLst/>
              <a:rect l="l" t="t" r="r" b="b"/>
              <a:pathLst>
                <a:path w="1352" h="1220" extrusionOk="0">
                  <a:moveTo>
                    <a:pt x="699" y="1"/>
                  </a:moveTo>
                  <a:cubicBezTo>
                    <a:pt x="468" y="1"/>
                    <a:pt x="256" y="130"/>
                    <a:pt x="152" y="337"/>
                  </a:cubicBezTo>
                  <a:cubicBezTo>
                    <a:pt x="1" y="638"/>
                    <a:pt x="122" y="1005"/>
                    <a:pt x="424" y="1155"/>
                  </a:cubicBezTo>
                  <a:cubicBezTo>
                    <a:pt x="510" y="1198"/>
                    <a:pt x="604" y="1219"/>
                    <a:pt x="696" y="1219"/>
                  </a:cubicBezTo>
                  <a:cubicBezTo>
                    <a:pt x="839" y="1219"/>
                    <a:pt x="981" y="1169"/>
                    <a:pt x="1095" y="1071"/>
                  </a:cubicBezTo>
                  <a:cubicBezTo>
                    <a:pt x="1281" y="908"/>
                    <a:pt x="1352" y="651"/>
                    <a:pt x="1274" y="418"/>
                  </a:cubicBezTo>
                  <a:cubicBezTo>
                    <a:pt x="1197" y="184"/>
                    <a:pt x="985" y="20"/>
                    <a:pt x="740" y="2"/>
                  </a:cubicBezTo>
                  <a:cubicBezTo>
                    <a:pt x="726" y="1"/>
                    <a:pt x="712"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10"/>
            <p:cNvSpPr/>
            <p:nvPr/>
          </p:nvSpPr>
          <p:spPr>
            <a:xfrm>
              <a:off x="4698550" y="732175"/>
              <a:ext cx="33800" cy="30475"/>
            </a:xfrm>
            <a:custGeom>
              <a:avLst/>
              <a:gdLst/>
              <a:ahLst/>
              <a:cxnLst/>
              <a:rect l="l" t="t" r="r" b="b"/>
              <a:pathLst>
                <a:path w="1352" h="1219" extrusionOk="0">
                  <a:moveTo>
                    <a:pt x="695" y="1"/>
                  </a:moveTo>
                  <a:cubicBezTo>
                    <a:pt x="466" y="1"/>
                    <a:pt x="255" y="130"/>
                    <a:pt x="152" y="338"/>
                  </a:cubicBezTo>
                  <a:cubicBezTo>
                    <a:pt x="1" y="638"/>
                    <a:pt x="122" y="1004"/>
                    <a:pt x="424" y="1154"/>
                  </a:cubicBezTo>
                  <a:cubicBezTo>
                    <a:pt x="510" y="1197"/>
                    <a:pt x="603" y="1219"/>
                    <a:pt x="696" y="1219"/>
                  </a:cubicBezTo>
                  <a:cubicBezTo>
                    <a:pt x="840" y="1219"/>
                    <a:pt x="982" y="1167"/>
                    <a:pt x="1095" y="1070"/>
                  </a:cubicBezTo>
                  <a:cubicBezTo>
                    <a:pt x="1281" y="909"/>
                    <a:pt x="1352" y="650"/>
                    <a:pt x="1275" y="417"/>
                  </a:cubicBezTo>
                  <a:cubicBezTo>
                    <a:pt x="1197" y="183"/>
                    <a:pt x="985" y="19"/>
                    <a:pt x="740" y="3"/>
                  </a:cubicBezTo>
                  <a:cubicBezTo>
                    <a:pt x="725" y="1"/>
                    <a:pt x="710" y="1"/>
                    <a:pt x="6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10"/>
            <p:cNvSpPr/>
            <p:nvPr/>
          </p:nvSpPr>
          <p:spPr>
            <a:xfrm>
              <a:off x="5638225" y="1201625"/>
              <a:ext cx="17650" cy="15275"/>
            </a:xfrm>
            <a:custGeom>
              <a:avLst/>
              <a:gdLst/>
              <a:ahLst/>
              <a:cxnLst/>
              <a:rect l="l" t="t" r="r" b="b"/>
              <a:pathLst>
                <a:path w="706" h="611" extrusionOk="0">
                  <a:moveTo>
                    <a:pt x="346" y="1"/>
                  </a:moveTo>
                  <a:cubicBezTo>
                    <a:pt x="239" y="1"/>
                    <a:pt x="132" y="56"/>
                    <a:pt x="75" y="169"/>
                  </a:cubicBezTo>
                  <a:cubicBezTo>
                    <a:pt x="0" y="319"/>
                    <a:pt x="60" y="503"/>
                    <a:pt x="211" y="578"/>
                  </a:cubicBezTo>
                  <a:cubicBezTo>
                    <a:pt x="256" y="601"/>
                    <a:pt x="303" y="611"/>
                    <a:pt x="348" y="611"/>
                  </a:cubicBezTo>
                  <a:cubicBezTo>
                    <a:pt x="542" y="611"/>
                    <a:pt x="706" y="418"/>
                    <a:pt x="636" y="209"/>
                  </a:cubicBezTo>
                  <a:cubicBezTo>
                    <a:pt x="590" y="72"/>
                    <a:pt x="469"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10"/>
            <p:cNvSpPr/>
            <p:nvPr/>
          </p:nvSpPr>
          <p:spPr>
            <a:xfrm>
              <a:off x="5189975" y="417900"/>
              <a:ext cx="26475" cy="22900"/>
            </a:xfrm>
            <a:custGeom>
              <a:avLst/>
              <a:gdLst/>
              <a:ahLst/>
              <a:cxnLst/>
              <a:rect l="l" t="t" r="r" b="b"/>
              <a:pathLst>
                <a:path w="1059" h="916" extrusionOk="0">
                  <a:moveTo>
                    <a:pt x="520" y="1"/>
                  </a:moveTo>
                  <a:cubicBezTo>
                    <a:pt x="359" y="1"/>
                    <a:pt x="198" y="83"/>
                    <a:pt x="113" y="253"/>
                  </a:cubicBezTo>
                  <a:cubicBezTo>
                    <a:pt x="0" y="478"/>
                    <a:pt x="91" y="754"/>
                    <a:pt x="316" y="866"/>
                  </a:cubicBezTo>
                  <a:cubicBezTo>
                    <a:pt x="384" y="900"/>
                    <a:pt x="454" y="916"/>
                    <a:pt x="521" y="916"/>
                  </a:cubicBezTo>
                  <a:cubicBezTo>
                    <a:pt x="812" y="916"/>
                    <a:pt x="1059"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4" name="Google Shape;6484;p10"/>
            <p:cNvSpPr/>
            <p:nvPr/>
          </p:nvSpPr>
          <p:spPr>
            <a:xfrm>
              <a:off x="5034225" y="545900"/>
              <a:ext cx="17700" cy="15275"/>
            </a:xfrm>
            <a:custGeom>
              <a:avLst/>
              <a:gdLst/>
              <a:ahLst/>
              <a:cxnLst/>
              <a:rect l="l" t="t" r="r" b="b"/>
              <a:pathLst>
                <a:path w="708" h="611" extrusionOk="0">
                  <a:moveTo>
                    <a:pt x="348" y="1"/>
                  </a:moveTo>
                  <a:cubicBezTo>
                    <a:pt x="241" y="1"/>
                    <a:pt x="133" y="56"/>
                    <a:pt x="77" y="170"/>
                  </a:cubicBezTo>
                  <a:cubicBezTo>
                    <a:pt x="0" y="320"/>
                    <a:pt x="62" y="502"/>
                    <a:pt x="212" y="577"/>
                  </a:cubicBezTo>
                  <a:cubicBezTo>
                    <a:pt x="258" y="600"/>
                    <a:pt x="304" y="610"/>
                    <a:pt x="349" y="610"/>
                  </a:cubicBezTo>
                  <a:cubicBezTo>
                    <a:pt x="543" y="610"/>
                    <a:pt x="707" y="417"/>
                    <a:pt x="638" y="209"/>
                  </a:cubicBezTo>
                  <a:cubicBezTo>
                    <a:pt x="592" y="72"/>
                    <a:pt x="470"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5" name="Google Shape;6485;p10"/>
            <p:cNvSpPr/>
            <p:nvPr/>
          </p:nvSpPr>
          <p:spPr>
            <a:xfrm>
              <a:off x="5332375" y="1285200"/>
              <a:ext cx="36375" cy="32800"/>
            </a:xfrm>
            <a:custGeom>
              <a:avLst/>
              <a:gdLst/>
              <a:ahLst/>
              <a:cxnLst/>
              <a:rect l="l" t="t" r="r" b="b"/>
              <a:pathLst>
                <a:path w="1455" h="1312" extrusionOk="0">
                  <a:moveTo>
                    <a:pt x="751" y="0"/>
                  </a:moveTo>
                  <a:cubicBezTo>
                    <a:pt x="503" y="0"/>
                    <a:pt x="275" y="139"/>
                    <a:pt x="163" y="363"/>
                  </a:cubicBezTo>
                  <a:cubicBezTo>
                    <a:pt x="1" y="686"/>
                    <a:pt x="132" y="1080"/>
                    <a:pt x="455" y="1242"/>
                  </a:cubicBezTo>
                  <a:cubicBezTo>
                    <a:pt x="548" y="1288"/>
                    <a:pt x="649" y="1311"/>
                    <a:pt x="749" y="1311"/>
                  </a:cubicBezTo>
                  <a:cubicBezTo>
                    <a:pt x="903" y="1311"/>
                    <a:pt x="1056" y="1257"/>
                    <a:pt x="1178" y="1152"/>
                  </a:cubicBezTo>
                  <a:cubicBezTo>
                    <a:pt x="1378" y="977"/>
                    <a:pt x="1454" y="701"/>
                    <a:pt x="1370" y="450"/>
                  </a:cubicBezTo>
                  <a:cubicBezTo>
                    <a:pt x="1288" y="197"/>
                    <a:pt x="1061" y="21"/>
                    <a:pt x="796" y="2"/>
                  </a:cubicBezTo>
                  <a:cubicBezTo>
                    <a:pt x="781" y="1"/>
                    <a:pt x="766" y="0"/>
                    <a:pt x="7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10"/>
            <p:cNvSpPr/>
            <p:nvPr/>
          </p:nvSpPr>
          <p:spPr>
            <a:xfrm>
              <a:off x="5189600" y="1269875"/>
              <a:ext cx="8225" cy="7125"/>
            </a:xfrm>
            <a:custGeom>
              <a:avLst/>
              <a:gdLst/>
              <a:ahLst/>
              <a:cxnLst/>
              <a:rect l="l" t="t" r="r" b="b"/>
              <a:pathLst>
                <a:path w="329" h="285" extrusionOk="0">
                  <a:moveTo>
                    <a:pt x="161" y="0"/>
                  </a:moveTo>
                  <a:cubicBezTo>
                    <a:pt x="111" y="0"/>
                    <a:pt x="61" y="26"/>
                    <a:pt x="35" y="78"/>
                  </a:cubicBezTo>
                  <a:cubicBezTo>
                    <a:pt x="0" y="149"/>
                    <a:pt x="27" y="233"/>
                    <a:pt x="98" y="269"/>
                  </a:cubicBezTo>
                  <a:cubicBezTo>
                    <a:pt x="119" y="279"/>
                    <a:pt x="140" y="284"/>
                    <a:pt x="161" y="284"/>
                  </a:cubicBezTo>
                  <a:cubicBezTo>
                    <a:pt x="251" y="284"/>
                    <a:pt x="328" y="194"/>
                    <a:pt x="296" y="96"/>
                  </a:cubicBezTo>
                  <a:cubicBezTo>
                    <a:pt x="275" y="33"/>
                    <a:pt x="218" y="0"/>
                    <a:pt x="1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10"/>
            <p:cNvSpPr/>
            <p:nvPr/>
          </p:nvSpPr>
          <p:spPr>
            <a:xfrm>
              <a:off x="4619350" y="1001175"/>
              <a:ext cx="24675" cy="21300"/>
            </a:xfrm>
            <a:custGeom>
              <a:avLst/>
              <a:gdLst/>
              <a:ahLst/>
              <a:cxnLst/>
              <a:rect l="l" t="t" r="r" b="b"/>
              <a:pathLst>
                <a:path w="987" h="852" extrusionOk="0">
                  <a:moveTo>
                    <a:pt x="484" y="0"/>
                  </a:moveTo>
                  <a:cubicBezTo>
                    <a:pt x="335" y="0"/>
                    <a:pt x="185" y="76"/>
                    <a:pt x="105" y="234"/>
                  </a:cubicBezTo>
                  <a:cubicBezTo>
                    <a:pt x="0" y="445"/>
                    <a:pt x="86" y="700"/>
                    <a:pt x="296" y="805"/>
                  </a:cubicBezTo>
                  <a:cubicBezTo>
                    <a:pt x="360" y="837"/>
                    <a:pt x="424" y="851"/>
                    <a:pt x="487" y="851"/>
                  </a:cubicBezTo>
                  <a:cubicBezTo>
                    <a:pt x="757" y="851"/>
                    <a:pt x="986" y="583"/>
                    <a:pt x="888" y="291"/>
                  </a:cubicBezTo>
                  <a:cubicBezTo>
                    <a:pt x="825" y="100"/>
                    <a:pt x="655"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10"/>
            <p:cNvSpPr/>
            <p:nvPr/>
          </p:nvSpPr>
          <p:spPr>
            <a:xfrm>
              <a:off x="5043575" y="844300"/>
              <a:ext cx="24750" cy="21400"/>
            </a:xfrm>
            <a:custGeom>
              <a:avLst/>
              <a:gdLst/>
              <a:ahLst/>
              <a:cxnLst/>
              <a:rect l="l" t="t" r="r" b="b"/>
              <a:pathLst>
                <a:path w="990" h="856" extrusionOk="0">
                  <a:moveTo>
                    <a:pt x="486" y="1"/>
                  </a:moveTo>
                  <a:cubicBezTo>
                    <a:pt x="336" y="1"/>
                    <a:pt x="185" y="78"/>
                    <a:pt x="106" y="237"/>
                  </a:cubicBezTo>
                  <a:cubicBezTo>
                    <a:pt x="0" y="447"/>
                    <a:pt x="85" y="703"/>
                    <a:pt x="295" y="808"/>
                  </a:cubicBezTo>
                  <a:cubicBezTo>
                    <a:pt x="359" y="841"/>
                    <a:pt x="425" y="855"/>
                    <a:pt x="488" y="855"/>
                  </a:cubicBezTo>
                  <a:cubicBezTo>
                    <a:pt x="760" y="855"/>
                    <a:pt x="989" y="585"/>
                    <a:pt x="892" y="293"/>
                  </a:cubicBezTo>
                  <a:cubicBezTo>
                    <a:pt x="828" y="101"/>
                    <a:pt x="657"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10"/>
            <p:cNvSpPr/>
            <p:nvPr/>
          </p:nvSpPr>
          <p:spPr>
            <a:xfrm>
              <a:off x="4820375" y="865225"/>
              <a:ext cx="16525" cy="14275"/>
            </a:xfrm>
            <a:custGeom>
              <a:avLst/>
              <a:gdLst/>
              <a:ahLst/>
              <a:cxnLst/>
              <a:rect l="l" t="t" r="r" b="b"/>
              <a:pathLst>
                <a:path w="661" h="571" extrusionOk="0">
                  <a:moveTo>
                    <a:pt x="324" y="0"/>
                  </a:moveTo>
                  <a:cubicBezTo>
                    <a:pt x="224" y="0"/>
                    <a:pt x="124" y="52"/>
                    <a:pt x="71" y="158"/>
                  </a:cubicBezTo>
                  <a:cubicBezTo>
                    <a:pt x="0" y="297"/>
                    <a:pt x="58" y="469"/>
                    <a:pt x="197" y="539"/>
                  </a:cubicBezTo>
                  <a:cubicBezTo>
                    <a:pt x="240" y="561"/>
                    <a:pt x="283" y="570"/>
                    <a:pt x="325" y="570"/>
                  </a:cubicBezTo>
                  <a:cubicBezTo>
                    <a:pt x="507" y="570"/>
                    <a:pt x="660" y="391"/>
                    <a:pt x="594" y="195"/>
                  </a:cubicBezTo>
                  <a:cubicBezTo>
                    <a:pt x="552" y="67"/>
                    <a:pt x="438" y="0"/>
                    <a:pt x="3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10"/>
            <p:cNvSpPr/>
            <p:nvPr/>
          </p:nvSpPr>
          <p:spPr>
            <a:xfrm>
              <a:off x="5205375" y="900350"/>
              <a:ext cx="6450" cy="5525"/>
            </a:xfrm>
            <a:custGeom>
              <a:avLst/>
              <a:gdLst/>
              <a:ahLst/>
              <a:cxnLst/>
              <a:rect l="l" t="t" r="r" b="b"/>
              <a:pathLst>
                <a:path w="258" h="221" extrusionOk="0">
                  <a:moveTo>
                    <a:pt x="127" y="0"/>
                  </a:moveTo>
                  <a:cubicBezTo>
                    <a:pt x="88" y="0"/>
                    <a:pt x="49" y="20"/>
                    <a:pt x="28" y="62"/>
                  </a:cubicBezTo>
                  <a:cubicBezTo>
                    <a:pt x="1" y="116"/>
                    <a:pt x="23" y="182"/>
                    <a:pt x="77" y="209"/>
                  </a:cubicBezTo>
                  <a:cubicBezTo>
                    <a:pt x="94" y="217"/>
                    <a:pt x="111" y="221"/>
                    <a:pt x="127" y="221"/>
                  </a:cubicBezTo>
                  <a:cubicBezTo>
                    <a:pt x="198" y="221"/>
                    <a:pt x="258" y="151"/>
                    <a:pt x="232" y="75"/>
                  </a:cubicBezTo>
                  <a:cubicBezTo>
                    <a:pt x="215"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10"/>
            <p:cNvSpPr/>
            <p:nvPr/>
          </p:nvSpPr>
          <p:spPr>
            <a:xfrm>
              <a:off x="5191250" y="783750"/>
              <a:ext cx="6425" cy="5550"/>
            </a:xfrm>
            <a:custGeom>
              <a:avLst/>
              <a:gdLst/>
              <a:ahLst/>
              <a:cxnLst/>
              <a:rect l="l" t="t" r="r" b="b"/>
              <a:pathLst>
                <a:path w="257" h="222" extrusionOk="0">
                  <a:moveTo>
                    <a:pt x="126" y="1"/>
                  </a:moveTo>
                  <a:cubicBezTo>
                    <a:pt x="88" y="1"/>
                    <a:pt x="49" y="21"/>
                    <a:pt x="29" y="62"/>
                  </a:cubicBezTo>
                  <a:cubicBezTo>
                    <a:pt x="0" y="116"/>
                    <a:pt x="23" y="182"/>
                    <a:pt x="77" y="209"/>
                  </a:cubicBezTo>
                  <a:cubicBezTo>
                    <a:pt x="94" y="218"/>
                    <a:pt x="111" y="222"/>
                    <a:pt x="128" y="222"/>
                  </a:cubicBezTo>
                  <a:cubicBezTo>
                    <a:pt x="198" y="222"/>
                    <a:pt x="256" y="152"/>
                    <a:pt x="232" y="77"/>
                  </a:cubicBezTo>
                  <a:cubicBezTo>
                    <a:pt x="215" y="27"/>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10"/>
            <p:cNvSpPr/>
            <p:nvPr/>
          </p:nvSpPr>
          <p:spPr>
            <a:xfrm>
              <a:off x="4914925" y="774975"/>
              <a:ext cx="6400" cy="5550"/>
            </a:xfrm>
            <a:custGeom>
              <a:avLst/>
              <a:gdLst/>
              <a:ahLst/>
              <a:cxnLst/>
              <a:rect l="l" t="t" r="r" b="b"/>
              <a:pathLst>
                <a:path w="256" h="222" extrusionOk="0">
                  <a:moveTo>
                    <a:pt x="126" y="1"/>
                  </a:moveTo>
                  <a:cubicBezTo>
                    <a:pt x="87" y="1"/>
                    <a:pt x="48" y="20"/>
                    <a:pt x="27" y="61"/>
                  </a:cubicBezTo>
                  <a:cubicBezTo>
                    <a:pt x="0" y="115"/>
                    <a:pt x="23" y="183"/>
                    <a:pt x="77" y="210"/>
                  </a:cubicBezTo>
                  <a:cubicBezTo>
                    <a:pt x="93" y="218"/>
                    <a:pt x="110" y="222"/>
                    <a:pt x="126" y="222"/>
                  </a:cubicBezTo>
                  <a:cubicBezTo>
                    <a:pt x="197" y="222"/>
                    <a:pt x="256" y="152"/>
                    <a:pt x="232" y="76"/>
                  </a:cubicBezTo>
                  <a:cubicBezTo>
                    <a:pt x="215" y="26"/>
                    <a:pt x="171" y="1"/>
                    <a:pt x="1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10"/>
            <p:cNvSpPr/>
            <p:nvPr/>
          </p:nvSpPr>
          <p:spPr>
            <a:xfrm>
              <a:off x="5498325" y="1048550"/>
              <a:ext cx="6400" cy="5525"/>
            </a:xfrm>
            <a:custGeom>
              <a:avLst/>
              <a:gdLst/>
              <a:ahLst/>
              <a:cxnLst/>
              <a:rect l="l" t="t" r="r" b="b"/>
              <a:pathLst>
                <a:path w="256" h="221" extrusionOk="0">
                  <a:moveTo>
                    <a:pt x="126" y="0"/>
                  </a:moveTo>
                  <a:cubicBezTo>
                    <a:pt x="87" y="0"/>
                    <a:pt x="48" y="20"/>
                    <a:pt x="27" y="62"/>
                  </a:cubicBezTo>
                  <a:cubicBezTo>
                    <a:pt x="0" y="116"/>
                    <a:pt x="21" y="182"/>
                    <a:pt x="77" y="209"/>
                  </a:cubicBezTo>
                  <a:cubicBezTo>
                    <a:pt x="93" y="217"/>
                    <a:pt x="110" y="221"/>
                    <a:pt x="126" y="221"/>
                  </a:cubicBezTo>
                  <a:cubicBezTo>
                    <a:pt x="196" y="221"/>
                    <a:pt x="256" y="151"/>
                    <a:pt x="230" y="75"/>
                  </a:cubicBezTo>
                  <a:cubicBezTo>
                    <a:pt x="214" y="26"/>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10"/>
            <p:cNvSpPr/>
            <p:nvPr/>
          </p:nvSpPr>
          <p:spPr>
            <a:xfrm>
              <a:off x="5689700" y="881075"/>
              <a:ext cx="28775" cy="24900"/>
            </a:xfrm>
            <a:custGeom>
              <a:avLst/>
              <a:gdLst/>
              <a:ahLst/>
              <a:cxnLst/>
              <a:rect l="l" t="t" r="r" b="b"/>
              <a:pathLst>
                <a:path w="1151" h="996" extrusionOk="0">
                  <a:moveTo>
                    <a:pt x="565" y="1"/>
                  </a:moveTo>
                  <a:cubicBezTo>
                    <a:pt x="391" y="1"/>
                    <a:pt x="216" y="90"/>
                    <a:pt x="124" y="275"/>
                  </a:cubicBezTo>
                  <a:cubicBezTo>
                    <a:pt x="0" y="520"/>
                    <a:pt x="100" y="819"/>
                    <a:pt x="345" y="941"/>
                  </a:cubicBezTo>
                  <a:cubicBezTo>
                    <a:pt x="419" y="978"/>
                    <a:pt x="495" y="995"/>
                    <a:pt x="568" y="995"/>
                  </a:cubicBezTo>
                  <a:cubicBezTo>
                    <a:pt x="884" y="995"/>
                    <a:pt x="1151" y="682"/>
                    <a:pt x="1037" y="341"/>
                  </a:cubicBezTo>
                  <a:cubicBezTo>
                    <a:pt x="963" y="117"/>
                    <a:pt x="764" y="1"/>
                    <a:pt x="5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10"/>
            <p:cNvSpPr/>
            <p:nvPr/>
          </p:nvSpPr>
          <p:spPr>
            <a:xfrm>
              <a:off x="5329475" y="1036400"/>
              <a:ext cx="13725" cy="13000"/>
            </a:xfrm>
            <a:custGeom>
              <a:avLst/>
              <a:gdLst/>
              <a:ahLst/>
              <a:cxnLst/>
              <a:rect l="l" t="t" r="r" b="b"/>
              <a:pathLst>
                <a:path w="549" h="520" extrusionOk="0">
                  <a:moveTo>
                    <a:pt x="264" y="1"/>
                  </a:moveTo>
                  <a:cubicBezTo>
                    <a:pt x="129" y="1"/>
                    <a:pt x="0" y="108"/>
                    <a:pt x="4" y="267"/>
                  </a:cubicBezTo>
                  <a:cubicBezTo>
                    <a:pt x="7" y="420"/>
                    <a:pt x="134" y="520"/>
                    <a:pt x="265" y="520"/>
                  </a:cubicBezTo>
                  <a:cubicBezTo>
                    <a:pt x="331" y="520"/>
                    <a:pt x="398" y="495"/>
                    <a:pt x="451" y="440"/>
                  </a:cubicBezTo>
                  <a:cubicBezTo>
                    <a:pt x="548" y="336"/>
                    <a:pt x="545" y="171"/>
                    <a:pt x="442" y="73"/>
                  </a:cubicBezTo>
                  <a:cubicBezTo>
                    <a:pt x="389" y="23"/>
                    <a:pt x="326"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6" name="Google Shape;6496;p10"/>
            <p:cNvSpPr/>
            <p:nvPr/>
          </p:nvSpPr>
          <p:spPr>
            <a:xfrm>
              <a:off x="5519925" y="1226875"/>
              <a:ext cx="27500" cy="25950"/>
            </a:xfrm>
            <a:custGeom>
              <a:avLst/>
              <a:gdLst/>
              <a:ahLst/>
              <a:cxnLst/>
              <a:rect l="l" t="t" r="r" b="b"/>
              <a:pathLst>
                <a:path w="1100" h="1038" extrusionOk="0">
                  <a:moveTo>
                    <a:pt x="530" y="0"/>
                  </a:moveTo>
                  <a:cubicBezTo>
                    <a:pt x="259" y="0"/>
                    <a:pt x="1" y="215"/>
                    <a:pt x="8" y="533"/>
                  </a:cubicBezTo>
                  <a:cubicBezTo>
                    <a:pt x="13" y="742"/>
                    <a:pt x="143" y="928"/>
                    <a:pt x="340" y="1003"/>
                  </a:cubicBezTo>
                  <a:cubicBezTo>
                    <a:pt x="401" y="1026"/>
                    <a:pt x="464" y="1038"/>
                    <a:pt x="527" y="1038"/>
                  </a:cubicBezTo>
                  <a:cubicBezTo>
                    <a:pt x="666" y="1038"/>
                    <a:pt x="802" y="982"/>
                    <a:pt x="902" y="878"/>
                  </a:cubicBezTo>
                  <a:cubicBezTo>
                    <a:pt x="1099" y="671"/>
                    <a:pt x="1092" y="342"/>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7" name="Google Shape;6497;p10"/>
            <p:cNvSpPr/>
            <p:nvPr/>
          </p:nvSpPr>
          <p:spPr>
            <a:xfrm>
              <a:off x="5590200" y="1522100"/>
              <a:ext cx="34250" cy="32400"/>
            </a:xfrm>
            <a:custGeom>
              <a:avLst/>
              <a:gdLst/>
              <a:ahLst/>
              <a:cxnLst/>
              <a:rect l="l" t="t" r="r" b="b"/>
              <a:pathLst>
                <a:path w="1370" h="1296" extrusionOk="0">
                  <a:moveTo>
                    <a:pt x="654" y="0"/>
                  </a:moveTo>
                  <a:cubicBezTo>
                    <a:pt x="565" y="0"/>
                    <a:pt x="476" y="18"/>
                    <a:pt x="391" y="55"/>
                  </a:cubicBezTo>
                  <a:cubicBezTo>
                    <a:pt x="152" y="160"/>
                    <a:pt x="0" y="401"/>
                    <a:pt x="6" y="662"/>
                  </a:cubicBezTo>
                  <a:cubicBezTo>
                    <a:pt x="12" y="925"/>
                    <a:pt x="175" y="1157"/>
                    <a:pt x="420" y="1252"/>
                  </a:cubicBezTo>
                  <a:cubicBezTo>
                    <a:pt x="496" y="1281"/>
                    <a:pt x="575" y="1295"/>
                    <a:pt x="654" y="1295"/>
                  </a:cubicBezTo>
                  <a:cubicBezTo>
                    <a:pt x="828" y="1295"/>
                    <a:pt x="997" y="1226"/>
                    <a:pt x="1122" y="1095"/>
                  </a:cubicBezTo>
                  <a:cubicBezTo>
                    <a:pt x="1370" y="837"/>
                    <a:pt x="1359" y="426"/>
                    <a:pt x="1101" y="178"/>
                  </a:cubicBezTo>
                  <a:cubicBezTo>
                    <a:pt x="978" y="61"/>
                    <a:pt x="817"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10"/>
            <p:cNvSpPr/>
            <p:nvPr/>
          </p:nvSpPr>
          <p:spPr>
            <a:xfrm>
              <a:off x="6129025" y="881375"/>
              <a:ext cx="32200" cy="30450"/>
            </a:xfrm>
            <a:custGeom>
              <a:avLst/>
              <a:gdLst/>
              <a:ahLst/>
              <a:cxnLst/>
              <a:rect l="l" t="t" r="r" b="b"/>
              <a:pathLst>
                <a:path w="1288" h="1218" extrusionOk="0">
                  <a:moveTo>
                    <a:pt x="616" y="0"/>
                  </a:moveTo>
                  <a:cubicBezTo>
                    <a:pt x="533" y="0"/>
                    <a:pt x="449" y="17"/>
                    <a:pt x="369" y="53"/>
                  </a:cubicBezTo>
                  <a:cubicBezTo>
                    <a:pt x="144" y="152"/>
                    <a:pt x="1" y="377"/>
                    <a:pt x="7" y="624"/>
                  </a:cubicBezTo>
                  <a:cubicBezTo>
                    <a:pt x="11" y="870"/>
                    <a:pt x="166" y="1088"/>
                    <a:pt x="396" y="1177"/>
                  </a:cubicBezTo>
                  <a:cubicBezTo>
                    <a:pt x="467" y="1204"/>
                    <a:pt x="541" y="1218"/>
                    <a:pt x="615" y="1218"/>
                  </a:cubicBezTo>
                  <a:cubicBezTo>
                    <a:pt x="778" y="1218"/>
                    <a:pt x="939" y="1152"/>
                    <a:pt x="1056" y="1030"/>
                  </a:cubicBezTo>
                  <a:cubicBezTo>
                    <a:pt x="1288" y="786"/>
                    <a:pt x="1279" y="401"/>
                    <a:pt x="1037" y="168"/>
                  </a:cubicBezTo>
                  <a:cubicBezTo>
                    <a:pt x="921" y="58"/>
                    <a:pt x="769" y="0"/>
                    <a:pt x="6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10"/>
            <p:cNvSpPr/>
            <p:nvPr/>
          </p:nvSpPr>
          <p:spPr>
            <a:xfrm>
              <a:off x="6254175" y="1353475"/>
              <a:ext cx="24225" cy="22900"/>
            </a:xfrm>
            <a:custGeom>
              <a:avLst/>
              <a:gdLst/>
              <a:ahLst/>
              <a:cxnLst/>
              <a:rect l="l" t="t" r="r" b="b"/>
              <a:pathLst>
                <a:path w="969" h="916" extrusionOk="0">
                  <a:moveTo>
                    <a:pt x="466" y="1"/>
                  </a:moveTo>
                  <a:cubicBezTo>
                    <a:pt x="228" y="1"/>
                    <a:pt x="0" y="190"/>
                    <a:pt x="8" y="469"/>
                  </a:cubicBezTo>
                  <a:cubicBezTo>
                    <a:pt x="14" y="740"/>
                    <a:pt x="236" y="916"/>
                    <a:pt x="467" y="916"/>
                  </a:cubicBezTo>
                  <a:cubicBezTo>
                    <a:pt x="583" y="916"/>
                    <a:pt x="700" y="872"/>
                    <a:pt x="794" y="774"/>
                  </a:cubicBezTo>
                  <a:cubicBezTo>
                    <a:pt x="968" y="591"/>
                    <a:pt x="962" y="302"/>
                    <a:pt x="779" y="128"/>
                  </a:cubicBezTo>
                  <a:cubicBezTo>
                    <a:pt x="686" y="40"/>
                    <a:pt x="575" y="1"/>
                    <a:pt x="4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10"/>
            <p:cNvSpPr/>
            <p:nvPr/>
          </p:nvSpPr>
          <p:spPr>
            <a:xfrm>
              <a:off x="5437900" y="916400"/>
              <a:ext cx="32200" cy="30500"/>
            </a:xfrm>
            <a:custGeom>
              <a:avLst/>
              <a:gdLst/>
              <a:ahLst/>
              <a:cxnLst/>
              <a:rect l="l" t="t" r="r" b="b"/>
              <a:pathLst>
                <a:path w="1288" h="1220" extrusionOk="0">
                  <a:moveTo>
                    <a:pt x="614" y="1"/>
                  </a:moveTo>
                  <a:cubicBezTo>
                    <a:pt x="531" y="1"/>
                    <a:pt x="448" y="18"/>
                    <a:pt x="369" y="53"/>
                  </a:cubicBezTo>
                  <a:cubicBezTo>
                    <a:pt x="143" y="153"/>
                    <a:pt x="0" y="379"/>
                    <a:pt x="6" y="624"/>
                  </a:cubicBezTo>
                  <a:cubicBezTo>
                    <a:pt x="11" y="870"/>
                    <a:pt x="166" y="1090"/>
                    <a:pt x="396" y="1178"/>
                  </a:cubicBezTo>
                  <a:cubicBezTo>
                    <a:pt x="467" y="1206"/>
                    <a:pt x="541" y="1219"/>
                    <a:pt x="614" y="1219"/>
                  </a:cubicBezTo>
                  <a:cubicBezTo>
                    <a:pt x="778" y="1219"/>
                    <a:pt x="938" y="1153"/>
                    <a:pt x="1056" y="1031"/>
                  </a:cubicBezTo>
                  <a:cubicBezTo>
                    <a:pt x="1287" y="788"/>
                    <a:pt x="1278" y="401"/>
                    <a:pt x="1036" y="170"/>
                  </a:cubicBezTo>
                  <a:cubicBezTo>
                    <a:pt x="920" y="59"/>
                    <a:pt x="768"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10"/>
            <p:cNvSpPr/>
            <p:nvPr/>
          </p:nvSpPr>
          <p:spPr>
            <a:xfrm>
              <a:off x="6447500" y="1285525"/>
              <a:ext cx="16150" cy="15275"/>
            </a:xfrm>
            <a:custGeom>
              <a:avLst/>
              <a:gdLst/>
              <a:ahLst/>
              <a:cxnLst/>
              <a:rect l="l" t="t" r="r" b="b"/>
              <a:pathLst>
                <a:path w="646" h="611" extrusionOk="0">
                  <a:moveTo>
                    <a:pt x="311" y="1"/>
                  </a:moveTo>
                  <a:cubicBezTo>
                    <a:pt x="153" y="1"/>
                    <a:pt x="1" y="126"/>
                    <a:pt x="5" y="312"/>
                  </a:cubicBezTo>
                  <a:cubicBezTo>
                    <a:pt x="9" y="493"/>
                    <a:pt x="157" y="611"/>
                    <a:pt x="311" y="611"/>
                  </a:cubicBezTo>
                  <a:cubicBezTo>
                    <a:pt x="388" y="611"/>
                    <a:pt x="467" y="581"/>
                    <a:pt x="529" y="516"/>
                  </a:cubicBezTo>
                  <a:cubicBezTo>
                    <a:pt x="645" y="395"/>
                    <a:pt x="641" y="202"/>
                    <a:pt x="519" y="85"/>
                  </a:cubicBezTo>
                  <a:cubicBezTo>
                    <a:pt x="458" y="27"/>
                    <a:pt x="384" y="1"/>
                    <a:pt x="3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10"/>
            <p:cNvSpPr/>
            <p:nvPr/>
          </p:nvSpPr>
          <p:spPr>
            <a:xfrm>
              <a:off x="6520625" y="990525"/>
              <a:ext cx="22600" cy="21400"/>
            </a:xfrm>
            <a:custGeom>
              <a:avLst/>
              <a:gdLst/>
              <a:ahLst/>
              <a:cxnLst/>
              <a:rect l="l" t="t" r="r" b="b"/>
              <a:pathLst>
                <a:path w="904" h="856" extrusionOk="0">
                  <a:moveTo>
                    <a:pt x="435" y="1"/>
                  </a:moveTo>
                  <a:cubicBezTo>
                    <a:pt x="212" y="1"/>
                    <a:pt x="0" y="177"/>
                    <a:pt x="6" y="438"/>
                  </a:cubicBezTo>
                  <a:cubicBezTo>
                    <a:pt x="12" y="691"/>
                    <a:pt x="220" y="855"/>
                    <a:pt x="435" y="855"/>
                  </a:cubicBezTo>
                  <a:cubicBezTo>
                    <a:pt x="543" y="855"/>
                    <a:pt x="652" y="814"/>
                    <a:pt x="740" y="722"/>
                  </a:cubicBezTo>
                  <a:cubicBezTo>
                    <a:pt x="904" y="552"/>
                    <a:pt x="896" y="282"/>
                    <a:pt x="726" y="119"/>
                  </a:cubicBezTo>
                  <a:cubicBezTo>
                    <a:pt x="640" y="37"/>
                    <a:pt x="536" y="1"/>
                    <a:pt x="4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10"/>
            <p:cNvSpPr/>
            <p:nvPr/>
          </p:nvSpPr>
          <p:spPr>
            <a:xfrm>
              <a:off x="6396675" y="907625"/>
              <a:ext cx="5875" cy="5525"/>
            </a:xfrm>
            <a:custGeom>
              <a:avLst/>
              <a:gdLst/>
              <a:ahLst/>
              <a:cxnLst/>
              <a:rect l="l" t="t" r="r" b="b"/>
              <a:pathLst>
                <a:path w="235" h="221" extrusionOk="0">
                  <a:moveTo>
                    <a:pt x="112" y="0"/>
                  </a:moveTo>
                  <a:cubicBezTo>
                    <a:pt x="55" y="0"/>
                    <a:pt x="0" y="45"/>
                    <a:pt x="1" y="113"/>
                  </a:cubicBezTo>
                  <a:cubicBezTo>
                    <a:pt x="3" y="178"/>
                    <a:pt x="57" y="221"/>
                    <a:pt x="113" y="221"/>
                  </a:cubicBezTo>
                  <a:cubicBezTo>
                    <a:pt x="141" y="221"/>
                    <a:pt x="169" y="210"/>
                    <a:pt x="192" y="186"/>
                  </a:cubicBezTo>
                  <a:cubicBezTo>
                    <a:pt x="234" y="142"/>
                    <a:pt x="231" y="73"/>
                    <a:pt x="188" y="31"/>
                  </a:cubicBezTo>
                  <a:cubicBezTo>
                    <a:pt x="165" y="10"/>
                    <a:pt x="139" y="0"/>
                    <a:pt x="1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10"/>
            <p:cNvSpPr/>
            <p:nvPr/>
          </p:nvSpPr>
          <p:spPr>
            <a:xfrm>
              <a:off x="6375950" y="1023200"/>
              <a:ext cx="5875" cy="5550"/>
            </a:xfrm>
            <a:custGeom>
              <a:avLst/>
              <a:gdLst/>
              <a:ahLst/>
              <a:cxnLst/>
              <a:rect l="l" t="t" r="r" b="b"/>
              <a:pathLst>
                <a:path w="235" h="222" extrusionOk="0">
                  <a:moveTo>
                    <a:pt x="114" y="1"/>
                  </a:moveTo>
                  <a:cubicBezTo>
                    <a:pt x="56" y="1"/>
                    <a:pt x="1" y="47"/>
                    <a:pt x="2" y="114"/>
                  </a:cubicBezTo>
                  <a:cubicBezTo>
                    <a:pt x="4" y="179"/>
                    <a:pt x="58" y="221"/>
                    <a:pt x="114" y="221"/>
                  </a:cubicBezTo>
                  <a:cubicBezTo>
                    <a:pt x="142" y="221"/>
                    <a:pt x="170" y="211"/>
                    <a:pt x="193" y="187"/>
                  </a:cubicBezTo>
                  <a:cubicBezTo>
                    <a:pt x="235" y="144"/>
                    <a:pt x="232" y="73"/>
                    <a:pt x="188" y="31"/>
                  </a:cubicBezTo>
                  <a:cubicBezTo>
                    <a:pt x="166"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10"/>
            <p:cNvSpPr/>
            <p:nvPr/>
          </p:nvSpPr>
          <p:spPr>
            <a:xfrm>
              <a:off x="6637575" y="1112675"/>
              <a:ext cx="5825" cy="5550"/>
            </a:xfrm>
            <a:custGeom>
              <a:avLst/>
              <a:gdLst/>
              <a:ahLst/>
              <a:cxnLst/>
              <a:rect l="l" t="t" r="r" b="b"/>
              <a:pathLst>
                <a:path w="233" h="222" extrusionOk="0">
                  <a:moveTo>
                    <a:pt x="113" y="0"/>
                  </a:moveTo>
                  <a:cubicBezTo>
                    <a:pt x="55" y="0"/>
                    <a:pt x="0" y="46"/>
                    <a:pt x="1" y="114"/>
                  </a:cubicBezTo>
                  <a:cubicBezTo>
                    <a:pt x="3" y="179"/>
                    <a:pt x="57" y="221"/>
                    <a:pt x="113" y="221"/>
                  </a:cubicBezTo>
                  <a:cubicBezTo>
                    <a:pt x="141" y="221"/>
                    <a:pt x="169" y="211"/>
                    <a:pt x="192" y="187"/>
                  </a:cubicBezTo>
                  <a:cubicBezTo>
                    <a:pt x="233" y="144"/>
                    <a:pt x="231" y="73"/>
                    <a:pt x="188" y="31"/>
                  </a:cubicBezTo>
                  <a:cubicBezTo>
                    <a:pt x="166" y="10"/>
                    <a:pt x="139" y="0"/>
                    <a:pt x="1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10"/>
            <p:cNvSpPr/>
            <p:nvPr/>
          </p:nvSpPr>
          <p:spPr>
            <a:xfrm>
              <a:off x="6160100" y="679975"/>
              <a:ext cx="5850" cy="5550"/>
            </a:xfrm>
            <a:custGeom>
              <a:avLst/>
              <a:gdLst/>
              <a:ahLst/>
              <a:cxnLst/>
              <a:rect l="l" t="t" r="r" b="b"/>
              <a:pathLst>
                <a:path w="234" h="222" extrusionOk="0">
                  <a:moveTo>
                    <a:pt x="114" y="1"/>
                  </a:moveTo>
                  <a:cubicBezTo>
                    <a:pt x="56" y="1"/>
                    <a:pt x="0" y="47"/>
                    <a:pt x="2" y="114"/>
                  </a:cubicBezTo>
                  <a:cubicBezTo>
                    <a:pt x="3" y="179"/>
                    <a:pt x="57" y="222"/>
                    <a:pt x="113" y="222"/>
                  </a:cubicBezTo>
                  <a:cubicBezTo>
                    <a:pt x="141" y="222"/>
                    <a:pt x="169" y="211"/>
                    <a:pt x="192" y="188"/>
                  </a:cubicBezTo>
                  <a:cubicBezTo>
                    <a:pt x="234" y="144"/>
                    <a:pt x="232" y="73"/>
                    <a:pt x="189" y="31"/>
                  </a:cubicBezTo>
                  <a:cubicBezTo>
                    <a:pt x="167" y="10"/>
                    <a:pt x="140"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10"/>
            <p:cNvSpPr/>
            <p:nvPr/>
          </p:nvSpPr>
          <p:spPr>
            <a:xfrm>
              <a:off x="5910500" y="761775"/>
              <a:ext cx="26350" cy="24875"/>
            </a:xfrm>
            <a:custGeom>
              <a:avLst/>
              <a:gdLst/>
              <a:ahLst/>
              <a:cxnLst/>
              <a:rect l="l" t="t" r="r" b="b"/>
              <a:pathLst>
                <a:path w="1054" h="995" extrusionOk="0">
                  <a:moveTo>
                    <a:pt x="508" y="1"/>
                  </a:moveTo>
                  <a:cubicBezTo>
                    <a:pt x="248" y="1"/>
                    <a:pt x="1" y="206"/>
                    <a:pt x="8" y="509"/>
                  </a:cubicBezTo>
                  <a:cubicBezTo>
                    <a:pt x="12" y="711"/>
                    <a:pt x="139" y="888"/>
                    <a:pt x="325" y="962"/>
                  </a:cubicBezTo>
                  <a:cubicBezTo>
                    <a:pt x="383" y="984"/>
                    <a:pt x="444" y="995"/>
                    <a:pt x="503" y="995"/>
                  </a:cubicBezTo>
                  <a:cubicBezTo>
                    <a:pt x="637" y="995"/>
                    <a:pt x="768" y="941"/>
                    <a:pt x="865" y="842"/>
                  </a:cubicBezTo>
                  <a:cubicBezTo>
                    <a:pt x="1054" y="643"/>
                    <a:pt x="1046" y="328"/>
                    <a:pt x="848" y="140"/>
                  </a:cubicBezTo>
                  <a:cubicBezTo>
                    <a:pt x="748" y="44"/>
                    <a:pt x="626"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8" name="Google Shape;6508;p10"/>
            <p:cNvSpPr/>
            <p:nvPr/>
          </p:nvSpPr>
          <p:spPr>
            <a:xfrm>
              <a:off x="5196800" y="740450"/>
              <a:ext cx="46100" cy="41575"/>
            </a:xfrm>
            <a:custGeom>
              <a:avLst/>
              <a:gdLst/>
              <a:ahLst/>
              <a:cxnLst/>
              <a:rect l="l" t="t" r="r" b="b"/>
              <a:pathLst>
                <a:path w="1844" h="1663" extrusionOk="0">
                  <a:moveTo>
                    <a:pt x="950" y="0"/>
                  </a:moveTo>
                  <a:cubicBezTo>
                    <a:pt x="637" y="0"/>
                    <a:pt x="348" y="176"/>
                    <a:pt x="207" y="459"/>
                  </a:cubicBezTo>
                  <a:cubicBezTo>
                    <a:pt x="1" y="869"/>
                    <a:pt x="168" y="1368"/>
                    <a:pt x="578" y="1574"/>
                  </a:cubicBezTo>
                  <a:cubicBezTo>
                    <a:pt x="696" y="1633"/>
                    <a:pt x="824" y="1662"/>
                    <a:pt x="950" y="1662"/>
                  </a:cubicBezTo>
                  <a:cubicBezTo>
                    <a:pt x="1146" y="1662"/>
                    <a:pt x="1339" y="1593"/>
                    <a:pt x="1493" y="1460"/>
                  </a:cubicBezTo>
                  <a:cubicBezTo>
                    <a:pt x="1747" y="1239"/>
                    <a:pt x="1844" y="887"/>
                    <a:pt x="1738" y="569"/>
                  </a:cubicBezTo>
                  <a:cubicBezTo>
                    <a:pt x="1632" y="250"/>
                    <a:pt x="1345" y="26"/>
                    <a:pt x="1009" y="2"/>
                  </a:cubicBezTo>
                  <a:cubicBezTo>
                    <a:pt x="989" y="1"/>
                    <a:pt x="970" y="0"/>
                    <a:pt x="95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9" name="Google Shape;6509;p10"/>
            <p:cNvSpPr/>
            <p:nvPr/>
          </p:nvSpPr>
          <p:spPr>
            <a:xfrm>
              <a:off x="5360875" y="664700"/>
              <a:ext cx="26475" cy="22900"/>
            </a:xfrm>
            <a:custGeom>
              <a:avLst/>
              <a:gdLst/>
              <a:ahLst/>
              <a:cxnLst/>
              <a:rect l="l" t="t" r="r" b="b"/>
              <a:pathLst>
                <a:path w="1059" h="916" extrusionOk="0">
                  <a:moveTo>
                    <a:pt x="520" y="1"/>
                  </a:moveTo>
                  <a:cubicBezTo>
                    <a:pt x="359" y="1"/>
                    <a:pt x="198" y="83"/>
                    <a:pt x="113" y="253"/>
                  </a:cubicBezTo>
                  <a:cubicBezTo>
                    <a:pt x="0" y="478"/>
                    <a:pt x="92" y="754"/>
                    <a:pt x="317" y="866"/>
                  </a:cubicBezTo>
                  <a:cubicBezTo>
                    <a:pt x="386" y="900"/>
                    <a:pt x="455" y="916"/>
                    <a:pt x="522" y="916"/>
                  </a:cubicBezTo>
                  <a:cubicBezTo>
                    <a:pt x="813" y="916"/>
                    <a:pt x="1058" y="627"/>
                    <a:pt x="955" y="313"/>
                  </a:cubicBezTo>
                  <a:cubicBezTo>
                    <a:pt x="886" y="107"/>
                    <a:pt x="703" y="1"/>
                    <a:pt x="5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10"/>
            <p:cNvSpPr/>
            <p:nvPr/>
          </p:nvSpPr>
          <p:spPr>
            <a:xfrm>
              <a:off x="5705600" y="482350"/>
              <a:ext cx="33800" cy="30450"/>
            </a:xfrm>
            <a:custGeom>
              <a:avLst/>
              <a:gdLst/>
              <a:ahLst/>
              <a:cxnLst/>
              <a:rect l="l" t="t" r="r" b="b"/>
              <a:pathLst>
                <a:path w="1352" h="1218" extrusionOk="0">
                  <a:moveTo>
                    <a:pt x="694" y="0"/>
                  </a:moveTo>
                  <a:cubicBezTo>
                    <a:pt x="465" y="0"/>
                    <a:pt x="254" y="129"/>
                    <a:pt x="150" y="337"/>
                  </a:cubicBezTo>
                  <a:cubicBezTo>
                    <a:pt x="0" y="638"/>
                    <a:pt x="122" y="1003"/>
                    <a:pt x="423" y="1153"/>
                  </a:cubicBezTo>
                  <a:cubicBezTo>
                    <a:pt x="509" y="1197"/>
                    <a:pt x="602" y="1218"/>
                    <a:pt x="695" y="1218"/>
                  </a:cubicBezTo>
                  <a:cubicBezTo>
                    <a:pt x="839" y="1218"/>
                    <a:pt x="981" y="1167"/>
                    <a:pt x="1094" y="1069"/>
                  </a:cubicBezTo>
                  <a:cubicBezTo>
                    <a:pt x="1281" y="908"/>
                    <a:pt x="1351" y="650"/>
                    <a:pt x="1273" y="417"/>
                  </a:cubicBezTo>
                  <a:cubicBezTo>
                    <a:pt x="1195" y="182"/>
                    <a:pt x="985" y="18"/>
                    <a:pt x="738" y="2"/>
                  </a:cubicBezTo>
                  <a:cubicBezTo>
                    <a:pt x="723" y="1"/>
                    <a:pt x="708" y="0"/>
                    <a:pt x="69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10"/>
            <p:cNvSpPr/>
            <p:nvPr/>
          </p:nvSpPr>
          <p:spPr>
            <a:xfrm>
              <a:off x="5904750" y="857750"/>
              <a:ext cx="17650" cy="15275"/>
            </a:xfrm>
            <a:custGeom>
              <a:avLst/>
              <a:gdLst/>
              <a:ahLst/>
              <a:cxnLst/>
              <a:rect l="l" t="t" r="r" b="b"/>
              <a:pathLst>
                <a:path w="706" h="611" extrusionOk="0">
                  <a:moveTo>
                    <a:pt x="347" y="1"/>
                  </a:moveTo>
                  <a:cubicBezTo>
                    <a:pt x="240" y="1"/>
                    <a:pt x="132" y="56"/>
                    <a:pt x="75" y="170"/>
                  </a:cubicBezTo>
                  <a:cubicBezTo>
                    <a:pt x="0" y="320"/>
                    <a:pt x="62" y="502"/>
                    <a:pt x="212" y="577"/>
                  </a:cubicBezTo>
                  <a:cubicBezTo>
                    <a:pt x="258" y="600"/>
                    <a:pt x="304" y="610"/>
                    <a:pt x="349" y="610"/>
                  </a:cubicBezTo>
                  <a:cubicBezTo>
                    <a:pt x="542" y="610"/>
                    <a:pt x="706" y="417"/>
                    <a:pt x="636" y="209"/>
                  </a:cubicBezTo>
                  <a:cubicBezTo>
                    <a:pt x="590" y="72"/>
                    <a:pt x="469" y="1"/>
                    <a:pt x="3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10"/>
            <p:cNvSpPr/>
            <p:nvPr/>
          </p:nvSpPr>
          <p:spPr>
            <a:xfrm>
              <a:off x="5598900" y="941325"/>
              <a:ext cx="36375" cy="32800"/>
            </a:xfrm>
            <a:custGeom>
              <a:avLst/>
              <a:gdLst/>
              <a:ahLst/>
              <a:cxnLst/>
              <a:rect l="l" t="t" r="r" b="b"/>
              <a:pathLst>
                <a:path w="1455" h="1312" extrusionOk="0">
                  <a:moveTo>
                    <a:pt x="748" y="1"/>
                  </a:moveTo>
                  <a:cubicBezTo>
                    <a:pt x="502" y="1"/>
                    <a:pt x="275" y="140"/>
                    <a:pt x="163" y="363"/>
                  </a:cubicBezTo>
                  <a:cubicBezTo>
                    <a:pt x="1" y="686"/>
                    <a:pt x="133" y="1080"/>
                    <a:pt x="456" y="1242"/>
                  </a:cubicBezTo>
                  <a:cubicBezTo>
                    <a:pt x="549" y="1289"/>
                    <a:pt x="650" y="1312"/>
                    <a:pt x="749" y="1312"/>
                  </a:cubicBezTo>
                  <a:cubicBezTo>
                    <a:pt x="904" y="1312"/>
                    <a:pt x="1057" y="1257"/>
                    <a:pt x="1179" y="1151"/>
                  </a:cubicBezTo>
                  <a:cubicBezTo>
                    <a:pt x="1379" y="978"/>
                    <a:pt x="1454" y="700"/>
                    <a:pt x="1372" y="449"/>
                  </a:cubicBezTo>
                  <a:cubicBezTo>
                    <a:pt x="1288" y="198"/>
                    <a:pt x="1061" y="22"/>
                    <a:pt x="796" y="2"/>
                  </a:cubicBezTo>
                  <a:cubicBezTo>
                    <a:pt x="780" y="1"/>
                    <a:pt x="764" y="1"/>
                    <a:pt x="7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10"/>
            <p:cNvSpPr/>
            <p:nvPr/>
          </p:nvSpPr>
          <p:spPr>
            <a:xfrm>
              <a:off x="5456125" y="926000"/>
              <a:ext cx="8250" cy="7125"/>
            </a:xfrm>
            <a:custGeom>
              <a:avLst/>
              <a:gdLst/>
              <a:ahLst/>
              <a:cxnLst/>
              <a:rect l="l" t="t" r="r" b="b"/>
              <a:pathLst>
                <a:path w="330" h="285" extrusionOk="0">
                  <a:moveTo>
                    <a:pt x="162" y="1"/>
                  </a:moveTo>
                  <a:cubicBezTo>
                    <a:pt x="112" y="1"/>
                    <a:pt x="62" y="26"/>
                    <a:pt x="36" y="79"/>
                  </a:cubicBezTo>
                  <a:cubicBezTo>
                    <a:pt x="0" y="150"/>
                    <a:pt x="29" y="234"/>
                    <a:pt x="100" y="270"/>
                  </a:cubicBezTo>
                  <a:cubicBezTo>
                    <a:pt x="121" y="280"/>
                    <a:pt x="142" y="285"/>
                    <a:pt x="163" y="285"/>
                  </a:cubicBezTo>
                  <a:cubicBezTo>
                    <a:pt x="253" y="285"/>
                    <a:pt x="330" y="195"/>
                    <a:pt x="297" y="98"/>
                  </a:cubicBezTo>
                  <a:cubicBezTo>
                    <a:pt x="276" y="34"/>
                    <a:pt x="219"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10"/>
            <p:cNvSpPr/>
            <p:nvPr/>
          </p:nvSpPr>
          <p:spPr>
            <a:xfrm>
              <a:off x="5471950" y="556475"/>
              <a:ext cx="6400" cy="5550"/>
            </a:xfrm>
            <a:custGeom>
              <a:avLst/>
              <a:gdLst/>
              <a:ahLst/>
              <a:cxnLst/>
              <a:rect l="l" t="t" r="r" b="b"/>
              <a:pathLst>
                <a:path w="256" h="222" extrusionOk="0">
                  <a:moveTo>
                    <a:pt x="125" y="0"/>
                  </a:moveTo>
                  <a:cubicBezTo>
                    <a:pt x="87" y="0"/>
                    <a:pt x="48" y="20"/>
                    <a:pt x="27" y="61"/>
                  </a:cubicBezTo>
                  <a:cubicBezTo>
                    <a:pt x="0" y="115"/>
                    <a:pt x="23" y="183"/>
                    <a:pt x="77" y="210"/>
                  </a:cubicBezTo>
                  <a:cubicBezTo>
                    <a:pt x="93" y="218"/>
                    <a:pt x="110" y="222"/>
                    <a:pt x="126" y="222"/>
                  </a:cubicBezTo>
                  <a:cubicBezTo>
                    <a:pt x="196" y="222"/>
                    <a:pt x="256" y="152"/>
                    <a:pt x="230" y="76"/>
                  </a:cubicBezTo>
                  <a:cubicBezTo>
                    <a:pt x="214" y="26"/>
                    <a:pt x="170"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10"/>
            <p:cNvSpPr/>
            <p:nvPr/>
          </p:nvSpPr>
          <p:spPr>
            <a:xfrm>
              <a:off x="5764875" y="704650"/>
              <a:ext cx="6425" cy="5575"/>
            </a:xfrm>
            <a:custGeom>
              <a:avLst/>
              <a:gdLst/>
              <a:ahLst/>
              <a:cxnLst/>
              <a:rect l="l" t="t" r="r" b="b"/>
              <a:pathLst>
                <a:path w="257" h="223" extrusionOk="0">
                  <a:moveTo>
                    <a:pt x="127" y="0"/>
                  </a:moveTo>
                  <a:cubicBezTo>
                    <a:pt x="87" y="0"/>
                    <a:pt x="48" y="20"/>
                    <a:pt x="28" y="62"/>
                  </a:cubicBezTo>
                  <a:cubicBezTo>
                    <a:pt x="1" y="116"/>
                    <a:pt x="23" y="182"/>
                    <a:pt x="78" y="211"/>
                  </a:cubicBezTo>
                  <a:cubicBezTo>
                    <a:pt x="94" y="219"/>
                    <a:pt x="111" y="223"/>
                    <a:pt x="127" y="223"/>
                  </a:cubicBezTo>
                  <a:cubicBezTo>
                    <a:pt x="197" y="223"/>
                    <a:pt x="257" y="153"/>
                    <a:pt x="232" y="77"/>
                  </a:cubicBezTo>
                  <a:cubicBezTo>
                    <a:pt x="216" y="26"/>
                    <a:pt x="171"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10"/>
            <p:cNvSpPr/>
            <p:nvPr/>
          </p:nvSpPr>
          <p:spPr>
            <a:xfrm>
              <a:off x="5956250" y="537200"/>
              <a:ext cx="28800" cy="24900"/>
            </a:xfrm>
            <a:custGeom>
              <a:avLst/>
              <a:gdLst/>
              <a:ahLst/>
              <a:cxnLst/>
              <a:rect l="l" t="t" r="r" b="b"/>
              <a:pathLst>
                <a:path w="1152" h="996" extrusionOk="0">
                  <a:moveTo>
                    <a:pt x="566" y="1"/>
                  </a:moveTo>
                  <a:cubicBezTo>
                    <a:pt x="391" y="1"/>
                    <a:pt x="215" y="90"/>
                    <a:pt x="123" y="276"/>
                  </a:cubicBezTo>
                  <a:cubicBezTo>
                    <a:pt x="1" y="521"/>
                    <a:pt x="100" y="818"/>
                    <a:pt x="345" y="942"/>
                  </a:cubicBezTo>
                  <a:cubicBezTo>
                    <a:pt x="419" y="979"/>
                    <a:pt x="495" y="996"/>
                    <a:pt x="568" y="996"/>
                  </a:cubicBezTo>
                  <a:cubicBezTo>
                    <a:pt x="884" y="996"/>
                    <a:pt x="1152" y="681"/>
                    <a:pt x="1038" y="340"/>
                  </a:cubicBezTo>
                  <a:cubicBezTo>
                    <a:pt x="964" y="117"/>
                    <a:pt x="765" y="1"/>
                    <a:pt x="5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10"/>
            <p:cNvSpPr/>
            <p:nvPr/>
          </p:nvSpPr>
          <p:spPr>
            <a:xfrm>
              <a:off x="5596025" y="692500"/>
              <a:ext cx="13725" cy="13025"/>
            </a:xfrm>
            <a:custGeom>
              <a:avLst/>
              <a:gdLst/>
              <a:ahLst/>
              <a:cxnLst/>
              <a:rect l="l" t="t" r="r" b="b"/>
              <a:pathLst>
                <a:path w="549" h="521" extrusionOk="0">
                  <a:moveTo>
                    <a:pt x="265" y="1"/>
                  </a:moveTo>
                  <a:cubicBezTo>
                    <a:pt x="130" y="1"/>
                    <a:pt x="0" y="108"/>
                    <a:pt x="3" y="267"/>
                  </a:cubicBezTo>
                  <a:cubicBezTo>
                    <a:pt x="7" y="421"/>
                    <a:pt x="133" y="520"/>
                    <a:pt x="264" y="520"/>
                  </a:cubicBezTo>
                  <a:cubicBezTo>
                    <a:pt x="330" y="520"/>
                    <a:pt x="397" y="495"/>
                    <a:pt x="451" y="440"/>
                  </a:cubicBezTo>
                  <a:cubicBezTo>
                    <a:pt x="549" y="336"/>
                    <a:pt x="546" y="172"/>
                    <a:pt x="442" y="73"/>
                  </a:cubicBezTo>
                  <a:cubicBezTo>
                    <a:pt x="390" y="23"/>
                    <a:pt x="327" y="1"/>
                    <a:pt x="26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10"/>
            <p:cNvSpPr/>
            <p:nvPr/>
          </p:nvSpPr>
          <p:spPr>
            <a:xfrm>
              <a:off x="5786500" y="883025"/>
              <a:ext cx="27475" cy="25950"/>
            </a:xfrm>
            <a:custGeom>
              <a:avLst/>
              <a:gdLst/>
              <a:ahLst/>
              <a:cxnLst/>
              <a:rect l="l" t="t" r="r" b="b"/>
              <a:pathLst>
                <a:path w="1099" h="1038" extrusionOk="0">
                  <a:moveTo>
                    <a:pt x="530" y="0"/>
                  </a:moveTo>
                  <a:cubicBezTo>
                    <a:pt x="259" y="0"/>
                    <a:pt x="0" y="215"/>
                    <a:pt x="8" y="532"/>
                  </a:cubicBezTo>
                  <a:cubicBezTo>
                    <a:pt x="14" y="741"/>
                    <a:pt x="144" y="928"/>
                    <a:pt x="340" y="1003"/>
                  </a:cubicBezTo>
                  <a:cubicBezTo>
                    <a:pt x="401" y="1026"/>
                    <a:pt x="464" y="1037"/>
                    <a:pt x="526" y="1037"/>
                  </a:cubicBezTo>
                  <a:cubicBezTo>
                    <a:pt x="665" y="1037"/>
                    <a:pt x="801" y="982"/>
                    <a:pt x="901" y="878"/>
                  </a:cubicBezTo>
                  <a:cubicBezTo>
                    <a:pt x="1099" y="671"/>
                    <a:pt x="1091" y="341"/>
                    <a:pt x="884" y="145"/>
                  </a:cubicBezTo>
                  <a:cubicBezTo>
                    <a:pt x="780" y="45"/>
                    <a:pt x="654" y="0"/>
                    <a:pt x="5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10"/>
            <p:cNvSpPr/>
            <p:nvPr/>
          </p:nvSpPr>
          <p:spPr>
            <a:xfrm>
              <a:off x="5856725" y="1178225"/>
              <a:ext cx="34250" cy="32425"/>
            </a:xfrm>
            <a:custGeom>
              <a:avLst/>
              <a:gdLst/>
              <a:ahLst/>
              <a:cxnLst/>
              <a:rect l="l" t="t" r="r" b="b"/>
              <a:pathLst>
                <a:path w="1370" h="1297" extrusionOk="0">
                  <a:moveTo>
                    <a:pt x="654" y="0"/>
                  </a:moveTo>
                  <a:cubicBezTo>
                    <a:pt x="566" y="0"/>
                    <a:pt x="477" y="18"/>
                    <a:pt x="393" y="56"/>
                  </a:cubicBezTo>
                  <a:cubicBezTo>
                    <a:pt x="154" y="161"/>
                    <a:pt x="0" y="401"/>
                    <a:pt x="6" y="663"/>
                  </a:cubicBezTo>
                  <a:cubicBezTo>
                    <a:pt x="12" y="925"/>
                    <a:pt x="176" y="1157"/>
                    <a:pt x="421" y="1252"/>
                  </a:cubicBezTo>
                  <a:cubicBezTo>
                    <a:pt x="497" y="1282"/>
                    <a:pt x="576" y="1296"/>
                    <a:pt x="655" y="1296"/>
                  </a:cubicBezTo>
                  <a:cubicBezTo>
                    <a:pt x="829" y="1296"/>
                    <a:pt x="999" y="1226"/>
                    <a:pt x="1123" y="1096"/>
                  </a:cubicBezTo>
                  <a:cubicBezTo>
                    <a:pt x="1370" y="836"/>
                    <a:pt x="1361" y="426"/>
                    <a:pt x="1102" y="179"/>
                  </a:cubicBezTo>
                  <a:cubicBezTo>
                    <a:pt x="979" y="62"/>
                    <a:pt x="818" y="0"/>
                    <a:pt x="6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0" name="Google Shape;6520;p10"/>
            <p:cNvSpPr/>
            <p:nvPr/>
          </p:nvSpPr>
          <p:spPr>
            <a:xfrm>
              <a:off x="4690200" y="1267975"/>
              <a:ext cx="20575" cy="19525"/>
            </a:xfrm>
            <a:custGeom>
              <a:avLst/>
              <a:gdLst/>
              <a:ahLst/>
              <a:cxnLst/>
              <a:rect l="l" t="t" r="r" b="b"/>
              <a:pathLst>
                <a:path w="823" h="781" extrusionOk="0">
                  <a:moveTo>
                    <a:pt x="397" y="1"/>
                  </a:moveTo>
                  <a:cubicBezTo>
                    <a:pt x="194" y="1"/>
                    <a:pt x="0" y="162"/>
                    <a:pt x="5" y="399"/>
                  </a:cubicBezTo>
                  <a:cubicBezTo>
                    <a:pt x="10" y="631"/>
                    <a:pt x="200" y="781"/>
                    <a:pt x="397" y="781"/>
                  </a:cubicBezTo>
                  <a:cubicBezTo>
                    <a:pt x="496" y="781"/>
                    <a:pt x="596" y="743"/>
                    <a:pt x="676" y="659"/>
                  </a:cubicBezTo>
                  <a:cubicBezTo>
                    <a:pt x="823" y="504"/>
                    <a:pt x="817" y="258"/>
                    <a:pt x="662" y="109"/>
                  </a:cubicBezTo>
                  <a:cubicBezTo>
                    <a:pt x="584" y="34"/>
                    <a:pt x="489"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1" name="Google Shape;6521;p10"/>
            <p:cNvSpPr/>
            <p:nvPr/>
          </p:nvSpPr>
          <p:spPr>
            <a:xfrm>
              <a:off x="4786100" y="467950"/>
              <a:ext cx="54825" cy="51850"/>
            </a:xfrm>
            <a:custGeom>
              <a:avLst/>
              <a:gdLst/>
              <a:ahLst/>
              <a:cxnLst/>
              <a:rect l="l" t="t" r="r" b="b"/>
              <a:pathLst>
                <a:path w="2193" h="2074" extrusionOk="0">
                  <a:moveTo>
                    <a:pt x="1046" y="1"/>
                  </a:moveTo>
                  <a:cubicBezTo>
                    <a:pt x="905" y="1"/>
                    <a:pt x="762" y="30"/>
                    <a:pt x="627" y="89"/>
                  </a:cubicBezTo>
                  <a:cubicBezTo>
                    <a:pt x="244" y="258"/>
                    <a:pt x="1" y="642"/>
                    <a:pt x="10" y="1062"/>
                  </a:cubicBezTo>
                  <a:cubicBezTo>
                    <a:pt x="20" y="1480"/>
                    <a:pt x="282" y="1852"/>
                    <a:pt x="672" y="2004"/>
                  </a:cubicBezTo>
                  <a:cubicBezTo>
                    <a:pt x="794" y="2051"/>
                    <a:pt x="920" y="2073"/>
                    <a:pt x="1045" y="2073"/>
                  </a:cubicBezTo>
                  <a:cubicBezTo>
                    <a:pt x="1324" y="2073"/>
                    <a:pt x="1597" y="1962"/>
                    <a:pt x="1797" y="1753"/>
                  </a:cubicBezTo>
                  <a:cubicBezTo>
                    <a:pt x="2192" y="1338"/>
                    <a:pt x="2176" y="681"/>
                    <a:pt x="1762" y="288"/>
                  </a:cubicBezTo>
                  <a:cubicBezTo>
                    <a:pt x="1565" y="100"/>
                    <a:pt x="1308" y="1"/>
                    <a:pt x="10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10"/>
            <p:cNvSpPr/>
            <p:nvPr/>
          </p:nvSpPr>
          <p:spPr>
            <a:xfrm>
              <a:off x="4680325" y="1859575"/>
              <a:ext cx="31750" cy="31750"/>
            </a:xfrm>
            <a:custGeom>
              <a:avLst/>
              <a:gdLst/>
              <a:ahLst/>
              <a:cxnLst/>
              <a:rect l="l" t="t" r="r" b="b"/>
              <a:pathLst>
                <a:path w="1270" h="1270" extrusionOk="0">
                  <a:moveTo>
                    <a:pt x="635" y="1"/>
                  </a:moveTo>
                  <a:cubicBezTo>
                    <a:pt x="285" y="1"/>
                    <a:pt x="1" y="285"/>
                    <a:pt x="1" y="635"/>
                  </a:cubicBezTo>
                  <a:cubicBezTo>
                    <a:pt x="1" y="985"/>
                    <a:pt x="285" y="1269"/>
                    <a:pt x="635" y="1269"/>
                  </a:cubicBezTo>
                  <a:cubicBezTo>
                    <a:pt x="985" y="1269"/>
                    <a:pt x="1269" y="985"/>
                    <a:pt x="1269" y="635"/>
                  </a:cubicBezTo>
                  <a:cubicBezTo>
                    <a:pt x="1269" y="285"/>
                    <a:pt x="985" y="1"/>
                    <a:pt x="6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10"/>
            <p:cNvSpPr/>
            <p:nvPr/>
          </p:nvSpPr>
          <p:spPr>
            <a:xfrm>
              <a:off x="5376200" y="1887325"/>
              <a:ext cx="27300" cy="23375"/>
            </a:xfrm>
            <a:custGeom>
              <a:avLst/>
              <a:gdLst/>
              <a:ahLst/>
              <a:cxnLst/>
              <a:rect l="l" t="t" r="r" b="b"/>
              <a:pathLst>
                <a:path w="1092" h="935" extrusionOk="0">
                  <a:moveTo>
                    <a:pt x="624" y="0"/>
                  </a:moveTo>
                  <a:cubicBezTo>
                    <a:pt x="208" y="0"/>
                    <a:pt x="0"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10"/>
            <p:cNvSpPr/>
            <p:nvPr/>
          </p:nvSpPr>
          <p:spPr>
            <a:xfrm>
              <a:off x="5054350" y="2303700"/>
              <a:ext cx="72850" cy="70075"/>
            </a:xfrm>
            <a:custGeom>
              <a:avLst/>
              <a:gdLst/>
              <a:ahLst/>
              <a:cxnLst/>
              <a:rect l="l" t="t" r="r" b="b"/>
              <a:pathLst>
                <a:path w="2914" h="2803" extrusionOk="0">
                  <a:moveTo>
                    <a:pt x="1513" y="0"/>
                  </a:moveTo>
                  <a:cubicBezTo>
                    <a:pt x="946" y="0"/>
                    <a:pt x="435" y="342"/>
                    <a:pt x="217" y="865"/>
                  </a:cubicBezTo>
                  <a:cubicBezTo>
                    <a:pt x="1" y="1389"/>
                    <a:pt x="121" y="1992"/>
                    <a:pt x="522" y="2392"/>
                  </a:cubicBezTo>
                  <a:cubicBezTo>
                    <a:pt x="790" y="2660"/>
                    <a:pt x="1148" y="2803"/>
                    <a:pt x="1512" y="2803"/>
                  </a:cubicBezTo>
                  <a:cubicBezTo>
                    <a:pt x="1692" y="2803"/>
                    <a:pt x="1875" y="2768"/>
                    <a:pt x="2048" y="2695"/>
                  </a:cubicBezTo>
                  <a:cubicBezTo>
                    <a:pt x="2573" y="2479"/>
                    <a:pt x="2914" y="1968"/>
                    <a:pt x="2914" y="1401"/>
                  </a:cubicBezTo>
                  <a:cubicBezTo>
                    <a:pt x="2914" y="627"/>
                    <a:pt x="2285" y="0"/>
                    <a:pt x="1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10"/>
            <p:cNvSpPr/>
            <p:nvPr/>
          </p:nvSpPr>
          <p:spPr>
            <a:xfrm>
              <a:off x="5246600" y="2299800"/>
              <a:ext cx="32375" cy="31175"/>
            </a:xfrm>
            <a:custGeom>
              <a:avLst/>
              <a:gdLst/>
              <a:ahLst/>
              <a:cxnLst/>
              <a:rect l="l" t="t" r="r" b="b"/>
              <a:pathLst>
                <a:path w="1295" h="1247" extrusionOk="0">
                  <a:moveTo>
                    <a:pt x="672" y="0"/>
                  </a:moveTo>
                  <a:cubicBezTo>
                    <a:pt x="420" y="0"/>
                    <a:pt x="193" y="152"/>
                    <a:pt x="97" y="385"/>
                  </a:cubicBezTo>
                  <a:cubicBezTo>
                    <a:pt x="0" y="618"/>
                    <a:pt x="53" y="885"/>
                    <a:pt x="232" y="1064"/>
                  </a:cubicBezTo>
                  <a:cubicBezTo>
                    <a:pt x="350" y="1183"/>
                    <a:pt x="509" y="1246"/>
                    <a:pt x="671" y="1246"/>
                  </a:cubicBezTo>
                  <a:cubicBezTo>
                    <a:pt x="751" y="1246"/>
                    <a:pt x="832" y="1230"/>
                    <a:pt x="910" y="1198"/>
                  </a:cubicBezTo>
                  <a:cubicBezTo>
                    <a:pt x="1143" y="1102"/>
                    <a:pt x="1295" y="875"/>
                    <a:pt x="1295" y="624"/>
                  </a:cubicBezTo>
                  <a:cubicBezTo>
                    <a:pt x="1295" y="280"/>
                    <a:pt x="1017" y="0"/>
                    <a:pt x="6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10"/>
            <p:cNvSpPr/>
            <p:nvPr/>
          </p:nvSpPr>
          <p:spPr>
            <a:xfrm>
              <a:off x="6102350" y="2026000"/>
              <a:ext cx="108100" cy="103975"/>
            </a:xfrm>
            <a:custGeom>
              <a:avLst/>
              <a:gdLst/>
              <a:ahLst/>
              <a:cxnLst/>
              <a:rect l="l" t="t" r="r" b="b"/>
              <a:pathLst>
                <a:path w="4324" h="4159" extrusionOk="0">
                  <a:moveTo>
                    <a:pt x="2245" y="1"/>
                  </a:moveTo>
                  <a:cubicBezTo>
                    <a:pt x="1403" y="1"/>
                    <a:pt x="646" y="507"/>
                    <a:pt x="324" y="1284"/>
                  </a:cubicBezTo>
                  <a:cubicBezTo>
                    <a:pt x="1" y="2062"/>
                    <a:pt x="180" y="2956"/>
                    <a:pt x="773" y="3550"/>
                  </a:cubicBezTo>
                  <a:cubicBezTo>
                    <a:pt x="1171" y="3948"/>
                    <a:pt x="1703" y="4159"/>
                    <a:pt x="2244" y="4159"/>
                  </a:cubicBezTo>
                  <a:cubicBezTo>
                    <a:pt x="2512" y="4159"/>
                    <a:pt x="2783" y="4107"/>
                    <a:pt x="3040" y="4000"/>
                  </a:cubicBezTo>
                  <a:cubicBezTo>
                    <a:pt x="3817" y="3679"/>
                    <a:pt x="4324" y="2921"/>
                    <a:pt x="4324" y="2080"/>
                  </a:cubicBezTo>
                  <a:cubicBezTo>
                    <a:pt x="4324" y="931"/>
                    <a:pt x="3392" y="1"/>
                    <a:pt x="2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10"/>
            <p:cNvSpPr/>
            <p:nvPr/>
          </p:nvSpPr>
          <p:spPr>
            <a:xfrm>
              <a:off x="6144150" y="2218100"/>
              <a:ext cx="18200" cy="15600"/>
            </a:xfrm>
            <a:custGeom>
              <a:avLst/>
              <a:gdLst/>
              <a:ahLst/>
              <a:cxnLst/>
              <a:rect l="l" t="t" r="r" b="b"/>
              <a:pathLst>
                <a:path w="728" h="624" extrusionOk="0">
                  <a:moveTo>
                    <a:pt x="417" y="0"/>
                  </a:moveTo>
                  <a:cubicBezTo>
                    <a:pt x="138" y="0"/>
                    <a:pt x="0" y="336"/>
                    <a:pt x="196" y="531"/>
                  </a:cubicBezTo>
                  <a:cubicBezTo>
                    <a:pt x="259" y="595"/>
                    <a:pt x="337" y="623"/>
                    <a:pt x="414" y="623"/>
                  </a:cubicBezTo>
                  <a:cubicBezTo>
                    <a:pt x="574" y="623"/>
                    <a:pt x="728" y="499"/>
                    <a:pt x="728" y="312"/>
                  </a:cubicBezTo>
                  <a:cubicBezTo>
                    <a:pt x="728" y="139"/>
                    <a:pt x="588" y="0"/>
                    <a:pt x="41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10"/>
            <p:cNvSpPr/>
            <p:nvPr/>
          </p:nvSpPr>
          <p:spPr>
            <a:xfrm>
              <a:off x="6298500" y="2093575"/>
              <a:ext cx="27300" cy="23375"/>
            </a:xfrm>
            <a:custGeom>
              <a:avLst/>
              <a:gdLst/>
              <a:ahLst/>
              <a:cxnLst/>
              <a:rect l="l" t="t" r="r" b="b"/>
              <a:pathLst>
                <a:path w="1092" h="935" extrusionOk="0">
                  <a:moveTo>
                    <a:pt x="624" y="0"/>
                  </a:moveTo>
                  <a:cubicBezTo>
                    <a:pt x="208" y="0"/>
                    <a:pt x="1" y="502"/>
                    <a:pt x="294" y="797"/>
                  </a:cubicBezTo>
                  <a:cubicBezTo>
                    <a:pt x="389" y="892"/>
                    <a:pt x="506" y="935"/>
                    <a:pt x="621" y="935"/>
                  </a:cubicBezTo>
                  <a:cubicBezTo>
                    <a:pt x="861" y="935"/>
                    <a:pt x="1092" y="748"/>
                    <a:pt x="1092" y="466"/>
                  </a:cubicBezTo>
                  <a:cubicBezTo>
                    <a:pt x="1092" y="209"/>
                    <a:pt x="883" y="0"/>
                    <a:pt x="6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10"/>
            <p:cNvSpPr/>
            <p:nvPr/>
          </p:nvSpPr>
          <p:spPr>
            <a:xfrm>
              <a:off x="6844775" y="2136375"/>
              <a:ext cx="64750" cy="62275"/>
            </a:xfrm>
            <a:custGeom>
              <a:avLst/>
              <a:gdLst/>
              <a:ahLst/>
              <a:cxnLst/>
              <a:rect l="l" t="t" r="r" b="b"/>
              <a:pathLst>
                <a:path w="2590" h="2491" extrusionOk="0">
                  <a:moveTo>
                    <a:pt x="1345" y="0"/>
                  </a:moveTo>
                  <a:cubicBezTo>
                    <a:pt x="841" y="0"/>
                    <a:pt x="387" y="304"/>
                    <a:pt x="193" y="768"/>
                  </a:cubicBezTo>
                  <a:cubicBezTo>
                    <a:pt x="1" y="1234"/>
                    <a:pt x="108" y="1769"/>
                    <a:pt x="464" y="2126"/>
                  </a:cubicBezTo>
                  <a:cubicBezTo>
                    <a:pt x="702" y="2364"/>
                    <a:pt x="1021" y="2491"/>
                    <a:pt x="1345" y="2491"/>
                  </a:cubicBezTo>
                  <a:cubicBezTo>
                    <a:pt x="1505" y="2491"/>
                    <a:pt x="1667" y="2460"/>
                    <a:pt x="1821" y="2396"/>
                  </a:cubicBezTo>
                  <a:cubicBezTo>
                    <a:pt x="2287" y="2204"/>
                    <a:pt x="2589" y="1748"/>
                    <a:pt x="2589" y="1245"/>
                  </a:cubicBezTo>
                  <a:cubicBezTo>
                    <a:pt x="2589" y="558"/>
                    <a:pt x="2032" y="0"/>
                    <a:pt x="13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10"/>
            <p:cNvSpPr/>
            <p:nvPr/>
          </p:nvSpPr>
          <p:spPr>
            <a:xfrm>
              <a:off x="6810700" y="1735550"/>
              <a:ext cx="40450" cy="38925"/>
            </a:xfrm>
            <a:custGeom>
              <a:avLst/>
              <a:gdLst/>
              <a:ahLst/>
              <a:cxnLst/>
              <a:rect l="l" t="t" r="r" b="b"/>
              <a:pathLst>
                <a:path w="1618" h="1557" extrusionOk="0">
                  <a:moveTo>
                    <a:pt x="839" y="0"/>
                  </a:moveTo>
                  <a:cubicBezTo>
                    <a:pt x="525" y="0"/>
                    <a:pt x="241" y="190"/>
                    <a:pt x="121" y="480"/>
                  </a:cubicBezTo>
                  <a:cubicBezTo>
                    <a:pt x="1" y="771"/>
                    <a:pt x="67" y="1107"/>
                    <a:pt x="289" y="1329"/>
                  </a:cubicBezTo>
                  <a:cubicBezTo>
                    <a:pt x="438" y="1478"/>
                    <a:pt x="637" y="1557"/>
                    <a:pt x="839" y="1557"/>
                  </a:cubicBezTo>
                  <a:cubicBezTo>
                    <a:pt x="940" y="1557"/>
                    <a:pt x="1041" y="1537"/>
                    <a:pt x="1137" y="1497"/>
                  </a:cubicBezTo>
                  <a:cubicBezTo>
                    <a:pt x="1429" y="1377"/>
                    <a:pt x="1618" y="1093"/>
                    <a:pt x="1618" y="779"/>
                  </a:cubicBezTo>
                  <a:cubicBezTo>
                    <a:pt x="1618" y="348"/>
                    <a:pt x="1269" y="0"/>
                    <a:pt x="8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10"/>
            <p:cNvSpPr/>
            <p:nvPr/>
          </p:nvSpPr>
          <p:spPr>
            <a:xfrm>
              <a:off x="7213075" y="1797800"/>
              <a:ext cx="62250" cy="62300"/>
            </a:xfrm>
            <a:custGeom>
              <a:avLst/>
              <a:gdLst/>
              <a:ahLst/>
              <a:cxnLst/>
              <a:rect l="l" t="t" r="r" b="b"/>
              <a:pathLst>
                <a:path w="2490" h="2492" extrusionOk="0">
                  <a:moveTo>
                    <a:pt x="1245" y="1"/>
                  </a:moveTo>
                  <a:cubicBezTo>
                    <a:pt x="556" y="1"/>
                    <a:pt x="0" y="558"/>
                    <a:pt x="0" y="1245"/>
                  </a:cubicBezTo>
                  <a:cubicBezTo>
                    <a:pt x="0" y="1934"/>
                    <a:pt x="556" y="2491"/>
                    <a:pt x="1245" y="2491"/>
                  </a:cubicBezTo>
                  <a:cubicBezTo>
                    <a:pt x="1933" y="2491"/>
                    <a:pt x="2489" y="1934"/>
                    <a:pt x="2489" y="1245"/>
                  </a:cubicBezTo>
                  <a:cubicBezTo>
                    <a:pt x="2489" y="558"/>
                    <a:pt x="1933" y="1"/>
                    <a:pt x="12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2" name="Google Shape;6532;p10"/>
            <p:cNvSpPr/>
            <p:nvPr/>
          </p:nvSpPr>
          <p:spPr>
            <a:xfrm>
              <a:off x="7254325" y="2007925"/>
              <a:ext cx="40450" cy="38950"/>
            </a:xfrm>
            <a:custGeom>
              <a:avLst/>
              <a:gdLst/>
              <a:ahLst/>
              <a:cxnLst/>
              <a:rect l="l" t="t" r="r" b="b"/>
              <a:pathLst>
                <a:path w="1618" h="1558" extrusionOk="0">
                  <a:moveTo>
                    <a:pt x="841" y="1"/>
                  </a:moveTo>
                  <a:cubicBezTo>
                    <a:pt x="525" y="1"/>
                    <a:pt x="241" y="190"/>
                    <a:pt x="121" y="482"/>
                  </a:cubicBezTo>
                  <a:cubicBezTo>
                    <a:pt x="1" y="772"/>
                    <a:pt x="67" y="1107"/>
                    <a:pt x="289" y="1330"/>
                  </a:cubicBezTo>
                  <a:cubicBezTo>
                    <a:pt x="438" y="1478"/>
                    <a:pt x="637" y="1558"/>
                    <a:pt x="840" y="1558"/>
                  </a:cubicBezTo>
                  <a:cubicBezTo>
                    <a:pt x="940" y="1558"/>
                    <a:pt x="1042" y="1538"/>
                    <a:pt x="1138" y="1498"/>
                  </a:cubicBezTo>
                  <a:cubicBezTo>
                    <a:pt x="1429" y="1378"/>
                    <a:pt x="1618" y="1094"/>
                    <a:pt x="1618" y="779"/>
                  </a:cubicBezTo>
                  <a:cubicBezTo>
                    <a:pt x="1618" y="350"/>
                    <a:pt x="1271" y="1"/>
                    <a:pt x="8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3" name="Google Shape;6533;p10"/>
            <p:cNvSpPr/>
            <p:nvPr/>
          </p:nvSpPr>
          <p:spPr>
            <a:xfrm>
              <a:off x="7353125" y="1716075"/>
              <a:ext cx="27300" cy="23400"/>
            </a:xfrm>
            <a:custGeom>
              <a:avLst/>
              <a:gdLst/>
              <a:ahLst/>
              <a:cxnLst/>
              <a:rect l="l" t="t" r="r" b="b"/>
              <a:pathLst>
                <a:path w="1092" h="936" extrusionOk="0">
                  <a:moveTo>
                    <a:pt x="624" y="1"/>
                  </a:moveTo>
                  <a:cubicBezTo>
                    <a:pt x="208" y="1"/>
                    <a:pt x="0" y="504"/>
                    <a:pt x="295" y="797"/>
                  </a:cubicBezTo>
                  <a:cubicBezTo>
                    <a:pt x="390" y="893"/>
                    <a:pt x="506" y="935"/>
                    <a:pt x="621" y="935"/>
                  </a:cubicBezTo>
                  <a:cubicBezTo>
                    <a:pt x="861" y="935"/>
                    <a:pt x="1091" y="749"/>
                    <a:pt x="1091" y="468"/>
                  </a:cubicBezTo>
                  <a:cubicBezTo>
                    <a:pt x="1091" y="210"/>
                    <a:pt x="882" y="1"/>
                    <a:pt x="6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10"/>
            <p:cNvSpPr/>
            <p:nvPr/>
          </p:nvSpPr>
          <p:spPr>
            <a:xfrm>
              <a:off x="6183075" y="1766650"/>
              <a:ext cx="18200" cy="15625"/>
            </a:xfrm>
            <a:custGeom>
              <a:avLst/>
              <a:gdLst/>
              <a:ahLst/>
              <a:cxnLst/>
              <a:rect l="l" t="t" r="r" b="b"/>
              <a:pathLst>
                <a:path w="728" h="625" extrusionOk="0">
                  <a:moveTo>
                    <a:pt x="417" y="1"/>
                  </a:moveTo>
                  <a:cubicBezTo>
                    <a:pt x="139" y="1"/>
                    <a:pt x="0" y="336"/>
                    <a:pt x="196" y="533"/>
                  </a:cubicBezTo>
                  <a:cubicBezTo>
                    <a:pt x="259" y="596"/>
                    <a:pt x="337" y="624"/>
                    <a:pt x="414" y="624"/>
                  </a:cubicBezTo>
                  <a:cubicBezTo>
                    <a:pt x="574" y="624"/>
                    <a:pt x="728" y="500"/>
                    <a:pt x="728" y="312"/>
                  </a:cubicBezTo>
                  <a:cubicBezTo>
                    <a:pt x="728" y="141"/>
                    <a:pt x="588"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10"/>
            <p:cNvSpPr/>
            <p:nvPr/>
          </p:nvSpPr>
          <p:spPr>
            <a:xfrm>
              <a:off x="5875575" y="1509825"/>
              <a:ext cx="18250" cy="15600"/>
            </a:xfrm>
            <a:custGeom>
              <a:avLst/>
              <a:gdLst/>
              <a:ahLst/>
              <a:cxnLst/>
              <a:rect l="l" t="t" r="r" b="b"/>
              <a:pathLst>
                <a:path w="730" h="624" extrusionOk="0">
                  <a:moveTo>
                    <a:pt x="417" y="1"/>
                  </a:moveTo>
                  <a:cubicBezTo>
                    <a:pt x="141" y="1"/>
                    <a:pt x="1" y="336"/>
                    <a:pt x="198" y="531"/>
                  </a:cubicBezTo>
                  <a:cubicBezTo>
                    <a:pt x="261" y="595"/>
                    <a:pt x="339" y="624"/>
                    <a:pt x="416" y="624"/>
                  </a:cubicBezTo>
                  <a:cubicBezTo>
                    <a:pt x="576" y="624"/>
                    <a:pt x="730" y="500"/>
                    <a:pt x="730" y="312"/>
                  </a:cubicBezTo>
                  <a:cubicBezTo>
                    <a:pt x="730" y="140"/>
                    <a:pt x="590" y="1"/>
                    <a:pt x="4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10"/>
            <p:cNvSpPr/>
            <p:nvPr/>
          </p:nvSpPr>
          <p:spPr>
            <a:xfrm>
              <a:off x="5654900" y="2050725"/>
              <a:ext cx="40450" cy="38975"/>
            </a:xfrm>
            <a:custGeom>
              <a:avLst/>
              <a:gdLst/>
              <a:ahLst/>
              <a:cxnLst/>
              <a:rect l="l" t="t" r="r" b="b"/>
              <a:pathLst>
                <a:path w="1618" h="1559" extrusionOk="0">
                  <a:moveTo>
                    <a:pt x="839" y="1"/>
                  </a:moveTo>
                  <a:cubicBezTo>
                    <a:pt x="525" y="1"/>
                    <a:pt x="241" y="192"/>
                    <a:pt x="121" y="482"/>
                  </a:cubicBezTo>
                  <a:cubicBezTo>
                    <a:pt x="1" y="773"/>
                    <a:pt x="67" y="1107"/>
                    <a:pt x="289" y="1330"/>
                  </a:cubicBezTo>
                  <a:cubicBezTo>
                    <a:pt x="438" y="1479"/>
                    <a:pt x="637" y="1559"/>
                    <a:pt x="840" y="1559"/>
                  </a:cubicBezTo>
                  <a:cubicBezTo>
                    <a:pt x="941" y="1559"/>
                    <a:pt x="1042" y="1539"/>
                    <a:pt x="1138" y="1499"/>
                  </a:cubicBezTo>
                  <a:cubicBezTo>
                    <a:pt x="1428" y="1379"/>
                    <a:pt x="1618" y="1095"/>
                    <a:pt x="1618" y="779"/>
                  </a:cubicBezTo>
                  <a:cubicBezTo>
                    <a:pt x="1618" y="350"/>
                    <a:pt x="1269" y="1"/>
                    <a:pt x="8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10"/>
            <p:cNvSpPr/>
            <p:nvPr/>
          </p:nvSpPr>
          <p:spPr>
            <a:xfrm>
              <a:off x="5999500" y="1115875"/>
              <a:ext cx="6600" cy="5675"/>
            </a:xfrm>
            <a:custGeom>
              <a:avLst/>
              <a:gdLst/>
              <a:ahLst/>
              <a:cxnLst/>
              <a:rect l="l" t="t" r="r" b="b"/>
              <a:pathLst>
                <a:path w="264" h="227" extrusionOk="0">
                  <a:moveTo>
                    <a:pt x="151" y="1"/>
                  </a:moveTo>
                  <a:cubicBezTo>
                    <a:pt x="51" y="1"/>
                    <a:pt x="1" y="122"/>
                    <a:pt x="72" y="193"/>
                  </a:cubicBezTo>
                  <a:cubicBezTo>
                    <a:pt x="94" y="216"/>
                    <a:pt x="123" y="226"/>
                    <a:pt x="150" y="226"/>
                  </a:cubicBezTo>
                  <a:cubicBezTo>
                    <a:pt x="208" y="226"/>
                    <a:pt x="264" y="181"/>
                    <a:pt x="264" y="113"/>
                  </a:cubicBezTo>
                  <a:cubicBezTo>
                    <a:pt x="264" y="52"/>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10"/>
            <p:cNvSpPr/>
            <p:nvPr/>
          </p:nvSpPr>
          <p:spPr>
            <a:xfrm>
              <a:off x="6287650" y="1033325"/>
              <a:ext cx="6600" cy="5650"/>
            </a:xfrm>
            <a:custGeom>
              <a:avLst/>
              <a:gdLst/>
              <a:ahLst/>
              <a:cxnLst/>
              <a:rect l="l" t="t" r="r" b="b"/>
              <a:pathLst>
                <a:path w="264" h="226" extrusionOk="0">
                  <a:moveTo>
                    <a:pt x="151" y="0"/>
                  </a:moveTo>
                  <a:cubicBezTo>
                    <a:pt x="51" y="0"/>
                    <a:pt x="0" y="122"/>
                    <a:pt x="71" y="193"/>
                  </a:cubicBezTo>
                  <a:cubicBezTo>
                    <a:pt x="94" y="216"/>
                    <a:pt x="123" y="226"/>
                    <a:pt x="150" y="226"/>
                  </a:cubicBezTo>
                  <a:cubicBezTo>
                    <a:pt x="208" y="226"/>
                    <a:pt x="263" y="181"/>
                    <a:pt x="263" y="113"/>
                  </a:cubicBezTo>
                  <a:cubicBezTo>
                    <a:pt x="263" y="52"/>
                    <a:pt x="214" y="0"/>
                    <a:pt x="15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10"/>
            <p:cNvSpPr/>
            <p:nvPr/>
          </p:nvSpPr>
          <p:spPr>
            <a:xfrm>
              <a:off x="5636800" y="1380225"/>
              <a:ext cx="19625" cy="16850"/>
            </a:xfrm>
            <a:custGeom>
              <a:avLst/>
              <a:gdLst/>
              <a:ahLst/>
              <a:cxnLst/>
              <a:rect l="l" t="t" r="r" b="b"/>
              <a:pathLst>
                <a:path w="785" h="674" extrusionOk="0">
                  <a:moveTo>
                    <a:pt x="449" y="1"/>
                  </a:moveTo>
                  <a:cubicBezTo>
                    <a:pt x="150" y="1"/>
                    <a:pt x="0" y="363"/>
                    <a:pt x="212" y="575"/>
                  </a:cubicBezTo>
                  <a:cubicBezTo>
                    <a:pt x="281" y="643"/>
                    <a:pt x="365" y="673"/>
                    <a:pt x="447" y="673"/>
                  </a:cubicBezTo>
                  <a:cubicBezTo>
                    <a:pt x="619" y="673"/>
                    <a:pt x="785" y="540"/>
                    <a:pt x="785" y="337"/>
                  </a:cubicBezTo>
                  <a:cubicBezTo>
                    <a:pt x="785" y="151"/>
                    <a:pt x="634" y="1"/>
                    <a:pt x="4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10"/>
            <p:cNvSpPr/>
            <p:nvPr/>
          </p:nvSpPr>
          <p:spPr>
            <a:xfrm>
              <a:off x="5736550" y="1373225"/>
              <a:ext cx="6600" cy="5675"/>
            </a:xfrm>
            <a:custGeom>
              <a:avLst/>
              <a:gdLst/>
              <a:ahLst/>
              <a:cxnLst/>
              <a:rect l="l" t="t" r="r" b="b"/>
              <a:pathLst>
                <a:path w="264" h="227" extrusionOk="0">
                  <a:moveTo>
                    <a:pt x="151" y="1"/>
                  </a:moveTo>
                  <a:cubicBezTo>
                    <a:pt x="50" y="1"/>
                    <a:pt x="1" y="121"/>
                    <a:pt x="71" y="193"/>
                  </a:cubicBezTo>
                  <a:cubicBezTo>
                    <a:pt x="94" y="216"/>
                    <a:pt x="122" y="226"/>
                    <a:pt x="150" y="226"/>
                  </a:cubicBezTo>
                  <a:cubicBezTo>
                    <a:pt x="208" y="226"/>
                    <a:pt x="264" y="181"/>
                    <a:pt x="264" y="114"/>
                  </a:cubicBezTo>
                  <a:cubicBezTo>
                    <a:pt x="264" y="51"/>
                    <a:pt x="214" y="1"/>
                    <a:pt x="1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10"/>
            <p:cNvSpPr/>
            <p:nvPr/>
          </p:nvSpPr>
          <p:spPr>
            <a:xfrm>
              <a:off x="5340325" y="1531275"/>
              <a:ext cx="5600" cy="5625"/>
            </a:xfrm>
            <a:custGeom>
              <a:avLst/>
              <a:gdLst/>
              <a:ahLst/>
              <a:cxnLst/>
              <a:rect l="l" t="t" r="r" b="b"/>
              <a:pathLst>
                <a:path w="224" h="225" extrusionOk="0">
                  <a:moveTo>
                    <a:pt x="111" y="1"/>
                  </a:moveTo>
                  <a:cubicBezTo>
                    <a:pt x="50" y="1"/>
                    <a:pt x="0" y="52"/>
                    <a:pt x="0" y="113"/>
                  </a:cubicBezTo>
                  <a:cubicBezTo>
                    <a:pt x="0" y="175"/>
                    <a:pt x="50" y="225"/>
                    <a:pt x="111" y="225"/>
                  </a:cubicBezTo>
                  <a:cubicBezTo>
                    <a:pt x="173" y="225"/>
                    <a:pt x="224" y="175"/>
                    <a:pt x="224" y="113"/>
                  </a:cubicBezTo>
                  <a:cubicBezTo>
                    <a:pt x="224" y="52"/>
                    <a:pt x="173" y="1"/>
                    <a:pt x="1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10"/>
            <p:cNvSpPr/>
            <p:nvPr/>
          </p:nvSpPr>
          <p:spPr>
            <a:xfrm>
              <a:off x="5196650" y="1541100"/>
              <a:ext cx="16375" cy="14025"/>
            </a:xfrm>
            <a:custGeom>
              <a:avLst/>
              <a:gdLst/>
              <a:ahLst/>
              <a:cxnLst/>
              <a:rect l="l" t="t" r="r" b="b"/>
              <a:pathLst>
                <a:path w="655" h="561" extrusionOk="0">
                  <a:moveTo>
                    <a:pt x="375" y="0"/>
                  </a:moveTo>
                  <a:cubicBezTo>
                    <a:pt x="126" y="0"/>
                    <a:pt x="1" y="301"/>
                    <a:pt x="178" y="478"/>
                  </a:cubicBezTo>
                  <a:cubicBezTo>
                    <a:pt x="235" y="535"/>
                    <a:pt x="305" y="560"/>
                    <a:pt x="373" y="560"/>
                  </a:cubicBezTo>
                  <a:cubicBezTo>
                    <a:pt x="517" y="560"/>
                    <a:pt x="655" y="449"/>
                    <a:pt x="655" y="280"/>
                  </a:cubicBezTo>
                  <a:cubicBezTo>
                    <a:pt x="655" y="125"/>
                    <a:pt x="530" y="0"/>
                    <a:pt x="3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10"/>
            <p:cNvSpPr/>
            <p:nvPr/>
          </p:nvSpPr>
          <p:spPr>
            <a:xfrm>
              <a:off x="5267075" y="1415200"/>
              <a:ext cx="13100" cy="11225"/>
            </a:xfrm>
            <a:custGeom>
              <a:avLst/>
              <a:gdLst/>
              <a:ahLst/>
              <a:cxnLst/>
              <a:rect l="l" t="t" r="r" b="b"/>
              <a:pathLst>
                <a:path w="524" h="449" extrusionOk="0">
                  <a:moveTo>
                    <a:pt x="300" y="1"/>
                  </a:moveTo>
                  <a:cubicBezTo>
                    <a:pt x="100" y="1"/>
                    <a:pt x="1" y="241"/>
                    <a:pt x="142" y="383"/>
                  </a:cubicBezTo>
                  <a:cubicBezTo>
                    <a:pt x="188" y="428"/>
                    <a:pt x="244" y="449"/>
                    <a:pt x="298" y="449"/>
                  </a:cubicBezTo>
                  <a:cubicBezTo>
                    <a:pt x="413" y="449"/>
                    <a:pt x="524" y="359"/>
                    <a:pt x="524" y="225"/>
                  </a:cubicBezTo>
                  <a:cubicBezTo>
                    <a:pt x="524" y="102"/>
                    <a:pt x="423" y="1"/>
                    <a:pt x="3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10"/>
            <p:cNvSpPr/>
            <p:nvPr/>
          </p:nvSpPr>
          <p:spPr>
            <a:xfrm>
              <a:off x="5459200" y="1399800"/>
              <a:ext cx="22375" cy="22425"/>
            </a:xfrm>
            <a:custGeom>
              <a:avLst/>
              <a:gdLst/>
              <a:ahLst/>
              <a:cxnLst/>
              <a:rect l="l" t="t" r="r" b="b"/>
              <a:pathLst>
                <a:path w="895" h="897" extrusionOk="0">
                  <a:moveTo>
                    <a:pt x="447" y="1"/>
                  </a:moveTo>
                  <a:cubicBezTo>
                    <a:pt x="201" y="1"/>
                    <a:pt x="1" y="202"/>
                    <a:pt x="1" y="449"/>
                  </a:cubicBezTo>
                  <a:cubicBezTo>
                    <a:pt x="1" y="697"/>
                    <a:pt x="201" y="896"/>
                    <a:pt x="447" y="896"/>
                  </a:cubicBezTo>
                  <a:cubicBezTo>
                    <a:pt x="695" y="896"/>
                    <a:pt x="895" y="697"/>
                    <a:pt x="895" y="449"/>
                  </a:cubicBezTo>
                  <a:cubicBezTo>
                    <a:pt x="895" y="202"/>
                    <a:pt x="695" y="1"/>
                    <a:pt x="4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10"/>
            <p:cNvSpPr/>
            <p:nvPr/>
          </p:nvSpPr>
          <p:spPr>
            <a:xfrm>
              <a:off x="5527250" y="1429225"/>
              <a:ext cx="13100" cy="11200"/>
            </a:xfrm>
            <a:custGeom>
              <a:avLst/>
              <a:gdLst/>
              <a:ahLst/>
              <a:cxnLst/>
              <a:rect l="l" t="t" r="r" b="b"/>
              <a:pathLst>
                <a:path w="524" h="448" extrusionOk="0">
                  <a:moveTo>
                    <a:pt x="303" y="0"/>
                  </a:moveTo>
                  <a:cubicBezTo>
                    <a:pt x="302" y="0"/>
                    <a:pt x="301" y="0"/>
                    <a:pt x="300" y="0"/>
                  </a:cubicBezTo>
                  <a:cubicBezTo>
                    <a:pt x="100" y="0"/>
                    <a:pt x="1" y="241"/>
                    <a:pt x="140" y="382"/>
                  </a:cubicBezTo>
                  <a:cubicBezTo>
                    <a:pt x="186" y="427"/>
                    <a:pt x="242" y="448"/>
                    <a:pt x="297" y="448"/>
                  </a:cubicBezTo>
                  <a:cubicBezTo>
                    <a:pt x="413" y="448"/>
                    <a:pt x="524" y="359"/>
                    <a:pt x="524" y="224"/>
                  </a:cubicBezTo>
                  <a:cubicBezTo>
                    <a:pt x="524" y="101"/>
                    <a:pt x="425" y="0"/>
                    <a:pt x="30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10"/>
            <p:cNvSpPr/>
            <p:nvPr/>
          </p:nvSpPr>
          <p:spPr>
            <a:xfrm>
              <a:off x="5468975" y="1557875"/>
              <a:ext cx="30800" cy="30800"/>
            </a:xfrm>
            <a:custGeom>
              <a:avLst/>
              <a:gdLst/>
              <a:ahLst/>
              <a:cxnLst/>
              <a:rect l="l" t="t" r="r" b="b"/>
              <a:pathLst>
                <a:path w="1232" h="1232" extrusionOk="0">
                  <a:moveTo>
                    <a:pt x="617" y="1"/>
                  </a:moveTo>
                  <a:cubicBezTo>
                    <a:pt x="277" y="1"/>
                    <a:pt x="0" y="276"/>
                    <a:pt x="0" y="616"/>
                  </a:cubicBezTo>
                  <a:cubicBezTo>
                    <a:pt x="0" y="955"/>
                    <a:pt x="277" y="1232"/>
                    <a:pt x="617" y="1232"/>
                  </a:cubicBezTo>
                  <a:cubicBezTo>
                    <a:pt x="956" y="1232"/>
                    <a:pt x="1231" y="955"/>
                    <a:pt x="1231" y="616"/>
                  </a:cubicBezTo>
                  <a:cubicBezTo>
                    <a:pt x="1231" y="276"/>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10"/>
            <p:cNvSpPr/>
            <p:nvPr/>
          </p:nvSpPr>
          <p:spPr>
            <a:xfrm>
              <a:off x="4459500" y="632900"/>
              <a:ext cx="79875" cy="72025"/>
            </a:xfrm>
            <a:custGeom>
              <a:avLst/>
              <a:gdLst/>
              <a:ahLst/>
              <a:cxnLst/>
              <a:rect l="l" t="t" r="r" b="b"/>
              <a:pathLst>
                <a:path w="3195" h="2881" extrusionOk="0">
                  <a:moveTo>
                    <a:pt x="1553" y="1"/>
                  </a:moveTo>
                  <a:cubicBezTo>
                    <a:pt x="1199" y="1"/>
                    <a:pt x="850" y="131"/>
                    <a:pt x="579" y="381"/>
                  </a:cubicBezTo>
                  <a:cubicBezTo>
                    <a:pt x="150" y="775"/>
                    <a:pt x="0" y="1388"/>
                    <a:pt x="202" y="1935"/>
                  </a:cubicBezTo>
                  <a:cubicBezTo>
                    <a:pt x="401" y="2482"/>
                    <a:pt x="911" y="2855"/>
                    <a:pt x="1493" y="2879"/>
                  </a:cubicBezTo>
                  <a:cubicBezTo>
                    <a:pt x="1513" y="2880"/>
                    <a:pt x="1533" y="2881"/>
                    <a:pt x="1552" y="2881"/>
                  </a:cubicBezTo>
                  <a:cubicBezTo>
                    <a:pt x="2111" y="2881"/>
                    <a:pt x="2622" y="2556"/>
                    <a:pt x="2859" y="2047"/>
                  </a:cubicBezTo>
                  <a:cubicBezTo>
                    <a:pt x="3194" y="1325"/>
                    <a:pt x="2880" y="468"/>
                    <a:pt x="2160" y="135"/>
                  </a:cubicBezTo>
                  <a:cubicBezTo>
                    <a:pt x="1966" y="45"/>
                    <a:pt x="1759" y="1"/>
                    <a:pt x="15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10"/>
            <p:cNvSpPr/>
            <p:nvPr/>
          </p:nvSpPr>
          <p:spPr>
            <a:xfrm>
              <a:off x="4775325" y="636000"/>
              <a:ext cx="46075" cy="41550"/>
            </a:xfrm>
            <a:custGeom>
              <a:avLst/>
              <a:gdLst/>
              <a:ahLst/>
              <a:cxnLst/>
              <a:rect l="l" t="t" r="r" b="b"/>
              <a:pathLst>
                <a:path w="1843" h="1662" extrusionOk="0">
                  <a:moveTo>
                    <a:pt x="897" y="0"/>
                  </a:moveTo>
                  <a:cubicBezTo>
                    <a:pt x="693" y="0"/>
                    <a:pt x="490" y="76"/>
                    <a:pt x="334" y="220"/>
                  </a:cubicBezTo>
                  <a:cubicBezTo>
                    <a:pt x="86" y="447"/>
                    <a:pt x="0" y="801"/>
                    <a:pt x="116" y="1117"/>
                  </a:cubicBezTo>
                  <a:cubicBezTo>
                    <a:pt x="232" y="1433"/>
                    <a:pt x="525" y="1648"/>
                    <a:pt x="861" y="1661"/>
                  </a:cubicBezTo>
                  <a:cubicBezTo>
                    <a:pt x="873" y="1662"/>
                    <a:pt x="884" y="1662"/>
                    <a:pt x="895" y="1662"/>
                  </a:cubicBezTo>
                  <a:cubicBezTo>
                    <a:pt x="1217" y="1662"/>
                    <a:pt x="1513" y="1475"/>
                    <a:pt x="1649" y="1180"/>
                  </a:cubicBezTo>
                  <a:cubicBezTo>
                    <a:pt x="1843" y="764"/>
                    <a:pt x="1661" y="271"/>
                    <a:pt x="1245" y="77"/>
                  </a:cubicBezTo>
                  <a:cubicBezTo>
                    <a:pt x="1134" y="25"/>
                    <a:pt x="1015" y="0"/>
                    <a:pt x="89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10"/>
            <p:cNvSpPr/>
            <p:nvPr/>
          </p:nvSpPr>
          <p:spPr>
            <a:xfrm>
              <a:off x="4633325" y="734925"/>
              <a:ext cx="26650" cy="22875"/>
            </a:xfrm>
            <a:custGeom>
              <a:avLst/>
              <a:gdLst/>
              <a:ahLst/>
              <a:cxnLst/>
              <a:rect l="l" t="t" r="r" b="b"/>
              <a:pathLst>
                <a:path w="1066" h="915" extrusionOk="0">
                  <a:moveTo>
                    <a:pt x="543" y="0"/>
                  </a:moveTo>
                  <a:cubicBezTo>
                    <a:pt x="247" y="0"/>
                    <a:pt x="1" y="301"/>
                    <a:pt x="116" y="615"/>
                  </a:cubicBezTo>
                  <a:cubicBezTo>
                    <a:pt x="179" y="788"/>
                    <a:pt x="341" y="907"/>
                    <a:pt x="526" y="915"/>
                  </a:cubicBezTo>
                  <a:cubicBezTo>
                    <a:pt x="533" y="915"/>
                    <a:pt x="539" y="915"/>
                    <a:pt x="545" y="915"/>
                  </a:cubicBezTo>
                  <a:cubicBezTo>
                    <a:pt x="721" y="915"/>
                    <a:pt x="884" y="813"/>
                    <a:pt x="959" y="650"/>
                  </a:cubicBezTo>
                  <a:cubicBezTo>
                    <a:pt x="1066" y="422"/>
                    <a:pt x="967" y="150"/>
                    <a:pt x="737" y="44"/>
                  </a:cubicBezTo>
                  <a:cubicBezTo>
                    <a:pt x="672" y="14"/>
                    <a:pt x="606" y="0"/>
                    <a:pt x="5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10"/>
            <p:cNvSpPr/>
            <p:nvPr/>
          </p:nvSpPr>
          <p:spPr>
            <a:xfrm>
              <a:off x="4770450" y="764975"/>
              <a:ext cx="26650" cy="22900"/>
            </a:xfrm>
            <a:custGeom>
              <a:avLst/>
              <a:gdLst/>
              <a:ahLst/>
              <a:cxnLst/>
              <a:rect l="l" t="t" r="r" b="b"/>
              <a:pathLst>
                <a:path w="1066" h="916" extrusionOk="0">
                  <a:moveTo>
                    <a:pt x="544" y="1"/>
                  </a:moveTo>
                  <a:cubicBezTo>
                    <a:pt x="247" y="1"/>
                    <a:pt x="0" y="301"/>
                    <a:pt x="116" y="616"/>
                  </a:cubicBezTo>
                  <a:cubicBezTo>
                    <a:pt x="180" y="789"/>
                    <a:pt x="341" y="907"/>
                    <a:pt x="526" y="915"/>
                  </a:cubicBezTo>
                  <a:cubicBezTo>
                    <a:pt x="532" y="915"/>
                    <a:pt x="538" y="915"/>
                    <a:pt x="545" y="915"/>
                  </a:cubicBezTo>
                  <a:cubicBezTo>
                    <a:pt x="722" y="915"/>
                    <a:pt x="883" y="813"/>
                    <a:pt x="959" y="652"/>
                  </a:cubicBezTo>
                  <a:cubicBezTo>
                    <a:pt x="1066" y="422"/>
                    <a:pt x="966" y="151"/>
                    <a:pt x="738" y="45"/>
                  </a:cubicBezTo>
                  <a:cubicBezTo>
                    <a:pt x="673" y="15"/>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10"/>
            <p:cNvSpPr/>
            <p:nvPr/>
          </p:nvSpPr>
          <p:spPr>
            <a:xfrm>
              <a:off x="4679525" y="448325"/>
              <a:ext cx="67550" cy="60950"/>
            </a:xfrm>
            <a:custGeom>
              <a:avLst/>
              <a:gdLst/>
              <a:ahLst/>
              <a:cxnLst/>
              <a:rect l="l" t="t" r="r" b="b"/>
              <a:pathLst>
                <a:path w="2702" h="2438" extrusionOk="0">
                  <a:moveTo>
                    <a:pt x="1315" y="1"/>
                  </a:moveTo>
                  <a:cubicBezTo>
                    <a:pt x="1015" y="1"/>
                    <a:pt x="719" y="111"/>
                    <a:pt x="489" y="323"/>
                  </a:cubicBezTo>
                  <a:cubicBezTo>
                    <a:pt x="127" y="656"/>
                    <a:pt x="1" y="1175"/>
                    <a:pt x="171" y="1638"/>
                  </a:cubicBezTo>
                  <a:cubicBezTo>
                    <a:pt x="339" y="2099"/>
                    <a:pt x="771" y="2415"/>
                    <a:pt x="1264" y="2436"/>
                  </a:cubicBezTo>
                  <a:cubicBezTo>
                    <a:pt x="1281" y="2437"/>
                    <a:pt x="1298" y="2437"/>
                    <a:pt x="1316" y="2437"/>
                  </a:cubicBezTo>
                  <a:cubicBezTo>
                    <a:pt x="1787" y="2437"/>
                    <a:pt x="2219" y="2163"/>
                    <a:pt x="2419" y="1731"/>
                  </a:cubicBezTo>
                  <a:cubicBezTo>
                    <a:pt x="2702" y="1121"/>
                    <a:pt x="2437" y="398"/>
                    <a:pt x="1827" y="114"/>
                  </a:cubicBezTo>
                  <a:cubicBezTo>
                    <a:pt x="1663" y="38"/>
                    <a:pt x="1488" y="1"/>
                    <a:pt x="13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10"/>
            <p:cNvSpPr/>
            <p:nvPr/>
          </p:nvSpPr>
          <p:spPr>
            <a:xfrm>
              <a:off x="4285175" y="919950"/>
              <a:ext cx="35500" cy="30525"/>
            </a:xfrm>
            <a:custGeom>
              <a:avLst/>
              <a:gdLst/>
              <a:ahLst/>
              <a:cxnLst/>
              <a:rect l="l" t="t" r="r" b="b"/>
              <a:pathLst>
                <a:path w="1420" h="1221" extrusionOk="0">
                  <a:moveTo>
                    <a:pt x="724" y="1"/>
                  </a:moveTo>
                  <a:cubicBezTo>
                    <a:pt x="328" y="1"/>
                    <a:pt x="0" y="401"/>
                    <a:pt x="154" y="821"/>
                  </a:cubicBezTo>
                  <a:cubicBezTo>
                    <a:pt x="238" y="1053"/>
                    <a:pt x="454" y="1211"/>
                    <a:pt x="701" y="1220"/>
                  </a:cubicBezTo>
                  <a:cubicBezTo>
                    <a:pt x="710" y="1220"/>
                    <a:pt x="718" y="1220"/>
                    <a:pt x="727" y="1220"/>
                  </a:cubicBezTo>
                  <a:cubicBezTo>
                    <a:pt x="963" y="1220"/>
                    <a:pt x="1178" y="1083"/>
                    <a:pt x="1278" y="868"/>
                  </a:cubicBezTo>
                  <a:cubicBezTo>
                    <a:pt x="1419" y="563"/>
                    <a:pt x="1287" y="201"/>
                    <a:pt x="982" y="59"/>
                  </a:cubicBezTo>
                  <a:cubicBezTo>
                    <a:pt x="896" y="19"/>
                    <a:pt x="808"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10"/>
            <p:cNvSpPr/>
            <p:nvPr/>
          </p:nvSpPr>
          <p:spPr>
            <a:xfrm>
              <a:off x="5028125" y="991950"/>
              <a:ext cx="35500" cy="30525"/>
            </a:xfrm>
            <a:custGeom>
              <a:avLst/>
              <a:gdLst/>
              <a:ahLst/>
              <a:cxnLst/>
              <a:rect l="l" t="t" r="r" b="b"/>
              <a:pathLst>
                <a:path w="1420" h="1221" extrusionOk="0">
                  <a:moveTo>
                    <a:pt x="723" y="1"/>
                  </a:moveTo>
                  <a:cubicBezTo>
                    <a:pt x="328" y="1"/>
                    <a:pt x="0" y="401"/>
                    <a:pt x="154" y="821"/>
                  </a:cubicBezTo>
                  <a:cubicBezTo>
                    <a:pt x="238" y="1051"/>
                    <a:pt x="455" y="1209"/>
                    <a:pt x="700" y="1220"/>
                  </a:cubicBezTo>
                  <a:cubicBezTo>
                    <a:pt x="708" y="1220"/>
                    <a:pt x="717" y="1220"/>
                    <a:pt x="726" y="1220"/>
                  </a:cubicBezTo>
                  <a:cubicBezTo>
                    <a:pt x="962" y="1220"/>
                    <a:pt x="1178" y="1084"/>
                    <a:pt x="1278" y="868"/>
                  </a:cubicBezTo>
                  <a:cubicBezTo>
                    <a:pt x="1420" y="563"/>
                    <a:pt x="1287" y="200"/>
                    <a:pt x="982" y="59"/>
                  </a:cubicBezTo>
                  <a:cubicBezTo>
                    <a:pt x="896" y="19"/>
                    <a:pt x="808"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10"/>
            <p:cNvSpPr/>
            <p:nvPr/>
          </p:nvSpPr>
          <p:spPr>
            <a:xfrm>
              <a:off x="4092925" y="565600"/>
              <a:ext cx="17800" cy="15275"/>
            </a:xfrm>
            <a:custGeom>
              <a:avLst/>
              <a:gdLst/>
              <a:ahLst/>
              <a:cxnLst/>
              <a:rect l="l" t="t" r="r" b="b"/>
              <a:pathLst>
                <a:path w="712" h="611" extrusionOk="0">
                  <a:moveTo>
                    <a:pt x="363" y="0"/>
                  </a:moveTo>
                  <a:cubicBezTo>
                    <a:pt x="165" y="0"/>
                    <a:pt x="1" y="201"/>
                    <a:pt x="78" y="411"/>
                  </a:cubicBezTo>
                  <a:cubicBezTo>
                    <a:pt x="127" y="543"/>
                    <a:pt x="246" y="611"/>
                    <a:pt x="365" y="611"/>
                  </a:cubicBezTo>
                  <a:cubicBezTo>
                    <a:pt x="476" y="611"/>
                    <a:pt x="586" y="553"/>
                    <a:pt x="641" y="434"/>
                  </a:cubicBezTo>
                  <a:cubicBezTo>
                    <a:pt x="712" y="281"/>
                    <a:pt x="644" y="100"/>
                    <a:pt x="492" y="30"/>
                  </a:cubicBezTo>
                  <a:cubicBezTo>
                    <a:pt x="449" y="9"/>
                    <a:pt x="405" y="0"/>
                    <a:pt x="3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10"/>
            <p:cNvSpPr/>
            <p:nvPr/>
          </p:nvSpPr>
          <p:spPr>
            <a:xfrm>
              <a:off x="3642025" y="1175475"/>
              <a:ext cx="35525" cy="30500"/>
            </a:xfrm>
            <a:custGeom>
              <a:avLst/>
              <a:gdLst/>
              <a:ahLst/>
              <a:cxnLst/>
              <a:rect l="l" t="t" r="r" b="b"/>
              <a:pathLst>
                <a:path w="1421" h="1220" extrusionOk="0">
                  <a:moveTo>
                    <a:pt x="725" y="1"/>
                  </a:moveTo>
                  <a:cubicBezTo>
                    <a:pt x="329" y="1"/>
                    <a:pt x="0" y="401"/>
                    <a:pt x="155" y="821"/>
                  </a:cubicBezTo>
                  <a:cubicBezTo>
                    <a:pt x="239" y="1053"/>
                    <a:pt x="456" y="1210"/>
                    <a:pt x="702" y="1219"/>
                  </a:cubicBezTo>
                  <a:cubicBezTo>
                    <a:pt x="711" y="1220"/>
                    <a:pt x="720" y="1220"/>
                    <a:pt x="728" y="1220"/>
                  </a:cubicBezTo>
                  <a:cubicBezTo>
                    <a:pt x="965" y="1220"/>
                    <a:pt x="1179" y="1082"/>
                    <a:pt x="1279" y="868"/>
                  </a:cubicBezTo>
                  <a:cubicBezTo>
                    <a:pt x="1421" y="563"/>
                    <a:pt x="1289" y="200"/>
                    <a:pt x="983" y="59"/>
                  </a:cubicBezTo>
                  <a:cubicBezTo>
                    <a:pt x="897" y="19"/>
                    <a:pt x="809"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10"/>
            <p:cNvSpPr/>
            <p:nvPr/>
          </p:nvSpPr>
          <p:spPr>
            <a:xfrm>
              <a:off x="4375425" y="455725"/>
              <a:ext cx="38200" cy="32825"/>
            </a:xfrm>
            <a:custGeom>
              <a:avLst/>
              <a:gdLst/>
              <a:ahLst/>
              <a:cxnLst/>
              <a:rect l="l" t="t" r="r" b="b"/>
              <a:pathLst>
                <a:path w="1528" h="1313" extrusionOk="0">
                  <a:moveTo>
                    <a:pt x="779" y="0"/>
                  </a:moveTo>
                  <a:cubicBezTo>
                    <a:pt x="353" y="0"/>
                    <a:pt x="0" y="431"/>
                    <a:pt x="166" y="883"/>
                  </a:cubicBezTo>
                  <a:cubicBezTo>
                    <a:pt x="258" y="1131"/>
                    <a:pt x="489" y="1301"/>
                    <a:pt x="754" y="1312"/>
                  </a:cubicBezTo>
                  <a:cubicBezTo>
                    <a:pt x="763" y="1312"/>
                    <a:pt x="772" y="1312"/>
                    <a:pt x="780" y="1312"/>
                  </a:cubicBezTo>
                  <a:cubicBezTo>
                    <a:pt x="1036" y="1312"/>
                    <a:pt x="1269" y="1165"/>
                    <a:pt x="1376" y="933"/>
                  </a:cubicBezTo>
                  <a:cubicBezTo>
                    <a:pt x="1528" y="604"/>
                    <a:pt x="1385" y="215"/>
                    <a:pt x="1056" y="63"/>
                  </a:cubicBezTo>
                  <a:cubicBezTo>
                    <a:pt x="963" y="20"/>
                    <a:pt x="869"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10"/>
            <p:cNvSpPr/>
            <p:nvPr/>
          </p:nvSpPr>
          <p:spPr>
            <a:xfrm>
              <a:off x="4548975" y="492075"/>
              <a:ext cx="8250" cy="7125"/>
            </a:xfrm>
            <a:custGeom>
              <a:avLst/>
              <a:gdLst/>
              <a:ahLst/>
              <a:cxnLst/>
              <a:rect l="l" t="t" r="r" b="b"/>
              <a:pathLst>
                <a:path w="330" h="285" extrusionOk="0">
                  <a:moveTo>
                    <a:pt x="169" y="1"/>
                  </a:moveTo>
                  <a:cubicBezTo>
                    <a:pt x="77" y="1"/>
                    <a:pt x="0" y="93"/>
                    <a:pt x="36" y="191"/>
                  </a:cubicBezTo>
                  <a:cubicBezTo>
                    <a:pt x="59" y="253"/>
                    <a:pt x="113" y="284"/>
                    <a:pt x="168" y="284"/>
                  </a:cubicBezTo>
                  <a:cubicBezTo>
                    <a:pt x="220" y="284"/>
                    <a:pt x="271" y="257"/>
                    <a:pt x="298" y="202"/>
                  </a:cubicBezTo>
                  <a:cubicBezTo>
                    <a:pt x="329" y="131"/>
                    <a:pt x="299" y="47"/>
                    <a:pt x="228" y="14"/>
                  </a:cubicBezTo>
                  <a:cubicBezTo>
                    <a:pt x="208" y="5"/>
                    <a:pt x="188" y="1"/>
                    <a:pt x="1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10"/>
            <p:cNvSpPr/>
            <p:nvPr/>
          </p:nvSpPr>
          <p:spPr>
            <a:xfrm>
              <a:off x="4643550" y="338800"/>
              <a:ext cx="8250" cy="7100"/>
            </a:xfrm>
            <a:custGeom>
              <a:avLst/>
              <a:gdLst/>
              <a:ahLst/>
              <a:cxnLst/>
              <a:rect l="l" t="t" r="r" b="b"/>
              <a:pathLst>
                <a:path w="330" h="284" extrusionOk="0">
                  <a:moveTo>
                    <a:pt x="167" y="0"/>
                  </a:moveTo>
                  <a:cubicBezTo>
                    <a:pt x="75" y="0"/>
                    <a:pt x="0" y="94"/>
                    <a:pt x="35" y="190"/>
                  </a:cubicBezTo>
                  <a:cubicBezTo>
                    <a:pt x="57" y="252"/>
                    <a:pt x="113" y="284"/>
                    <a:pt x="169" y="284"/>
                  </a:cubicBezTo>
                  <a:cubicBezTo>
                    <a:pt x="220" y="284"/>
                    <a:pt x="272" y="257"/>
                    <a:pt x="298" y="202"/>
                  </a:cubicBezTo>
                  <a:cubicBezTo>
                    <a:pt x="329" y="130"/>
                    <a:pt x="299" y="46"/>
                    <a:pt x="229" y="14"/>
                  </a:cubicBezTo>
                  <a:cubicBezTo>
                    <a:pt x="208" y="5"/>
                    <a:pt x="187" y="0"/>
                    <a:pt x="1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10"/>
            <p:cNvSpPr/>
            <p:nvPr/>
          </p:nvSpPr>
          <p:spPr>
            <a:xfrm>
              <a:off x="4959725" y="521850"/>
              <a:ext cx="12450" cy="10650"/>
            </a:xfrm>
            <a:custGeom>
              <a:avLst/>
              <a:gdLst/>
              <a:ahLst/>
              <a:cxnLst/>
              <a:rect l="l" t="t" r="r" b="b"/>
              <a:pathLst>
                <a:path w="498" h="426" extrusionOk="0">
                  <a:moveTo>
                    <a:pt x="253" y="0"/>
                  </a:moveTo>
                  <a:cubicBezTo>
                    <a:pt x="115" y="0"/>
                    <a:pt x="1" y="140"/>
                    <a:pt x="55" y="286"/>
                  </a:cubicBezTo>
                  <a:cubicBezTo>
                    <a:pt x="89" y="378"/>
                    <a:pt x="172" y="425"/>
                    <a:pt x="255" y="425"/>
                  </a:cubicBezTo>
                  <a:cubicBezTo>
                    <a:pt x="332" y="425"/>
                    <a:pt x="409" y="385"/>
                    <a:pt x="448" y="302"/>
                  </a:cubicBezTo>
                  <a:cubicBezTo>
                    <a:pt x="497" y="195"/>
                    <a:pt x="451" y="69"/>
                    <a:pt x="344" y="21"/>
                  </a:cubicBezTo>
                  <a:cubicBezTo>
                    <a:pt x="313" y="7"/>
                    <a:pt x="283" y="0"/>
                    <a:pt x="25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10"/>
            <p:cNvSpPr/>
            <p:nvPr/>
          </p:nvSpPr>
          <p:spPr>
            <a:xfrm>
              <a:off x="5110175" y="729825"/>
              <a:ext cx="24775" cy="21300"/>
            </a:xfrm>
            <a:custGeom>
              <a:avLst/>
              <a:gdLst/>
              <a:ahLst/>
              <a:cxnLst/>
              <a:rect l="l" t="t" r="r" b="b"/>
              <a:pathLst>
                <a:path w="991" h="852" extrusionOk="0">
                  <a:moveTo>
                    <a:pt x="505" y="0"/>
                  </a:moveTo>
                  <a:cubicBezTo>
                    <a:pt x="229" y="0"/>
                    <a:pt x="0" y="279"/>
                    <a:pt x="108" y="573"/>
                  </a:cubicBezTo>
                  <a:cubicBezTo>
                    <a:pt x="176" y="758"/>
                    <a:pt x="341" y="852"/>
                    <a:pt x="507" y="852"/>
                  </a:cubicBezTo>
                  <a:cubicBezTo>
                    <a:pt x="661" y="852"/>
                    <a:pt x="816" y="770"/>
                    <a:pt x="893" y="605"/>
                  </a:cubicBezTo>
                  <a:cubicBezTo>
                    <a:pt x="990" y="393"/>
                    <a:pt x="899" y="140"/>
                    <a:pt x="685" y="41"/>
                  </a:cubicBezTo>
                  <a:cubicBezTo>
                    <a:pt x="625" y="13"/>
                    <a:pt x="564" y="0"/>
                    <a:pt x="50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10"/>
            <p:cNvSpPr/>
            <p:nvPr/>
          </p:nvSpPr>
          <p:spPr>
            <a:xfrm>
              <a:off x="5005700" y="429125"/>
              <a:ext cx="16525" cy="14225"/>
            </a:xfrm>
            <a:custGeom>
              <a:avLst/>
              <a:gdLst/>
              <a:ahLst/>
              <a:cxnLst/>
              <a:rect l="l" t="t" r="r" b="b"/>
              <a:pathLst>
                <a:path w="661" h="569" extrusionOk="0">
                  <a:moveTo>
                    <a:pt x="336" y="1"/>
                  </a:moveTo>
                  <a:cubicBezTo>
                    <a:pt x="152" y="1"/>
                    <a:pt x="0" y="187"/>
                    <a:pt x="71" y="383"/>
                  </a:cubicBezTo>
                  <a:cubicBezTo>
                    <a:pt x="116" y="506"/>
                    <a:pt x="227" y="569"/>
                    <a:pt x="338" y="569"/>
                  </a:cubicBezTo>
                  <a:cubicBezTo>
                    <a:pt x="441" y="569"/>
                    <a:pt x="543" y="514"/>
                    <a:pt x="594" y="404"/>
                  </a:cubicBezTo>
                  <a:cubicBezTo>
                    <a:pt x="660" y="262"/>
                    <a:pt x="599" y="94"/>
                    <a:pt x="457" y="28"/>
                  </a:cubicBezTo>
                  <a:cubicBezTo>
                    <a:pt x="417" y="9"/>
                    <a:pt x="376" y="1"/>
                    <a:pt x="3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10"/>
            <p:cNvSpPr/>
            <p:nvPr/>
          </p:nvSpPr>
          <p:spPr>
            <a:xfrm>
              <a:off x="4690750" y="899100"/>
              <a:ext cx="24850" cy="21375"/>
            </a:xfrm>
            <a:custGeom>
              <a:avLst/>
              <a:gdLst/>
              <a:ahLst/>
              <a:cxnLst/>
              <a:rect l="l" t="t" r="r" b="b"/>
              <a:pathLst>
                <a:path w="994" h="855" extrusionOk="0">
                  <a:moveTo>
                    <a:pt x="507" y="0"/>
                  </a:moveTo>
                  <a:cubicBezTo>
                    <a:pt x="229" y="0"/>
                    <a:pt x="0" y="280"/>
                    <a:pt x="107" y="575"/>
                  </a:cubicBezTo>
                  <a:cubicBezTo>
                    <a:pt x="175" y="760"/>
                    <a:pt x="341" y="854"/>
                    <a:pt x="508" y="854"/>
                  </a:cubicBezTo>
                  <a:cubicBezTo>
                    <a:pt x="662" y="854"/>
                    <a:pt x="817" y="773"/>
                    <a:pt x="894" y="608"/>
                  </a:cubicBezTo>
                  <a:cubicBezTo>
                    <a:pt x="993" y="394"/>
                    <a:pt x="900" y="140"/>
                    <a:pt x="688" y="41"/>
                  </a:cubicBezTo>
                  <a:cubicBezTo>
                    <a:pt x="627" y="13"/>
                    <a:pt x="566" y="0"/>
                    <a:pt x="5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10"/>
            <p:cNvSpPr/>
            <p:nvPr/>
          </p:nvSpPr>
          <p:spPr>
            <a:xfrm>
              <a:off x="4921575" y="878575"/>
              <a:ext cx="16575" cy="14275"/>
            </a:xfrm>
            <a:custGeom>
              <a:avLst/>
              <a:gdLst/>
              <a:ahLst/>
              <a:cxnLst/>
              <a:rect l="l" t="t" r="r" b="b"/>
              <a:pathLst>
                <a:path w="663" h="571" extrusionOk="0">
                  <a:moveTo>
                    <a:pt x="339" y="1"/>
                  </a:moveTo>
                  <a:cubicBezTo>
                    <a:pt x="154" y="1"/>
                    <a:pt x="0" y="187"/>
                    <a:pt x="72" y="383"/>
                  </a:cubicBezTo>
                  <a:cubicBezTo>
                    <a:pt x="118" y="507"/>
                    <a:pt x="229" y="570"/>
                    <a:pt x="340" y="570"/>
                  </a:cubicBezTo>
                  <a:cubicBezTo>
                    <a:pt x="444" y="570"/>
                    <a:pt x="547" y="516"/>
                    <a:pt x="598" y="405"/>
                  </a:cubicBezTo>
                  <a:cubicBezTo>
                    <a:pt x="663" y="262"/>
                    <a:pt x="601" y="94"/>
                    <a:pt x="460" y="28"/>
                  </a:cubicBezTo>
                  <a:cubicBezTo>
                    <a:pt x="419" y="9"/>
                    <a:pt x="378" y="1"/>
                    <a:pt x="3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10"/>
            <p:cNvSpPr/>
            <p:nvPr/>
          </p:nvSpPr>
          <p:spPr>
            <a:xfrm>
              <a:off x="4546000" y="863475"/>
              <a:ext cx="6450" cy="5550"/>
            </a:xfrm>
            <a:custGeom>
              <a:avLst/>
              <a:gdLst/>
              <a:ahLst/>
              <a:cxnLst/>
              <a:rect l="l" t="t" r="r" b="b"/>
              <a:pathLst>
                <a:path w="258" h="222" extrusionOk="0">
                  <a:moveTo>
                    <a:pt x="130" y="0"/>
                  </a:moveTo>
                  <a:cubicBezTo>
                    <a:pt x="59" y="0"/>
                    <a:pt x="0" y="73"/>
                    <a:pt x="27" y="149"/>
                  </a:cubicBezTo>
                  <a:cubicBezTo>
                    <a:pt x="44" y="197"/>
                    <a:pt x="88" y="222"/>
                    <a:pt x="131" y="222"/>
                  </a:cubicBezTo>
                  <a:cubicBezTo>
                    <a:pt x="171" y="222"/>
                    <a:pt x="211" y="201"/>
                    <a:pt x="230" y="158"/>
                  </a:cubicBezTo>
                  <a:cubicBezTo>
                    <a:pt x="257" y="103"/>
                    <a:pt x="233"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10"/>
            <p:cNvSpPr/>
            <p:nvPr/>
          </p:nvSpPr>
          <p:spPr>
            <a:xfrm>
              <a:off x="4563575" y="979575"/>
              <a:ext cx="6425" cy="5550"/>
            </a:xfrm>
            <a:custGeom>
              <a:avLst/>
              <a:gdLst/>
              <a:ahLst/>
              <a:cxnLst/>
              <a:rect l="l" t="t" r="r" b="b"/>
              <a:pathLst>
                <a:path w="257" h="222" extrusionOk="0">
                  <a:moveTo>
                    <a:pt x="130" y="1"/>
                  </a:moveTo>
                  <a:cubicBezTo>
                    <a:pt x="59" y="1"/>
                    <a:pt x="0" y="73"/>
                    <a:pt x="28" y="148"/>
                  </a:cubicBezTo>
                  <a:cubicBezTo>
                    <a:pt x="45" y="197"/>
                    <a:pt x="88" y="221"/>
                    <a:pt x="131" y="221"/>
                  </a:cubicBezTo>
                  <a:cubicBezTo>
                    <a:pt x="171" y="221"/>
                    <a:pt x="211" y="200"/>
                    <a:pt x="231" y="157"/>
                  </a:cubicBezTo>
                  <a:cubicBezTo>
                    <a:pt x="256" y="102"/>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10"/>
            <p:cNvSpPr/>
            <p:nvPr/>
          </p:nvSpPr>
          <p:spPr>
            <a:xfrm>
              <a:off x="4840025" y="980150"/>
              <a:ext cx="6450" cy="5550"/>
            </a:xfrm>
            <a:custGeom>
              <a:avLst/>
              <a:gdLst/>
              <a:ahLst/>
              <a:cxnLst/>
              <a:rect l="l" t="t" r="r" b="b"/>
              <a:pathLst>
                <a:path w="258" h="222" extrusionOk="0">
                  <a:moveTo>
                    <a:pt x="132" y="0"/>
                  </a:moveTo>
                  <a:cubicBezTo>
                    <a:pt x="60" y="0"/>
                    <a:pt x="1" y="73"/>
                    <a:pt x="29" y="149"/>
                  </a:cubicBezTo>
                  <a:cubicBezTo>
                    <a:pt x="46" y="197"/>
                    <a:pt x="89" y="221"/>
                    <a:pt x="132" y="221"/>
                  </a:cubicBezTo>
                  <a:cubicBezTo>
                    <a:pt x="172" y="221"/>
                    <a:pt x="212" y="200"/>
                    <a:pt x="232" y="157"/>
                  </a:cubicBezTo>
                  <a:cubicBezTo>
                    <a:pt x="258" y="103"/>
                    <a:pt x="233" y="37"/>
                    <a:pt x="179"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10"/>
            <p:cNvSpPr/>
            <p:nvPr/>
          </p:nvSpPr>
          <p:spPr>
            <a:xfrm>
              <a:off x="4248800" y="724025"/>
              <a:ext cx="6450" cy="5525"/>
            </a:xfrm>
            <a:custGeom>
              <a:avLst/>
              <a:gdLst/>
              <a:ahLst/>
              <a:cxnLst/>
              <a:rect l="l" t="t" r="r" b="b"/>
              <a:pathLst>
                <a:path w="258" h="221" extrusionOk="0">
                  <a:moveTo>
                    <a:pt x="130" y="0"/>
                  </a:moveTo>
                  <a:cubicBezTo>
                    <a:pt x="59" y="0"/>
                    <a:pt x="0" y="73"/>
                    <a:pt x="28" y="148"/>
                  </a:cubicBezTo>
                  <a:cubicBezTo>
                    <a:pt x="46" y="196"/>
                    <a:pt x="89" y="221"/>
                    <a:pt x="132" y="221"/>
                  </a:cubicBezTo>
                  <a:cubicBezTo>
                    <a:pt x="172" y="221"/>
                    <a:pt x="212" y="200"/>
                    <a:pt x="232" y="157"/>
                  </a:cubicBezTo>
                  <a:cubicBezTo>
                    <a:pt x="258" y="102"/>
                    <a:pt x="234" y="37"/>
                    <a:pt x="178" y="11"/>
                  </a:cubicBezTo>
                  <a:cubicBezTo>
                    <a:pt x="162"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10"/>
            <p:cNvSpPr/>
            <p:nvPr/>
          </p:nvSpPr>
          <p:spPr>
            <a:xfrm>
              <a:off x="4039650" y="878075"/>
              <a:ext cx="28950" cy="24900"/>
            </a:xfrm>
            <a:custGeom>
              <a:avLst/>
              <a:gdLst/>
              <a:ahLst/>
              <a:cxnLst/>
              <a:rect l="l" t="t" r="r" b="b"/>
              <a:pathLst>
                <a:path w="1158" h="996" extrusionOk="0">
                  <a:moveTo>
                    <a:pt x="591" y="0"/>
                  </a:moveTo>
                  <a:cubicBezTo>
                    <a:pt x="268" y="0"/>
                    <a:pt x="1" y="327"/>
                    <a:pt x="127" y="669"/>
                  </a:cubicBezTo>
                  <a:cubicBezTo>
                    <a:pt x="196" y="858"/>
                    <a:pt x="372" y="986"/>
                    <a:pt x="572" y="995"/>
                  </a:cubicBezTo>
                  <a:cubicBezTo>
                    <a:pt x="578" y="995"/>
                    <a:pt x="584" y="995"/>
                    <a:pt x="591" y="995"/>
                  </a:cubicBezTo>
                  <a:cubicBezTo>
                    <a:pt x="785" y="995"/>
                    <a:pt x="961" y="884"/>
                    <a:pt x="1044" y="708"/>
                  </a:cubicBezTo>
                  <a:cubicBezTo>
                    <a:pt x="1158" y="458"/>
                    <a:pt x="1050" y="164"/>
                    <a:pt x="802" y="48"/>
                  </a:cubicBezTo>
                  <a:cubicBezTo>
                    <a:pt x="731" y="15"/>
                    <a:pt x="660" y="0"/>
                    <a:pt x="5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10"/>
            <p:cNvSpPr/>
            <p:nvPr/>
          </p:nvSpPr>
          <p:spPr>
            <a:xfrm>
              <a:off x="3584800" y="401825"/>
              <a:ext cx="46875" cy="43950"/>
            </a:xfrm>
            <a:custGeom>
              <a:avLst/>
              <a:gdLst/>
              <a:ahLst/>
              <a:cxnLst/>
              <a:rect l="l" t="t" r="r" b="b"/>
              <a:pathLst>
                <a:path w="1875" h="1758" extrusionOk="0">
                  <a:moveTo>
                    <a:pt x="936" y="1"/>
                  </a:moveTo>
                  <a:cubicBezTo>
                    <a:pt x="862" y="1"/>
                    <a:pt x="788" y="10"/>
                    <a:pt x="714" y="29"/>
                  </a:cubicBezTo>
                  <a:cubicBezTo>
                    <a:pt x="372" y="119"/>
                    <a:pt x="116" y="408"/>
                    <a:pt x="66" y="759"/>
                  </a:cubicBezTo>
                  <a:cubicBezTo>
                    <a:pt x="0" y="1240"/>
                    <a:pt x="337" y="1684"/>
                    <a:pt x="818" y="1750"/>
                  </a:cubicBezTo>
                  <a:cubicBezTo>
                    <a:pt x="858" y="1755"/>
                    <a:pt x="898" y="1758"/>
                    <a:pt x="937" y="1758"/>
                  </a:cubicBezTo>
                  <a:cubicBezTo>
                    <a:pt x="1246" y="1758"/>
                    <a:pt x="1536" y="1595"/>
                    <a:pt x="1696" y="1323"/>
                  </a:cubicBezTo>
                  <a:cubicBezTo>
                    <a:pt x="1875" y="1016"/>
                    <a:pt x="1852" y="632"/>
                    <a:pt x="1637" y="349"/>
                  </a:cubicBezTo>
                  <a:cubicBezTo>
                    <a:pt x="1468" y="126"/>
                    <a:pt x="1207" y="1"/>
                    <a:pt x="9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10"/>
            <p:cNvSpPr/>
            <p:nvPr/>
          </p:nvSpPr>
          <p:spPr>
            <a:xfrm>
              <a:off x="3362875" y="1083450"/>
              <a:ext cx="44350" cy="41550"/>
            </a:xfrm>
            <a:custGeom>
              <a:avLst/>
              <a:gdLst/>
              <a:ahLst/>
              <a:cxnLst/>
              <a:rect l="l" t="t" r="r" b="b"/>
              <a:pathLst>
                <a:path w="1774" h="1662" extrusionOk="0">
                  <a:moveTo>
                    <a:pt x="888" y="0"/>
                  </a:moveTo>
                  <a:cubicBezTo>
                    <a:pt x="818" y="0"/>
                    <a:pt x="747" y="9"/>
                    <a:pt x="677" y="28"/>
                  </a:cubicBezTo>
                  <a:cubicBezTo>
                    <a:pt x="350" y="112"/>
                    <a:pt x="108" y="385"/>
                    <a:pt x="63" y="717"/>
                  </a:cubicBezTo>
                  <a:cubicBezTo>
                    <a:pt x="0" y="1171"/>
                    <a:pt x="319" y="1591"/>
                    <a:pt x="773" y="1654"/>
                  </a:cubicBezTo>
                  <a:cubicBezTo>
                    <a:pt x="810" y="1659"/>
                    <a:pt x="848" y="1661"/>
                    <a:pt x="885" y="1661"/>
                  </a:cubicBezTo>
                  <a:cubicBezTo>
                    <a:pt x="1178" y="1661"/>
                    <a:pt x="1453" y="1507"/>
                    <a:pt x="1604" y="1250"/>
                  </a:cubicBezTo>
                  <a:cubicBezTo>
                    <a:pt x="1774" y="959"/>
                    <a:pt x="1751" y="597"/>
                    <a:pt x="1548" y="328"/>
                  </a:cubicBezTo>
                  <a:cubicBezTo>
                    <a:pt x="1389" y="118"/>
                    <a:pt x="1143"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10"/>
            <p:cNvSpPr/>
            <p:nvPr/>
          </p:nvSpPr>
          <p:spPr>
            <a:xfrm>
              <a:off x="3490675" y="962875"/>
              <a:ext cx="27100" cy="22875"/>
            </a:xfrm>
            <a:custGeom>
              <a:avLst/>
              <a:gdLst/>
              <a:ahLst/>
              <a:cxnLst/>
              <a:rect l="l" t="t" r="r" b="b"/>
              <a:pathLst>
                <a:path w="1084" h="915" extrusionOk="0">
                  <a:moveTo>
                    <a:pt x="491" y="1"/>
                  </a:moveTo>
                  <a:cubicBezTo>
                    <a:pt x="278" y="1"/>
                    <a:pt x="69" y="147"/>
                    <a:pt x="35" y="395"/>
                  </a:cubicBezTo>
                  <a:cubicBezTo>
                    <a:pt x="0" y="645"/>
                    <a:pt x="176" y="875"/>
                    <a:pt x="425" y="910"/>
                  </a:cubicBezTo>
                  <a:cubicBezTo>
                    <a:pt x="448" y="913"/>
                    <a:pt x="470" y="914"/>
                    <a:pt x="492" y="914"/>
                  </a:cubicBezTo>
                  <a:cubicBezTo>
                    <a:pt x="857" y="914"/>
                    <a:pt x="1084" y="487"/>
                    <a:pt x="852" y="182"/>
                  </a:cubicBezTo>
                  <a:cubicBezTo>
                    <a:pt x="758" y="57"/>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10"/>
            <p:cNvSpPr/>
            <p:nvPr/>
          </p:nvSpPr>
          <p:spPr>
            <a:xfrm>
              <a:off x="3350775" y="974375"/>
              <a:ext cx="27100" cy="22875"/>
            </a:xfrm>
            <a:custGeom>
              <a:avLst/>
              <a:gdLst/>
              <a:ahLst/>
              <a:cxnLst/>
              <a:rect l="l" t="t" r="r" b="b"/>
              <a:pathLst>
                <a:path w="1084" h="915" extrusionOk="0">
                  <a:moveTo>
                    <a:pt x="490" y="0"/>
                  </a:moveTo>
                  <a:cubicBezTo>
                    <a:pt x="278" y="0"/>
                    <a:pt x="69" y="147"/>
                    <a:pt x="35" y="395"/>
                  </a:cubicBezTo>
                  <a:cubicBezTo>
                    <a:pt x="0" y="645"/>
                    <a:pt x="175" y="875"/>
                    <a:pt x="426" y="909"/>
                  </a:cubicBezTo>
                  <a:cubicBezTo>
                    <a:pt x="448" y="913"/>
                    <a:pt x="470" y="914"/>
                    <a:pt x="492" y="914"/>
                  </a:cubicBezTo>
                  <a:cubicBezTo>
                    <a:pt x="857" y="914"/>
                    <a:pt x="1084" y="487"/>
                    <a:pt x="851" y="182"/>
                  </a:cubicBezTo>
                  <a:cubicBezTo>
                    <a:pt x="757" y="57"/>
                    <a:pt x="623" y="0"/>
                    <a:pt x="4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10"/>
            <p:cNvSpPr/>
            <p:nvPr/>
          </p:nvSpPr>
          <p:spPr>
            <a:xfrm>
              <a:off x="3807100" y="588875"/>
              <a:ext cx="32525" cy="30475"/>
            </a:xfrm>
            <a:custGeom>
              <a:avLst/>
              <a:gdLst/>
              <a:ahLst/>
              <a:cxnLst/>
              <a:rect l="l" t="t" r="r" b="b"/>
              <a:pathLst>
                <a:path w="1301" h="1219" extrusionOk="0">
                  <a:moveTo>
                    <a:pt x="649" y="0"/>
                  </a:moveTo>
                  <a:cubicBezTo>
                    <a:pt x="598" y="0"/>
                    <a:pt x="547" y="7"/>
                    <a:pt x="496" y="20"/>
                  </a:cubicBezTo>
                  <a:cubicBezTo>
                    <a:pt x="257" y="83"/>
                    <a:pt x="80" y="283"/>
                    <a:pt x="47" y="526"/>
                  </a:cubicBezTo>
                  <a:cubicBezTo>
                    <a:pt x="0" y="860"/>
                    <a:pt x="233" y="1167"/>
                    <a:pt x="567" y="1213"/>
                  </a:cubicBezTo>
                  <a:cubicBezTo>
                    <a:pt x="594" y="1217"/>
                    <a:pt x="622" y="1219"/>
                    <a:pt x="649" y="1219"/>
                  </a:cubicBezTo>
                  <a:cubicBezTo>
                    <a:pt x="863" y="1219"/>
                    <a:pt x="1065" y="1105"/>
                    <a:pt x="1176" y="917"/>
                  </a:cubicBezTo>
                  <a:cubicBezTo>
                    <a:pt x="1300" y="704"/>
                    <a:pt x="1284" y="438"/>
                    <a:pt x="1135" y="241"/>
                  </a:cubicBezTo>
                  <a:cubicBezTo>
                    <a:pt x="1018" y="87"/>
                    <a:pt x="837"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10"/>
            <p:cNvSpPr/>
            <p:nvPr/>
          </p:nvSpPr>
          <p:spPr>
            <a:xfrm>
              <a:off x="3028375" y="826850"/>
              <a:ext cx="32475" cy="30500"/>
            </a:xfrm>
            <a:custGeom>
              <a:avLst/>
              <a:gdLst/>
              <a:ahLst/>
              <a:cxnLst/>
              <a:rect l="l" t="t" r="r" b="b"/>
              <a:pathLst>
                <a:path w="1299" h="1220" extrusionOk="0">
                  <a:moveTo>
                    <a:pt x="650" y="1"/>
                  </a:moveTo>
                  <a:cubicBezTo>
                    <a:pt x="599" y="1"/>
                    <a:pt x="546" y="8"/>
                    <a:pt x="495" y="21"/>
                  </a:cubicBezTo>
                  <a:cubicBezTo>
                    <a:pt x="256" y="83"/>
                    <a:pt x="78" y="283"/>
                    <a:pt x="45" y="528"/>
                  </a:cubicBezTo>
                  <a:cubicBezTo>
                    <a:pt x="0" y="860"/>
                    <a:pt x="233" y="1168"/>
                    <a:pt x="565" y="1213"/>
                  </a:cubicBezTo>
                  <a:cubicBezTo>
                    <a:pt x="594" y="1217"/>
                    <a:pt x="622" y="1219"/>
                    <a:pt x="650" y="1219"/>
                  </a:cubicBezTo>
                  <a:cubicBezTo>
                    <a:pt x="865" y="1219"/>
                    <a:pt x="1065" y="1106"/>
                    <a:pt x="1174" y="917"/>
                  </a:cubicBezTo>
                  <a:cubicBezTo>
                    <a:pt x="1299" y="705"/>
                    <a:pt x="1284" y="439"/>
                    <a:pt x="1133" y="242"/>
                  </a:cubicBezTo>
                  <a:cubicBezTo>
                    <a:pt x="1017" y="88"/>
                    <a:pt x="837" y="1"/>
                    <a:pt x="6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10"/>
            <p:cNvSpPr/>
            <p:nvPr/>
          </p:nvSpPr>
          <p:spPr>
            <a:xfrm>
              <a:off x="4066475" y="972325"/>
              <a:ext cx="18100" cy="15250"/>
            </a:xfrm>
            <a:custGeom>
              <a:avLst/>
              <a:gdLst/>
              <a:ahLst/>
              <a:cxnLst/>
              <a:rect l="l" t="t" r="r" b="b"/>
              <a:pathLst>
                <a:path w="724" h="610" extrusionOk="0">
                  <a:moveTo>
                    <a:pt x="328" y="0"/>
                  </a:moveTo>
                  <a:cubicBezTo>
                    <a:pt x="186" y="0"/>
                    <a:pt x="47" y="98"/>
                    <a:pt x="23" y="264"/>
                  </a:cubicBezTo>
                  <a:cubicBezTo>
                    <a:pt x="1" y="431"/>
                    <a:pt x="118" y="584"/>
                    <a:pt x="283" y="607"/>
                  </a:cubicBezTo>
                  <a:cubicBezTo>
                    <a:pt x="299" y="609"/>
                    <a:pt x="314" y="610"/>
                    <a:pt x="328" y="610"/>
                  </a:cubicBezTo>
                  <a:cubicBezTo>
                    <a:pt x="572" y="610"/>
                    <a:pt x="724" y="325"/>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10"/>
            <p:cNvSpPr/>
            <p:nvPr/>
          </p:nvSpPr>
          <p:spPr>
            <a:xfrm>
              <a:off x="3391250" y="372825"/>
              <a:ext cx="27100" cy="22900"/>
            </a:xfrm>
            <a:custGeom>
              <a:avLst/>
              <a:gdLst/>
              <a:ahLst/>
              <a:cxnLst/>
              <a:rect l="l" t="t" r="r" b="b"/>
              <a:pathLst>
                <a:path w="1084" h="916" extrusionOk="0">
                  <a:moveTo>
                    <a:pt x="491" y="0"/>
                  </a:moveTo>
                  <a:cubicBezTo>
                    <a:pt x="278" y="0"/>
                    <a:pt x="69" y="147"/>
                    <a:pt x="35" y="395"/>
                  </a:cubicBezTo>
                  <a:cubicBezTo>
                    <a:pt x="0" y="646"/>
                    <a:pt x="176" y="876"/>
                    <a:pt x="425" y="911"/>
                  </a:cubicBezTo>
                  <a:cubicBezTo>
                    <a:pt x="448" y="914"/>
                    <a:pt x="470" y="915"/>
                    <a:pt x="492" y="915"/>
                  </a:cubicBezTo>
                  <a:cubicBezTo>
                    <a:pt x="857" y="915"/>
                    <a:pt x="1084" y="488"/>
                    <a:pt x="852" y="182"/>
                  </a:cubicBezTo>
                  <a:cubicBezTo>
                    <a:pt x="758" y="57"/>
                    <a:pt x="623" y="0"/>
                    <a:pt x="4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10"/>
            <p:cNvSpPr/>
            <p:nvPr/>
          </p:nvSpPr>
          <p:spPr>
            <a:xfrm>
              <a:off x="3207575" y="442650"/>
              <a:ext cx="18050" cy="15300"/>
            </a:xfrm>
            <a:custGeom>
              <a:avLst/>
              <a:gdLst/>
              <a:ahLst/>
              <a:cxnLst/>
              <a:rect l="l" t="t" r="r" b="b"/>
              <a:pathLst>
                <a:path w="722" h="612" extrusionOk="0">
                  <a:moveTo>
                    <a:pt x="326" y="0"/>
                  </a:moveTo>
                  <a:cubicBezTo>
                    <a:pt x="184" y="0"/>
                    <a:pt x="45" y="98"/>
                    <a:pt x="23" y="264"/>
                  </a:cubicBezTo>
                  <a:cubicBezTo>
                    <a:pt x="0" y="431"/>
                    <a:pt x="116" y="584"/>
                    <a:pt x="283" y="608"/>
                  </a:cubicBezTo>
                  <a:cubicBezTo>
                    <a:pt x="297" y="610"/>
                    <a:pt x="312" y="611"/>
                    <a:pt x="326" y="611"/>
                  </a:cubicBezTo>
                  <a:cubicBezTo>
                    <a:pt x="570" y="611"/>
                    <a:pt x="722" y="326"/>
                    <a:pt x="567" y="121"/>
                  </a:cubicBezTo>
                  <a:cubicBezTo>
                    <a:pt x="504" y="38"/>
                    <a:pt x="415" y="0"/>
                    <a:pt x="3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10"/>
            <p:cNvSpPr/>
            <p:nvPr/>
          </p:nvSpPr>
          <p:spPr>
            <a:xfrm>
              <a:off x="3806750" y="1146150"/>
              <a:ext cx="34975" cy="32775"/>
            </a:xfrm>
            <a:custGeom>
              <a:avLst/>
              <a:gdLst/>
              <a:ahLst/>
              <a:cxnLst/>
              <a:rect l="l" t="t" r="r" b="b"/>
              <a:pathLst>
                <a:path w="1399" h="1311" extrusionOk="0">
                  <a:moveTo>
                    <a:pt x="700" y="0"/>
                  </a:moveTo>
                  <a:cubicBezTo>
                    <a:pt x="645" y="0"/>
                    <a:pt x="588" y="7"/>
                    <a:pt x="533" y="22"/>
                  </a:cubicBezTo>
                  <a:cubicBezTo>
                    <a:pt x="277" y="88"/>
                    <a:pt x="86" y="303"/>
                    <a:pt x="50" y="566"/>
                  </a:cubicBezTo>
                  <a:cubicBezTo>
                    <a:pt x="1" y="925"/>
                    <a:pt x="252" y="1256"/>
                    <a:pt x="609" y="1304"/>
                  </a:cubicBezTo>
                  <a:cubicBezTo>
                    <a:pt x="640" y="1308"/>
                    <a:pt x="670" y="1310"/>
                    <a:pt x="699" y="1310"/>
                  </a:cubicBezTo>
                  <a:cubicBezTo>
                    <a:pt x="930" y="1310"/>
                    <a:pt x="1146" y="1189"/>
                    <a:pt x="1265" y="987"/>
                  </a:cubicBezTo>
                  <a:cubicBezTo>
                    <a:pt x="1399" y="757"/>
                    <a:pt x="1382" y="472"/>
                    <a:pt x="1221" y="260"/>
                  </a:cubicBezTo>
                  <a:cubicBezTo>
                    <a:pt x="1095" y="94"/>
                    <a:pt x="902" y="0"/>
                    <a:pt x="70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10"/>
            <p:cNvSpPr/>
            <p:nvPr/>
          </p:nvSpPr>
          <p:spPr>
            <a:xfrm>
              <a:off x="3662275" y="1182950"/>
              <a:ext cx="8450" cy="7125"/>
            </a:xfrm>
            <a:custGeom>
              <a:avLst/>
              <a:gdLst/>
              <a:ahLst/>
              <a:cxnLst/>
              <a:rect l="l" t="t" r="r" b="b"/>
              <a:pathLst>
                <a:path w="338" h="285" extrusionOk="0">
                  <a:moveTo>
                    <a:pt x="152" y="1"/>
                  </a:moveTo>
                  <a:cubicBezTo>
                    <a:pt x="87" y="1"/>
                    <a:pt x="22" y="46"/>
                    <a:pt x="11" y="124"/>
                  </a:cubicBezTo>
                  <a:cubicBezTo>
                    <a:pt x="1" y="200"/>
                    <a:pt x="55" y="273"/>
                    <a:pt x="133" y="283"/>
                  </a:cubicBezTo>
                  <a:cubicBezTo>
                    <a:pt x="140" y="284"/>
                    <a:pt x="146" y="284"/>
                    <a:pt x="153" y="284"/>
                  </a:cubicBezTo>
                  <a:cubicBezTo>
                    <a:pt x="266" y="284"/>
                    <a:pt x="338" y="153"/>
                    <a:pt x="265" y="58"/>
                  </a:cubicBezTo>
                  <a:cubicBezTo>
                    <a:pt x="236" y="19"/>
                    <a:pt x="194" y="1"/>
                    <a:pt x="15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10"/>
            <p:cNvSpPr/>
            <p:nvPr/>
          </p:nvSpPr>
          <p:spPr>
            <a:xfrm>
              <a:off x="3038325" y="1108950"/>
              <a:ext cx="25175" cy="21300"/>
            </a:xfrm>
            <a:custGeom>
              <a:avLst/>
              <a:gdLst/>
              <a:ahLst/>
              <a:cxnLst/>
              <a:rect l="l" t="t" r="r" b="b"/>
              <a:pathLst>
                <a:path w="1007" h="852" extrusionOk="0">
                  <a:moveTo>
                    <a:pt x="455" y="0"/>
                  </a:moveTo>
                  <a:cubicBezTo>
                    <a:pt x="257" y="0"/>
                    <a:pt x="63" y="136"/>
                    <a:pt x="32" y="368"/>
                  </a:cubicBezTo>
                  <a:cubicBezTo>
                    <a:pt x="0" y="601"/>
                    <a:pt x="163" y="814"/>
                    <a:pt x="396" y="847"/>
                  </a:cubicBezTo>
                  <a:cubicBezTo>
                    <a:pt x="416" y="850"/>
                    <a:pt x="437" y="851"/>
                    <a:pt x="457" y="851"/>
                  </a:cubicBezTo>
                  <a:cubicBezTo>
                    <a:pt x="796" y="851"/>
                    <a:pt x="1007" y="455"/>
                    <a:pt x="791" y="169"/>
                  </a:cubicBezTo>
                  <a:cubicBezTo>
                    <a:pt x="703" y="53"/>
                    <a:pt x="578" y="0"/>
                    <a:pt x="4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10"/>
            <p:cNvSpPr/>
            <p:nvPr/>
          </p:nvSpPr>
          <p:spPr>
            <a:xfrm>
              <a:off x="3269150" y="891025"/>
              <a:ext cx="25300" cy="21350"/>
            </a:xfrm>
            <a:custGeom>
              <a:avLst/>
              <a:gdLst/>
              <a:ahLst/>
              <a:cxnLst/>
              <a:rect l="l" t="t" r="r" b="b"/>
              <a:pathLst>
                <a:path w="1012" h="854" extrusionOk="0">
                  <a:moveTo>
                    <a:pt x="459" y="0"/>
                  </a:moveTo>
                  <a:cubicBezTo>
                    <a:pt x="260" y="0"/>
                    <a:pt x="65" y="138"/>
                    <a:pt x="34" y="370"/>
                  </a:cubicBezTo>
                  <a:cubicBezTo>
                    <a:pt x="1" y="603"/>
                    <a:pt x="165" y="818"/>
                    <a:pt x="397" y="850"/>
                  </a:cubicBezTo>
                  <a:cubicBezTo>
                    <a:pt x="419" y="853"/>
                    <a:pt x="440" y="854"/>
                    <a:pt x="460" y="854"/>
                  </a:cubicBezTo>
                  <a:cubicBezTo>
                    <a:pt x="800" y="854"/>
                    <a:pt x="1011" y="455"/>
                    <a:pt x="796" y="170"/>
                  </a:cubicBezTo>
                  <a:cubicBezTo>
                    <a:pt x="708" y="54"/>
                    <a:pt x="582" y="0"/>
                    <a:pt x="4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10"/>
            <p:cNvSpPr/>
            <p:nvPr/>
          </p:nvSpPr>
          <p:spPr>
            <a:xfrm>
              <a:off x="3183750" y="917025"/>
              <a:ext cx="16875" cy="14250"/>
            </a:xfrm>
            <a:custGeom>
              <a:avLst/>
              <a:gdLst/>
              <a:ahLst/>
              <a:cxnLst/>
              <a:rect l="l" t="t" r="r" b="b"/>
              <a:pathLst>
                <a:path w="675" h="570" extrusionOk="0">
                  <a:moveTo>
                    <a:pt x="305" y="1"/>
                  </a:moveTo>
                  <a:cubicBezTo>
                    <a:pt x="173" y="1"/>
                    <a:pt x="43" y="92"/>
                    <a:pt x="21" y="247"/>
                  </a:cubicBezTo>
                  <a:cubicBezTo>
                    <a:pt x="0" y="403"/>
                    <a:pt x="110" y="546"/>
                    <a:pt x="265" y="567"/>
                  </a:cubicBezTo>
                  <a:cubicBezTo>
                    <a:pt x="279" y="569"/>
                    <a:pt x="292" y="570"/>
                    <a:pt x="306" y="570"/>
                  </a:cubicBezTo>
                  <a:cubicBezTo>
                    <a:pt x="533" y="570"/>
                    <a:pt x="674" y="303"/>
                    <a:pt x="529" y="113"/>
                  </a:cubicBezTo>
                  <a:cubicBezTo>
                    <a:pt x="471" y="36"/>
                    <a:pt x="387" y="1"/>
                    <a:pt x="3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10"/>
            <p:cNvSpPr/>
            <p:nvPr/>
          </p:nvSpPr>
          <p:spPr>
            <a:xfrm>
              <a:off x="3558125" y="828300"/>
              <a:ext cx="6575" cy="5550"/>
            </a:xfrm>
            <a:custGeom>
              <a:avLst/>
              <a:gdLst/>
              <a:ahLst/>
              <a:cxnLst/>
              <a:rect l="l" t="t" r="r" b="b"/>
              <a:pathLst>
                <a:path w="263" h="222" extrusionOk="0">
                  <a:moveTo>
                    <a:pt x="119" y="1"/>
                  </a:moveTo>
                  <a:cubicBezTo>
                    <a:pt x="68" y="1"/>
                    <a:pt x="17" y="36"/>
                    <a:pt x="9" y="95"/>
                  </a:cubicBezTo>
                  <a:cubicBezTo>
                    <a:pt x="0" y="156"/>
                    <a:pt x="42" y="213"/>
                    <a:pt x="104" y="220"/>
                  </a:cubicBezTo>
                  <a:cubicBezTo>
                    <a:pt x="109" y="221"/>
                    <a:pt x="115" y="221"/>
                    <a:pt x="120" y="221"/>
                  </a:cubicBezTo>
                  <a:cubicBezTo>
                    <a:pt x="207" y="221"/>
                    <a:pt x="263" y="118"/>
                    <a:pt x="206" y="44"/>
                  </a:cubicBezTo>
                  <a:cubicBezTo>
                    <a:pt x="184" y="14"/>
                    <a:pt x="151" y="1"/>
                    <a:pt x="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10"/>
            <p:cNvSpPr/>
            <p:nvPr/>
          </p:nvSpPr>
          <p:spPr>
            <a:xfrm>
              <a:off x="3510325" y="849300"/>
              <a:ext cx="6550" cy="5550"/>
            </a:xfrm>
            <a:custGeom>
              <a:avLst/>
              <a:gdLst/>
              <a:ahLst/>
              <a:cxnLst/>
              <a:rect l="l" t="t" r="r" b="b"/>
              <a:pathLst>
                <a:path w="262" h="222" extrusionOk="0">
                  <a:moveTo>
                    <a:pt x="118" y="1"/>
                  </a:moveTo>
                  <a:cubicBezTo>
                    <a:pt x="67" y="1"/>
                    <a:pt x="17" y="36"/>
                    <a:pt x="9" y="96"/>
                  </a:cubicBezTo>
                  <a:cubicBezTo>
                    <a:pt x="0" y="156"/>
                    <a:pt x="42" y="211"/>
                    <a:pt x="102" y="220"/>
                  </a:cubicBezTo>
                  <a:cubicBezTo>
                    <a:pt x="108" y="221"/>
                    <a:pt x="113" y="222"/>
                    <a:pt x="119" y="222"/>
                  </a:cubicBezTo>
                  <a:cubicBezTo>
                    <a:pt x="207" y="222"/>
                    <a:pt x="261" y="118"/>
                    <a:pt x="206" y="45"/>
                  </a:cubicBezTo>
                  <a:cubicBezTo>
                    <a:pt x="183" y="14"/>
                    <a:pt x="150" y="1"/>
                    <a:pt x="1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10"/>
            <p:cNvSpPr/>
            <p:nvPr/>
          </p:nvSpPr>
          <p:spPr>
            <a:xfrm>
              <a:off x="2971550" y="778475"/>
              <a:ext cx="6600" cy="5550"/>
            </a:xfrm>
            <a:custGeom>
              <a:avLst/>
              <a:gdLst/>
              <a:ahLst/>
              <a:cxnLst/>
              <a:rect l="l" t="t" r="r" b="b"/>
              <a:pathLst>
                <a:path w="264" h="222" extrusionOk="0">
                  <a:moveTo>
                    <a:pt x="119" y="0"/>
                  </a:moveTo>
                  <a:cubicBezTo>
                    <a:pt x="68" y="0"/>
                    <a:pt x="18" y="35"/>
                    <a:pt x="10" y="95"/>
                  </a:cubicBezTo>
                  <a:cubicBezTo>
                    <a:pt x="1" y="156"/>
                    <a:pt x="43" y="211"/>
                    <a:pt x="104" y="220"/>
                  </a:cubicBezTo>
                  <a:cubicBezTo>
                    <a:pt x="110" y="221"/>
                    <a:pt x="115" y="221"/>
                    <a:pt x="120" y="221"/>
                  </a:cubicBezTo>
                  <a:cubicBezTo>
                    <a:pt x="207" y="221"/>
                    <a:pt x="263" y="118"/>
                    <a:pt x="206" y="44"/>
                  </a:cubicBezTo>
                  <a:cubicBezTo>
                    <a:pt x="184"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10"/>
            <p:cNvSpPr/>
            <p:nvPr/>
          </p:nvSpPr>
          <p:spPr>
            <a:xfrm>
              <a:off x="3883150" y="874425"/>
              <a:ext cx="6600" cy="5525"/>
            </a:xfrm>
            <a:custGeom>
              <a:avLst/>
              <a:gdLst/>
              <a:ahLst/>
              <a:cxnLst/>
              <a:rect l="l" t="t" r="r" b="b"/>
              <a:pathLst>
                <a:path w="264" h="221" extrusionOk="0">
                  <a:moveTo>
                    <a:pt x="120" y="0"/>
                  </a:moveTo>
                  <a:cubicBezTo>
                    <a:pt x="69" y="0"/>
                    <a:pt x="18" y="36"/>
                    <a:pt x="9" y="96"/>
                  </a:cubicBezTo>
                  <a:cubicBezTo>
                    <a:pt x="0" y="156"/>
                    <a:pt x="43" y="212"/>
                    <a:pt x="103" y="219"/>
                  </a:cubicBezTo>
                  <a:cubicBezTo>
                    <a:pt x="108" y="220"/>
                    <a:pt x="114" y="221"/>
                    <a:pt x="119" y="221"/>
                  </a:cubicBezTo>
                  <a:cubicBezTo>
                    <a:pt x="207" y="221"/>
                    <a:pt x="263" y="117"/>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10"/>
            <p:cNvSpPr/>
            <p:nvPr/>
          </p:nvSpPr>
          <p:spPr>
            <a:xfrm>
              <a:off x="4013775" y="650200"/>
              <a:ext cx="29450" cy="24900"/>
            </a:xfrm>
            <a:custGeom>
              <a:avLst/>
              <a:gdLst/>
              <a:ahLst/>
              <a:cxnLst/>
              <a:rect l="l" t="t" r="r" b="b"/>
              <a:pathLst>
                <a:path w="1178" h="996" extrusionOk="0">
                  <a:moveTo>
                    <a:pt x="533" y="1"/>
                  </a:moveTo>
                  <a:cubicBezTo>
                    <a:pt x="302" y="1"/>
                    <a:pt x="75" y="160"/>
                    <a:pt x="38" y="430"/>
                  </a:cubicBezTo>
                  <a:cubicBezTo>
                    <a:pt x="0" y="702"/>
                    <a:pt x="189" y="953"/>
                    <a:pt x="463" y="991"/>
                  </a:cubicBezTo>
                  <a:cubicBezTo>
                    <a:pt x="487" y="994"/>
                    <a:pt x="510" y="996"/>
                    <a:pt x="533" y="996"/>
                  </a:cubicBezTo>
                  <a:cubicBezTo>
                    <a:pt x="930" y="996"/>
                    <a:pt x="1177" y="531"/>
                    <a:pt x="924" y="197"/>
                  </a:cubicBezTo>
                  <a:cubicBezTo>
                    <a:pt x="822" y="62"/>
                    <a:pt x="677" y="1"/>
                    <a:pt x="53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10"/>
            <p:cNvSpPr/>
            <p:nvPr/>
          </p:nvSpPr>
          <p:spPr>
            <a:xfrm>
              <a:off x="3719025" y="915900"/>
              <a:ext cx="15125" cy="13025"/>
            </a:xfrm>
            <a:custGeom>
              <a:avLst/>
              <a:gdLst/>
              <a:ahLst/>
              <a:cxnLst/>
              <a:rect l="l" t="t" r="r" b="b"/>
              <a:pathLst>
                <a:path w="605" h="521" extrusionOk="0">
                  <a:moveTo>
                    <a:pt x="308" y="1"/>
                  </a:moveTo>
                  <a:cubicBezTo>
                    <a:pt x="140" y="1"/>
                    <a:pt x="1" y="171"/>
                    <a:pt x="66" y="351"/>
                  </a:cubicBezTo>
                  <a:cubicBezTo>
                    <a:pt x="108" y="463"/>
                    <a:pt x="208" y="520"/>
                    <a:pt x="309" y="520"/>
                  </a:cubicBezTo>
                  <a:cubicBezTo>
                    <a:pt x="403" y="520"/>
                    <a:pt x="497" y="471"/>
                    <a:pt x="544" y="370"/>
                  </a:cubicBezTo>
                  <a:cubicBezTo>
                    <a:pt x="604" y="241"/>
                    <a:pt x="549" y="86"/>
                    <a:pt x="418" y="26"/>
                  </a:cubicBezTo>
                  <a:cubicBezTo>
                    <a:pt x="381" y="9"/>
                    <a:pt x="344" y="1"/>
                    <a:pt x="3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10"/>
            <p:cNvSpPr/>
            <p:nvPr/>
          </p:nvSpPr>
          <p:spPr>
            <a:xfrm>
              <a:off x="3961250" y="1032550"/>
              <a:ext cx="30250" cy="25975"/>
            </a:xfrm>
            <a:custGeom>
              <a:avLst/>
              <a:gdLst/>
              <a:ahLst/>
              <a:cxnLst/>
              <a:rect l="l" t="t" r="r" b="b"/>
              <a:pathLst>
                <a:path w="1210" h="1039" extrusionOk="0">
                  <a:moveTo>
                    <a:pt x="616" y="1"/>
                  </a:moveTo>
                  <a:cubicBezTo>
                    <a:pt x="279" y="1"/>
                    <a:pt x="1" y="341"/>
                    <a:pt x="132" y="699"/>
                  </a:cubicBezTo>
                  <a:cubicBezTo>
                    <a:pt x="204" y="896"/>
                    <a:pt x="388" y="1029"/>
                    <a:pt x="596" y="1038"/>
                  </a:cubicBezTo>
                  <a:cubicBezTo>
                    <a:pt x="604" y="1039"/>
                    <a:pt x="611" y="1039"/>
                    <a:pt x="619" y="1039"/>
                  </a:cubicBezTo>
                  <a:cubicBezTo>
                    <a:pt x="821" y="1039"/>
                    <a:pt x="1004" y="922"/>
                    <a:pt x="1088" y="739"/>
                  </a:cubicBezTo>
                  <a:cubicBezTo>
                    <a:pt x="1210" y="479"/>
                    <a:pt x="1097" y="171"/>
                    <a:pt x="837" y="51"/>
                  </a:cubicBezTo>
                  <a:cubicBezTo>
                    <a:pt x="763" y="16"/>
                    <a:pt x="688" y="1"/>
                    <a:pt x="6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10"/>
            <p:cNvSpPr/>
            <p:nvPr/>
          </p:nvSpPr>
          <p:spPr>
            <a:xfrm>
              <a:off x="4122925" y="1288225"/>
              <a:ext cx="37775" cy="32450"/>
            </a:xfrm>
            <a:custGeom>
              <a:avLst/>
              <a:gdLst/>
              <a:ahLst/>
              <a:cxnLst/>
              <a:rect l="l" t="t" r="r" b="b"/>
              <a:pathLst>
                <a:path w="1511" h="1298" extrusionOk="0">
                  <a:moveTo>
                    <a:pt x="770" y="0"/>
                  </a:moveTo>
                  <a:cubicBezTo>
                    <a:pt x="349" y="0"/>
                    <a:pt x="1" y="426"/>
                    <a:pt x="164" y="873"/>
                  </a:cubicBezTo>
                  <a:cubicBezTo>
                    <a:pt x="254" y="1118"/>
                    <a:pt x="483" y="1286"/>
                    <a:pt x="744" y="1297"/>
                  </a:cubicBezTo>
                  <a:cubicBezTo>
                    <a:pt x="753" y="1297"/>
                    <a:pt x="762" y="1297"/>
                    <a:pt x="771" y="1297"/>
                  </a:cubicBezTo>
                  <a:cubicBezTo>
                    <a:pt x="1024" y="1297"/>
                    <a:pt x="1253" y="1152"/>
                    <a:pt x="1359" y="922"/>
                  </a:cubicBezTo>
                  <a:cubicBezTo>
                    <a:pt x="1511" y="598"/>
                    <a:pt x="1370" y="213"/>
                    <a:pt x="1045" y="63"/>
                  </a:cubicBezTo>
                  <a:cubicBezTo>
                    <a:pt x="953" y="20"/>
                    <a:pt x="860" y="0"/>
                    <a:pt x="77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10"/>
            <p:cNvSpPr/>
            <p:nvPr/>
          </p:nvSpPr>
          <p:spPr>
            <a:xfrm>
              <a:off x="4426950" y="508625"/>
              <a:ext cx="35500" cy="30525"/>
            </a:xfrm>
            <a:custGeom>
              <a:avLst/>
              <a:gdLst/>
              <a:ahLst/>
              <a:cxnLst/>
              <a:rect l="l" t="t" r="r" b="b"/>
              <a:pathLst>
                <a:path w="1420" h="1221" extrusionOk="0">
                  <a:moveTo>
                    <a:pt x="723" y="1"/>
                  </a:moveTo>
                  <a:cubicBezTo>
                    <a:pt x="328" y="1"/>
                    <a:pt x="0" y="401"/>
                    <a:pt x="154" y="821"/>
                  </a:cubicBezTo>
                  <a:cubicBezTo>
                    <a:pt x="239" y="1052"/>
                    <a:pt x="454" y="1210"/>
                    <a:pt x="701" y="1220"/>
                  </a:cubicBezTo>
                  <a:cubicBezTo>
                    <a:pt x="709" y="1221"/>
                    <a:pt x="716" y="1221"/>
                    <a:pt x="724" y="1221"/>
                  </a:cubicBezTo>
                  <a:cubicBezTo>
                    <a:pt x="961" y="1221"/>
                    <a:pt x="1178" y="1084"/>
                    <a:pt x="1278" y="867"/>
                  </a:cubicBezTo>
                  <a:cubicBezTo>
                    <a:pt x="1419" y="562"/>
                    <a:pt x="1287" y="201"/>
                    <a:pt x="982" y="60"/>
                  </a:cubicBezTo>
                  <a:cubicBezTo>
                    <a:pt x="895" y="19"/>
                    <a:pt x="807" y="1"/>
                    <a:pt x="7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10"/>
            <p:cNvSpPr/>
            <p:nvPr/>
          </p:nvSpPr>
          <p:spPr>
            <a:xfrm>
              <a:off x="4697025" y="916825"/>
              <a:ext cx="26650" cy="22900"/>
            </a:xfrm>
            <a:custGeom>
              <a:avLst/>
              <a:gdLst/>
              <a:ahLst/>
              <a:cxnLst/>
              <a:rect l="l" t="t" r="r" b="b"/>
              <a:pathLst>
                <a:path w="1066" h="916" extrusionOk="0">
                  <a:moveTo>
                    <a:pt x="544" y="1"/>
                  </a:moveTo>
                  <a:cubicBezTo>
                    <a:pt x="247" y="1"/>
                    <a:pt x="1" y="301"/>
                    <a:pt x="117" y="616"/>
                  </a:cubicBezTo>
                  <a:cubicBezTo>
                    <a:pt x="180" y="789"/>
                    <a:pt x="341" y="907"/>
                    <a:pt x="526" y="915"/>
                  </a:cubicBezTo>
                  <a:cubicBezTo>
                    <a:pt x="532" y="915"/>
                    <a:pt x="539" y="915"/>
                    <a:pt x="545" y="915"/>
                  </a:cubicBezTo>
                  <a:cubicBezTo>
                    <a:pt x="722" y="915"/>
                    <a:pt x="885" y="813"/>
                    <a:pt x="960" y="650"/>
                  </a:cubicBezTo>
                  <a:cubicBezTo>
                    <a:pt x="1066" y="422"/>
                    <a:pt x="966" y="150"/>
                    <a:pt x="738" y="45"/>
                  </a:cubicBezTo>
                  <a:cubicBezTo>
                    <a:pt x="673" y="14"/>
                    <a:pt x="607" y="1"/>
                    <a:pt x="5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10"/>
            <p:cNvSpPr/>
            <p:nvPr/>
          </p:nvSpPr>
          <p:spPr>
            <a:xfrm>
              <a:off x="3862000" y="1002125"/>
              <a:ext cx="35500" cy="30525"/>
            </a:xfrm>
            <a:custGeom>
              <a:avLst/>
              <a:gdLst/>
              <a:ahLst/>
              <a:cxnLst/>
              <a:rect l="l" t="t" r="r" b="b"/>
              <a:pathLst>
                <a:path w="1420" h="1221" extrusionOk="0">
                  <a:moveTo>
                    <a:pt x="722" y="0"/>
                  </a:moveTo>
                  <a:cubicBezTo>
                    <a:pt x="328" y="0"/>
                    <a:pt x="0" y="401"/>
                    <a:pt x="154" y="822"/>
                  </a:cubicBezTo>
                  <a:cubicBezTo>
                    <a:pt x="238" y="1053"/>
                    <a:pt x="454" y="1209"/>
                    <a:pt x="701" y="1220"/>
                  </a:cubicBezTo>
                  <a:cubicBezTo>
                    <a:pt x="709" y="1220"/>
                    <a:pt x="718" y="1220"/>
                    <a:pt x="727" y="1220"/>
                  </a:cubicBezTo>
                  <a:cubicBezTo>
                    <a:pt x="963" y="1220"/>
                    <a:pt x="1178" y="1083"/>
                    <a:pt x="1278" y="867"/>
                  </a:cubicBezTo>
                  <a:cubicBezTo>
                    <a:pt x="1419" y="562"/>
                    <a:pt x="1287" y="201"/>
                    <a:pt x="982" y="59"/>
                  </a:cubicBezTo>
                  <a:cubicBezTo>
                    <a:pt x="895" y="19"/>
                    <a:pt x="807" y="0"/>
                    <a:pt x="7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10"/>
            <p:cNvSpPr/>
            <p:nvPr/>
          </p:nvSpPr>
          <p:spPr>
            <a:xfrm>
              <a:off x="4857900" y="791725"/>
              <a:ext cx="17775" cy="15300"/>
            </a:xfrm>
            <a:custGeom>
              <a:avLst/>
              <a:gdLst/>
              <a:ahLst/>
              <a:cxnLst/>
              <a:rect l="l" t="t" r="r" b="b"/>
              <a:pathLst>
                <a:path w="711" h="612" extrusionOk="0">
                  <a:moveTo>
                    <a:pt x="363" y="1"/>
                  </a:moveTo>
                  <a:cubicBezTo>
                    <a:pt x="165" y="1"/>
                    <a:pt x="1" y="201"/>
                    <a:pt x="78" y="412"/>
                  </a:cubicBezTo>
                  <a:cubicBezTo>
                    <a:pt x="126" y="544"/>
                    <a:pt x="245" y="611"/>
                    <a:pt x="364" y="611"/>
                  </a:cubicBezTo>
                  <a:cubicBezTo>
                    <a:pt x="474" y="611"/>
                    <a:pt x="585" y="553"/>
                    <a:pt x="640" y="436"/>
                  </a:cubicBezTo>
                  <a:cubicBezTo>
                    <a:pt x="710" y="282"/>
                    <a:pt x="644" y="101"/>
                    <a:pt x="492" y="30"/>
                  </a:cubicBezTo>
                  <a:cubicBezTo>
                    <a:pt x="449" y="10"/>
                    <a:pt x="405" y="1"/>
                    <a:pt x="36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10"/>
            <p:cNvSpPr/>
            <p:nvPr/>
          </p:nvSpPr>
          <p:spPr>
            <a:xfrm>
              <a:off x="4832525" y="487775"/>
              <a:ext cx="24850" cy="21375"/>
            </a:xfrm>
            <a:custGeom>
              <a:avLst/>
              <a:gdLst/>
              <a:ahLst/>
              <a:cxnLst/>
              <a:rect l="l" t="t" r="r" b="b"/>
              <a:pathLst>
                <a:path w="994" h="855" extrusionOk="0">
                  <a:moveTo>
                    <a:pt x="506" y="0"/>
                  </a:moveTo>
                  <a:cubicBezTo>
                    <a:pt x="229" y="0"/>
                    <a:pt x="0" y="279"/>
                    <a:pt x="107" y="574"/>
                  </a:cubicBezTo>
                  <a:cubicBezTo>
                    <a:pt x="174" y="760"/>
                    <a:pt x="341" y="855"/>
                    <a:pt x="508" y="855"/>
                  </a:cubicBezTo>
                  <a:cubicBezTo>
                    <a:pt x="663" y="855"/>
                    <a:pt x="818" y="773"/>
                    <a:pt x="894" y="607"/>
                  </a:cubicBezTo>
                  <a:cubicBezTo>
                    <a:pt x="993" y="393"/>
                    <a:pt x="902" y="141"/>
                    <a:pt x="688" y="42"/>
                  </a:cubicBezTo>
                  <a:cubicBezTo>
                    <a:pt x="627" y="13"/>
                    <a:pt x="565" y="0"/>
                    <a:pt x="5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10"/>
            <p:cNvSpPr/>
            <p:nvPr/>
          </p:nvSpPr>
          <p:spPr>
            <a:xfrm>
              <a:off x="4687725" y="452125"/>
              <a:ext cx="6500" cy="5550"/>
            </a:xfrm>
            <a:custGeom>
              <a:avLst/>
              <a:gdLst/>
              <a:ahLst/>
              <a:cxnLst/>
              <a:rect l="l" t="t" r="r" b="b"/>
              <a:pathLst>
                <a:path w="260" h="222" extrusionOk="0">
                  <a:moveTo>
                    <a:pt x="132" y="0"/>
                  </a:moveTo>
                  <a:cubicBezTo>
                    <a:pt x="60" y="0"/>
                    <a:pt x="1" y="73"/>
                    <a:pt x="29" y="150"/>
                  </a:cubicBezTo>
                  <a:cubicBezTo>
                    <a:pt x="46" y="197"/>
                    <a:pt x="89" y="222"/>
                    <a:pt x="133" y="222"/>
                  </a:cubicBezTo>
                  <a:cubicBezTo>
                    <a:pt x="173" y="222"/>
                    <a:pt x="213" y="201"/>
                    <a:pt x="234" y="157"/>
                  </a:cubicBezTo>
                  <a:cubicBezTo>
                    <a:pt x="259" y="102"/>
                    <a:pt x="235" y="37"/>
                    <a:pt x="180" y="11"/>
                  </a:cubicBezTo>
                  <a:cubicBezTo>
                    <a:pt x="163" y="4"/>
                    <a:pt x="147" y="0"/>
                    <a:pt x="13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10"/>
            <p:cNvSpPr/>
            <p:nvPr/>
          </p:nvSpPr>
          <p:spPr>
            <a:xfrm>
              <a:off x="4705350" y="568225"/>
              <a:ext cx="6450" cy="5575"/>
            </a:xfrm>
            <a:custGeom>
              <a:avLst/>
              <a:gdLst/>
              <a:ahLst/>
              <a:cxnLst/>
              <a:rect l="l" t="t" r="r" b="b"/>
              <a:pathLst>
                <a:path w="258" h="223" extrusionOk="0">
                  <a:moveTo>
                    <a:pt x="130" y="1"/>
                  </a:moveTo>
                  <a:cubicBezTo>
                    <a:pt x="59" y="1"/>
                    <a:pt x="0" y="73"/>
                    <a:pt x="28" y="150"/>
                  </a:cubicBezTo>
                  <a:cubicBezTo>
                    <a:pt x="45" y="198"/>
                    <a:pt x="88" y="222"/>
                    <a:pt x="131" y="222"/>
                  </a:cubicBezTo>
                  <a:cubicBezTo>
                    <a:pt x="171" y="222"/>
                    <a:pt x="211" y="201"/>
                    <a:pt x="231" y="158"/>
                  </a:cubicBezTo>
                  <a:cubicBezTo>
                    <a:pt x="258" y="103"/>
                    <a:pt x="234" y="37"/>
                    <a:pt x="178" y="12"/>
                  </a:cubicBezTo>
                  <a:cubicBezTo>
                    <a:pt x="162" y="4"/>
                    <a:pt x="146" y="1"/>
                    <a:pt x="13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10"/>
            <p:cNvSpPr/>
            <p:nvPr/>
          </p:nvSpPr>
          <p:spPr>
            <a:xfrm>
              <a:off x="4981800" y="568800"/>
              <a:ext cx="6450" cy="5550"/>
            </a:xfrm>
            <a:custGeom>
              <a:avLst/>
              <a:gdLst/>
              <a:ahLst/>
              <a:cxnLst/>
              <a:rect l="l" t="t" r="r" b="b"/>
              <a:pathLst>
                <a:path w="258" h="222" extrusionOk="0">
                  <a:moveTo>
                    <a:pt x="132" y="1"/>
                  </a:moveTo>
                  <a:cubicBezTo>
                    <a:pt x="60" y="1"/>
                    <a:pt x="1" y="73"/>
                    <a:pt x="29" y="150"/>
                  </a:cubicBezTo>
                  <a:cubicBezTo>
                    <a:pt x="46" y="197"/>
                    <a:pt x="90" y="222"/>
                    <a:pt x="133" y="222"/>
                  </a:cubicBezTo>
                  <a:cubicBezTo>
                    <a:pt x="173" y="222"/>
                    <a:pt x="213" y="201"/>
                    <a:pt x="232" y="159"/>
                  </a:cubicBezTo>
                  <a:cubicBezTo>
                    <a:pt x="258" y="103"/>
                    <a:pt x="233" y="37"/>
                    <a:pt x="179" y="11"/>
                  </a:cubicBezTo>
                  <a:cubicBezTo>
                    <a:pt x="164" y="4"/>
                    <a:pt x="148" y="1"/>
                    <a:pt x="13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10"/>
            <p:cNvSpPr/>
            <p:nvPr/>
          </p:nvSpPr>
          <p:spPr>
            <a:xfrm>
              <a:off x="4390575" y="312675"/>
              <a:ext cx="6450" cy="5550"/>
            </a:xfrm>
            <a:custGeom>
              <a:avLst/>
              <a:gdLst/>
              <a:ahLst/>
              <a:cxnLst/>
              <a:rect l="l" t="t" r="r" b="b"/>
              <a:pathLst>
                <a:path w="258" h="222" extrusionOk="0">
                  <a:moveTo>
                    <a:pt x="131" y="1"/>
                  </a:moveTo>
                  <a:cubicBezTo>
                    <a:pt x="60" y="1"/>
                    <a:pt x="0" y="73"/>
                    <a:pt x="28" y="150"/>
                  </a:cubicBezTo>
                  <a:cubicBezTo>
                    <a:pt x="45" y="197"/>
                    <a:pt x="88" y="222"/>
                    <a:pt x="131" y="222"/>
                  </a:cubicBezTo>
                  <a:cubicBezTo>
                    <a:pt x="171" y="222"/>
                    <a:pt x="212" y="201"/>
                    <a:pt x="232" y="157"/>
                  </a:cubicBezTo>
                  <a:cubicBezTo>
                    <a:pt x="258" y="103"/>
                    <a:pt x="234" y="37"/>
                    <a:pt x="178" y="12"/>
                  </a:cubicBezTo>
                  <a:cubicBezTo>
                    <a:pt x="162" y="4"/>
                    <a:pt x="146" y="1"/>
                    <a:pt x="1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10"/>
            <p:cNvSpPr/>
            <p:nvPr/>
          </p:nvSpPr>
          <p:spPr>
            <a:xfrm>
              <a:off x="4181425" y="466725"/>
              <a:ext cx="28950" cy="24900"/>
            </a:xfrm>
            <a:custGeom>
              <a:avLst/>
              <a:gdLst/>
              <a:ahLst/>
              <a:cxnLst/>
              <a:rect l="l" t="t" r="r" b="b"/>
              <a:pathLst>
                <a:path w="1158" h="996" extrusionOk="0">
                  <a:moveTo>
                    <a:pt x="590" y="0"/>
                  </a:moveTo>
                  <a:cubicBezTo>
                    <a:pt x="267" y="0"/>
                    <a:pt x="0" y="327"/>
                    <a:pt x="125" y="670"/>
                  </a:cubicBezTo>
                  <a:cubicBezTo>
                    <a:pt x="195" y="858"/>
                    <a:pt x="370" y="987"/>
                    <a:pt x="572" y="995"/>
                  </a:cubicBezTo>
                  <a:cubicBezTo>
                    <a:pt x="579" y="995"/>
                    <a:pt x="587" y="995"/>
                    <a:pt x="594" y="995"/>
                  </a:cubicBezTo>
                  <a:cubicBezTo>
                    <a:pt x="785" y="995"/>
                    <a:pt x="961" y="883"/>
                    <a:pt x="1042" y="708"/>
                  </a:cubicBezTo>
                  <a:cubicBezTo>
                    <a:pt x="1158" y="460"/>
                    <a:pt x="1050" y="164"/>
                    <a:pt x="800" y="48"/>
                  </a:cubicBezTo>
                  <a:cubicBezTo>
                    <a:pt x="730" y="15"/>
                    <a:pt x="658" y="0"/>
                    <a:pt x="5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10"/>
            <p:cNvSpPr/>
            <p:nvPr/>
          </p:nvSpPr>
          <p:spPr>
            <a:xfrm>
              <a:off x="3428450" y="511325"/>
              <a:ext cx="44325" cy="41575"/>
            </a:xfrm>
            <a:custGeom>
              <a:avLst/>
              <a:gdLst/>
              <a:ahLst/>
              <a:cxnLst/>
              <a:rect l="l" t="t" r="r" b="b"/>
              <a:pathLst>
                <a:path w="1773" h="1663" extrusionOk="0">
                  <a:moveTo>
                    <a:pt x="884" y="0"/>
                  </a:moveTo>
                  <a:cubicBezTo>
                    <a:pt x="814" y="0"/>
                    <a:pt x="744" y="9"/>
                    <a:pt x="675" y="27"/>
                  </a:cubicBezTo>
                  <a:cubicBezTo>
                    <a:pt x="350" y="113"/>
                    <a:pt x="108" y="385"/>
                    <a:pt x="62" y="719"/>
                  </a:cubicBezTo>
                  <a:cubicBezTo>
                    <a:pt x="0" y="1172"/>
                    <a:pt x="317" y="1592"/>
                    <a:pt x="773" y="1655"/>
                  </a:cubicBezTo>
                  <a:cubicBezTo>
                    <a:pt x="810" y="1660"/>
                    <a:pt x="847" y="1663"/>
                    <a:pt x="884" y="1663"/>
                  </a:cubicBezTo>
                  <a:cubicBezTo>
                    <a:pt x="1177" y="1663"/>
                    <a:pt x="1452" y="1508"/>
                    <a:pt x="1602" y="1251"/>
                  </a:cubicBezTo>
                  <a:cubicBezTo>
                    <a:pt x="1772" y="961"/>
                    <a:pt x="1750" y="597"/>
                    <a:pt x="1547" y="329"/>
                  </a:cubicBezTo>
                  <a:cubicBezTo>
                    <a:pt x="1387" y="119"/>
                    <a:pt x="1140" y="0"/>
                    <a:pt x="8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10"/>
            <p:cNvSpPr/>
            <p:nvPr/>
          </p:nvSpPr>
          <p:spPr>
            <a:xfrm>
              <a:off x="3632450" y="551525"/>
              <a:ext cx="27100" cy="22875"/>
            </a:xfrm>
            <a:custGeom>
              <a:avLst/>
              <a:gdLst/>
              <a:ahLst/>
              <a:cxnLst/>
              <a:rect l="l" t="t" r="r" b="b"/>
              <a:pathLst>
                <a:path w="1084" h="915" extrusionOk="0">
                  <a:moveTo>
                    <a:pt x="491" y="1"/>
                  </a:moveTo>
                  <a:cubicBezTo>
                    <a:pt x="278" y="1"/>
                    <a:pt x="69" y="147"/>
                    <a:pt x="35" y="396"/>
                  </a:cubicBezTo>
                  <a:cubicBezTo>
                    <a:pt x="0" y="645"/>
                    <a:pt x="176" y="877"/>
                    <a:pt x="425" y="910"/>
                  </a:cubicBezTo>
                  <a:cubicBezTo>
                    <a:pt x="448" y="913"/>
                    <a:pt x="470" y="914"/>
                    <a:pt x="492" y="914"/>
                  </a:cubicBezTo>
                  <a:cubicBezTo>
                    <a:pt x="857" y="914"/>
                    <a:pt x="1084" y="487"/>
                    <a:pt x="852" y="182"/>
                  </a:cubicBezTo>
                  <a:cubicBezTo>
                    <a:pt x="758" y="58"/>
                    <a:pt x="624" y="1"/>
                    <a:pt x="4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10"/>
            <p:cNvSpPr/>
            <p:nvPr/>
          </p:nvSpPr>
          <p:spPr>
            <a:xfrm>
              <a:off x="4208250" y="560975"/>
              <a:ext cx="18100" cy="15275"/>
            </a:xfrm>
            <a:custGeom>
              <a:avLst/>
              <a:gdLst/>
              <a:ahLst/>
              <a:cxnLst/>
              <a:rect l="l" t="t" r="r" b="b"/>
              <a:pathLst>
                <a:path w="724" h="611" extrusionOk="0">
                  <a:moveTo>
                    <a:pt x="328" y="0"/>
                  </a:moveTo>
                  <a:cubicBezTo>
                    <a:pt x="186" y="0"/>
                    <a:pt x="46" y="98"/>
                    <a:pt x="23" y="264"/>
                  </a:cubicBezTo>
                  <a:cubicBezTo>
                    <a:pt x="1" y="431"/>
                    <a:pt x="118" y="584"/>
                    <a:pt x="285" y="607"/>
                  </a:cubicBezTo>
                  <a:cubicBezTo>
                    <a:pt x="300" y="609"/>
                    <a:pt x="315" y="610"/>
                    <a:pt x="329" y="610"/>
                  </a:cubicBezTo>
                  <a:cubicBezTo>
                    <a:pt x="572" y="610"/>
                    <a:pt x="723" y="326"/>
                    <a:pt x="569" y="121"/>
                  </a:cubicBezTo>
                  <a:cubicBezTo>
                    <a:pt x="506" y="38"/>
                    <a:pt x="417" y="0"/>
                    <a:pt x="3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10"/>
            <p:cNvSpPr/>
            <p:nvPr/>
          </p:nvSpPr>
          <p:spPr>
            <a:xfrm>
              <a:off x="3948525" y="734800"/>
              <a:ext cx="34975" cy="32800"/>
            </a:xfrm>
            <a:custGeom>
              <a:avLst/>
              <a:gdLst/>
              <a:ahLst/>
              <a:cxnLst/>
              <a:rect l="l" t="t" r="r" b="b"/>
              <a:pathLst>
                <a:path w="1399" h="1312" extrusionOk="0">
                  <a:moveTo>
                    <a:pt x="699" y="1"/>
                  </a:moveTo>
                  <a:cubicBezTo>
                    <a:pt x="644" y="1"/>
                    <a:pt x="588" y="8"/>
                    <a:pt x="533" y="22"/>
                  </a:cubicBezTo>
                  <a:cubicBezTo>
                    <a:pt x="277" y="90"/>
                    <a:pt x="86" y="305"/>
                    <a:pt x="50" y="566"/>
                  </a:cubicBezTo>
                  <a:cubicBezTo>
                    <a:pt x="1" y="926"/>
                    <a:pt x="252" y="1256"/>
                    <a:pt x="609" y="1306"/>
                  </a:cubicBezTo>
                  <a:cubicBezTo>
                    <a:pt x="639" y="1310"/>
                    <a:pt x="669" y="1312"/>
                    <a:pt x="699" y="1312"/>
                  </a:cubicBezTo>
                  <a:cubicBezTo>
                    <a:pt x="930" y="1312"/>
                    <a:pt x="1146" y="1190"/>
                    <a:pt x="1265" y="987"/>
                  </a:cubicBezTo>
                  <a:cubicBezTo>
                    <a:pt x="1399" y="759"/>
                    <a:pt x="1382" y="472"/>
                    <a:pt x="1221" y="260"/>
                  </a:cubicBezTo>
                  <a:cubicBezTo>
                    <a:pt x="1095" y="95"/>
                    <a:pt x="901" y="1"/>
                    <a:pt x="69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10"/>
            <p:cNvSpPr/>
            <p:nvPr/>
          </p:nvSpPr>
          <p:spPr>
            <a:xfrm>
              <a:off x="3804050" y="771625"/>
              <a:ext cx="8450" cy="7100"/>
            </a:xfrm>
            <a:custGeom>
              <a:avLst/>
              <a:gdLst/>
              <a:ahLst/>
              <a:cxnLst/>
              <a:rect l="l" t="t" r="r" b="b"/>
              <a:pathLst>
                <a:path w="338" h="284" extrusionOk="0">
                  <a:moveTo>
                    <a:pt x="153" y="1"/>
                  </a:moveTo>
                  <a:cubicBezTo>
                    <a:pt x="87" y="1"/>
                    <a:pt x="23" y="46"/>
                    <a:pt x="13" y="123"/>
                  </a:cubicBezTo>
                  <a:cubicBezTo>
                    <a:pt x="1" y="200"/>
                    <a:pt x="55" y="272"/>
                    <a:pt x="133" y="282"/>
                  </a:cubicBezTo>
                  <a:cubicBezTo>
                    <a:pt x="140" y="283"/>
                    <a:pt x="147" y="284"/>
                    <a:pt x="154" y="284"/>
                  </a:cubicBezTo>
                  <a:cubicBezTo>
                    <a:pt x="267" y="284"/>
                    <a:pt x="337" y="152"/>
                    <a:pt x="265" y="57"/>
                  </a:cubicBezTo>
                  <a:cubicBezTo>
                    <a:pt x="236" y="18"/>
                    <a:pt x="194" y="1"/>
                    <a:pt x="15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10"/>
            <p:cNvSpPr/>
            <p:nvPr/>
          </p:nvSpPr>
          <p:spPr>
            <a:xfrm>
              <a:off x="3699925" y="416975"/>
              <a:ext cx="6550" cy="5525"/>
            </a:xfrm>
            <a:custGeom>
              <a:avLst/>
              <a:gdLst/>
              <a:ahLst/>
              <a:cxnLst/>
              <a:rect l="l" t="t" r="r" b="b"/>
              <a:pathLst>
                <a:path w="262" h="221" extrusionOk="0">
                  <a:moveTo>
                    <a:pt x="119" y="0"/>
                  </a:moveTo>
                  <a:cubicBezTo>
                    <a:pt x="67" y="0"/>
                    <a:pt x="16" y="36"/>
                    <a:pt x="8" y="96"/>
                  </a:cubicBezTo>
                  <a:cubicBezTo>
                    <a:pt x="1" y="156"/>
                    <a:pt x="41" y="212"/>
                    <a:pt x="103" y="219"/>
                  </a:cubicBezTo>
                  <a:cubicBezTo>
                    <a:pt x="108" y="220"/>
                    <a:pt x="114" y="221"/>
                    <a:pt x="119" y="221"/>
                  </a:cubicBezTo>
                  <a:cubicBezTo>
                    <a:pt x="206" y="221"/>
                    <a:pt x="262" y="119"/>
                    <a:pt x="205" y="44"/>
                  </a:cubicBezTo>
                  <a:cubicBezTo>
                    <a:pt x="183" y="14"/>
                    <a:pt x="151" y="0"/>
                    <a:pt x="1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10"/>
            <p:cNvSpPr/>
            <p:nvPr/>
          </p:nvSpPr>
          <p:spPr>
            <a:xfrm>
              <a:off x="4024925" y="463075"/>
              <a:ext cx="6550" cy="5525"/>
            </a:xfrm>
            <a:custGeom>
              <a:avLst/>
              <a:gdLst/>
              <a:ahLst/>
              <a:cxnLst/>
              <a:rect l="l" t="t" r="r" b="b"/>
              <a:pathLst>
                <a:path w="262" h="221" extrusionOk="0">
                  <a:moveTo>
                    <a:pt x="120" y="0"/>
                  </a:moveTo>
                  <a:cubicBezTo>
                    <a:pt x="69" y="0"/>
                    <a:pt x="18" y="36"/>
                    <a:pt x="9" y="96"/>
                  </a:cubicBezTo>
                  <a:cubicBezTo>
                    <a:pt x="0" y="157"/>
                    <a:pt x="43" y="212"/>
                    <a:pt x="103" y="220"/>
                  </a:cubicBezTo>
                  <a:cubicBezTo>
                    <a:pt x="108" y="220"/>
                    <a:pt x="114" y="221"/>
                    <a:pt x="119" y="221"/>
                  </a:cubicBezTo>
                  <a:cubicBezTo>
                    <a:pt x="207" y="221"/>
                    <a:pt x="262" y="119"/>
                    <a:pt x="206" y="44"/>
                  </a:cubicBezTo>
                  <a:cubicBezTo>
                    <a:pt x="184" y="14"/>
                    <a:pt x="152" y="0"/>
                    <a:pt x="1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10"/>
            <p:cNvSpPr/>
            <p:nvPr/>
          </p:nvSpPr>
          <p:spPr>
            <a:xfrm>
              <a:off x="3860800" y="504575"/>
              <a:ext cx="15125" cy="13000"/>
            </a:xfrm>
            <a:custGeom>
              <a:avLst/>
              <a:gdLst/>
              <a:ahLst/>
              <a:cxnLst/>
              <a:rect l="l" t="t" r="r" b="b"/>
              <a:pathLst>
                <a:path w="605" h="520" extrusionOk="0">
                  <a:moveTo>
                    <a:pt x="309" y="1"/>
                  </a:moveTo>
                  <a:cubicBezTo>
                    <a:pt x="141" y="1"/>
                    <a:pt x="1" y="171"/>
                    <a:pt x="66" y="350"/>
                  </a:cubicBezTo>
                  <a:cubicBezTo>
                    <a:pt x="108" y="462"/>
                    <a:pt x="209" y="520"/>
                    <a:pt x="310" y="520"/>
                  </a:cubicBezTo>
                  <a:cubicBezTo>
                    <a:pt x="403" y="520"/>
                    <a:pt x="497" y="470"/>
                    <a:pt x="544" y="369"/>
                  </a:cubicBezTo>
                  <a:cubicBezTo>
                    <a:pt x="604" y="240"/>
                    <a:pt x="549" y="85"/>
                    <a:pt x="418" y="25"/>
                  </a:cubicBezTo>
                  <a:cubicBezTo>
                    <a:pt x="381" y="8"/>
                    <a:pt x="345" y="1"/>
                    <a:pt x="30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10"/>
            <p:cNvSpPr/>
            <p:nvPr/>
          </p:nvSpPr>
          <p:spPr>
            <a:xfrm>
              <a:off x="4103075" y="621200"/>
              <a:ext cx="30200" cy="26000"/>
            </a:xfrm>
            <a:custGeom>
              <a:avLst/>
              <a:gdLst/>
              <a:ahLst/>
              <a:cxnLst/>
              <a:rect l="l" t="t" r="r" b="b"/>
              <a:pathLst>
                <a:path w="1208" h="1040" extrusionOk="0">
                  <a:moveTo>
                    <a:pt x="615" y="1"/>
                  </a:moveTo>
                  <a:cubicBezTo>
                    <a:pt x="279" y="1"/>
                    <a:pt x="0" y="341"/>
                    <a:pt x="130" y="697"/>
                  </a:cubicBezTo>
                  <a:cubicBezTo>
                    <a:pt x="202" y="896"/>
                    <a:pt x="386" y="1030"/>
                    <a:pt x="594" y="1039"/>
                  </a:cubicBezTo>
                  <a:cubicBezTo>
                    <a:pt x="602" y="1039"/>
                    <a:pt x="609" y="1039"/>
                    <a:pt x="617" y="1039"/>
                  </a:cubicBezTo>
                  <a:cubicBezTo>
                    <a:pt x="817" y="1039"/>
                    <a:pt x="1002" y="922"/>
                    <a:pt x="1087" y="740"/>
                  </a:cubicBezTo>
                  <a:cubicBezTo>
                    <a:pt x="1208" y="479"/>
                    <a:pt x="1095" y="171"/>
                    <a:pt x="836" y="51"/>
                  </a:cubicBezTo>
                  <a:cubicBezTo>
                    <a:pt x="762" y="17"/>
                    <a:pt x="687" y="1"/>
                    <a:pt x="6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10"/>
            <p:cNvSpPr/>
            <p:nvPr/>
          </p:nvSpPr>
          <p:spPr>
            <a:xfrm>
              <a:off x="4264700" y="876900"/>
              <a:ext cx="37775" cy="32450"/>
            </a:xfrm>
            <a:custGeom>
              <a:avLst/>
              <a:gdLst/>
              <a:ahLst/>
              <a:cxnLst/>
              <a:rect l="l" t="t" r="r" b="b"/>
              <a:pathLst>
                <a:path w="1511" h="1298" extrusionOk="0">
                  <a:moveTo>
                    <a:pt x="771" y="0"/>
                  </a:moveTo>
                  <a:cubicBezTo>
                    <a:pt x="350" y="0"/>
                    <a:pt x="1" y="426"/>
                    <a:pt x="164" y="873"/>
                  </a:cubicBezTo>
                  <a:cubicBezTo>
                    <a:pt x="254" y="1118"/>
                    <a:pt x="483" y="1287"/>
                    <a:pt x="746" y="1297"/>
                  </a:cubicBezTo>
                  <a:cubicBezTo>
                    <a:pt x="755" y="1298"/>
                    <a:pt x="763" y="1298"/>
                    <a:pt x="772" y="1298"/>
                  </a:cubicBezTo>
                  <a:cubicBezTo>
                    <a:pt x="1024" y="1298"/>
                    <a:pt x="1253" y="1153"/>
                    <a:pt x="1361" y="923"/>
                  </a:cubicBezTo>
                  <a:cubicBezTo>
                    <a:pt x="1511" y="598"/>
                    <a:pt x="1370" y="214"/>
                    <a:pt x="1045" y="62"/>
                  </a:cubicBezTo>
                  <a:cubicBezTo>
                    <a:pt x="953" y="19"/>
                    <a:pt x="860" y="0"/>
                    <a:pt x="7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10"/>
            <p:cNvSpPr/>
            <p:nvPr/>
          </p:nvSpPr>
          <p:spPr>
            <a:xfrm>
              <a:off x="3188500" y="1339625"/>
              <a:ext cx="22700" cy="19450"/>
            </a:xfrm>
            <a:custGeom>
              <a:avLst/>
              <a:gdLst/>
              <a:ahLst/>
              <a:cxnLst/>
              <a:rect l="l" t="t" r="r" b="b"/>
              <a:pathLst>
                <a:path w="908" h="778" extrusionOk="0">
                  <a:moveTo>
                    <a:pt x="463" y="0"/>
                  </a:moveTo>
                  <a:cubicBezTo>
                    <a:pt x="210" y="0"/>
                    <a:pt x="1" y="255"/>
                    <a:pt x="99" y="523"/>
                  </a:cubicBezTo>
                  <a:cubicBezTo>
                    <a:pt x="161" y="691"/>
                    <a:pt x="313" y="778"/>
                    <a:pt x="466" y="778"/>
                  </a:cubicBezTo>
                  <a:cubicBezTo>
                    <a:pt x="606" y="778"/>
                    <a:pt x="747" y="704"/>
                    <a:pt x="817" y="553"/>
                  </a:cubicBezTo>
                  <a:cubicBezTo>
                    <a:pt x="907" y="359"/>
                    <a:pt x="823" y="127"/>
                    <a:pt x="628" y="37"/>
                  </a:cubicBezTo>
                  <a:cubicBezTo>
                    <a:pt x="573" y="12"/>
                    <a:pt x="517" y="0"/>
                    <a:pt x="4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10"/>
            <p:cNvSpPr/>
            <p:nvPr/>
          </p:nvSpPr>
          <p:spPr>
            <a:xfrm>
              <a:off x="3026250" y="545125"/>
              <a:ext cx="57500" cy="51875"/>
            </a:xfrm>
            <a:custGeom>
              <a:avLst/>
              <a:gdLst/>
              <a:ahLst/>
              <a:cxnLst/>
              <a:rect l="l" t="t" r="r" b="b"/>
              <a:pathLst>
                <a:path w="2300" h="2075" extrusionOk="0">
                  <a:moveTo>
                    <a:pt x="1119" y="1"/>
                  </a:moveTo>
                  <a:cubicBezTo>
                    <a:pt x="864" y="1"/>
                    <a:pt x="612" y="95"/>
                    <a:pt x="417" y="274"/>
                  </a:cubicBezTo>
                  <a:cubicBezTo>
                    <a:pt x="109" y="558"/>
                    <a:pt x="1" y="1000"/>
                    <a:pt x="145" y="1394"/>
                  </a:cubicBezTo>
                  <a:cubicBezTo>
                    <a:pt x="290" y="1788"/>
                    <a:pt x="656" y="2056"/>
                    <a:pt x="1076" y="2074"/>
                  </a:cubicBezTo>
                  <a:cubicBezTo>
                    <a:pt x="1089" y="2074"/>
                    <a:pt x="1103" y="2074"/>
                    <a:pt x="1117" y="2074"/>
                  </a:cubicBezTo>
                  <a:cubicBezTo>
                    <a:pt x="1520" y="2074"/>
                    <a:pt x="1889" y="1842"/>
                    <a:pt x="2059" y="1474"/>
                  </a:cubicBezTo>
                  <a:cubicBezTo>
                    <a:pt x="2299" y="954"/>
                    <a:pt x="2074" y="338"/>
                    <a:pt x="1555" y="97"/>
                  </a:cubicBezTo>
                  <a:cubicBezTo>
                    <a:pt x="1416" y="32"/>
                    <a:pt x="1267" y="1"/>
                    <a:pt x="11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10"/>
            <p:cNvSpPr/>
            <p:nvPr/>
          </p:nvSpPr>
          <p:spPr>
            <a:xfrm>
              <a:off x="4390550" y="1187225"/>
              <a:ext cx="18875" cy="15600"/>
            </a:xfrm>
            <a:custGeom>
              <a:avLst/>
              <a:gdLst/>
              <a:ahLst/>
              <a:cxnLst/>
              <a:rect l="l" t="t" r="r" b="b"/>
              <a:pathLst>
                <a:path w="755" h="624" extrusionOk="0">
                  <a:moveTo>
                    <a:pt x="388" y="1"/>
                  </a:moveTo>
                  <a:cubicBezTo>
                    <a:pt x="354" y="1"/>
                    <a:pt x="320" y="6"/>
                    <a:pt x="287" y="17"/>
                  </a:cubicBezTo>
                  <a:cubicBezTo>
                    <a:pt x="24" y="106"/>
                    <a:pt x="0" y="468"/>
                    <a:pt x="250" y="590"/>
                  </a:cubicBezTo>
                  <a:cubicBezTo>
                    <a:pt x="296" y="613"/>
                    <a:pt x="343" y="623"/>
                    <a:pt x="388" y="623"/>
                  </a:cubicBezTo>
                  <a:cubicBezTo>
                    <a:pt x="587" y="623"/>
                    <a:pt x="755" y="425"/>
                    <a:pt x="682" y="211"/>
                  </a:cubicBezTo>
                  <a:cubicBezTo>
                    <a:pt x="638" y="82"/>
                    <a:pt x="517" y="1"/>
                    <a:pt x="38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10"/>
            <p:cNvSpPr/>
            <p:nvPr/>
          </p:nvSpPr>
          <p:spPr>
            <a:xfrm>
              <a:off x="4379425" y="776725"/>
              <a:ext cx="6850" cy="5675"/>
            </a:xfrm>
            <a:custGeom>
              <a:avLst/>
              <a:gdLst/>
              <a:ahLst/>
              <a:cxnLst/>
              <a:rect l="l" t="t" r="r" b="b"/>
              <a:pathLst>
                <a:path w="274" h="227" extrusionOk="0">
                  <a:moveTo>
                    <a:pt x="140" y="0"/>
                  </a:moveTo>
                  <a:cubicBezTo>
                    <a:pt x="129" y="0"/>
                    <a:pt x="117" y="2"/>
                    <a:pt x="105" y="6"/>
                  </a:cubicBezTo>
                  <a:cubicBezTo>
                    <a:pt x="9" y="39"/>
                    <a:pt x="0" y="170"/>
                    <a:pt x="90" y="215"/>
                  </a:cubicBezTo>
                  <a:cubicBezTo>
                    <a:pt x="107" y="223"/>
                    <a:pt x="124" y="227"/>
                    <a:pt x="140" y="227"/>
                  </a:cubicBezTo>
                  <a:cubicBezTo>
                    <a:pt x="212" y="227"/>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10"/>
            <p:cNvSpPr/>
            <p:nvPr/>
          </p:nvSpPr>
          <p:spPr>
            <a:xfrm>
              <a:off x="4625700" y="605925"/>
              <a:ext cx="6850" cy="5675"/>
            </a:xfrm>
            <a:custGeom>
              <a:avLst/>
              <a:gdLst/>
              <a:ahLst/>
              <a:cxnLst/>
              <a:rect l="l" t="t" r="r" b="b"/>
              <a:pathLst>
                <a:path w="274" h="227" extrusionOk="0">
                  <a:moveTo>
                    <a:pt x="141" y="1"/>
                  </a:moveTo>
                  <a:cubicBezTo>
                    <a:pt x="129" y="1"/>
                    <a:pt x="117" y="3"/>
                    <a:pt x="105" y="7"/>
                  </a:cubicBezTo>
                  <a:cubicBezTo>
                    <a:pt x="9" y="38"/>
                    <a:pt x="0" y="171"/>
                    <a:pt x="90" y="214"/>
                  </a:cubicBezTo>
                  <a:cubicBezTo>
                    <a:pt x="107" y="223"/>
                    <a:pt x="125" y="226"/>
                    <a:pt x="141" y="226"/>
                  </a:cubicBezTo>
                  <a:cubicBezTo>
                    <a:pt x="214" y="226"/>
                    <a:pt x="274" y="154"/>
                    <a:pt x="247" y="76"/>
                  </a:cubicBezTo>
                  <a:cubicBezTo>
                    <a:pt x="231" y="30"/>
                    <a:pt x="188" y="1"/>
                    <a:pt x="14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10"/>
            <p:cNvSpPr/>
            <p:nvPr/>
          </p:nvSpPr>
          <p:spPr>
            <a:xfrm>
              <a:off x="4122950" y="1141025"/>
              <a:ext cx="20375" cy="16850"/>
            </a:xfrm>
            <a:custGeom>
              <a:avLst/>
              <a:gdLst/>
              <a:ahLst/>
              <a:cxnLst/>
              <a:rect l="l" t="t" r="r" b="b"/>
              <a:pathLst>
                <a:path w="815" h="674" extrusionOk="0">
                  <a:moveTo>
                    <a:pt x="418" y="1"/>
                  </a:moveTo>
                  <a:cubicBezTo>
                    <a:pt x="382" y="1"/>
                    <a:pt x="346" y="6"/>
                    <a:pt x="311" y="18"/>
                  </a:cubicBezTo>
                  <a:cubicBezTo>
                    <a:pt x="26" y="114"/>
                    <a:pt x="1" y="505"/>
                    <a:pt x="270" y="637"/>
                  </a:cubicBezTo>
                  <a:cubicBezTo>
                    <a:pt x="320" y="662"/>
                    <a:pt x="370" y="673"/>
                    <a:pt x="419" y="673"/>
                  </a:cubicBezTo>
                  <a:cubicBezTo>
                    <a:pt x="633" y="673"/>
                    <a:pt x="814" y="459"/>
                    <a:pt x="736" y="229"/>
                  </a:cubicBezTo>
                  <a:cubicBezTo>
                    <a:pt x="688" y="88"/>
                    <a:pt x="558" y="1"/>
                    <a:pt x="4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10"/>
            <p:cNvSpPr/>
            <p:nvPr/>
          </p:nvSpPr>
          <p:spPr>
            <a:xfrm>
              <a:off x="4213225" y="1105025"/>
              <a:ext cx="6850" cy="5650"/>
            </a:xfrm>
            <a:custGeom>
              <a:avLst/>
              <a:gdLst/>
              <a:ahLst/>
              <a:cxnLst/>
              <a:rect l="l" t="t" r="r" b="b"/>
              <a:pathLst>
                <a:path w="274" h="226" extrusionOk="0">
                  <a:moveTo>
                    <a:pt x="140" y="0"/>
                  </a:moveTo>
                  <a:cubicBezTo>
                    <a:pt x="129" y="0"/>
                    <a:pt x="117" y="2"/>
                    <a:pt x="105" y="6"/>
                  </a:cubicBezTo>
                  <a:cubicBezTo>
                    <a:pt x="9" y="38"/>
                    <a:pt x="0" y="170"/>
                    <a:pt x="90" y="214"/>
                  </a:cubicBezTo>
                  <a:cubicBezTo>
                    <a:pt x="107" y="222"/>
                    <a:pt x="124" y="226"/>
                    <a:pt x="141" y="226"/>
                  </a:cubicBezTo>
                  <a:cubicBezTo>
                    <a:pt x="213" y="226"/>
                    <a:pt x="274" y="154"/>
                    <a:pt x="247" y="77"/>
                  </a:cubicBezTo>
                  <a:cubicBezTo>
                    <a:pt x="231" y="30"/>
                    <a:pt x="187" y="0"/>
                    <a:pt x="1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10"/>
            <p:cNvSpPr/>
            <p:nvPr/>
          </p:nvSpPr>
          <p:spPr>
            <a:xfrm>
              <a:off x="3887925" y="1382450"/>
              <a:ext cx="6850" cy="5650"/>
            </a:xfrm>
            <a:custGeom>
              <a:avLst/>
              <a:gdLst/>
              <a:ahLst/>
              <a:cxnLst/>
              <a:rect l="l" t="t" r="r" b="b"/>
              <a:pathLst>
                <a:path w="274" h="226" extrusionOk="0">
                  <a:moveTo>
                    <a:pt x="141" y="0"/>
                  </a:moveTo>
                  <a:cubicBezTo>
                    <a:pt x="129" y="0"/>
                    <a:pt x="117" y="2"/>
                    <a:pt x="106" y="6"/>
                  </a:cubicBezTo>
                  <a:cubicBezTo>
                    <a:pt x="9" y="38"/>
                    <a:pt x="0" y="170"/>
                    <a:pt x="91" y="214"/>
                  </a:cubicBezTo>
                  <a:cubicBezTo>
                    <a:pt x="107" y="222"/>
                    <a:pt x="125" y="226"/>
                    <a:pt x="141" y="226"/>
                  </a:cubicBezTo>
                  <a:cubicBezTo>
                    <a:pt x="213" y="226"/>
                    <a:pt x="274" y="154"/>
                    <a:pt x="247" y="77"/>
                  </a:cubicBezTo>
                  <a:cubicBezTo>
                    <a:pt x="231" y="30"/>
                    <a:pt x="188" y="0"/>
                    <a:pt x="1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10"/>
            <p:cNvSpPr/>
            <p:nvPr/>
          </p:nvSpPr>
          <p:spPr>
            <a:xfrm>
              <a:off x="3757450" y="1435575"/>
              <a:ext cx="16975" cy="14050"/>
            </a:xfrm>
            <a:custGeom>
              <a:avLst/>
              <a:gdLst/>
              <a:ahLst/>
              <a:cxnLst/>
              <a:rect l="l" t="t" r="r" b="b"/>
              <a:pathLst>
                <a:path w="679" h="562" extrusionOk="0">
                  <a:moveTo>
                    <a:pt x="349" y="1"/>
                  </a:moveTo>
                  <a:cubicBezTo>
                    <a:pt x="319" y="1"/>
                    <a:pt x="289" y="5"/>
                    <a:pt x="259" y="16"/>
                  </a:cubicBezTo>
                  <a:cubicBezTo>
                    <a:pt x="22" y="95"/>
                    <a:pt x="1" y="421"/>
                    <a:pt x="225" y="531"/>
                  </a:cubicBezTo>
                  <a:cubicBezTo>
                    <a:pt x="267" y="552"/>
                    <a:pt x="309" y="561"/>
                    <a:pt x="350" y="561"/>
                  </a:cubicBezTo>
                  <a:cubicBezTo>
                    <a:pt x="529" y="561"/>
                    <a:pt x="679" y="383"/>
                    <a:pt x="614" y="191"/>
                  </a:cubicBezTo>
                  <a:cubicBezTo>
                    <a:pt x="573" y="74"/>
                    <a:pt x="465" y="1"/>
                    <a:pt x="3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10"/>
            <p:cNvSpPr/>
            <p:nvPr/>
          </p:nvSpPr>
          <p:spPr>
            <a:xfrm>
              <a:off x="3783150" y="1294425"/>
              <a:ext cx="13575" cy="11225"/>
            </a:xfrm>
            <a:custGeom>
              <a:avLst/>
              <a:gdLst/>
              <a:ahLst/>
              <a:cxnLst/>
              <a:rect l="l" t="t" r="r" b="b"/>
              <a:pathLst>
                <a:path w="543" h="449" extrusionOk="0">
                  <a:moveTo>
                    <a:pt x="278" y="0"/>
                  </a:moveTo>
                  <a:cubicBezTo>
                    <a:pt x="254" y="0"/>
                    <a:pt x="230" y="4"/>
                    <a:pt x="207" y="12"/>
                  </a:cubicBezTo>
                  <a:cubicBezTo>
                    <a:pt x="17" y="76"/>
                    <a:pt x="1" y="336"/>
                    <a:pt x="180" y="425"/>
                  </a:cubicBezTo>
                  <a:cubicBezTo>
                    <a:pt x="213" y="441"/>
                    <a:pt x="246" y="448"/>
                    <a:pt x="279" y="448"/>
                  </a:cubicBezTo>
                  <a:cubicBezTo>
                    <a:pt x="422" y="448"/>
                    <a:pt x="542" y="306"/>
                    <a:pt x="491" y="151"/>
                  </a:cubicBezTo>
                  <a:cubicBezTo>
                    <a:pt x="458" y="59"/>
                    <a:pt x="371" y="0"/>
                    <a:pt x="27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10"/>
            <p:cNvSpPr/>
            <p:nvPr/>
          </p:nvSpPr>
          <p:spPr>
            <a:xfrm>
              <a:off x="3958500" y="1216575"/>
              <a:ext cx="27100" cy="22425"/>
            </a:xfrm>
            <a:custGeom>
              <a:avLst/>
              <a:gdLst/>
              <a:ahLst/>
              <a:cxnLst/>
              <a:rect l="l" t="t" r="r" b="b"/>
              <a:pathLst>
                <a:path w="1084" h="897" extrusionOk="0">
                  <a:moveTo>
                    <a:pt x="554" y="0"/>
                  </a:moveTo>
                  <a:cubicBezTo>
                    <a:pt x="507" y="0"/>
                    <a:pt x="459" y="8"/>
                    <a:pt x="412" y="23"/>
                  </a:cubicBezTo>
                  <a:cubicBezTo>
                    <a:pt x="33" y="153"/>
                    <a:pt x="0" y="673"/>
                    <a:pt x="358" y="848"/>
                  </a:cubicBezTo>
                  <a:cubicBezTo>
                    <a:pt x="424" y="882"/>
                    <a:pt x="492" y="896"/>
                    <a:pt x="558" y="896"/>
                  </a:cubicBezTo>
                  <a:cubicBezTo>
                    <a:pt x="844" y="896"/>
                    <a:pt x="1084" y="611"/>
                    <a:pt x="979" y="304"/>
                  </a:cubicBezTo>
                  <a:cubicBezTo>
                    <a:pt x="915" y="117"/>
                    <a:pt x="740"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10"/>
            <p:cNvSpPr/>
            <p:nvPr/>
          </p:nvSpPr>
          <p:spPr>
            <a:xfrm>
              <a:off x="4033975" y="1223975"/>
              <a:ext cx="13600" cy="11225"/>
            </a:xfrm>
            <a:custGeom>
              <a:avLst/>
              <a:gdLst/>
              <a:ahLst/>
              <a:cxnLst/>
              <a:rect l="l" t="t" r="r" b="b"/>
              <a:pathLst>
                <a:path w="544" h="449" extrusionOk="0">
                  <a:moveTo>
                    <a:pt x="279" y="1"/>
                  </a:moveTo>
                  <a:cubicBezTo>
                    <a:pt x="255" y="1"/>
                    <a:pt x="231" y="5"/>
                    <a:pt x="207" y="13"/>
                  </a:cubicBezTo>
                  <a:cubicBezTo>
                    <a:pt x="19" y="76"/>
                    <a:pt x="1" y="338"/>
                    <a:pt x="180" y="425"/>
                  </a:cubicBezTo>
                  <a:cubicBezTo>
                    <a:pt x="213" y="441"/>
                    <a:pt x="247" y="449"/>
                    <a:pt x="279" y="449"/>
                  </a:cubicBezTo>
                  <a:cubicBezTo>
                    <a:pt x="423" y="449"/>
                    <a:pt x="543" y="306"/>
                    <a:pt x="491" y="153"/>
                  </a:cubicBezTo>
                  <a:cubicBezTo>
                    <a:pt x="460" y="60"/>
                    <a:pt x="373" y="1"/>
                    <a:pt x="2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10"/>
            <p:cNvSpPr/>
            <p:nvPr/>
          </p:nvSpPr>
          <p:spPr>
            <a:xfrm>
              <a:off x="4022025" y="1361500"/>
              <a:ext cx="32375" cy="30800"/>
            </a:xfrm>
            <a:custGeom>
              <a:avLst/>
              <a:gdLst/>
              <a:ahLst/>
              <a:cxnLst/>
              <a:rect l="l" t="t" r="r" b="b"/>
              <a:pathLst>
                <a:path w="1295" h="1232" extrusionOk="0">
                  <a:moveTo>
                    <a:pt x="631" y="0"/>
                  </a:moveTo>
                  <a:cubicBezTo>
                    <a:pt x="565" y="0"/>
                    <a:pt x="499" y="11"/>
                    <a:pt x="434" y="33"/>
                  </a:cubicBezTo>
                  <a:cubicBezTo>
                    <a:pt x="198" y="114"/>
                    <a:pt x="34" y="327"/>
                    <a:pt x="17" y="577"/>
                  </a:cubicBezTo>
                  <a:cubicBezTo>
                    <a:pt x="1" y="825"/>
                    <a:pt x="136" y="1058"/>
                    <a:pt x="360" y="1169"/>
                  </a:cubicBezTo>
                  <a:cubicBezTo>
                    <a:pt x="446" y="1211"/>
                    <a:pt x="538" y="1232"/>
                    <a:pt x="630" y="1232"/>
                  </a:cubicBezTo>
                  <a:cubicBezTo>
                    <a:pt x="777" y="1232"/>
                    <a:pt x="922" y="1179"/>
                    <a:pt x="1038" y="1079"/>
                  </a:cubicBezTo>
                  <a:cubicBezTo>
                    <a:pt x="1224" y="915"/>
                    <a:pt x="1295" y="653"/>
                    <a:pt x="1215" y="419"/>
                  </a:cubicBezTo>
                  <a:cubicBezTo>
                    <a:pt x="1128" y="161"/>
                    <a:pt x="887" y="0"/>
                    <a:pt x="6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10"/>
            <p:cNvSpPr/>
            <p:nvPr/>
          </p:nvSpPr>
          <p:spPr>
            <a:xfrm>
              <a:off x="5428875" y="1675375"/>
              <a:ext cx="16375" cy="14000"/>
            </a:xfrm>
            <a:custGeom>
              <a:avLst/>
              <a:gdLst/>
              <a:ahLst/>
              <a:cxnLst/>
              <a:rect l="l" t="t" r="r" b="b"/>
              <a:pathLst>
                <a:path w="655" h="560" extrusionOk="0">
                  <a:moveTo>
                    <a:pt x="375" y="1"/>
                  </a:moveTo>
                  <a:cubicBezTo>
                    <a:pt x="125" y="1"/>
                    <a:pt x="1" y="302"/>
                    <a:pt x="177" y="477"/>
                  </a:cubicBezTo>
                  <a:cubicBezTo>
                    <a:pt x="234" y="534"/>
                    <a:pt x="304" y="560"/>
                    <a:pt x="373" y="560"/>
                  </a:cubicBezTo>
                  <a:cubicBezTo>
                    <a:pt x="517" y="560"/>
                    <a:pt x="655" y="448"/>
                    <a:pt x="655" y="281"/>
                  </a:cubicBezTo>
                  <a:cubicBezTo>
                    <a:pt x="655" y="126"/>
                    <a:pt x="530" y="1"/>
                    <a:pt x="3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10"/>
            <p:cNvSpPr/>
            <p:nvPr/>
          </p:nvSpPr>
          <p:spPr>
            <a:xfrm>
              <a:off x="2902475" y="1280850"/>
              <a:ext cx="25050" cy="21650"/>
            </a:xfrm>
            <a:custGeom>
              <a:avLst/>
              <a:gdLst/>
              <a:ahLst/>
              <a:cxnLst/>
              <a:rect l="l" t="t" r="r" b="b"/>
              <a:pathLst>
                <a:path w="1002" h="866" extrusionOk="0">
                  <a:moveTo>
                    <a:pt x="493" y="0"/>
                  </a:moveTo>
                  <a:cubicBezTo>
                    <a:pt x="340" y="0"/>
                    <a:pt x="188" y="78"/>
                    <a:pt x="108" y="239"/>
                  </a:cubicBezTo>
                  <a:cubicBezTo>
                    <a:pt x="1" y="452"/>
                    <a:pt x="87" y="712"/>
                    <a:pt x="300" y="819"/>
                  </a:cubicBezTo>
                  <a:cubicBezTo>
                    <a:pt x="365" y="851"/>
                    <a:pt x="430" y="866"/>
                    <a:pt x="494" y="866"/>
                  </a:cubicBezTo>
                  <a:cubicBezTo>
                    <a:pt x="769" y="866"/>
                    <a:pt x="1002" y="593"/>
                    <a:pt x="904" y="296"/>
                  </a:cubicBezTo>
                  <a:cubicBezTo>
                    <a:pt x="839" y="101"/>
                    <a:pt x="666" y="0"/>
                    <a:pt x="4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10"/>
            <p:cNvSpPr/>
            <p:nvPr/>
          </p:nvSpPr>
          <p:spPr>
            <a:xfrm>
              <a:off x="2468450" y="1399450"/>
              <a:ext cx="51575" cy="46525"/>
            </a:xfrm>
            <a:custGeom>
              <a:avLst/>
              <a:gdLst/>
              <a:ahLst/>
              <a:cxnLst/>
              <a:rect l="l" t="t" r="r" b="b"/>
              <a:pathLst>
                <a:path w="2063" h="1861" extrusionOk="0">
                  <a:moveTo>
                    <a:pt x="1061" y="0"/>
                  </a:moveTo>
                  <a:cubicBezTo>
                    <a:pt x="712" y="0"/>
                    <a:pt x="389" y="198"/>
                    <a:pt x="230" y="515"/>
                  </a:cubicBezTo>
                  <a:cubicBezTo>
                    <a:pt x="0" y="974"/>
                    <a:pt x="187" y="1533"/>
                    <a:pt x="645" y="1763"/>
                  </a:cubicBezTo>
                  <a:cubicBezTo>
                    <a:pt x="777" y="1829"/>
                    <a:pt x="919" y="1861"/>
                    <a:pt x="1061" y="1861"/>
                  </a:cubicBezTo>
                  <a:cubicBezTo>
                    <a:pt x="1280" y="1861"/>
                    <a:pt x="1497" y="1783"/>
                    <a:pt x="1670" y="1633"/>
                  </a:cubicBezTo>
                  <a:cubicBezTo>
                    <a:pt x="1954" y="1387"/>
                    <a:pt x="2062" y="995"/>
                    <a:pt x="1944" y="637"/>
                  </a:cubicBezTo>
                  <a:cubicBezTo>
                    <a:pt x="1825" y="281"/>
                    <a:pt x="1503" y="30"/>
                    <a:pt x="1128" y="3"/>
                  </a:cubicBezTo>
                  <a:cubicBezTo>
                    <a:pt x="1105" y="1"/>
                    <a:pt x="1083" y="0"/>
                    <a:pt x="106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10"/>
            <p:cNvSpPr/>
            <p:nvPr/>
          </p:nvSpPr>
          <p:spPr>
            <a:xfrm>
              <a:off x="2734750" y="1316725"/>
              <a:ext cx="38875" cy="36800"/>
            </a:xfrm>
            <a:custGeom>
              <a:avLst/>
              <a:gdLst/>
              <a:ahLst/>
              <a:cxnLst/>
              <a:rect l="l" t="t" r="r" b="b"/>
              <a:pathLst>
                <a:path w="1555" h="1472" extrusionOk="0">
                  <a:moveTo>
                    <a:pt x="742" y="1"/>
                  </a:moveTo>
                  <a:cubicBezTo>
                    <a:pt x="642" y="1"/>
                    <a:pt x="541" y="21"/>
                    <a:pt x="445" y="64"/>
                  </a:cubicBezTo>
                  <a:cubicBezTo>
                    <a:pt x="173" y="184"/>
                    <a:pt x="0" y="456"/>
                    <a:pt x="6" y="753"/>
                  </a:cubicBezTo>
                  <a:cubicBezTo>
                    <a:pt x="14" y="1051"/>
                    <a:pt x="199" y="1316"/>
                    <a:pt x="477" y="1422"/>
                  </a:cubicBezTo>
                  <a:cubicBezTo>
                    <a:pt x="563" y="1455"/>
                    <a:pt x="653" y="1472"/>
                    <a:pt x="743" y="1472"/>
                  </a:cubicBezTo>
                  <a:cubicBezTo>
                    <a:pt x="940" y="1472"/>
                    <a:pt x="1133" y="1392"/>
                    <a:pt x="1275" y="1243"/>
                  </a:cubicBezTo>
                  <a:cubicBezTo>
                    <a:pt x="1555" y="950"/>
                    <a:pt x="1544" y="484"/>
                    <a:pt x="1249" y="205"/>
                  </a:cubicBezTo>
                  <a:cubicBezTo>
                    <a:pt x="1110" y="71"/>
                    <a:pt x="927" y="1"/>
                    <a:pt x="7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10"/>
            <p:cNvSpPr/>
            <p:nvPr/>
          </p:nvSpPr>
          <p:spPr>
            <a:xfrm>
              <a:off x="2834325" y="1735650"/>
              <a:ext cx="48600" cy="45975"/>
            </a:xfrm>
            <a:custGeom>
              <a:avLst/>
              <a:gdLst/>
              <a:ahLst/>
              <a:cxnLst/>
              <a:rect l="l" t="t" r="r" b="b"/>
              <a:pathLst>
                <a:path w="1944" h="1839" extrusionOk="0">
                  <a:moveTo>
                    <a:pt x="928" y="0"/>
                  </a:moveTo>
                  <a:cubicBezTo>
                    <a:pt x="802" y="0"/>
                    <a:pt x="676" y="26"/>
                    <a:pt x="557" y="79"/>
                  </a:cubicBezTo>
                  <a:cubicBezTo>
                    <a:pt x="217" y="229"/>
                    <a:pt x="0" y="569"/>
                    <a:pt x="9" y="940"/>
                  </a:cubicBezTo>
                  <a:cubicBezTo>
                    <a:pt x="18" y="1313"/>
                    <a:pt x="250" y="1642"/>
                    <a:pt x="597" y="1777"/>
                  </a:cubicBezTo>
                  <a:cubicBezTo>
                    <a:pt x="704" y="1819"/>
                    <a:pt x="816" y="1839"/>
                    <a:pt x="927" y="1839"/>
                  </a:cubicBezTo>
                  <a:cubicBezTo>
                    <a:pt x="1174" y="1839"/>
                    <a:pt x="1416" y="1739"/>
                    <a:pt x="1594" y="1553"/>
                  </a:cubicBezTo>
                  <a:cubicBezTo>
                    <a:pt x="1944" y="1187"/>
                    <a:pt x="1930" y="605"/>
                    <a:pt x="1564" y="255"/>
                  </a:cubicBezTo>
                  <a:cubicBezTo>
                    <a:pt x="1389" y="88"/>
                    <a:pt x="1160" y="0"/>
                    <a:pt x="9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10"/>
            <p:cNvSpPr/>
            <p:nvPr/>
          </p:nvSpPr>
          <p:spPr>
            <a:xfrm>
              <a:off x="2900500" y="1534325"/>
              <a:ext cx="27875" cy="23875"/>
            </a:xfrm>
            <a:custGeom>
              <a:avLst/>
              <a:gdLst/>
              <a:ahLst/>
              <a:cxnLst/>
              <a:rect l="l" t="t" r="r" b="b"/>
              <a:pathLst>
                <a:path w="1115" h="955" extrusionOk="0">
                  <a:moveTo>
                    <a:pt x="638" y="1"/>
                  </a:moveTo>
                  <a:cubicBezTo>
                    <a:pt x="212" y="1"/>
                    <a:pt x="0" y="513"/>
                    <a:pt x="299" y="814"/>
                  </a:cubicBezTo>
                  <a:cubicBezTo>
                    <a:pt x="397" y="911"/>
                    <a:pt x="516" y="954"/>
                    <a:pt x="633" y="954"/>
                  </a:cubicBezTo>
                  <a:cubicBezTo>
                    <a:pt x="878" y="954"/>
                    <a:pt x="1113" y="764"/>
                    <a:pt x="1114" y="477"/>
                  </a:cubicBezTo>
                  <a:cubicBezTo>
                    <a:pt x="1114" y="214"/>
                    <a:pt x="901" y="1"/>
                    <a:pt x="6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10"/>
            <p:cNvSpPr/>
            <p:nvPr/>
          </p:nvSpPr>
          <p:spPr>
            <a:xfrm>
              <a:off x="3042125" y="1524400"/>
              <a:ext cx="9300" cy="7975"/>
            </a:xfrm>
            <a:custGeom>
              <a:avLst/>
              <a:gdLst/>
              <a:ahLst/>
              <a:cxnLst/>
              <a:rect l="l" t="t" r="r" b="b"/>
              <a:pathLst>
                <a:path w="372" h="319" extrusionOk="0">
                  <a:moveTo>
                    <a:pt x="212" y="1"/>
                  </a:moveTo>
                  <a:cubicBezTo>
                    <a:pt x="71" y="1"/>
                    <a:pt x="0" y="172"/>
                    <a:pt x="99" y="271"/>
                  </a:cubicBezTo>
                  <a:cubicBezTo>
                    <a:pt x="132" y="304"/>
                    <a:pt x="172" y="319"/>
                    <a:pt x="211" y="319"/>
                  </a:cubicBezTo>
                  <a:cubicBezTo>
                    <a:pt x="293" y="319"/>
                    <a:pt x="372" y="255"/>
                    <a:pt x="372" y="159"/>
                  </a:cubicBezTo>
                  <a:cubicBezTo>
                    <a:pt x="372" y="71"/>
                    <a:pt x="301"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10"/>
            <p:cNvSpPr/>
            <p:nvPr/>
          </p:nvSpPr>
          <p:spPr>
            <a:xfrm>
              <a:off x="2478325" y="1748700"/>
              <a:ext cx="9300" cy="8000"/>
            </a:xfrm>
            <a:custGeom>
              <a:avLst/>
              <a:gdLst/>
              <a:ahLst/>
              <a:cxnLst/>
              <a:rect l="l" t="t" r="r" b="b"/>
              <a:pathLst>
                <a:path w="372" h="320" extrusionOk="0">
                  <a:moveTo>
                    <a:pt x="214" y="0"/>
                  </a:moveTo>
                  <a:cubicBezTo>
                    <a:pt x="71" y="0"/>
                    <a:pt x="1" y="172"/>
                    <a:pt x="101" y="272"/>
                  </a:cubicBezTo>
                  <a:cubicBezTo>
                    <a:pt x="134" y="305"/>
                    <a:pt x="173" y="319"/>
                    <a:pt x="212" y="319"/>
                  </a:cubicBezTo>
                  <a:cubicBezTo>
                    <a:pt x="294" y="319"/>
                    <a:pt x="372" y="255"/>
                    <a:pt x="372" y="160"/>
                  </a:cubicBezTo>
                  <a:cubicBezTo>
                    <a:pt x="372" y="73"/>
                    <a:pt x="301" y="0"/>
                    <a:pt x="2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10"/>
            <p:cNvSpPr/>
            <p:nvPr/>
          </p:nvSpPr>
          <p:spPr>
            <a:xfrm>
              <a:off x="2375750" y="1583975"/>
              <a:ext cx="18575" cy="15875"/>
            </a:xfrm>
            <a:custGeom>
              <a:avLst/>
              <a:gdLst/>
              <a:ahLst/>
              <a:cxnLst/>
              <a:rect l="l" t="t" r="r" b="b"/>
              <a:pathLst>
                <a:path w="743" h="635" extrusionOk="0">
                  <a:moveTo>
                    <a:pt x="428" y="0"/>
                  </a:moveTo>
                  <a:cubicBezTo>
                    <a:pt x="427" y="0"/>
                    <a:pt x="427" y="0"/>
                    <a:pt x="426" y="0"/>
                  </a:cubicBezTo>
                  <a:cubicBezTo>
                    <a:pt x="143" y="0"/>
                    <a:pt x="0" y="341"/>
                    <a:pt x="202" y="541"/>
                  </a:cubicBezTo>
                  <a:cubicBezTo>
                    <a:pt x="266" y="606"/>
                    <a:pt x="346" y="635"/>
                    <a:pt x="424" y="635"/>
                  </a:cubicBezTo>
                  <a:cubicBezTo>
                    <a:pt x="587" y="635"/>
                    <a:pt x="743" y="508"/>
                    <a:pt x="743" y="317"/>
                  </a:cubicBezTo>
                  <a:cubicBezTo>
                    <a:pt x="743" y="142"/>
                    <a:pt x="603"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10"/>
            <p:cNvSpPr/>
            <p:nvPr/>
          </p:nvSpPr>
          <p:spPr>
            <a:xfrm>
              <a:off x="2647150" y="1562100"/>
              <a:ext cx="33050" cy="31800"/>
            </a:xfrm>
            <a:custGeom>
              <a:avLst/>
              <a:gdLst/>
              <a:ahLst/>
              <a:cxnLst/>
              <a:rect l="l" t="t" r="r" b="b"/>
              <a:pathLst>
                <a:path w="1322" h="1272" extrusionOk="0">
                  <a:moveTo>
                    <a:pt x="686" y="0"/>
                  </a:moveTo>
                  <a:cubicBezTo>
                    <a:pt x="429" y="0"/>
                    <a:pt x="198" y="155"/>
                    <a:pt x="100" y="393"/>
                  </a:cubicBezTo>
                  <a:cubicBezTo>
                    <a:pt x="1" y="630"/>
                    <a:pt x="56" y="904"/>
                    <a:pt x="237" y="1085"/>
                  </a:cubicBezTo>
                  <a:cubicBezTo>
                    <a:pt x="358" y="1207"/>
                    <a:pt x="520" y="1271"/>
                    <a:pt x="685" y="1271"/>
                  </a:cubicBezTo>
                  <a:cubicBezTo>
                    <a:pt x="768" y="1271"/>
                    <a:pt x="851" y="1255"/>
                    <a:pt x="930" y="1222"/>
                  </a:cubicBezTo>
                  <a:cubicBezTo>
                    <a:pt x="1167" y="1125"/>
                    <a:pt x="1322" y="893"/>
                    <a:pt x="1322" y="636"/>
                  </a:cubicBezTo>
                  <a:cubicBezTo>
                    <a:pt x="1322" y="286"/>
                    <a:pt x="1038" y="0"/>
                    <a:pt x="6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10"/>
            <p:cNvSpPr/>
            <p:nvPr/>
          </p:nvSpPr>
          <p:spPr>
            <a:xfrm>
              <a:off x="2745000" y="1603800"/>
              <a:ext cx="18600" cy="15925"/>
            </a:xfrm>
            <a:custGeom>
              <a:avLst/>
              <a:gdLst/>
              <a:ahLst/>
              <a:cxnLst/>
              <a:rect l="l" t="t" r="r" b="b"/>
              <a:pathLst>
                <a:path w="744" h="637" extrusionOk="0">
                  <a:moveTo>
                    <a:pt x="425" y="1"/>
                  </a:moveTo>
                  <a:cubicBezTo>
                    <a:pt x="142" y="1"/>
                    <a:pt x="1" y="343"/>
                    <a:pt x="201" y="543"/>
                  </a:cubicBezTo>
                  <a:cubicBezTo>
                    <a:pt x="265" y="608"/>
                    <a:pt x="345" y="637"/>
                    <a:pt x="423" y="637"/>
                  </a:cubicBezTo>
                  <a:cubicBezTo>
                    <a:pt x="586" y="637"/>
                    <a:pt x="743" y="510"/>
                    <a:pt x="743" y="318"/>
                  </a:cubicBezTo>
                  <a:cubicBezTo>
                    <a:pt x="743" y="142"/>
                    <a:pt x="600" y="1"/>
                    <a:pt x="4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10"/>
            <p:cNvSpPr/>
            <p:nvPr/>
          </p:nvSpPr>
          <p:spPr>
            <a:xfrm>
              <a:off x="2660600" y="1786425"/>
              <a:ext cx="45425" cy="43700"/>
            </a:xfrm>
            <a:custGeom>
              <a:avLst/>
              <a:gdLst/>
              <a:ahLst/>
              <a:cxnLst/>
              <a:rect l="l" t="t" r="r" b="b"/>
              <a:pathLst>
                <a:path w="1817" h="1748" extrusionOk="0">
                  <a:moveTo>
                    <a:pt x="943" y="0"/>
                  </a:moveTo>
                  <a:cubicBezTo>
                    <a:pt x="589" y="0"/>
                    <a:pt x="271" y="214"/>
                    <a:pt x="136" y="540"/>
                  </a:cubicBezTo>
                  <a:cubicBezTo>
                    <a:pt x="1" y="866"/>
                    <a:pt x="74" y="1242"/>
                    <a:pt x="326" y="1491"/>
                  </a:cubicBezTo>
                  <a:cubicBezTo>
                    <a:pt x="492" y="1658"/>
                    <a:pt x="716" y="1747"/>
                    <a:pt x="943" y="1747"/>
                  </a:cubicBezTo>
                  <a:cubicBezTo>
                    <a:pt x="1056" y="1747"/>
                    <a:pt x="1169" y="1726"/>
                    <a:pt x="1277" y="1681"/>
                  </a:cubicBezTo>
                  <a:cubicBezTo>
                    <a:pt x="1603" y="1546"/>
                    <a:pt x="1817" y="1227"/>
                    <a:pt x="1817" y="874"/>
                  </a:cubicBezTo>
                  <a:cubicBezTo>
                    <a:pt x="1817" y="391"/>
                    <a:pt x="1424" y="0"/>
                    <a:pt x="9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10"/>
            <p:cNvSpPr/>
            <p:nvPr/>
          </p:nvSpPr>
          <p:spPr>
            <a:xfrm>
              <a:off x="2605375" y="1953175"/>
              <a:ext cx="23200" cy="19900"/>
            </a:xfrm>
            <a:custGeom>
              <a:avLst/>
              <a:gdLst/>
              <a:ahLst/>
              <a:cxnLst/>
              <a:rect l="l" t="t" r="r" b="b"/>
              <a:pathLst>
                <a:path w="928" h="796" extrusionOk="0">
                  <a:moveTo>
                    <a:pt x="531" y="1"/>
                  </a:moveTo>
                  <a:cubicBezTo>
                    <a:pt x="178" y="1"/>
                    <a:pt x="0" y="428"/>
                    <a:pt x="250" y="679"/>
                  </a:cubicBezTo>
                  <a:cubicBezTo>
                    <a:pt x="331" y="759"/>
                    <a:pt x="430" y="795"/>
                    <a:pt x="528" y="795"/>
                  </a:cubicBezTo>
                  <a:cubicBezTo>
                    <a:pt x="732" y="795"/>
                    <a:pt x="928" y="637"/>
                    <a:pt x="928" y="398"/>
                  </a:cubicBezTo>
                  <a:cubicBezTo>
                    <a:pt x="928" y="178"/>
                    <a:pt x="750" y="1"/>
                    <a:pt x="53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10"/>
            <p:cNvSpPr/>
            <p:nvPr/>
          </p:nvSpPr>
          <p:spPr>
            <a:xfrm>
              <a:off x="3436325" y="1419300"/>
              <a:ext cx="26750" cy="22900"/>
            </a:xfrm>
            <a:custGeom>
              <a:avLst/>
              <a:gdLst/>
              <a:ahLst/>
              <a:cxnLst/>
              <a:rect l="l" t="t" r="r" b="b"/>
              <a:pathLst>
                <a:path w="1070" h="916" extrusionOk="0">
                  <a:moveTo>
                    <a:pt x="611" y="1"/>
                  </a:moveTo>
                  <a:cubicBezTo>
                    <a:pt x="204" y="1"/>
                    <a:pt x="1" y="494"/>
                    <a:pt x="288" y="781"/>
                  </a:cubicBezTo>
                  <a:cubicBezTo>
                    <a:pt x="381" y="874"/>
                    <a:pt x="496" y="916"/>
                    <a:pt x="608" y="916"/>
                  </a:cubicBezTo>
                  <a:cubicBezTo>
                    <a:pt x="844" y="916"/>
                    <a:pt x="1069" y="733"/>
                    <a:pt x="1069" y="458"/>
                  </a:cubicBezTo>
                  <a:cubicBezTo>
                    <a:pt x="1069" y="205"/>
                    <a:pt x="863"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10"/>
            <p:cNvSpPr/>
            <p:nvPr/>
          </p:nvSpPr>
          <p:spPr>
            <a:xfrm>
              <a:off x="3282725" y="1630675"/>
              <a:ext cx="22300" cy="19075"/>
            </a:xfrm>
            <a:custGeom>
              <a:avLst/>
              <a:gdLst/>
              <a:ahLst/>
              <a:cxnLst/>
              <a:rect l="l" t="t" r="r" b="b"/>
              <a:pathLst>
                <a:path w="892" h="763" extrusionOk="0">
                  <a:moveTo>
                    <a:pt x="510" y="0"/>
                  </a:moveTo>
                  <a:cubicBezTo>
                    <a:pt x="172" y="0"/>
                    <a:pt x="0" y="411"/>
                    <a:pt x="241" y="650"/>
                  </a:cubicBezTo>
                  <a:cubicBezTo>
                    <a:pt x="319" y="727"/>
                    <a:pt x="414" y="762"/>
                    <a:pt x="508" y="762"/>
                  </a:cubicBezTo>
                  <a:cubicBezTo>
                    <a:pt x="704" y="762"/>
                    <a:pt x="892" y="610"/>
                    <a:pt x="892" y="381"/>
                  </a:cubicBezTo>
                  <a:cubicBezTo>
                    <a:pt x="892" y="170"/>
                    <a:pt x="720" y="0"/>
                    <a:pt x="5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10"/>
            <p:cNvSpPr/>
            <p:nvPr/>
          </p:nvSpPr>
          <p:spPr>
            <a:xfrm>
              <a:off x="3770200" y="1651600"/>
              <a:ext cx="8925" cy="7650"/>
            </a:xfrm>
            <a:custGeom>
              <a:avLst/>
              <a:gdLst/>
              <a:ahLst/>
              <a:cxnLst/>
              <a:rect l="l" t="t" r="r" b="b"/>
              <a:pathLst>
                <a:path w="357" h="306" extrusionOk="0">
                  <a:moveTo>
                    <a:pt x="205" y="1"/>
                  </a:moveTo>
                  <a:cubicBezTo>
                    <a:pt x="69" y="1"/>
                    <a:pt x="0" y="164"/>
                    <a:pt x="96" y="261"/>
                  </a:cubicBezTo>
                  <a:cubicBezTo>
                    <a:pt x="128" y="292"/>
                    <a:pt x="166" y="306"/>
                    <a:pt x="204" y="306"/>
                  </a:cubicBezTo>
                  <a:cubicBezTo>
                    <a:pt x="282" y="306"/>
                    <a:pt x="357" y="245"/>
                    <a:pt x="357" y="154"/>
                  </a:cubicBezTo>
                  <a:cubicBezTo>
                    <a:pt x="357" y="70"/>
                    <a:pt x="289" y="1"/>
                    <a:pt x="20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10"/>
            <p:cNvSpPr/>
            <p:nvPr/>
          </p:nvSpPr>
          <p:spPr>
            <a:xfrm>
              <a:off x="3709275" y="1868675"/>
              <a:ext cx="8950" cy="7650"/>
            </a:xfrm>
            <a:custGeom>
              <a:avLst/>
              <a:gdLst/>
              <a:ahLst/>
              <a:cxnLst/>
              <a:rect l="l" t="t" r="r" b="b"/>
              <a:pathLst>
                <a:path w="358" h="306" extrusionOk="0">
                  <a:moveTo>
                    <a:pt x="204" y="1"/>
                  </a:moveTo>
                  <a:cubicBezTo>
                    <a:pt x="68" y="1"/>
                    <a:pt x="1" y="164"/>
                    <a:pt x="97" y="261"/>
                  </a:cubicBezTo>
                  <a:cubicBezTo>
                    <a:pt x="128" y="292"/>
                    <a:pt x="166" y="306"/>
                    <a:pt x="203" y="306"/>
                  </a:cubicBezTo>
                  <a:cubicBezTo>
                    <a:pt x="281" y="306"/>
                    <a:pt x="357" y="245"/>
                    <a:pt x="357" y="152"/>
                  </a:cubicBezTo>
                  <a:cubicBezTo>
                    <a:pt x="357" y="68"/>
                    <a:pt x="288" y="1"/>
                    <a:pt x="20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10"/>
            <p:cNvSpPr/>
            <p:nvPr/>
          </p:nvSpPr>
          <p:spPr>
            <a:xfrm>
              <a:off x="4309025" y="1583050"/>
              <a:ext cx="22325" cy="19100"/>
            </a:xfrm>
            <a:custGeom>
              <a:avLst/>
              <a:gdLst/>
              <a:ahLst/>
              <a:cxnLst/>
              <a:rect l="l" t="t" r="r" b="b"/>
              <a:pathLst>
                <a:path w="893" h="764" extrusionOk="0">
                  <a:moveTo>
                    <a:pt x="510" y="1"/>
                  </a:moveTo>
                  <a:cubicBezTo>
                    <a:pt x="171" y="1"/>
                    <a:pt x="1" y="411"/>
                    <a:pt x="241" y="652"/>
                  </a:cubicBezTo>
                  <a:cubicBezTo>
                    <a:pt x="319" y="729"/>
                    <a:pt x="414" y="763"/>
                    <a:pt x="508" y="763"/>
                  </a:cubicBezTo>
                  <a:cubicBezTo>
                    <a:pt x="704" y="763"/>
                    <a:pt x="892" y="611"/>
                    <a:pt x="892" y="381"/>
                  </a:cubicBezTo>
                  <a:cubicBezTo>
                    <a:pt x="891" y="171"/>
                    <a:pt x="721" y="1"/>
                    <a:pt x="5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10"/>
            <p:cNvSpPr/>
            <p:nvPr/>
          </p:nvSpPr>
          <p:spPr>
            <a:xfrm>
              <a:off x="4149100" y="1733475"/>
              <a:ext cx="22275" cy="19100"/>
            </a:xfrm>
            <a:custGeom>
              <a:avLst/>
              <a:gdLst/>
              <a:ahLst/>
              <a:cxnLst/>
              <a:rect l="l" t="t" r="r" b="b"/>
              <a:pathLst>
                <a:path w="891" h="764" extrusionOk="0">
                  <a:moveTo>
                    <a:pt x="511" y="1"/>
                  </a:moveTo>
                  <a:cubicBezTo>
                    <a:pt x="171" y="1"/>
                    <a:pt x="1" y="411"/>
                    <a:pt x="240" y="651"/>
                  </a:cubicBezTo>
                  <a:cubicBezTo>
                    <a:pt x="318" y="729"/>
                    <a:pt x="413" y="763"/>
                    <a:pt x="507" y="763"/>
                  </a:cubicBezTo>
                  <a:cubicBezTo>
                    <a:pt x="703" y="763"/>
                    <a:pt x="891" y="611"/>
                    <a:pt x="891" y="382"/>
                  </a:cubicBezTo>
                  <a:cubicBezTo>
                    <a:pt x="891" y="172"/>
                    <a:pt x="719" y="1"/>
                    <a:pt x="5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10"/>
            <p:cNvSpPr/>
            <p:nvPr/>
          </p:nvSpPr>
          <p:spPr>
            <a:xfrm>
              <a:off x="3477075" y="1737300"/>
              <a:ext cx="31700" cy="30475"/>
            </a:xfrm>
            <a:custGeom>
              <a:avLst/>
              <a:gdLst/>
              <a:ahLst/>
              <a:cxnLst/>
              <a:rect l="l" t="t" r="r" b="b"/>
              <a:pathLst>
                <a:path w="1268" h="1219" extrusionOk="0">
                  <a:moveTo>
                    <a:pt x="657" y="1"/>
                  </a:moveTo>
                  <a:cubicBezTo>
                    <a:pt x="410" y="1"/>
                    <a:pt x="188" y="148"/>
                    <a:pt x="95" y="377"/>
                  </a:cubicBezTo>
                  <a:cubicBezTo>
                    <a:pt x="0" y="604"/>
                    <a:pt x="53" y="867"/>
                    <a:pt x="227" y="1041"/>
                  </a:cubicBezTo>
                  <a:cubicBezTo>
                    <a:pt x="344" y="1157"/>
                    <a:pt x="499" y="1218"/>
                    <a:pt x="657" y="1218"/>
                  </a:cubicBezTo>
                  <a:cubicBezTo>
                    <a:pt x="736" y="1218"/>
                    <a:pt x="815" y="1203"/>
                    <a:pt x="890" y="1172"/>
                  </a:cubicBezTo>
                  <a:cubicBezTo>
                    <a:pt x="1118" y="1079"/>
                    <a:pt x="1267" y="856"/>
                    <a:pt x="1267" y="610"/>
                  </a:cubicBezTo>
                  <a:cubicBezTo>
                    <a:pt x="1267" y="273"/>
                    <a:pt x="994" y="1"/>
                    <a:pt x="6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10"/>
            <p:cNvSpPr/>
            <p:nvPr/>
          </p:nvSpPr>
          <p:spPr>
            <a:xfrm>
              <a:off x="3172925" y="1885825"/>
              <a:ext cx="31175" cy="26675"/>
            </a:xfrm>
            <a:custGeom>
              <a:avLst/>
              <a:gdLst/>
              <a:ahLst/>
              <a:cxnLst/>
              <a:rect l="l" t="t" r="r" b="b"/>
              <a:pathLst>
                <a:path w="1247" h="1067" extrusionOk="0">
                  <a:moveTo>
                    <a:pt x="713" y="0"/>
                  </a:moveTo>
                  <a:cubicBezTo>
                    <a:pt x="238" y="0"/>
                    <a:pt x="0" y="574"/>
                    <a:pt x="336" y="911"/>
                  </a:cubicBezTo>
                  <a:cubicBezTo>
                    <a:pt x="438" y="1013"/>
                    <a:pt x="575" y="1066"/>
                    <a:pt x="714" y="1066"/>
                  </a:cubicBezTo>
                  <a:cubicBezTo>
                    <a:pt x="782" y="1066"/>
                    <a:pt x="851" y="1053"/>
                    <a:pt x="917" y="1027"/>
                  </a:cubicBezTo>
                  <a:cubicBezTo>
                    <a:pt x="1116" y="944"/>
                    <a:pt x="1246" y="749"/>
                    <a:pt x="1246" y="534"/>
                  </a:cubicBezTo>
                  <a:cubicBezTo>
                    <a:pt x="1246" y="239"/>
                    <a:pt x="1007" y="0"/>
                    <a:pt x="7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10"/>
            <p:cNvSpPr/>
            <p:nvPr/>
          </p:nvSpPr>
          <p:spPr>
            <a:xfrm>
              <a:off x="2042550" y="1748725"/>
              <a:ext cx="30500" cy="30475"/>
            </a:xfrm>
            <a:custGeom>
              <a:avLst/>
              <a:gdLst/>
              <a:ahLst/>
              <a:cxnLst/>
              <a:rect l="l" t="t" r="r" b="b"/>
              <a:pathLst>
                <a:path w="1220" h="1219" extrusionOk="0">
                  <a:moveTo>
                    <a:pt x="611" y="1"/>
                  </a:moveTo>
                  <a:cubicBezTo>
                    <a:pt x="274" y="1"/>
                    <a:pt x="1" y="273"/>
                    <a:pt x="1" y="610"/>
                  </a:cubicBezTo>
                  <a:cubicBezTo>
                    <a:pt x="1" y="946"/>
                    <a:pt x="274" y="1218"/>
                    <a:pt x="611" y="1218"/>
                  </a:cubicBezTo>
                  <a:cubicBezTo>
                    <a:pt x="948" y="1218"/>
                    <a:pt x="1220" y="946"/>
                    <a:pt x="1220" y="610"/>
                  </a:cubicBezTo>
                  <a:cubicBezTo>
                    <a:pt x="1220" y="273"/>
                    <a:pt x="948" y="1"/>
                    <a:pt x="61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10"/>
            <p:cNvSpPr/>
            <p:nvPr/>
          </p:nvSpPr>
          <p:spPr>
            <a:xfrm>
              <a:off x="1854075" y="1415500"/>
              <a:ext cx="22875" cy="22875"/>
            </a:xfrm>
            <a:custGeom>
              <a:avLst/>
              <a:gdLst/>
              <a:ahLst/>
              <a:cxnLst/>
              <a:rect l="l" t="t" r="r" b="b"/>
              <a:pathLst>
                <a:path w="915" h="915" extrusionOk="0">
                  <a:moveTo>
                    <a:pt x="457" y="1"/>
                  </a:moveTo>
                  <a:cubicBezTo>
                    <a:pt x="205" y="1"/>
                    <a:pt x="0" y="205"/>
                    <a:pt x="0" y="458"/>
                  </a:cubicBezTo>
                  <a:cubicBezTo>
                    <a:pt x="0" y="710"/>
                    <a:pt x="205" y="915"/>
                    <a:pt x="457" y="915"/>
                  </a:cubicBezTo>
                  <a:cubicBezTo>
                    <a:pt x="710" y="915"/>
                    <a:pt x="914" y="710"/>
                    <a:pt x="914" y="458"/>
                  </a:cubicBezTo>
                  <a:cubicBezTo>
                    <a:pt x="914" y="205"/>
                    <a:pt x="710" y="1"/>
                    <a:pt x="4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10"/>
            <p:cNvSpPr/>
            <p:nvPr/>
          </p:nvSpPr>
          <p:spPr>
            <a:xfrm>
              <a:off x="1531600" y="1948650"/>
              <a:ext cx="17825" cy="15275"/>
            </a:xfrm>
            <a:custGeom>
              <a:avLst/>
              <a:gdLst/>
              <a:ahLst/>
              <a:cxnLst/>
              <a:rect l="l" t="t" r="r" b="b"/>
              <a:pathLst>
                <a:path w="713" h="611" extrusionOk="0">
                  <a:moveTo>
                    <a:pt x="408" y="0"/>
                  </a:moveTo>
                  <a:cubicBezTo>
                    <a:pt x="137" y="0"/>
                    <a:pt x="0" y="329"/>
                    <a:pt x="193" y="520"/>
                  </a:cubicBezTo>
                  <a:cubicBezTo>
                    <a:pt x="255" y="583"/>
                    <a:pt x="331" y="610"/>
                    <a:pt x="406" y="610"/>
                  </a:cubicBezTo>
                  <a:cubicBezTo>
                    <a:pt x="562" y="610"/>
                    <a:pt x="713" y="489"/>
                    <a:pt x="713" y="305"/>
                  </a:cubicBezTo>
                  <a:cubicBezTo>
                    <a:pt x="713" y="137"/>
                    <a:pt x="576"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10"/>
            <p:cNvSpPr/>
            <p:nvPr/>
          </p:nvSpPr>
          <p:spPr>
            <a:xfrm>
              <a:off x="6455375" y="1809575"/>
              <a:ext cx="27100" cy="27075"/>
            </a:xfrm>
            <a:custGeom>
              <a:avLst/>
              <a:gdLst/>
              <a:ahLst/>
              <a:cxnLst/>
              <a:rect l="l" t="t" r="r" b="b"/>
              <a:pathLst>
                <a:path w="1084" h="1083" extrusionOk="0">
                  <a:moveTo>
                    <a:pt x="542" y="0"/>
                  </a:moveTo>
                  <a:cubicBezTo>
                    <a:pt x="243" y="0"/>
                    <a:pt x="1" y="242"/>
                    <a:pt x="1" y="541"/>
                  </a:cubicBezTo>
                  <a:cubicBezTo>
                    <a:pt x="1" y="841"/>
                    <a:pt x="243" y="1083"/>
                    <a:pt x="542" y="1083"/>
                  </a:cubicBezTo>
                  <a:cubicBezTo>
                    <a:pt x="841" y="1083"/>
                    <a:pt x="1083" y="841"/>
                    <a:pt x="1083" y="541"/>
                  </a:cubicBezTo>
                  <a:cubicBezTo>
                    <a:pt x="1083" y="242"/>
                    <a:pt x="841" y="0"/>
                    <a:pt x="5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10"/>
            <p:cNvSpPr/>
            <p:nvPr/>
          </p:nvSpPr>
          <p:spPr>
            <a:xfrm>
              <a:off x="5737800" y="1782475"/>
              <a:ext cx="40650" cy="40650"/>
            </a:xfrm>
            <a:custGeom>
              <a:avLst/>
              <a:gdLst/>
              <a:ahLst/>
              <a:cxnLst/>
              <a:rect l="l" t="t" r="r" b="b"/>
              <a:pathLst>
                <a:path w="1626" h="1626" extrusionOk="0">
                  <a:moveTo>
                    <a:pt x="813" y="1"/>
                  </a:moveTo>
                  <a:cubicBezTo>
                    <a:pt x="364" y="1"/>
                    <a:pt x="0" y="364"/>
                    <a:pt x="0" y="814"/>
                  </a:cubicBezTo>
                  <a:cubicBezTo>
                    <a:pt x="0" y="1262"/>
                    <a:pt x="364" y="1625"/>
                    <a:pt x="813" y="1625"/>
                  </a:cubicBezTo>
                  <a:cubicBezTo>
                    <a:pt x="1261" y="1625"/>
                    <a:pt x="1625" y="1262"/>
                    <a:pt x="1625" y="814"/>
                  </a:cubicBezTo>
                  <a:cubicBezTo>
                    <a:pt x="1625" y="364"/>
                    <a:pt x="1261"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10"/>
            <p:cNvSpPr/>
            <p:nvPr/>
          </p:nvSpPr>
          <p:spPr>
            <a:xfrm>
              <a:off x="5815325" y="4753625"/>
              <a:ext cx="81900" cy="78175"/>
            </a:xfrm>
            <a:custGeom>
              <a:avLst/>
              <a:gdLst/>
              <a:ahLst/>
              <a:cxnLst/>
              <a:rect l="l" t="t" r="r" b="b"/>
              <a:pathLst>
                <a:path w="3276" h="3127" extrusionOk="0">
                  <a:moveTo>
                    <a:pt x="1589" y="1"/>
                  </a:moveTo>
                  <a:cubicBezTo>
                    <a:pt x="1365" y="1"/>
                    <a:pt x="1139" y="49"/>
                    <a:pt x="927" y="148"/>
                  </a:cubicBezTo>
                  <a:cubicBezTo>
                    <a:pt x="355" y="417"/>
                    <a:pt x="0" y="1003"/>
                    <a:pt x="29" y="1634"/>
                  </a:cubicBezTo>
                  <a:cubicBezTo>
                    <a:pt x="67" y="2473"/>
                    <a:pt x="758" y="3127"/>
                    <a:pt x="1589" y="3127"/>
                  </a:cubicBezTo>
                  <a:cubicBezTo>
                    <a:pt x="1613" y="3127"/>
                    <a:pt x="1637" y="3126"/>
                    <a:pt x="1661" y="3125"/>
                  </a:cubicBezTo>
                  <a:cubicBezTo>
                    <a:pt x="2292" y="3097"/>
                    <a:pt x="2845" y="2691"/>
                    <a:pt x="3060" y="2096"/>
                  </a:cubicBezTo>
                  <a:cubicBezTo>
                    <a:pt x="3275" y="1502"/>
                    <a:pt x="3111" y="836"/>
                    <a:pt x="2645" y="409"/>
                  </a:cubicBezTo>
                  <a:cubicBezTo>
                    <a:pt x="2351" y="141"/>
                    <a:pt x="1972" y="1"/>
                    <a:pt x="158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10"/>
            <p:cNvSpPr/>
            <p:nvPr/>
          </p:nvSpPr>
          <p:spPr>
            <a:xfrm>
              <a:off x="5549875" y="4931850"/>
              <a:ext cx="47300" cy="45100"/>
            </a:xfrm>
            <a:custGeom>
              <a:avLst/>
              <a:gdLst/>
              <a:ahLst/>
              <a:cxnLst/>
              <a:rect l="l" t="t" r="r" b="b"/>
              <a:pathLst>
                <a:path w="1892" h="1804" extrusionOk="0">
                  <a:moveTo>
                    <a:pt x="918" y="0"/>
                  </a:moveTo>
                  <a:cubicBezTo>
                    <a:pt x="788" y="0"/>
                    <a:pt x="658" y="28"/>
                    <a:pt x="536" y="85"/>
                  </a:cubicBezTo>
                  <a:cubicBezTo>
                    <a:pt x="206" y="239"/>
                    <a:pt x="1" y="578"/>
                    <a:pt x="17" y="943"/>
                  </a:cubicBezTo>
                  <a:cubicBezTo>
                    <a:pt x="39" y="1426"/>
                    <a:pt x="439" y="1803"/>
                    <a:pt x="918" y="1803"/>
                  </a:cubicBezTo>
                  <a:cubicBezTo>
                    <a:pt x="932" y="1803"/>
                    <a:pt x="946" y="1803"/>
                    <a:pt x="959" y="1803"/>
                  </a:cubicBezTo>
                  <a:cubicBezTo>
                    <a:pt x="1323" y="1786"/>
                    <a:pt x="1642" y="1552"/>
                    <a:pt x="1767" y="1209"/>
                  </a:cubicBezTo>
                  <a:cubicBezTo>
                    <a:pt x="1891" y="866"/>
                    <a:pt x="1797" y="483"/>
                    <a:pt x="1526" y="236"/>
                  </a:cubicBezTo>
                  <a:cubicBezTo>
                    <a:pt x="1356" y="81"/>
                    <a:pt x="1138" y="0"/>
                    <a:pt x="91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10"/>
            <p:cNvSpPr/>
            <p:nvPr/>
          </p:nvSpPr>
          <p:spPr>
            <a:xfrm>
              <a:off x="5660400" y="4780125"/>
              <a:ext cx="26125" cy="24875"/>
            </a:xfrm>
            <a:custGeom>
              <a:avLst/>
              <a:gdLst/>
              <a:ahLst/>
              <a:cxnLst/>
              <a:rect l="l" t="t" r="r" b="b"/>
              <a:pathLst>
                <a:path w="1045" h="995" extrusionOk="0">
                  <a:moveTo>
                    <a:pt x="514" y="0"/>
                  </a:moveTo>
                  <a:cubicBezTo>
                    <a:pt x="250" y="0"/>
                    <a:pt x="0" y="212"/>
                    <a:pt x="15" y="520"/>
                  </a:cubicBezTo>
                  <a:cubicBezTo>
                    <a:pt x="27" y="786"/>
                    <a:pt x="246" y="994"/>
                    <a:pt x="510" y="994"/>
                  </a:cubicBezTo>
                  <a:cubicBezTo>
                    <a:pt x="517" y="994"/>
                    <a:pt x="525" y="994"/>
                    <a:pt x="532" y="994"/>
                  </a:cubicBezTo>
                  <a:cubicBezTo>
                    <a:pt x="732" y="985"/>
                    <a:pt x="908" y="855"/>
                    <a:pt x="977" y="666"/>
                  </a:cubicBezTo>
                  <a:cubicBezTo>
                    <a:pt x="1045" y="478"/>
                    <a:pt x="992" y="266"/>
                    <a:pt x="845" y="131"/>
                  </a:cubicBezTo>
                  <a:cubicBezTo>
                    <a:pt x="746" y="40"/>
                    <a:pt x="628"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10"/>
            <p:cNvSpPr/>
            <p:nvPr/>
          </p:nvSpPr>
          <p:spPr>
            <a:xfrm>
              <a:off x="5513275" y="4819875"/>
              <a:ext cx="26150" cy="24825"/>
            </a:xfrm>
            <a:custGeom>
              <a:avLst/>
              <a:gdLst/>
              <a:ahLst/>
              <a:cxnLst/>
              <a:rect l="l" t="t" r="r" b="b"/>
              <a:pathLst>
                <a:path w="1046" h="993" extrusionOk="0">
                  <a:moveTo>
                    <a:pt x="514" y="0"/>
                  </a:moveTo>
                  <a:cubicBezTo>
                    <a:pt x="251" y="0"/>
                    <a:pt x="1" y="213"/>
                    <a:pt x="16" y="520"/>
                  </a:cubicBezTo>
                  <a:cubicBezTo>
                    <a:pt x="27" y="786"/>
                    <a:pt x="245" y="993"/>
                    <a:pt x="508" y="993"/>
                  </a:cubicBezTo>
                  <a:cubicBezTo>
                    <a:pt x="516" y="993"/>
                    <a:pt x="524" y="993"/>
                    <a:pt x="533" y="992"/>
                  </a:cubicBezTo>
                  <a:cubicBezTo>
                    <a:pt x="733" y="983"/>
                    <a:pt x="908" y="854"/>
                    <a:pt x="976" y="666"/>
                  </a:cubicBezTo>
                  <a:cubicBezTo>
                    <a:pt x="1045" y="478"/>
                    <a:pt x="993" y="266"/>
                    <a:pt x="845" y="131"/>
                  </a:cubicBezTo>
                  <a:cubicBezTo>
                    <a:pt x="746" y="41"/>
                    <a:pt x="629" y="0"/>
                    <a:pt x="5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10"/>
            <p:cNvSpPr/>
            <p:nvPr/>
          </p:nvSpPr>
          <p:spPr>
            <a:xfrm>
              <a:off x="5710550" y="5049975"/>
              <a:ext cx="69275" cy="66125"/>
            </a:xfrm>
            <a:custGeom>
              <a:avLst/>
              <a:gdLst/>
              <a:ahLst/>
              <a:cxnLst/>
              <a:rect l="l" t="t" r="r" b="b"/>
              <a:pathLst>
                <a:path w="2771" h="2645" extrusionOk="0">
                  <a:moveTo>
                    <a:pt x="1345" y="1"/>
                  </a:moveTo>
                  <a:cubicBezTo>
                    <a:pt x="1156" y="1"/>
                    <a:pt x="964" y="42"/>
                    <a:pt x="785" y="126"/>
                  </a:cubicBezTo>
                  <a:cubicBezTo>
                    <a:pt x="301" y="353"/>
                    <a:pt x="1" y="849"/>
                    <a:pt x="25" y="1382"/>
                  </a:cubicBezTo>
                  <a:cubicBezTo>
                    <a:pt x="57" y="2091"/>
                    <a:pt x="641" y="2645"/>
                    <a:pt x="1345" y="2645"/>
                  </a:cubicBezTo>
                  <a:cubicBezTo>
                    <a:pt x="1365" y="2645"/>
                    <a:pt x="1385" y="2644"/>
                    <a:pt x="1406" y="2643"/>
                  </a:cubicBezTo>
                  <a:cubicBezTo>
                    <a:pt x="1939" y="2619"/>
                    <a:pt x="2407" y="2277"/>
                    <a:pt x="2589" y="1773"/>
                  </a:cubicBezTo>
                  <a:cubicBezTo>
                    <a:pt x="2771" y="1270"/>
                    <a:pt x="2632" y="707"/>
                    <a:pt x="2237" y="347"/>
                  </a:cubicBezTo>
                  <a:cubicBezTo>
                    <a:pt x="1988" y="119"/>
                    <a:pt x="1669" y="1"/>
                    <a:pt x="13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10"/>
            <p:cNvSpPr/>
            <p:nvPr/>
          </p:nvSpPr>
          <p:spPr>
            <a:xfrm>
              <a:off x="5892650" y="4422000"/>
              <a:ext cx="34675" cy="33075"/>
            </a:xfrm>
            <a:custGeom>
              <a:avLst/>
              <a:gdLst/>
              <a:ahLst/>
              <a:cxnLst/>
              <a:rect l="l" t="t" r="r" b="b"/>
              <a:pathLst>
                <a:path w="1387" h="1323" extrusionOk="0">
                  <a:moveTo>
                    <a:pt x="672" y="1"/>
                  </a:moveTo>
                  <a:cubicBezTo>
                    <a:pt x="577" y="1"/>
                    <a:pt x="482" y="21"/>
                    <a:pt x="393" y="63"/>
                  </a:cubicBezTo>
                  <a:cubicBezTo>
                    <a:pt x="151" y="177"/>
                    <a:pt x="0" y="425"/>
                    <a:pt x="12" y="692"/>
                  </a:cubicBezTo>
                  <a:cubicBezTo>
                    <a:pt x="28" y="1046"/>
                    <a:pt x="321" y="1323"/>
                    <a:pt x="672" y="1323"/>
                  </a:cubicBezTo>
                  <a:cubicBezTo>
                    <a:pt x="682" y="1323"/>
                    <a:pt x="692" y="1323"/>
                    <a:pt x="702" y="1322"/>
                  </a:cubicBezTo>
                  <a:cubicBezTo>
                    <a:pt x="970" y="1310"/>
                    <a:pt x="1203" y="1139"/>
                    <a:pt x="1294" y="888"/>
                  </a:cubicBezTo>
                  <a:cubicBezTo>
                    <a:pt x="1386" y="635"/>
                    <a:pt x="1315"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10"/>
            <p:cNvSpPr/>
            <p:nvPr/>
          </p:nvSpPr>
          <p:spPr>
            <a:xfrm>
              <a:off x="5141075" y="4724875"/>
              <a:ext cx="34675" cy="33075"/>
            </a:xfrm>
            <a:custGeom>
              <a:avLst/>
              <a:gdLst/>
              <a:ahLst/>
              <a:cxnLst/>
              <a:rect l="l" t="t" r="r" b="b"/>
              <a:pathLst>
                <a:path w="1387" h="1323" extrusionOk="0">
                  <a:moveTo>
                    <a:pt x="673" y="0"/>
                  </a:moveTo>
                  <a:cubicBezTo>
                    <a:pt x="578" y="0"/>
                    <a:pt x="483" y="21"/>
                    <a:pt x="393" y="62"/>
                  </a:cubicBezTo>
                  <a:cubicBezTo>
                    <a:pt x="151" y="175"/>
                    <a:pt x="1" y="424"/>
                    <a:pt x="13" y="691"/>
                  </a:cubicBezTo>
                  <a:cubicBezTo>
                    <a:pt x="29" y="1046"/>
                    <a:pt x="322" y="1322"/>
                    <a:pt x="672" y="1322"/>
                  </a:cubicBezTo>
                  <a:cubicBezTo>
                    <a:pt x="683" y="1322"/>
                    <a:pt x="693" y="1322"/>
                    <a:pt x="703" y="1322"/>
                  </a:cubicBezTo>
                  <a:cubicBezTo>
                    <a:pt x="970" y="1310"/>
                    <a:pt x="1203" y="1137"/>
                    <a:pt x="1295" y="886"/>
                  </a:cubicBezTo>
                  <a:cubicBezTo>
                    <a:pt x="1387" y="635"/>
                    <a:pt x="1316" y="354"/>
                    <a:pt x="1119" y="173"/>
                  </a:cubicBezTo>
                  <a:cubicBezTo>
                    <a:pt x="995" y="60"/>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10"/>
            <p:cNvSpPr/>
            <p:nvPr/>
          </p:nvSpPr>
          <p:spPr>
            <a:xfrm>
              <a:off x="4820300" y="5118975"/>
              <a:ext cx="77950" cy="74425"/>
            </a:xfrm>
            <a:custGeom>
              <a:avLst/>
              <a:gdLst/>
              <a:ahLst/>
              <a:cxnLst/>
              <a:rect l="l" t="t" r="r" b="b"/>
              <a:pathLst>
                <a:path w="3118" h="2977" extrusionOk="0">
                  <a:moveTo>
                    <a:pt x="1515" y="1"/>
                  </a:moveTo>
                  <a:cubicBezTo>
                    <a:pt x="1301" y="1"/>
                    <a:pt x="1086" y="47"/>
                    <a:pt x="884" y="142"/>
                  </a:cubicBezTo>
                  <a:cubicBezTo>
                    <a:pt x="339" y="396"/>
                    <a:pt x="0" y="955"/>
                    <a:pt x="29" y="1556"/>
                  </a:cubicBezTo>
                  <a:cubicBezTo>
                    <a:pt x="64" y="2355"/>
                    <a:pt x="724" y="2977"/>
                    <a:pt x="1515" y="2977"/>
                  </a:cubicBezTo>
                  <a:cubicBezTo>
                    <a:pt x="1537" y="2977"/>
                    <a:pt x="1559" y="2976"/>
                    <a:pt x="1582" y="2975"/>
                  </a:cubicBezTo>
                  <a:cubicBezTo>
                    <a:pt x="2183" y="2948"/>
                    <a:pt x="2709" y="2560"/>
                    <a:pt x="2913" y="1995"/>
                  </a:cubicBezTo>
                  <a:cubicBezTo>
                    <a:pt x="3118" y="1430"/>
                    <a:pt x="2961" y="796"/>
                    <a:pt x="2518" y="390"/>
                  </a:cubicBezTo>
                  <a:cubicBezTo>
                    <a:pt x="2238" y="134"/>
                    <a:pt x="1879" y="1"/>
                    <a:pt x="15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10"/>
            <p:cNvSpPr/>
            <p:nvPr/>
          </p:nvSpPr>
          <p:spPr>
            <a:xfrm>
              <a:off x="6276175" y="4678025"/>
              <a:ext cx="19525" cy="16575"/>
            </a:xfrm>
            <a:custGeom>
              <a:avLst/>
              <a:gdLst/>
              <a:ahLst/>
              <a:cxnLst/>
              <a:rect l="l" t="t" r="r" b="b"/>
              <a:pathLst>
                <a:path w="781" h="663" extrusionOk="0">
                  <a:moveTo>
                    <a:pt x="342" y="0"/>
                  </a:moveTo>
                  <a:cubicBezTo>
                    <a:pt x="167" y="0"/>
                    <a:pt x="0" y="142"/>
                    <a:pt x="10" y="348"/>
                  </a:cubicBezTo>
                  <a:cubicBezTo>
                    <a:pt x="19" y="524"/>
                    <a:pt x="163" y="662"/>
                    <a:pt x="339" y="662"/>
                  </a:cubicBezTo>
                  <a:cubicBezTo>
                    <a:pt x="345" y="662"/>
                    <a:pt x="350" y="662"/>
                    <a:pt x="356" y="662"/>
                  </a:cubicBezTo>
                  <a:cubicBezTo>
                    <a:pt x="649" y="648"/>
                    <a:pt x="781" y="286"/>
                    <a:pt x="563" y="87"/>
                  </a:cubicBezTo>
                  <a:cubicBezTo>
                    <a:pt x="497" y="27"/>
                    <a:pt x="419"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10"/>
            <p:cNvSpPr/>
            <p:nvPr/>
          </p:nvSpPr>
          <p:spPr>
            <a:xfrm>
              <a:off x="5438375" y="4169700"/>
              <a:ext cx="26125" cy="24825"/>
            </a:xfrm>
            <a:custGeom>
              <a:avLst/>
              <a:gdLst/>
              <a:ahLst/>
              <a:cxnLst/>
              <a:rect l="l" t="t" r="r" b="b"/>
              <a:pathLst>
                <a:path w="1045" h="993" extrusionOk="0">
                  <a:moveTo>
                    <a:pt x="513" y="0"/>
                  </a:moveTo>
                  <a:cubicBezTo>
                    <a:pt x="250" y="0"/>
                    <a:pt x="1" y="212"/>
                    <a:pt x="15" y="520"/>
                  </a:cubicBezTo>
                  <a:cubicBezTo>
                    <a:pt x="28" y="786"/>
                    <a:pt x="247" y="993"/>
                    <a:pt x="511" y="993"/>
                  </a:cubicBezTo>
                  <a:cubicBezTo>
                    <a:pt x="518" y="993"/>
                    <a:pt x="526" y="992"/>
                    <a:pt x="533" y="992"/>
                  </a:cubicBezTo>
                  <a:cubicBezTo>
                    <a:pt x="733" y="983"/>
                    <a:pt x="909" y="854"/>
                    <a:pt x="976" y="666"/>
                  </a:cubicBezTo>
                  <a:cubicBezTo>
                    <a:pt x="1044" y="477"/>
                    <a:pt x="993" y="266"/>
                    <a:pt x="844" y="131"/>
                  </a:cubicBezTo>
                  <a:cubicBezTo>
                    <a:pt x="745" y="41"/>
                    <a:pt x="628" y="0"/>
                    <a:pt x="5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10"/>
            <p:cNvSpPr/>
            <p:nvPr/>
          </p:nvSpPr>
          <p:spPr>
            <a:xfrm>
              <a:off x="6384025" y="3853775"/>
              <a:ext cx="34625" cy="33075"/>
            </a:xfrm>
            <a:custGeom>
              <a:avLst/>
              <a:gdLst/>
              <a:ahLst/>
              <a:cxnLst/>
              <a:rect l="l" t="t" r="r" b="b"/>
              <a:pathLst>
                <a:path w="1385" h="1323" extrusionOk="0">
                  <a:moveTo>
                    <a:pt x="672" y="1"/>
                  </a:moveTo>
                  <a:cubicBezTo>
                    <a:pt x="577" y="1"/>
                    <a:pt x="482" y="21"/>
                    <a:pt x="393" y="63"/>
                  </a:cubicBezTo>
                  <a:cubicBezTo>
                    <a:pt x="149" y="177"/>
                    <a:pt x="1" y="425"/>
                    <a:pt x="13" y="692"/>
                  </a:cubicBezTo>
                  <a:cubicBezTo>
                    <a:pt x="29" y="1046"/>
                    <a:pt x="320" y="1323"/>
                    <a:pt x="672" y="1323"/>
                  </a:cubicBezTo>
                  <a:cubicBezTo>
                    <a:pt x="682" y="1323"/>
                    <a:pt x="692" y="1323"/>
                    <a:pt x="703" y="1322"/>
                  </a:cubicBezTo>
                  <a:cubicBezTo>
                    <a:pt x="970" y="1310"/>
                    <a:pt x="1203" y="1139"/>
                    <a:pt x="1295" y="886"/>
                  </a:cubicBezTo>
                  <a:cubicBezTo>
                    <a:pt x="1385" y="635"/>
                    <a:pt x="1316" y="354"/>
                    <a:pt x="1119" y="174"/>
                  </a:cubicBezTo>
                  <a:cubicBezTo>
                    <a:pt x="994" y="60"/>
                    <a:pt x="834"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10"/>
            <p:cNvSpPr/>
            <p:nvPr/>
          </p:nvSpPr>
          <p:spPr>
            <a:xfrm>
              <a:off x="5356650" y="4376275"/>
              <a:ext cx="19500" cy="16575"/>
            </a:xfrm>
            <a:custGeom>
              <a:avLst/>
              <a:gdLst/>
              <a:ahLst/>
              <a:cxnLst/>
              <a:rect l="l" t="t" r="r" b="b"/>
              <a:pathLst>
                <a:path w="780" h="663" extrusionOk="0">
                  <a:moveTo>
                    <a:pt x="342" y="1"/>
                  </a:moveTo>
                  <a:cubicBezTo>
                    <a:pt x="166" y="1"/>
                    <a:pt x="0" y="142"/>
                    <a:pt x="10" y="347"/>
                  </a:cubicBezTo>
                  <a:cubicBezTo>
                    <a:pt x="17" y="524"/>
                    <a:pt x="164" y="662"/>
                    <a:pt x="342" y="662"/>
                  </a:cubicBezTo>
                  <a:cubicBezTo>
                    <a:pt x="346" y="662"/>
                    <a:pt x="351" y="662"/>
                    <a:pt x="356" y="662"/>
                  </a:cubicBezTo>
                  <a:cubicBezTo>
                    <a:pt x="649" y="649"/>
                    <a:pt x="779" y="286"/>
                    <a:pt x="563" y="88"/>
                  </a:cubicBezTo>
                  <a:cubicBezTo>
                    <a:pt x="497"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10"/>
            <p:cNvSpPr/>
            <p:nvPr/>
          </p:nvSpPr>
          <p:spPr>
            <a:xfrm>
              <a:off x="5113475" y="5300900"/>
              <a:ext cx="43300" cy="41375"/>
            </a:xfrm>
            <a:custGeom>
              <a:avLst/>
              <a:gdLst/>
              <a:ahLst/>
              <a:cxnLst/>
              <a:rect l="l" t="t" r="r" b="b"/>
              <a:pathLst>
                <a:path w="1732" h="1655" extrusionOk="0">
                  <a:moveTo>
                    <a:pt x="840" y="1"/>
                  </a:moveTo>
                  <a:cubicBezTo>
                    <a:pt x="722" y="1"/>
                    <a:pt x="603" y="26"/>
                    <a:pt x="492" y="78"/>
                  </a:cubicBezTo>
                  <a:cubicBezTo>
                    <a:pt x="188" y="219"/>
                    <a:pt x="0" y="530"/>
                    <a:pt x="15" y="864"/>
                  </a:cubicBezTo>
                  <a:cubicBezTo>
                    <a:pt x="36" y="1308"/>
                    <a:pt x="401" y="1654"/>
                    <a:pt x="839" y="1654"/>
                  </a:cubicBezTo>
                  <a:cubicBezTo>
                    <a:pt x="852" y="1654"/>
                    <a:pt x="865" y="1654"/>
                    <a:pt x="878" y="1653"/>
                  </a:cubicBezTo>
                  <a:cubicBezTo>
                    <a:pt x="1212" y="1638"/>
                    <a:pt x="1505" y="1423"/>
                    <a:pt x="1619" y="1109"/>
                  </a:cubicBezTo>
                  <a:cubicBezTo>
                    <a:pt x="1732" y="795"/>
                    <a:pt x="1646" y="443"/>
                    <a:pt x="1399" y="218"/>
                  </a:cubicBezTo>
                  <a:cubicBezTo>
                    <a:pt x="1244" y="75"/>
                    <a:pt x="1043" y="1"/>
                    <a:pt x="84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10"/>
            <p:cNvSpPr/>
            <p:nvPr/>
          </p:nvSpPr>
          <p:spPr>
            <a:xfrm>
              <a:off x="4667025" y="4924100"/>
              <a:ext cx="19525" cy="16575"/>
            </a:xfrm>
            <a:custGeom>
              <a:avLst/>
              <a:gdLst/>
              <a:ahLst/>
              <a:cxnLst/>
              <a:rect l="l" t="t" r="r" b="b"/>
              <a:pathLst>
                <a:path w="781" h="663" extrusionOk="0">
                  <a:moveTo>
                    <a:pt x="342" y="1"/>
                  </a:moveTo>
                  <a:cubicBezTo>
                    <a:pt x="166" y="1"/>
                    <a:pt x="0" y="142"/>
                    <a:pt x="9" y="346"/>
                  </a:cubicBezTo>
                  <a:cubicBezTo>
                    <a:pt x="17" y="524"/>
                    <a:pt x="163" y="663"/>
                    <a:pt x="339" y="663"/>
                  </a:cubicBezTo>
                  <a:cubicBezTo>
                    <a:pt x="344" y="663"/>
                    <a:pt x="350" y="662"/>
                    <a:pt x="355" y="662"/>
                  </a:cubicBezTo>
                  <a:cubicBezTo>
                    <a:pt x="648" y="649"/>
                    <a:pt x="781" y="286"/>
                    <a:pt x="563" y="88"/>
                  </a:cubicBezTo>
                  <a:cubicBezTo>
                    <a:pt x="496" y="28"/>
                    <a:pt x="418" y="1"/>
                    <a:pt x="34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10"/>
            <p:cNvSpPr/>
            <p:nvPr/>
          </p:nvSpPr>
          <p:spPr>
            <a:xfrm>
              <a:off x="4661975" y="4564875"/>
              <a:ext cx="19500" cy="16575"/>
            </a:xfrm>
            <a:custGeom>
              <a:avLst/>
              <a:gdLst/>
              <a:ahLst/>
              <a:cxnLst/>
              <a:rect l="l" t="t" r="r" b="b"/>
              <a:pathLst>
                <a:path w="780" h="663" extrusionOk="0">
                  <a:moveTo>
                    <a:pt x="342" y="0"/>
                  </a:moveTo>
                  <a:cubicBezTo>
                    <a:pt x="167" y="0"/>
                    <a:pt x="1" y="141"/>
                    <a:pt x="10" y="346"/>
                  </a:cubicBezTo>
                  <a:cubicBezTo>
                    <a:pt x="17" y="524"/>
                    <a:pt x="165" y="662"/>
                    <a:pt x="340" y="662"/>
                  </a:cubicBezTo>
                  <a:cubicBezTo>
                    <a:pt x="345" y="662"/>
                    <a:pt x="350" y="662"/>
                    <a:pt x="354" y="662"/>
                  </a:cubicBezTo>
                  <a:cubicBezTo>
                    <a:pt x="649" y="648"/>
                    <a:pt x="780" y="286"/>
                    <a:pt x="563" y="88"/>
                  </a:cubicBezTo>
                  <a:cubicBezTo>
                    <a:pt x="497" y="27"/>
                    <a:pt x="418" y="0"/>
                    <a:pt x="3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10"/>
            <p:cNvSpPr/>
            <p:nvPr/>
          </p:nvSpPr>
          <p:spPr>
            <a:xfrm>
              <a:off x="6035100" y="4912625"/>
              <a:ext cx="37300" cy="35600"/>
            </a:xfrm>
            <a:custGeom>
              <a:avLst/>
              <a:gdLst/>
              <a:ahLst/>
              <a:cxnLst/>
              <a:rect l="l" t="t" r="r" b="b"/>
              <a:pathLst>
                <a:path w="1492" h="1424" extrusionOk="0">
                  <a:moveTo>
                    <a:pt x="723" y="0"/>
                  </a:moveTo>
                  <a:cubicBezTo>
                    <a:pt x="621" y="0"/>
                    <a:pt x="519" y="22"/>
                    <a:pt x="423" y="67"/>
                  </a:cubicBezTo>
                  <a:cubicBezTo>
                    <a:pt x="161" y="191"/>
                    <a:pt x="0" y="457"/>
                    <a:pt x="14" y="744"/>
                  </a:cubicBezTo>
                  <a:cubicBezTo>
                    <a:pt x="31" y="1126"/>
                    <a:pt x="346" y="1424"/>
                    <a:pt x="723" y="1424"/>
                  </a:cubicBezTo>
                  <a:cubicBezTo>
                    <a:pt x="734" y="1424"/>
                    <a:pt x="745" y="1424"/>
                    <a:pt x="756" y="1423"/>
                  </a:cubicBezTo>
                  <a:cubicBezTo>
                    <a:pt x="1043" y="1410"/>
                    <a:pt x="1294" y="1225"/>
                    <a:pt x="1394" y="954"/>
                  </a:cubicBezTo>
                  <a:cubicBezTo>
                    <a:pt x="1491" y="684"/>
                    <a:pt x="1416" y="382"/>
                    <a:pt x="1204" y="188"/>
                  </a:cubicBezTo>
                  <a:cubicBezTo>
                    <a:pt x="1070" y="65"/>
                    <a:pt x="898" y="0"/>
                    <a:pt x="7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10"/>
            <p:cNvSpPr/>
            <p:nvPr/>
          </p:nvSpPr>
          <p:spPr>
            <a:xfrm>
              <a:off x="5885100" y="4983200"/>
              <a:ext cx="9100" cy="7750"/>
            </a:xfrm>
            <a:custGeom>
              <a:avLst/>
              <a:gdLst/>
              <a:ahLst/>
              <a:cxnLst/>
              <a:rect l="l" t="t" r="r" b="b"/>
              <a:pathLst>
                <a:path w="364" h="310" extrusionOk="0">
                  <a:moveTo>
                    <a:pt x="159" y="1"/>
                  </a:moveTo>
                  <a:cubicBezTo>
                    <a:pt x="78" y="1"/>
                    <a:pt x="1" y="67"/>
                    <a:pt x="5" y="162"/>
                  </a:cubicBezTo>
                  <a:cubicBezTo>
                    <a:pt x="9" y="246"/>
                    <a:pt x="78" y="309"/>
                    <a:pt x="160" y="309"/>
                  </a:cubicBezTo>
                  <a:cubicBezTo>
                    <a:pt x="162" y="309"/>
                    <a:pt x="164" y="309"/>
                    <a:pt x="166" y="309"/>
                  </a:cubicBezTo>
                  <a:cubicBezTo>
                    <a:pt x="302" y="303"/>
                    <a:pt x="364" y="133"/>
                    <a:pt x="262" y="42"/>
                  </a:cubicBezTo>
                  <a:cubicBezTo>
                    <a:pt x="231" y="13"/>
                    <a:pt x="195" y="1"/>
                    <a:pt x="1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10"/>
            <p:cNvSpPr/>
            <p:nvPr/>
          </p:nvSpPr>
          <p:spPr>
            <a:xfrm>
              <a:off x="5870825" y="5178225"/>
              <a:ext cx="9100" cy="7700"/>
            </a:xfrm>
            <a:custGeom>
              <a:avLst/>
              <a:gdLst/>
              <a:ahLst/>
              <a:cxnLst/>
              <a:rect l="l" t="t" r="r" b="b"/>
              <a:pathLst>
                <a:path w="364" h="308" extrusionOk="0">
                  <a:moveTo>
                    <a:pt x="159" y="0"/>
                  </a:moveTo>
                  <a:cubicBezTo>
                    <a:pt x="78" y="0"/>
                    <a:pt x="0" y="67"/>
                    <a:pt x="5" y="162"/>
                  </a:cubicBezTo>
                  <a:cubicBezTo>
                    <a:pt x="9" y="243"/>
                    <a:pt x="77" y="308"/>
                    <a:pt x="157" y="308"/>
                  </a:cubicBezTo>
                  <a:cubicBezTo>
                    <a:pt x="160" y="308"/>
                    <a:pt x="163" y="308"/>
                    <a:pt x="165" y="307"/>
                  </a:cubicBezTo>
                  <a:cubicBezTo>
                    <a:pt x="302" y="301"/>
                    <a:pt x="364" y="133"/>
                    <a:pt x="262" y="41"/>
                  </a:cubicBezTo>
                  <a:cubicBezTo>
                    <a:pt x="231" y="13"/>
                    <a:pt x="195" y="0"/>
                    <a:pt x="1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10"/>
            <p:cNvSpPr/>
            <p:nvPr/>
          </p:nvSpPr>
          <p:spPr>
            <a:xfrm>
              <a:off x="5469675" y="5157775"/>
              <a:ext cx="13650" cy="11575"/>
            </a:xfrm>
            <a:custGeom>
              <a:avLst/>
              <a:gdLst/>
              <a:ahLst/>
              <a:cxnLst/>
              <a:rect l="l" t="t" r="r" b="b"/>
              <a:pathLst>
                <a:path w="546" h="463" extrusionOk="0">
                  <a:moveTo>
                    <a:pt x="239" y="1"/>
                  </a:moveTo>
                  <a:cubicBezTo>
                    <a:pt x="117" y="1"/>
                    <a:pt x="1" y="99"/>
                    <a:pt x="7" y="242"/>
                  </a:cubicBezTo>
                  <a:cubicBezTo>
                    <a:pt x="13" y="367"/>
                    <a:pt x="117" y="463"/>
                    <a:pt x="239" y="463"/>
                  </a:cubicBezTo>
                  <a:cubicBezTo>
                    <a:pt x="242" y="463"/>
                    <a:pt x="245" y="463"/>
                    <a:pt x="248" y="463"/>
                  </a:cubicBezTo>
                  <a:cubicBezTo>
                    <a:pt x="453" y="452"/>
                    <a:pt x="545" y="200"/>
                    <a:pt x="393" y="61"/>
                  </a:cubicBezTo>
                  <a:cubicBezTo>
                    <a:pt x="347" y="19"/>
                    <a:pt x="293" y="1"/>
                    <a:pt x="23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10"/>
            <p:cNvSpPr/>
            <p:nvPr/>
          </p:nvSpPr>
          <p:spPr>
            <a:xfrm>
              <a:off x="5205925" y="5025125"/>
              <a:ext cx="27250" cy="23100"/>
            </a:xfrm>
            <a:custGeom>
              <a:avLst/>
              <a:gdLst/>
              <a:ahLst/>
              <a:cxnLst/>
              <a:rect l="l" t="t" r="r" b="b"/>
              <a:pathLst>
                <a:path w="1090" h="924" extrusionOk="0">
                  <a:moveTo>
                    <a:pt x="477" y="0"/>
                  </a:moveTo>
                  <a:cubicBezTo>
                    <a:pt x="233" y="0"/>
                    <a:pt x="1" y="197"/>
                    <a:pt x="13" y="482"/>
                  </a:cubicBezTo>
                  <a:cubicBezTo>
                    <a:pt x="25" y="731"/>
                    <a:pt x="228" y="923"/>
                    <a:pt x="473" y="923"/>
                  </a:cubicBezTo>
                  <a:cubicBezTo>
                    <a:pt x="481" y="923"/>
                    <a:pt x="488" y="923"/>
                    <a:pt x="496" y="923"/>
                  </a:cubicBezTo>
                  <a:cubicBezTo>
                    <a:pt x="906" y="905"/>
                    <a:pt x="1089" y="398"/>
                    <a:pt x="786" y="122"/>
                  </a:cubicBezTo>
                  <a:cubicBezTo>
                    <a:pt x="693" y="38"/>
                    <a:pt x="584" y="0"/>
                    <a:pt x="47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10"/>
            <p:cNvSpPr/>
            <p:nvPr/>
          </p:nvSpPr>
          <p:spPr>
            <a:xfrm>
              <a:off x="5093775" y="5144075"/>
              <a:ext cx="9125" cy="7725"/>
            </a:xfrm>
            <a:custGeom>
              <a:avLst/>
              <a:gdLst/>
              <a:ahLst/>
              <a:cxnLst/>
              <a:rect l="l" t="t" r="r" b="b"/>
              <a:pathLst>
                <a:path w="365" h="309" extrusionOk="0">
                  <a:moveTo>
                    <a:pt x="160" y="0"/>
                  </a:moveTo>
                  <a:cubicBezTo>
                    <a:pt x="78" y="0"/>
                    <a:pt x="1" y="66"/>
                    <a:pt x="5" y="161"/>
                  </a:cubicBezTo>
                  <a:cubicBezTo>
                    <a:pt x="9" y="244"/>
                    <a:pt x="77" y="309"/>
                    <a:pt x="160" y="309"/>
                  </a:cubicBezTo>
                  <a:cubicBezTo>
                    <a:pt x="162" y="309"/>
                    <a:pt x="164" y="309"/>
                    <a:pt x="166" y="309"/>
                  </a:cubicBezTo>
                  <a:cubicBezTo>
                    <a:pt x="303" y="303"/>
                    <a:pt x="364" y="133"/>
                    <a:pt x="262" y="41"/>
                  </a:cubicBezTo>
                  <a:cubicBezTo>
                    <a:pt x="231" y="13"/>
                    <a:pt x="19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10"/>
            <p:cNvSpPr/>
            <p:nvPr/>
          </p:nvSpPr>
          <p:spPr>
            <a:xfrm>
              <a:off x="5466975" y="5267500"/>
              <a:ext cx="18175" cy="15425"/>
            </a:xfrm>
            <a:custGeom>
              <a:avLst/>
              <a:gdLst/>
              <a:ahLst/>
              <a:cxnLst/>
              <a:rect l="l" t="t" r="r" b="b"/>
              <a:pathLst>
                <a:path w="727" h="617" extrusionOk="0">
                  <a:moveTo>
                    <a:pt x="318" y="1"/>
                  </a:moveTo>
                  <a:cubicBezTo>
                    <a:pt x="155" y="1"/>
                    <a:pt x="0" y="132"/>
                    <a:pt x="10" y="323"/>
                  </a:cubicBezTo>
                  <a:cubicBezTo>
                    <a:pt x="17" y="488"/>
                    <a:pt x="152" y="616"/>
                    <a:pt x="316" y="616"/>
                  </a:cubicBezTo>
                  <a:cubicBezTo>
                    <a:pt x="321" y="616"/>
                    <a:pt x="325" y="616"/>
                    <a:pt x="330" y="616"/>
                  </a:cubicBezTo>
                  <a:cubicBezTo>
                    <a:pt x="604" y="604"/>
                    <a:pt x="727" y="267"/>
                    <a:pt x="524" y="82"/>
                  </a:cubicBezTo>
                  <a:cubicBezTo>
                    <a:pt x="462" y="26"/>
                    <a:pt x="389" y="1"/>
                    <a:pt x="3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10"/>
            <p:cNvSpPr/>
            <p:nvPr/>
          </p:nvSpPr>
          <p:spPr>
            <a:xfrm>
              <a:off x="5524975" y="4651875"/>
              <a:ext cx="27325" cy="23200"/>
            </a:xfrm>
            <a:custGeom>
              <a:avLst/>
              <a:gdLst/>
              <a:ahLst/>
              <a:cxnLst/>
              <a:rect l="l" t="t" r="r" b="b"/>
              <a:pathLst>
                <a:path w="1093" h="928" extrusionOk="0">
                  <a:moveTo>
                    <a:pt x="479" y="1"/>
                  </a:moveTo>
                  <a:cubicBezTo>
                    <a:pt x="234" y="1"/>
                    <a:pt x="1" y="199"/>
                    <a:pt x="14" y="486"/>
                  </a:cubicBezTo>
                  <a:cubicBezTo>
                    <a:pt x="25" y="735"/>
                    <a:pt x="231" y="928"/>
                    <a:pt x="478" y="928"/>
                  </a:cubicBezTo>
                  <a:cubicBezTo>
                    <a:pt x="484" y="928"/>
                    <a:pt x="491" y="928"/>
                    <a:pt x="498" y="928"/>
                  </a:cubicBezTo>
                  <a:cubicBezTo>
                    <a:pt x="909" y="908"/>
                    <a:pt x="1093" y="402"/>
                    <a:pt x="788" y="123"/>
                  </a:cubicBezTo>
                  <a:cubicBezTo>
                    <a:pt x="695" y="38"/>
                    <a:pt x="586" y="1"/>
                    <a:pt x="4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10"/>
            <p:cNvSpPr/>
            <p:nvPr/>
          </p:nvSpPr>
          <p:spPr>
            <a:xfrm>
              <a:off x="5322750" y="4792475"/>
              <a:ext cx="18225" cy="15475"/>
            </a:xfrm>
            <a:custGeom>
              <a:avLst/>
              <a:gdLst/>
              <a:ahLst/>
              <a:cxnLst/>
              <a:rect l="l" t="t" r="r" b="b"/>
              <a:pathLst>
                <a:path w="729" h="619" extrusionOk="0">
                  <a:moveTo>
                    <a:pt x="320" y="0"/>
                  </a:moveTo>
                  <a:cubicBezTo>
                    <a:pt x="156" y="0"/>
                    <a:pt x="1" y="132"/>
                    <a:pt x="10" y="324"/>
                  </a:cubicBezTo>
                  <a:cubicBezTo>
                    <a:pt x="17" y="489"/>
                    <a:pt x="154" y="619"/>
                    <a:pt x="318" y="619"/>
                  </a:cubicBezTo>
                  <a:cubicBezTo>
                    <a:pt x="323" y="619"/>
                    <a:pt x="327" y="619"/>
                    <a:pt x="332" y="618"/>
                  </a:cubicBezTo>
                  <a:cubicBezTo>
                    <a:pt x="607" y="606"/>
                    <a:pt x="729" y="267"/>
                    <a:pt x="526" y="82"/>
                  </a:cubicBezTo>
                  <a:cubicBezTo>
                    <a:pt x="464" y="26"/>
                    <a:pt x="391" y="0"/>
                    <a:pt x="3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10"/>
            <p:cNvSpPr/>
            <p:nvPr/>
          </p:nvSpPr>
          <p:spPr>
            <a:xfrm>
              <a:off x="5704075" y="4625200"/>
              <a:ext cx="7100" cy="6025"/>
            </a:xfrm>
            <a:custGeom>
              <a:avLst/>
              <a:gdLst/>
              <a:ahLst/>
              <a:cxnLst/>
              <a:rect l="l" t="t" r="r" b="b"/>
              <a:pathLst>
                <a:path w="284" h="241" extrusionOk="0">
                  <a:moveTo>
                    <a:pt x="125" y="0"/>
                  </a:moveTo>
                  <a:cubicBezTo>
                    <a:pt x="61" y="0"/>
                    <a:pt x="1" y="52"/>
                    <a:pt x="4" y="126"/>
                  </a:cubicBezTo>
                  <a:cubicBezTo>
                    <a:pt x="7" y="191"/>
                    <a:pt x="61" y="241"/>
                    <a:pt x="125" y="241"/>
                  </a:cubicBezTo>
                  <a:cubicBezTo>
                    <a:pt x="127" y="241"/>
                    <a:pt x="128" y="241"/>
                    <a:pt x="130" y="241"/>
                  </a:cubicBezTo>
                  <a:cubicBezTo>
                    <a:pt x="237" y="236"/>
                    <a:pt x="284" y="104"/>
                    <a:pt x="205" y="32"/>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10"/>
            <p:cNvSpPr/>
            <p:nvPr/>
          </p:nvSpPr>
          <p:spPr>
            <a:xfrm>
              <a:off x="5628975" y="4522175"/>
              <a:ext cx="7075" cy="6025"/>
            </a:xfrm>
            <a:custGeom>
              <a:avLst/>
              <a:gdLst/>
              <a:ahLst/>
              <a:cxnLst/>
              <a:rect l="l" t="t" r="r" b="b"/>
              <a:pathLst>
                <a:path w="283" h="241" extrusionOk="0">
                  <a:moveTo>
                    <a:pt x="125" y="0"/>
                  </a:moveTo>
                  <a:cubicBezTo>
                    <a:pt x="61" y="0"/>
                    <a:pt x="1" y="51"/>
                    <a:pt x="5" y="126"/>
                  </a:cubicBezTo>
                  <a:cubicBezTo>
                    <a:pt x="8" y="190"/>
                    <a:pt x="60" y="240"/>
                    <a:pt x="124" y="240"/>
                  </a:cubicBezTo>
                  <a:cubicBezTo>
                    <a:pt x="126" y="240"/>
                    <a:pt x="128" y="240"/>
                    <a:pt x="130" y="240"/>
                  </a:cubicBezTo>
                  <a:cubicBezTo>
                    <a:pt x="236" y="236"/>
                    <a:pt x="283" y="103"/>
                    <a:pt x="205" y="31"/>
                  </a:cubicBezTo>
                  <a:cubicBezTo>
                    <a:pt x="181" y="10"/>
                    <a:pt x="153" y="0"/>
                    <a:pt x="1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10"/>
            <p:cNvSpPr/>
            <p:nvPr/>
          </p:nvSpPr>
          <p:spPr>
            <a:xfrm>
              <a:off x="5362450" y="4660125"/>
              <a:ext cx="7075" cy="6000"/>
            </a:xfrm>
            <a:custGeom>
              <a:avLst/>
              <a:gdLst/>
              <a:ahLst/>
              <a:cxnLst/>
              <a:rect l="l" t="t" r="r" b="b"/>
              <a:pathLst>
                <a:path w="283" h="240" extrusionOk="0">
                  <a:moveTo>
                    <a:pt x="123" y="1"/>
                  </a:moveTo>
                  <a:cubicBezTo>
                    <a:pt x="60" y="1"/>
                    <a:pt x="0" y="51"/>
                    <a:pt x="3" y="126"/>
                  </a:cubicBezTo>
                  <a:cubicBezTo>
                    <a:pt x="6" y="190"/>
                    <a:pt x="59" y="240"/>
                    <a:pt x="123" y="240"/>
                  </a:cubicBezTo>
                  <a:cubicBezTo>
                    <a:pt x="124" y="240"/>
                    <a:pt x="126" y="240"/>
                    <a:pt x="128" y="240"/>
                  </a:cubicBezTo>
                  <a:cubicBezTo>
                    <a:pt x="235" y="235"/>
                    <a:pt x="283" y="105"/>
                    <a:pt x="203" y="32"/>
                  </a:cubicBezTo>
                  <a:cubicBezTo>
                    <a:pt x="179" y="10"/>
                    <a:pt x="151"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10"/>
            <p:cNvSpPr/>
            <p:nvPr/>
          </p:nvSpPr>
          <p:spPr>
            <a:xfrm>
              <a:off x="6060150" y="4610600"/>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3" y="105"/>
                    <a:pt x="204" y="32"/>
                  </a:cubicBezTo>
                  <a:cubicBezTo>
                    <a:pt x="180" y="11"/>
                    <a:pt x="152"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10"/>
            <p:cNvSpPr/>
            <p:nvPr/>
          </p:nvSpPr>
          <p:spPr>
            <a:xfrm>
              <a:off x="6157700" y="4343400"/>
              <a:ext cx="28375" cy="27000"/>
            </a:xfrm>
            <a:custGeom>
              <a:avLst/>
              <a:gdLst/>
              <a:ahLst/>
              <a:cxnLst/>
              <a:rect l="l" t="t" r="r" b="b"/>
              <a:pathLst>
                <a:path w="1135" h="1080" extrusionOk="0">
                  <a:moveTo>
                    <a:pt x="558" y="0"/>
                  </a:moveTo>
                  <a:cubicBezTo>
                    <a:pt x="272" y="0"/>
                    <a:pt x="0" y="230"/>
                    <a:pt x="16" y="564"/>
                  </a:cubicBezTo>
                  <a:cubicBezTo>
                    <a:pt x="29" y="853"/>
                    <a:pt x="267" y="1079"/>
                    <a:pt x="552" y="1079"/>
                  </a:cubicBezTo>
                  <a:cubicBezTo>
                    <a:pt x="561" y="1079"/>
                    <a:pt x="570" y="1079"/>
                    <a:pt x="579" y="1078"/>
                  </a:cubicBezTo>
                  <a:cubicBezTo>
                    <a:pt x="796" y="1069"/>
                    <a:pt x="987" y="928"/>
                    <a:pt x="1060" y="724"/>
                  </a:cubicBezTo>
                  <a:cubicBezTo>
                    <a:pt x="1134" y="519"/>
                    <a:pt x="1078" y="289"/>
                    <a:pt x="918" y="142"/>
                  </a:cubicBezTo>
                  <a:cubicBezTo>
                    <a:pt x="810" y="44"/>
                    <a:pt x="682" y="0"/>
                    <a:pt x="5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10"/>
            <p:cNvSpPr/>
            <p:nvPr/>
          </p:nvSpPr>
          <p:spPr>
            <a:xfrm>
              <a:off x="6775000" y="4557225"/>
              <a:ext cx="50000" cy="47700"/>
            </a:xfrm>
            <a:custGeom>
              <a:avLst/>
              <a:gdLst/>
              <a:ahLst/>
              <a:cxnLst/>
              <a:rect l="l" t="t" r="r" b="b"/>
              <a:pathLst>
                <a:path w="2000" h="1908" extrusionOk="0">
                  <a:moveTo>
                    <a:pt x="972" y="0"/>
                  </a:moveTo>
                  <a:cubicBezTo>
                    <a:pt x="866" y="0"/>
                    <a:pt x="757" y="18"/>
                    <a:pt x="652" y="56"/>
                  </a:cubicBezTo>
                  <a:cubicBezTo>
                    <a:pt x="288" y="186"/>
                    <a:pt x="38" y="522"/>
                    <a:pt x="20" y="906"/>
                  </a:cubicBezTo>
                  <a:cubicBezTo>
                    <a:pt x="1" y="1291"/>
                    <a:pt x="216" y="1650"/>
                    <a:pt x="564" y="1816"/>
                  </a:cubicBezTo>
                  <a:cubicBezTo>
                    <a:pt x="694" y="1877"/>
                    <a:pt x="833" y="1908"/>
                    <a:pt x="972" y="1908"/>
                  </a:cubicBezTo>
                  <a:cubicBezTo>
                    <a:pt x="1204" y="1908"/>
                    <a:pt x="1433" y="1823"/>
                    <a:pt x="1612" y="1661"/>
                  </a:cubicBezTo>
                  <a:cubicBezTo>
                    <a:pt x="1898" y="1402"/>
                    <a:pt x="2000" y="997"/>
                    <a:pt x="1869" y="633"/>
                  </a:cubicBezTo>
                  <a:cubicBezTo>
                    <a:pt x="1731" y="243"/>
                    <a:pt x="1364" y="0"/>
                    <a:pt x="9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10"/>
            <p:cNvSpPr/>
            <p:nvPr/>
          </p:nvSpPr>
          <p:spPr>
            <a:xfrm>
              <a:off x="6686225" y="3793200"/>
              <a:ext cx="47275" cy="45125"/>
            </a:xfrm>
            <a:custGeom>
              <a:avLst/>
              <a:gdLst/>
              <a:ahLst/>
              <a:cxnLst/>
              <a:rect l="l" t="t" r="r" b="b"/>
              <a:pathLst>
                <a:path w="1891" h="1805" extrusionOk="0">
                  <a:moveTo>
                    <a:pt x="919" y="1"/>
                  </a:moveTo>
                  <a:cubicBezTo>
                    <a:pt x="818" y="1"/>
                    <a:pt x="715" y="18"/>
                    <a:pt x="615" y="54"/>
                  </a:cubicBezTo>
                  <a:cubicBezTo>
                    <a:pt x="272" y="175"/>
                    <a:pt x="36" y="494"/>
                    <a:pt x="18" y="858"/>
                  </a:cubicBezTo>
                  <a:cubicBezTo>
                    <a:pt x="0" y="1222"/>
                    <a:pt x="203" y="1561"/>
                    <a:pt x="532" y="1718"/>
                  </a:cubicBezTo>
                  <a:cubicBezTo>
                    <a:pt x="655" y="1776"/>
                    <a:pt x="787" y="1804"/>
                    <a:pt x="918" y="1804"/>
                  </a:cubicBezTo>
                  <a:cubicBezTo>
                    <a:pt x="1137" y="1804"/>
                    <a:pt x="1355" y="1724"/>
                    <a:pt x="1524" y="1572"/>
                  </a:cubicBezTo>
                  <a:cubicBezTo>
                    <a:pt x="1795" y="1327"/>
                    <a:pt x="1891" y="944"/>
                    <a:pt x="1768" y="599"/>
                  </a:cubicBezTo>
                  <a:cubicBezTo>
                    <a:pt x="1637" y="231"/>
                    <a:pt x="1289" y="1"/>
                    <a:pt x="9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10"/>
            <p:cNvSpPr/>
            <p:nvPr/>
          </p:nvSpPr>
          <p:spPr>
            <a:xfrm>
              <a:off x="6645475" y="3987500"/>
              <a:ext cx="30025" cy="24850"/>
            </a:xfrm>
            <a:custGeom>
              <a:avLst/>
              <a:gdLst/>
              <a:ahLst/>
              <a:cxnLst/>
              <a:rect l="l" t="t" r="r" b="b"/>
              <a:pathLst>
                <a:path w="1201" h="994" extrusionOk="0">
                  <a:moveTo>
                    <a:pt x="613" y="0"/>
                  </a:moveTo>
                  <a:cubicBezTo>
                    <a:pt x="557" y="0"/>
                    <a:pt x="501" y="10"/>
                    <a:pt x="446" y="30"/>
                  </a:cubicBezTo>
                  <a:cubicBezTo>
                    <a:pt x="29" y="177"/>
                    <a:pt x="1" y="754"/>
                    <a:pt x="399" y="944"/>
                  </a:cubicBezTo>
                  <a:cubicBezTo>
                    <a:pt x="471" y="978"/>
                    <a:pt x="544" y="993"/>
                    <a:pt x="614" y="993"/>
                  </a:cubicBezTo>
                  <a:cubicBezTo>
                    <a:pt x="934" y="993"/>
                    <a:pt x="1201" y="671"/>
                    <a:pt x="1079" y="331"/>
                  </a:cubicBezTo>
                  <a:cubicBezTo>
                    <a:pt x="1007" y="127"/>
                    <a:pt x="816" y="0"/>
                    <a:pt x="6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10"/>
            <p:cNvSpPr/>
            <p:nvPr/>
          </p:nvSpPr>
          <p:spPr>
            <a:xfrm>
              <a:off x="6774450" y="3906325"/>
              <a:ext cx="30050" cy="24850"/>
            </a:xfrm>
            <a:custGeom>
              <a:avLst/>
              <a:gdLst/>
              <a:ahLst/>
              <a:cxnLst/>
              <a:rect l="l" t="t" r="r" b="b"/>
              <a:pathLst>
                <a:path w="1202" h="994" extrusionOk="0">
                  <a:moveTo>
                    <a:pt x="613" y="1"/>
                  </a:moveTo>
                  <a:cubicBezTo>
                    <a:pt x="557" y="1"/>
                    <a:pt x="501" y="10"/>
                    <a:pt x="445" y="30"/>
                  </a:cubicBezTo>
                  <a:cubicBezTo>
                    <a:pt x="30" y="178"/>
                    <a:pt x="0" y="755"/>
                    <a:pt x="400" y="944"/>
                  </a:cubicBezTo>
                  <a:cubicBezTo>
                    <a:pt x="472" y="978"/>
                    <a:pt x="544" y="994"/>
                    <a:pt x="614" y="994"/>
                  </a:cubicBezTo>
                  <a:cubicBezTo>
                    <a:pt x="934" y="994"/>
                    <a:pt x="1202" y="671"/>
                    <a:pt x="1079" y="331"/>
                  </a:cubicBezTo>
                  <a:cubicBezTo>
                    <a:pt x="1007" y="128"/>
                    <a:pt x="817" y="1"/>
                    <a:pt x="6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10"/>
            <p:cNvSpPr/>
            <p:nvPr/>
          </p:nvSpPr>
          <p:spPr>
            <a:xfrm>
              <a:off x="6521850" y="4391125"/>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6"/>
                    <a:pt x="151" y="1146"/>
                    <a:pt x="392" y="1260"/>
                  </a:cubicBezTo>
                  <a:cubicBezTo>
                    <a:pt x="482" y="1303"/>
                    <a:pt x="579" y="1324"/>
                    <a:pt x="675" y="1324"/>
                  </a:cubicBezTo>
                  <a:cubicBezTo>
                    <a:pt x="836" y="1324"/>
                    <a:pt x="995" y="1265"/>
                    <a:pt x="1119" y="1152"/>
                  </a:cubicBezTo>
                  <a:cubicBezTo>
                    <a:pt x="1317" y="973"/>
                    <a:pt x="1388" y="692"/>
                    <a:pt x="1298" y="439"/>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10"/>
            <p:cNvSpPr/>
            <p:nvPr/>
          </p:nvSpPr>
          <p:spPr>
            <a:xfrm>
              <a:off x="7151475" y="3881100"/>
              <a:ext cx="34725" cy="33100"/>
            </a:xfrm>
            <a:custGeom>
              <a:avLst/>
              <a:gdLst/>
              <a:ahLst/>
              <a:cxnLst/>
              <a:rect l="l" t="t" r="r" b="b"/>
              <a:pathLst>
                <a:path w="1389" h="1324" extrusionOk="0">
                  <a:moveTo>
                    <a:pt x="675" y="1"/>
                  </a:moveTo>
                  <a:cubicBezTo>
                    <a:pt x="601" y="1"/>
                    <a:pt x="526" y="13"/>
                    <a:pt x="452" y="40"/>
                  </a:cubicBezTo>
                  <a:cubicBezTo>
                    <a:pt x="201" y="130"/>
                    <a:pt x="28" y="363"/>
                    <a:pt x="14" y="629"/>
                  </a:cubicBezTo>
                  <a:cubicBezTo>
                    <a:pt x="1" y="897"/>
                    <a:pt x="151" y="1145"/>
                    <a:pt x="392" y="1259"/>
                  </a:cubicBezTo>
                  <a:cubicBezTo>
                    <a:pt x="482" y="1302"/>
                    <a:pt x="579" y="1323"/>
                    <a:pt x="675" y="1323"/>
                  </a:cubicBezTo>
                  <a:cubicBezTo>
                    <a:pt x="836" y="1323"/>
                    <a:pt x="995" y="1264"/>
                    <a:pt x="1119" y="1152"/>
                  </a:cubicBezTo>
                  <a:cubicBezTo>
                    <a:pt x="1318" y="973"/>
                    <a:pt x="1388" y="692"/>
                    <a:pt x="1298" y="440"/>
                  </a:cubicBezTo>
                  <a:cubicBezTo>
                    <a:pt x="1201" y="169"/>
                    <a:pt x="947" y="1"/>
                    <a:pt x="67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10"/>
            <p:cNvSpPr/>
            <p:nvPr/>
          </p:nvSpPr>
          <p:spPr>
            <a:xfrm>
              <a:off x="6097125" y="4272625"/>
              <a:ext cx="20025" cy="16575"/>
            </a:xfrm>
            <a:custGeom>
              <a:avLst/>
              <a:gdLst/>
              <a:ahLst/>
              <a:cxnLst/>
              <a:rect l="l" t="t" r="r" b="b"/>
              <a:pathLst>
                <a:path w="801" h="663" extrusionOk="0">
                  <a:moveTo>
                    <a:pt x="408" y="0"/>
                  </a:moveTo>
                  <a:cubicBezTo>
                    <a:pt x="371" y="0"/>
                    <a:pt x="334" y="6"/>
                    <a:pt x="297" y="19"/>
                  </a:cubicBezTo>
                  <a:cubicBezTo>
                    <a:pt x="20" y="119"/>
                    <a:pt x="1" y="503"/>
                    <a:pt x="267" y="630"/>
                  </a:cubicBezTo>
                  <a:cubicBezTo>
                    <a:pt x="315" y="652"/>
                    <a:pt x="363" y="663"/>
                    <a:pt x="410" y="663"/>
                  </a:cubicBezTo>
                  <a:cubicBezTo>
                    <a:pt x="623" y="663"/>
                    <a:pt x="801" y="448"/>
                    <a:pt x="719" y="219"/>
                  </a:cubicBezTo>
                  <a:cubicBezTo>
                    <a:pt x="671" y="85"/>
                    <a:pt x="543" y="0"/>
                    <a:pt x="4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10"/>
            <p:cNvSpPr/>
            <p:nvPr/>
          </p:nvSpPr>
          <p:spPr>
            <a:xfrm>
              <a:off x="7036800" y="4505925"/>
              <a:ext cx="30050" cy="24850"/>
            </a:xfrm>
            <a:custGeom>
              <a:avLst/>
              <a:gdLst/>
              <a:ahLst/>
              <a:cxnLst/>
              <a:rect l="l" t="t" r="r" b="b"/>
              <a:pathLst>
                <a:path w="1202" h="994" extrusionOk="0">
                  <a:moveTo>
                    <a:pt x="614" y="1"/>
                  </a:moveTo>
                  <a:cubicBezTo>
                    <a:pt x="558" y="1"/>
                    <a:pt x="502" y="10"/>
                    <a:pt x="447" y="30"/>
                  </a:cubicBezTo>
                  <a:cubicBezTo>
                    <a:pt x="31" y="178"/>
                    <a:pt x="1" y="756"/>
                    <a:pt x="400" y="944"/>
                  </a:cubicBezTo>
                  <a:cubicBezTo>
                    <a:pt x="472" y="978"/>
                    <a:pt x="545" y="994"/>
                    <a:pt x="615" y="994"/>
                  </a:cubicBezTo>
                  <a:cubicBezTo>
                    <a:pt x="935" y="994"/>
                    <a:pt x="1202" y="671"/>
                    <a:pt x="1080" y="331"/>
                  </a:cubicBezTo>
                  <a:cubicBezTo>
                    <a:pt x="1008" y="128"/>
                    <a:pt x="817" y="1"/>
                    <a:pt x="6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10"/>
            <p:cNvSpPr/>
            <p:nvPr/>
          </p:nvSpPr>
          <p:spPr>
            <a:xfrm>
              <a:off x="7064725" y="4291300"/>
              <a:ext cx="20025" cy="16575"/>
            </a:xfrm>
            <a:custGeom>
              <a:avLst/>
              <a:gdLst/>
              <a:ahLst/>
              <a:cxnLst/>
              <a:rect l="l" t="t" r="r" b="b"/>
              <a:pathLst>
                <a:path w="801" h="663" extrusionOk="0">
                  <a:moveTo>
                    <a:pt x="408" y="1"/>
                  </a:moveTo>
                  <a:cubicBezTo>
                    <a:pt x="371" y="1"/>
                    <a:pt x="334" y="7"/>
                    <a:pt x="298" y="20"/>
                  </a:cubicBezTo>
                  <a:cubicBezTo>
                    <a:pt x="20" y="119"/>
                    <a:pt x="0" y="503"/>
                    <a:pt x="266" y="630"/>
                  </a:cubicBezTo>
                  <a:cubicBezTo>
                    <a:pt x="314" y="652"/>
                    <a:pt x="362" y="663"/>
                    <a:pt x="409" y="663"/>
                  </a:cubicBezTo>
                  <a:cubicBezTo>
                    <a:pt x="623" y="663"/>
                    <a:pt x="800" y="448"/>
                    <a:pt x="720" y="221"/>
                  </a:cubicBezTo>
                  <a:cubicBezTo>
                    <a:pt x="672" y="85"/>
                    <a:pt x="544" y="1"/>
                    <a:pt x="4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10"/>
            <p:cNvSpPr/>
            <p:nvPr/>
          </p:nvSpPr>
          <p:spPr>
            <a:xfrm>
              <a:off x="6238875" y="3961825"/>
              <a:ext cx="37300" cy="35600"/>
            </a:xfrm>
            <a:custGeom>
              <a:avLst/>
              <a:gdLst/>
              <a:ahLst/>
              <a:cxnLst/>
              <a:rect l="l" t="t" r="r" b="b"/>
              <a:pathLst>
                <a:path w="1492" h="1424" extrusionOk="0">
                  <a:moveTo>
                    <a:pt x="725" y="1"/>
                  </a:moveTo>
                  <a:cubicBezTo>
                    <a:pt x="646" y="1"/>
                    <a:pt x="565" y="14"/>
                    <a:pt x="486" y="42"/>
                  </a:cubicBezTo>
                  <a:cubicBezTo>
                    <a:pt x="215" y="139"/>
                    <a:pt x="29" y="390"/>
                    <a:pt x="14" y="677"/>
                  </a:cubicBezTo>
                  <a:cubicBezTo>
                    <a:pt x="0" y="964"/>
                    <a:pt x="160" y="1231"/>
                    <a:pt x="420" y="1355"/>
                  </a:cubicBezTo>
                  <a:cubicBezTo>
                    <a:pt x="517" y="1401"/>
                    <a:pt x="621" y="1423"/>
                    <a:pt x="725" y="1423"/>
                  </a:cubicBezTo>
                  <a:cubicBezTo>
                    <a:pt x="898" y="1423"/>
                    <a:pt x="1069" y="1360"/>
                    <a:pt x="1203" y="1239"/>
                  </a:cubicBezTo>
                  <a:cubicBezTo>
                    <a:pt x="1415" y="1046"/>
                    <a:pt x="1491" y="744"/>
                    <a:pt x="1395" y="472"/>
                  </a:cubicBezTo>
                  <a:cubicBezTo>
                    <a:pt x="1291" y="182"/>
                    <a:pt x="1017" y="1"/>
                    <a:pt x="7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10"/>
            <p:cNvSpPr/>
            <p:nvPr/>
          </p:nvSpPr>
          <p:spPr>
            <a:xfrm>
              <a:off x="6392525" y="3873450"/>
              <a:ext cx="9325" cy="7725"/>
            </a:xfrm>
            <a:custGeom>
              <a:avLst/>
              <a:gdLst/>
              <a:ahLst/>
              <a:cxnLst/>
              <a:rect l="l" t="t" r="r" b="b"/>
              <a:pathLst>
                <a:path w="373" h="309" extrusionOk="0">
                  <a:moveTo>
                    <a:pt x="191" y="0"/>
                  </a:moveTo>
                  <a:cubicBezTo>
                    <a:pt x="173" y="0"/>
                    <a:pt x="156" y="3"/>
                    <a:pt x="139" y="9"/>
                  </a:cubicBezTo>
                  <a:cubicBezTo>
                    <a:pt x="9" y="54"/>
                    <a:pt x="0" y="233"/>
                    <a:pt x="124" y="293"/>
                  </a:cubicBezTo>
                  <a:cubicBezTo>
                    <a:pt x="146" y="304"/>
                    <a:pt x="168" y="308"/>
                    <a:pt x="190" y="308"/>
                  </a:cubicBezTo>
                  <a:cubicBezTo>
                    <a:pt x="290" y="308"/>
                    <a:pt x="373" y="208"/>
                    <a:pt x="336" y="102"/>
                  </a:cubicBezTo>
                  <a:cubicBezTo>
                    <a:pt x="313" y="40"/>
                    <a:pt x="254"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10"/>
            <p:cNvSpPr/>
            <p:nvPr/>
          </p:nvSpPr>
          <p:spPr>
            <a:xfrm>
              <a:off x="7010225" y="3621375"/>
              <a:ext cx="27975" cy="23150"/>
            </a:xfrm>
            <a:custGeom>
              <a:avLst/>
              <a:gdLst/>
              <a:ahLst/>
              <a:cxnLst/>
              <a:rect l="l" t="t" r="r" b="b"/>
              <a:pathLst>
                <a:path w="1119" h="926" extrusionOk="0">
                  <a:moveTo>
                    <a:pt x="569" y="1"/>
                  </a:moveTo>
                  <a:cubicBezTo>
                    <a:pt x="518" y="1"/>
                    <a:pt x="465" y="10"/>
                    <a:pt x="414" y="28"/>
                  </a:cubicBezTo>
                  <a:cubicBezTo>
                    <a:pt x="28" y="166"/>
                    <a:pt x="1" y="704"/>
                    <a:pt x="372" y="880"/>
                  </a:cubicBezTo>
                  <a:cubicBezTo>
                    <a:pt x="439" y="911"/>
                    <a:pt x="506" y="926"/>
                    <a:pt x="571" y="926"/>
                  </a:cubicBezTo>
                  <a:cubicBezTo>
                    <a:pt x="869" y="926"/>
                    <a:pt x="1118" y="626"/>
                    <a:pt x="1005" y="307"/>
                  </a:cubicBezTo>
                  <a:cubicBezTo>
                    <a:pt x="937" y="119"/>
                    <a:pt x="759" y="1"/>
                    <a:pt x="5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10"/>
            <p:cNvSpPr/>
            <p:nvPr/>
          </p:nvSpPr>
          <p:spPr>
            <a:xfrm>
              <a:off x="6814650" y="4071750"/>
              <a:ext cx="28050" cy="23200"/>
            </a:xfrm>
            <a:custGeom>
              <a:avLst/>
              <a:gdLst/>
              <a:ahLst/>
              <a:cxnLst/>
              <a:rect l="l" t="t" r="r" b="b"/>
              <a:pathLst>
                <a:path w="1122" h="928" extrusionOk="0">
                  <a:moveTo>
                    <a:pt x="572" y="1"/>
                  </a:moveTo>
                  <a:cubicBezTo>
                    <a:pt x="520" y="1"/>
                    <a:pt x="467" y="9"/>
                    <a:pt x="415" y="28"/>
                  </a:cubicBezTo>
                  <a:cubicBezTo>
                    <a:pt x="28" y="167"/>
                    <a:pt x="1" y="705"/>
                    <a:pt x="373" y="882"/>
                  </a:cubicBezTo>
                  <a:cubicBezTo>
                    <a:pt x="440" y="913"/>
                    <a:pt x="507" y="928"/>
                    <a:pt x="572" y="928"/>
                  </a:cubicBezTo>
                  <a:cubicBezTo>
                    <a:pt x="872" y="928"/>
                    <a:pt x="1121" y="626"/>
                    <a:pt x="1008" y="308"/>
                  </a:cubicBezTo>
                  <a:cubicBezTo>
                    <a:pt x="939" y="119"/>
                    <a:pt x="761" y="1"/>
                    <a:pt x="5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10"/>
            <p:cNvSpPr/>
            <p:nvPr/>
          </p:nvSpPr>
          <p:spPr>
            <a:xfrm>
              <a:off x="6976425" y="3884375"/>
              <a:ext cx="18650" cy="15475"/>
            </a:xfrm>
            <a:custGeom>
              <a:avLst/>
              <a:gdLst/>
              <a:ahLst/>
              <a:cxnLst/>
              <a:rect l="l" t="t" r="r" b="b"/>
              <a:pathLst>
                <a:path w="746" h="619" extrusionOk="0">
                  <a:moveTo>
                    <a:pt x="379" y="1"/>
                  </a:moveTo>
                  <a:cubicBezTo>
                    <a:pt x="344" y="1"/>
                    <a:pt x="309" y="6"/>
                    <a:pt x="275" y="19"/>
                  </a:cubicBezTo>
                  <a:cubicBezTo>
                    <a:pt x="17" y="112"/>
                    <a:pt x="0" y="471"/>
                    <a:pt x="248" y="588"/>
                  </a:cubicBezTo>
                  <a:cubicBezTo>
                    <a:pt x="293" y="609"/>
                    <a:pt x="338" y="619"/>
                    <a:pt x="381" y="619"/>
                  </a:cubicBezTo>
                  <a:cubicBezTo>
                    <a:pt x="580" y="619"/>
                    <a:pt x="746" y="419"/>
                    <a:pt x="671" y="206"/>
                  </a:cubicBezTo>
                  <a:cubicBezTo>
                    <a:pt x="626" y="80"/>
                    <a:pt x="506" y="1"/>
                    <a:pt x="37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10"/>
            <p:cNvSpPr/>
            <p:nvPr/>
          </p:nvSpPr>
          <p:spPr>
            <a:xfrm>
              <a:off x="6672775" y="4164000"/>
              <a:ext cx="7250" cy="6025"/>
            </a:xfrm>
            <a:custGeom>
              <a:avLst/>
              <a:gdLst/>
              <a:ahLst/>
              <a:cxnLst/>
              <a:rect l="l" t="t" r="r" b="b"/>
              <a:pathLst>
                <a:path w="290" h="241" extrusionOk="0">
                  <a:moveTo>
                    <a:pt x="147" y="1"/>
                  </a:moveTo>
                  <a:cubicBezTo>
                    <a:pt x="134" y="1"/>
                    <a:pt x="121" y="3"/>
                    <a:pt x="108" y="7"/>
                  </a:cubicBezTo>
                  <a:cubicBezTo>
                    <a:pt x="8" y="43"/>
                    <a:pt x="0" y="183"/>
                    <a:pt x="96" y="228"/>
                  </a:cubicBezTo>
                  <a:cubicBezTo>
                    <a:pt x="114" y="237"/>
                    <a:pt x="132" y="240"/>
                    <a:pt x="149" y="240"/>
                  </a:cubicBezTo>
                  <a:cubicBezTo>
                    <a:pt x="226" y="240"/>
                    <a:pt x="290" y="163"/>
                    <a:pt x="260" y="81"/>
                  </a:cubicBezTo>
                  <a:cubicBezTo>
                    <a:pt x="243" y="31"/>
                    <a:pt x="197" y="1"/>
                    <a:pt x="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10"/>
            <p:cNvSpPr/>
            <p:nvPr/>
          </p:nvSpPr>
          <p:spPr>
            <a:xfrm>
              <a:off x="6774775" y="4240450"/>
              <a:ext cx="7275" cy="6025"/>
            </a:xfrm>
            <a:custGeom>
              <a:avLst/>
              <a:gdLst/>
              <a:ahLst/>
              <a:cxnLst/>
              <a:rect l="l" t="t" r="r" b="b"/>
              <a:pathLst>
                <a:path w="291" h="241" extrusionOk="0">
                  <a:moveTo>
                    <a:pt x="149" y="1"/>
                  </a:moveTo>
                  <a:cubicBezTo>
                    <a:pt x="136" y="1"/>
                    <a:pt x="122" y="3"/>
                    <a:pt x="109" y="8"/>
                  </a:cubicBezTo>
                  <a:cubicBezTo>
                    <a:pt x="8" y="44"/>
                    <a:pt x="1" y="184"/>
                    <a:pt x="97" y="229"/>
                  </a:cubicBezTo>
                  <a:cubicBezTo>
                    <a:pt x="114" y="237"/>
                    <a:pt x="131" y="240"/>
                    <a:pt x="148" y="240"/>
                  </a:cubicBezTo>
                  <a:cubicBezTo>
                    <a:pt x="226" y="240"/>
                    <a:pt x="291" y="163"/>
                    <a:pt x="262" y="80"/>
                  </a:cubicBezTo>
                  <a:cubicBezTo>
                    <a:pt x="245" y="32"/>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10"/>
            <p:cNvSpPr/>
            <p:nvPr/>
          </p:nvSpPr>
          <p:spPr>
            <a:xfrm>
              <a:off x="6989125" y="4030375"/>
              <a:ext cx="7300" cy="6025"/>
            </a:xfrm>
            <a:custGeom>
              <a:avLst/>
              <a:gdLst/>
              <a:ahLst/>
              <a:cxnLst/>
              <a:rect l="l" t="t" r="r" b="b"/>
              <a:pathLst>
                <a:path w="292" h="241" extrusionOk="0">
                  <a:moveTo>
                    <a:pt x="148" y="0"/>
                  </a:moveTo>
                  <a:cubicBezTo>
                    <a:pt x="135" y="0"/>
                    <a:pt x="122" y="3"/>
                    <a:pt x="108" y="7"/>
                  </a:cubicBezTo>
                  <a:cubicBezTo>
                    <a:pt x="8" y="43"/>
                    <a:pt x="0" y="183"/>
                    <a:pt x="98" y="228"/>
                  </a:cubicBezTo>
                  <a:cubicBezTo>
                    <a:pt x="115" y="237"/>
                    <a:pt x="133" y="240"/>
                    <a:pt x="150" y="240"/>
                  </a:cubicBezTo>
                  <a:cubicBezTo>
                    <a:pt x="227" y="240"/>
                    <a:pt x="291" y="162"/>
                    <a:pt x="262" y="79"/>
                  </a:cubicBezTo>
                  <a:cubicBezTo>
                    <a:pt x="244" y="31"/>
                    <a:pt x="197" y="0"/>
                    <a:pt x="1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10"/>
            <p:cNvSpPr/>
            <p:nvPr/>
          </p:nvSpPr>
          <p:spPr>
            <a:xfrm>
              <a:off x="6336650" y="4282425"/>
              <a:ext cx="7275" cy="6025"/>
            </a:xfrm>
            <a:custGeom>
              <a:avLst/>
              <a:gdLst/>
              <a:ahLst/>
              <a:cxnLst/>
              <a:rect l="l" t="t" r="r" b="b"/>
              <a:pathLst>
                <a:path w="291" h="241" extrusionOk="0">
                  <a:moveTo>
                    <a:pt x="149" y="1"/>
                  </a:moveTo>
                  <a:cubicBezTo>
                    <a:pt x="135" y="1"/>
                    <a:pt x="122" y="3"/>
                    <a:pt x="109" y="8"/>
                  </a:cubicBezTo>
                  <a:cubicBezTo>
                    <a:pt x="8" y="44"/>
                    <a:pt x="0" y="184"/>
                    <a:pt x="96" y="229"/>
                  </a:cubicBezTo>
                  <a:cubicBezTo>
                    <a:pt x="114" y="237"/>
                    <a:pt x="131" y="240"/>
                    <a:pt x="148" y="240"/>
                  </a:cubicBezTo>
                  <a:cubicBezTo>
                    <a:pt x="225" y="240"/>
                    <a:pt x="290" y="163"/>
                    <a:pt x="262" y="80"/>
                  </a:cubicBezTo>
                  <a:cubicBezTo>
                    <a:pt x="244" y="31"/>
                    <a:pt x="198" y="1"/>
                    <a:pt x="1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10"/>
            <p:cNvSpPr/>
            <p:nvPr/>
          </p:nvSpPr>
          <p:spPr>
            <a:xfrm>
              <a:off x="6295500" y="4549125"/>
              <a:ext cx="32675" cy="27025"/>
            </a:xfrm>
            <a:custGeom>
              <a:avLst/>
              <a:gdLst/>
              <a:ahLst/>
              <a:cxnLst/>
              <a:rect l="l" t="t" r="r" b="b"/>
              <a:pathLst>
                <a:path w="1307" h="1081" extrusionOk="0">
                  <a:moveTo>
                    <a:pt x="666" y="1"/>
                  </a:moveTo>
                  <a:cubicBezTo>
                    <a:pt x="606" y="1"/>
                    <a:pt x="544" y="11"/>
                    <a:pt x="484" y="32"/>
                  </a:cubicBezTo>
                  <a:cubicBezTo>
                    <a:pt x="32" y="193"/>
                    <a:pt x="0" y="822"/>
                    <a:pt x="435" y="1027"/>
                  </a:cubicBezTo>
                  <a:cubicBezTo>
                    <a:pt x="512" y="1064"/>
                    <a:pt x="591" y="1081"/>
                    <a:pt x="667" y="1081"/>
                  </a:cubicBezTo>
                  <a:cubicBezTo>
                    <a:pt x="1016" y="1081"/>
                    <a:pt x="1306" y="730"/>
                    <a:pt x="1173" y="359"/>
                  </a:cubicBezTo>
                  <a:cubicBezTo>
                    <a:pt x="1095" y="138"/>
                    <a:pt x="887" y="1"/>
                    <a:pt x="6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10"/>
            <p:cNvSpPr/>
            <p:nvPr/>
          </p:nvSpPr>
          <p:spPr>
            <a:xfrm>
              <a:off x="6463925" y="4154975"/>
              <a:ext cx="16650" cy="14150"/>
            </a:xfrm>
            <a:custGeom>
              <a:avLst/>
              <a:gdLst/>
              <a:ahLst/>
              <a:cxnLst/>
              <a:rect l="l" t="t" r="r" b="b"/>
              <a:pathLst>
                <a:path w="666" h="566" extrusionOk="0">
                  <a:moveTo>
                    <a:pt x="292" y="0"/>
                  </a:moveTo>
                  <a:cubicBezTo>
                    <a:pt x="142" y="0"/>
                    <a:pt x="0" y="121"/>
                    <a:pt x="8" y="296"/>
                  </a:cubicBezTo>
                  <a:cubicBezTo>
                    <a:pt x="15" y="447"/>
                    <a:pt x="141" y="565"/>
                    <a:pt x="291" y="565"/>
                  </a:cubicBezTo>
                  <a:cubicBezTo>
                    <a:pt x="295" y="565"/>
                    <a:pt x="299" y="565"/>
                    <a:pt x="302" y="565"/>
                  </a:cubicBezTo>
                  <a:cubicBezTo>
                    <a:pt x="553" y="553"/>
                    <a:pt x="666" y="245"/>
                    <a:pt x="480" y="75"/>
                  </a:cubicBezTo>
                  <a:cubicBezTo>
                    <a:pt x="423" y="23"/>
                    <a:pt x="357" y="0"/>
                    <a:pt x="2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10"/>
            <p:cNvSpPr/>
            <p:nvPr/>
          </p:nvSpPr>
          <p:spPr>
            <a:xfrm>
              <a:off x="6154275" y="4154550"/>
              <a:ext cx="29650" cy="28225"/>
            </a:xfrm>
            <a:custGeom>
              <a:avLst/>
              <a:gdLst/>
              <a:ahLst/>
              <a:cxnLst/>
              <a:rect l="l" t="t" r="r" b="b"/>
              <a:pathLst>
                <a:path w="1186" h="1129" extrusionOk="0">
                  <a:moveTo>
                    <a:pt x="583" y="1"/>
                  </a:moveTo>
                  <a:cubicBezTo>
                    <a:pt x="284" y="1"/>
                    <a:pt x="1" y="242"/>
                    <a:pt x="18" y="591"/>
                  </a:cubicBezTo>
                  <a:cubicBezTo>
                    <a:pt x="31" y="892"/>
                    <a:pt x="280" y="1128"/>
                    <a:pt x="579" y="1128"/>
                  </a:cubicBezTo>
                  <a:cubicBezTo>
                    <a:pt x="587" y="1128"/>
                    <a:pt x="595" y="1128"/>
                    <a:pt x="604" y="1128"/>
                  </a:cubicBezTo>
                  <a:cubicBezTo>
                    <a:pt x="832" y="1117"/>
                    <a:pt x="1031" y="970"/>
                    <a:pt x="1107" y="756"/>
                  </a:cubicBezTo>
                  <a:cubicBezTo>
                    <a:pt x="1185" y="543"/>
                    <a:pt x="1127" y="302"/>
                    <a:pt x="958" y="149"/>
                  </a:cubicBezTo>
                  <a:cubicBezTo>
                    <a:pt x="846" y="46"/>
                    <a:pt x="713"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10"/>
            <p:cNvSpPr/>
            <p:nvPr/>
          </p:nvSpPr>
          <p:spPr>
            <a:xfrm>
              <a:off x="5861725" y="3984625"/>
              <a:ext cx="36875" cy="35225"/>
            </a:xfrm>
            <a:custGeom>
              <a:avLst/>
              <a:gdLst/>
              <a:ahLst/>
              <a:cxnLst/>
              <a:rect l="l" t="t" r="r" b="b"/>
              <a:pathLst>
                <a:path w="1475" h="1409" extrusionOk="0">
                  <a:moveTo>
                    <a:pt x="715" y="1"/>
                  </a:moveTo>
                  <a:cubicBezTo>
                    <a:pt x="614" y="1"/>
                    <a:pt x="513" y="22"/>
                    <a:pt x="418" y="67"/>
                  </a:cubicBezTo>
                  <a:cubicBezTo>
                    <a:pt x="160" y="188"/>
                    <a:pt x="0" y="452"/>
                    <a:pt x="14" y="736"/>
                  </a:cubicBezTo>
                  <a:cubicBezTo>
                    <a:pt x="31" y="1113"/>
                    <a:pt x="342" y="1408"/>
                    <a:pt x="717" y="1408"/>
                  </a:cubicBezTo>
                  <a:cubicBezTo>
                    <a:pt x="727" y="1408"/>
                    <a:pt x="737" y="1408"/>
                    <a:pt x="747" y="1407"/>
                  </a:cubicBezTo>
                  <a:cubicBezTo>
                    <a:pt x="1031" y="1394"/>
                    <a:pt x="1281" y="1211"/>
                    <a:pt x="1377" y="943"/>
                  </a:cubicBezTo>
                  <a:cubicBezTo>
                    <a:pt x="1475" y="677"/>
                    <a:pt x="1401" y="376"/>
                    <a:pt x="1191" y="185"/>
                  </a:cubicBezTo>
                  <a:cubicBezTo>
                    <a:pt x="1058" y="64"/>
                    <a:pt x="887" y="1"/>
                    <a:pt x="7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10"/>
            <p:cNvSpPr/>
            <p:nvPr/>
          </p:nvSpPr>
          <p:spPr>
            <a:xfrm>
              <a:off x="5962150" y="4889200"/>
              <a:ext cx="34675" cy="33075"/>
            </a:xfrm>
            <a:custGeom>
              <a:avLst/>
              <a:gdLst/>
              <a:ahLst/>
              <a:cxnLst/>
              <a:rect l="l" t="t" r="r" b="b"/>
              <a:pathLst>
                <a:path w="1387" h="1323" extrusionOk="0">
                  <a:moveTo>
                    <a:pt x="673" y="0"/>
                  </a:moveTo>
                  <a:cubicBezTo>
                    <a:pt x="578" y="0"/>
                    <a:pt x="483" y="20"/>
                    <a:pt x="393" y="62"/>
                  </a:cubicBezTo>
                  <a:cubicBezTo>
                    <a:pt x="151" y="175"/>
                    <a:pt x="1" y="424"/>
                    <a:pt x="13" y="690"/>
                  </a:cubicBezTo>
                  <a:cubicBezTo>
                    <a:pt x="29" y="1045"/>
                    <a:pt x="322" y="1322"/>
                    <a:pt x="674" y="1322"/>
                  </a:cubicBezTo>
                  <a:cubicBezTo>
                    <a:pt x="684" y="1322"/>
                    <a:pt x="694" y="1322"/>
                    <a:pt x="704" y="1322"/>
                  </a:cubicBezTo>
                  <a:cubicBezTo>
                    <a:pt x="970" y="1310"/>
                    <a:pt x="1205" y="1137"/>
                    <a:pt x="1295" y="886"/>
                  </a:cubicBezTo>
                  <a:cubicBezTo>
                    <a:pt x="1387" y="635"/>
                    <a:pt x="1318" y="352"/>
                    <a:pt x="1119" y="173"/>
                  </a:cubicBezTo>
                  <a:cubicBezTo>
                    <a:pt x="995" y="59"/>
                    <a:pt x="835"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10"/>
            <p:cNvSpPr/>
            <p:nvPr/>
          </p:nvSpPr>
          <p:spPr>
            <a:xfrm>
              <a:off x="5507925" y="4636850"/>
              <a:ext cx="26125" cy="24850"/>
            </a:xfrm>
            <a:custGeom>
              <a:avLst/>
              <a:gdLst/>
              <a:ahLst/>
              <a:cxnLst/>
              <a:rect l="l" t="t" r="r" b="b"/>
              <a:pathLst>
                <a:path w="1045" h="994" extrusionOk="0">
                  <a:moveTo>
                    <a:pt x="513" y="1"/>
                  </a:moveTo>
                  <a:cubicBezTo>
                    <a:pt x="250" y="1"/>
                    <a:pt x="0" y="213"/>
                    <a:pt x="15" y="520"/>
                  </a:cubicBezTo>
                  <a:cubicBezTo>
                    <a:pt x="26" y="786"/>
                    <a:pt x="246" y="994"/>
                    <a:pt x="510" y="994"/>
                  </a:cubicBezTo>
                  <a:cubicBezTo>
                    <a:pt x="517" y="994"/>
                    <a:pt x="524" y="994"/>
                    <a:pt x="532" y="993"/>
                  </a:cubicBezTo>
                  <a:cubicBezTo>
                    <a:pt x="732" y="984"/>
                    <a:pt x="907" y="855"/>
                    <a:pt x="975" y="667"/>
                  </a:cubicBezTo>
                  <a:cubicBezTo>
                    <a:pt x="1044" y="478"/>
                    <a:pt x="992" y="268"/>
                    <a:pt x="844" y="132"/>
                  </a:cubicBezTo>
                  <a:cubicBezTo>
                    <a:pt x="745" y="41"/>
                    <a:pt x="628" y="1"/>
                    <a:pt x="5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10"/>
            <p:cNvSpPr/>
            <p:nvPr/>
          </p:nvSpPr>
          <p:spPr>
            <a:xfrm>
              <a:off x="6453550" y="4320925"/>
              <a:ext cx="34675" cy="33125"/>
            </a:xfrm>
            <a:custGeom>
              <a:avLst/>
              <a:gdLst/>
              <a:ahLst/>
              <a:cxnLst/>
              <a:rect l="l" t="t" r="r" b="b"/>
              <a:pathLst>
                <a:path w="1387" h="1325" extrusionOk="0">
                  <a:moveTo>
                    <a:pt x="674" y="1"/>
                  </a:moveTo>
                  <a:cubicBezTo>
                    <a:pt x="578" y="1"/>
                    <a:pt x="482" y="22"/>
                    <a:pt x="393" y="64"/>
                  </a:cubicBezTo>
                  <a:cubicBezTo>
                    <a:pt x="151" y="177"/>
                    <a:pt x="0" y="425"/>
                    <a:pt x="12" y="692"/>
                  </a:cubicBezTo>
                  <a:cubicBezTo>
                    <a:pt x="28" y="1047"/>
                    <a:pt x="321" y="1324"/>
                    <a:pt x="672" y="1324"/>
                  </a:cubicBezTo>
                  <a:cubicBezTo>
                    <a:pt x="682" y="1324"/>
                    <a:pt x="692" y="1324"/>
                    <a:pt x="702" y="1324"/>
                  </a:cubicBezTo>
                  <a:cubicBezTo>
                    <a:pt x="970" y="1312"/>
                    <a:pt x="1203" y="1139"/>
                    <a:pt x="1294" y="888"/>
                  </a:cubicBezTo>
                  <a:cubicBezTo>
                    <a:pt x="1386" y="637"/>
                    <a:pt x="1315" y="354"/>
                    <a:pt x="1119" y="174"/>
                  </a:cubicBezTo>
                  <a:cubicBezTo>
                    <a:pt x="995" y="60"/>
                    <a:pt x="835"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10"/>
            <p:cNvSpPr/>
            <p:nvPr/>
          </p:nvSpPr>
          <p:spPr>
            <a:xfrm>
              <a:off x="5426175" y="4843425"/>
              <a:ext cx="19525" cy="16575"/>
            </a:xfrm>
            <a:custGeom>
              <a:avLst/>
              <a:gdLst/>
              <a:ahLst/>
              <a:cxnLst/>
              <a:rect l="l" t="t" r="r" b="b"/>
              <a:pathLst>
                <a:path w="781" h="663" extrusionOk="0">
                  <a:moveTo>
                    <a:pt x="343" y="1"/>
                  </a:moveTo>
                  <a:cubicBezTo>
                    <a:pt x="167" y="1"/>
                    <a:pt x="0" y="143"/>
                    <a:pt x="10" y="348"/>
                  </a:cubicBezTo>
                  <a:cubicBezTo>
                    <a:pt x="18" y="524"/>
                    <a:pt x="163" y="662"/>
                    <a:pt x="339" y="662"/>
                  </a:cubicBezTo>
                  <a:cubicBezTo>
                    <a:pt x="344" y="662"/>
                    <a:pt x="350" y="662"/>
                    <a:pt x="355" y="662"/>
                  </a:cubicBezTo>
                  <a:cubicBezTo>
                    <a:pt x="650" y="650"/>
                    <a:pt x="781" y="286"/>
                    <a:pt x="563" y="88"/>
                  </a:cubicBezTo>
                  <a:cubicBezTo>
                    <a:pt x="497" y="28"/>
                    <a:pt x="419" y="1"/>
                    <a:pt x="3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10"/>
            <p:cNvSpPr/>
            <p:nvPr/>
          </p:nvSpPr>
          <p:spPr>
            <a:xfrm>
              <a:off x="5594500" y="5119050"/>
              <a:ext cx="27325" cy="23175"/>
            </a:xfrm>
            <a:custGeom>
              <a:avLst/>
              <a:gdLst/>
              <a:ahLst/>
              <a:cxnLst/>
              <a:rect l="l" t="t" r="r" b="b"/>
              <a:pathLst>
                <a:path w="1093" h="927" extrusionOk="0">
                  <a:moveTo>
                    <a:pt x="479" y="0"/>
                  </a:moveTo>
                  <a:cubicBezTo>
                    <a:pt x="233" y="0"/>
                    <a:pt x="1" y="198"/>
                    <a:pt x="13" y="485"/>
                  </a:cubicBezTo>
                  <a:cubicBezTo>
                    <a:pt x="25" y="733"/>
                    <a:pt x="229" y="927"/>
                    <a:pt x="475" y="927"/>
                  </a:cubicBezTo>
                  <a:cubicBezTo>
                    <a:pt x="482" y="927"/>
                    <a:pt x="490" y="927"/>
                    <a:pt x="497" y="926"/>
                  </a:cubicBezTo>
                  <a:cubicBezTo>
                    <a:pt x="909" y="908"/>
                    <a:pt x="1092" y="400"/>
                    <a:pt x="789" y="122"/>
                  </a:cubicBezTo>
                  <a:cubicBezTo>
                    <a:pt x="696" y="38"/>
                    <a:pt x="586" y="0"/>
                    <a:pt x="4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10"/>
            <p:cNvSpPr/>
            <p:nvPr/>
          </p:nvSpPr>
          <p:spPr>
            <a:xfrm>
              <a:off x="5773600" y="5092375"/>
              <a:ext cx="7100" cy="6000"/>
            </a:xfrm>
            <a:custGeom>
              <a:avLst/>
              <a:gdLst/>
              <a:ahLst/>
              <a:cxnLst/>
              <a:rect l="l" t="t" r="r" b="b"/>
              <a:pathLst>
                <a:path w="284" h="240" extrusionOk="0">
                  <a:moveTo>
                    <a:pt x="124" y="0"/>
                  </a:moveTo>
                  <a:cubicBezTo>
                    <a:pt x="61" y="0"/>
                    <a:pt x="1" y="51"/>
                    <a:pt x="5" y="125"/>
                  </a:cubicBezTo>
                  <a:cubicBezTo>
                    <a:pt x="8" y="189"/>
                    <a:pt x="61" y="240"/>
                    <a:pt x="124" y="240"/>
                  </a:cubicBezTo>
                  <a:cubicBezTo>
                    <a:pt x="126" y="240"/>
                    <a:pt x="128" y="239"/>
                    <a:pt x="130" y="239"/>
                  </a:cubicBezTo>
                  <a:cubicBezTo>
                    <a:pt x="237" y="235"/>
                    <a:pt x="283" y="104"/>
                    <a:pt x="205" y="32"/>
                  </a:cubicBezTo>
                  <a:cubicBezTo>
                    <a:pt x="181"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10"/>
            <p:cNvSpPr/>
            <p:nvPr/>
          </p:nvSpPr>
          <p:spPr>
            <a:xfrm>
              <a:off x="5698525" y="4989350"/>
              <a:ext cx="7100" cy="6025"/>
            </a:xfrm>
            <a:custGeom>
              <a:avLst/>
              <a:gdLst/>
              <a:ahLst/>
              <a:cxnLst/>
              <a:rect l="l" t="t" r="r" b="b"/>
              <a:pathLst>
                <a:path w="284" h="241" extrusionOk="0">
                  <a:moveTo>
                    <a:pt x="124" y="0"/>
                  </a:moveTo>
                  <a:cubicBezTo>
                    <a:pt x="61" y="0"/>
                    <a:pt x="0" y="52"/>
                    <a:pt x="4" y="126"/>
                  </a:cubicBezTo>
                  <a:cubicBezTo>
                    <a:pt x="7" y="191"/>
                    <a:pt x="59" y="241"/>
                    <a:pt x="123" y="241"/>
                  </a:cubicBezTo>
                  <a:cubicBezTo>
                    <a:pt x="125" y="241"/>
                    <a:pt x="126" y="241"/>
                    <a:pt x="128" y="241"/>
                  </a:cubicBezTo>
                  <a:cubicBezTo>
                    <a:pt x="235" y="235"/>
                    <a:pt x="283" y="104"/>
                    <a:pt x="203" y="32"/>
                  </a:cubicBezTo>
                  <a:cubicBezTo>
                    <a:pt x="180" y="10"/>
                    <a:pt x="152" y="0"/>
                    <a:pt x="12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10"/>
            <p:cNvSpPr/>
            <p:nvPr/>
          </p:nvSpPr>
          <p:spPr>
            <a:xfrm>
              <a:off x="5431950" y="5127275"/>
              <a:ext cx="7100" cy="6050"/>
            </a:xfrm>
            <a:custGeom>
              <a:avLst/>
              <a:gdLst/>
              <a:ahLst/>
              <a:cxnLst/>
              <a:rect l="l" t="t" r="r" b="b"/>
              <a:pathLst>
                <a:path w="284" h="242" extrusionOk="0">
                  <a:moveTo>
                    <a:pt x="125" y="1"/>
                  </a:moveTo>
                  <a:cubicBezTo>
                    <a:pt x="61" y="1"/>
                    <a:pt x="1" y="53"/>
                    <a:pt x="4" y="127"/>
                  </a:cubicBezTo>
                  <a:cubicBezTo>
                    <a:pt x="7" y="191"/>
                    <a:pt x="61" y="241"/>
                    <a:pt x="126" y="241"/>
                  </a:cubicBezTo>
                  <a:cubicBezTo>
                    <a:pt x="127" y="241"/>
                    <a:pt x="128" y="241"/>
                    <a:pt x="129" y="241"/>
                  </a:cubicBezTo>
                  <a:cubicBezTo>
                    <a:pt x="235" y="235"/>
                    <a:pt x="284"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10"/>
            <p:cNvSpPr/>
            <p:nvPr/>
          </p:nvSpPr>
          <p:spPr>
            <a:xfrm>
              <a:off x="6129675" y="5077750"/>
              <a:ext cx="7100" cy="6050"/>
            </a:xfrm>
            <a:custGeom>
              <a:avLst/>
              <a:gdLst/>
              <a:ahLst/>
              <a:cxnLst/>
              <a:rect l="l" t="t" r="r" b="b"/>
              <a:pathLst>
                <a:path w="284" h="242" extrusionOk="0">
                  <a:moveTo>
                    <a:pt x="125" y="1"/>
                  </a:moveTo>
                  <a:cubicBezTo>
                    <a:pt x="61" y="1"/>
                    <a:pt x="0" y="53"/>
                    <a:pt x="4" y="127"/>
                  </a:cubicBezTo>
                  <a:cubicBezTo>
                    <a:pt x="6" y="191"/>
                    <a:pt x="60" y="241"/>
                    <a:pt x="124" y="241"/>
                  </a:cubicBezTo>
                  <a:cubicBezTo>
                    <a:pt x="126" y="241"/>
                    <a:pt x="128" y="241"/>
                    <a:pt x="130" y="241"/>
                  </a:cubicBezTo>
                  <a:cubicBezTo>
                    <a:pt x="236" y="237"/>
                    <a:pt x="283" y="104"/>
                    <a:pt x="205" y="32"/>
                  </a:cubicBezTo>
                  <a:cubicBezTo>
                    <a:pt x="181" y="10"/>
                    <a:pt x="153" y="1"/>
                    <a:pt x="1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10"/>
            <p:cNvSpPr/>
            <p:nvPr/>
          </p:nvSpPr>
          <p:spPr>
            <a:xfrm>
              <a:off x="6227225" y="4810550"/>
              <a:ext cx="28400" cy="27025"/>
            </a:xfrm>
            <a:custGeom>
              <a:avLst/>
              <a:gdLst/>
              <a:ahLst/>
              <a:cxnLst/>
              <a:rect l="l" t="t" r="r" b="b"/>
              <a:pathLst>
                <a:path w="1136" h="1081" extrusionOk="0">
                  <a:moveTo>
                    <a:pt x="557" y="1"/>
                  </a:moveTo>
                  <a:cubicBezTo>
                    <a:pt x="272" y="1"/>
                    <a:pt x="1" y="232"/>
                    <a:pt x="15" y="566"/>
                  </a:cubicBezTo>
                  <a:cubicBezTo>
                    <a:pt x="29" y="855"/>
                    <a:pt x="268" y="1080"/>
                    <a:pt x="553" y="1080"/>
                  </a:cubicBezTo>
                  <a:cubicBezTo>
                    <a:pt x="561" y="1080"/>
                    <a:pt x="569" y="1080"/>
                    <a:pt x="578" y="1080"/>
                  </a:cubicBezTo>
                  <a:cubicBezTo>
                    <a:pt x="796" y="1069"/>
                    <a:pt x="986" y="929"/>
                    <a:pt x="1060" y="725"/>
                  </a:cubicBezTo>
                  <a:cubicBezTo>
                    <a:pt x="1135" y="519"/>
                    <a:pt x="1078" y="291"/>
                    <a:pt x="917" y="143"/>
                  </a:cubicBezTo>
                  <a:cubicBezTo>
                    <a:pt x="810" y="45"/>
                    <a:pt x="682" y="1"/>
                    <a:pt x="55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10"/>
            <p:cNvSpPr/>
            <p:nvPr/>
          </p:nvSpPr>
          <p:spPr>
            <a:xfrm>
              <a:off x="6755725" y="4260375"/>
              <a:ext cx="47300" cy="45100"/>
            </a:xfrm>
            <a:custGeom>
              <a:avLst/>
              <a:gdLst/>
              <a:ahLst/>
              <a:cxnLst/>
              <a:rect l="l" t="t" r="r" b="b"/>
              <a:pathLst>
                <a:path w="1892" h="1804" extrusionOk="0">
                  <a:moveTo>
                    <a:pt x="919" y="0"/>
                  </a:moveTo>
                  <a:cubicBezTo>
                    <a:pt x="819" y="0"/>
                    <a:pt x="717" y="17"/>
                    <a:pt x="617" y="53"/>
                  </a:cubicBezTo>
                  <a:cubicBezTo>
                    <a:pt x="273" y="176"/>
                    <a:pt x="37" y="493"/>
                    <a:pt x="19" y="858"/>
                  </a:cubicBezTo>
                  <a:cubicBezTo>
                    <a:pt x="1" y="1222"/>
                    <a:pt x="204" y="1562"/>
                    <a:pt x="534" y="1718"/>
                  </a:cubicBezTo>
                  <a:cubicBezTo>
                    <a:pt x="657" y="1776"/>
                    <a:pt x="789" y="1804"/>
                    <a:pt x="919" y="1804"/>
                  </a:cubicBezTo>
                  <a:cubicBezTo>
                    <a:pt x="1138" y="1804"/>
                    <a:pt x="1355" y="1724"/>
                    <a:pt x="1525" y="1571"/>
                  </a:cubicBezTo>
                  <a:cubicBezTo>
                    <a:pt x="1795" y="1326"/>
                    <a:pt x="1892" y="942"/>
                    <a:pt x="1770" y="600"/>
                  </a:cubicBezTo>
                  <a:cubicBezTo>
                    <a:pt x="1637" y="231"/>
                    <a:pt x="1290" y="0"/>
                    <a:pt x="91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10"/>
            <p:cNvSpPr/>
            <p:nvPr/>
          </p:nvSpPr>
          <p:spPr>
            <a:xfrm>
              <a:off x="6715000" y="4454650"/>
              <a:ext cx="30025" cy="24875"/>
            </a:xfrm>
            <a:custGeom>
              <a:avLst/>
              <a:gdLst/>
              <a:ahLst/>
              <a:cxnLst/>
              <a:rect l="l" t="t" r="r" b="b"/>
              <a:pathLst>
                <a:path w="1201" h="995" extrusionOk="0">
                  <a:moveTo>
                    <a:pt x="612" y="1"/>
                  </a:moveTo>
                  <a:cubicBezTo>
                    <a:pt x="557" y="1"/>
                    <a:pt x="501" y="10"/>
                    <a:pt x="445" y="30"/>
                  </a:cubicBezTo>
                  <a:cubicBezTo>
                    <a:pt x="29" y="179"/>
                    <a:pt x="0" y="756"/>
                    <a:pt x="400" y="945"/>
                  </a:cubicBezTo>
                  <a:cubicBezTo>
                    <a:pt x="472" y="979"/>
                    <a:pt x="544" y="994"/>
                    <a:pt x="614" y="994"/>
                  </a:cubicBezTo>
                  <a:cubicBezTo>
                    <a:pt x="934" y="994"/>
                    <a:pt x="1201" y="672"/>
                    <a:pt x="1080" y="330"/>
                  </a:cubicBezTo>
                  <a:cubicBezTo>
                    <a:pt x="1006" y="127"/>
                    <a:pt x="816" y="1"/>
                    <a:pt x="6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10"/>
            <p:cNvSpPr/>
            <p:nvPr/>
          </p:nvSpPr>
          <p:spPr>
            <a:xfrm>
              <a:off x="6591400" y="4858275"/>
              <a:ext cx="34675" cy="33100"/>
            </a:xfrm>
            <a:custGeom>
              <a:avLst/>
              <a:gdLst/>
              <a:ahLst/>
              <a:cxnLst/>
              <a:rect l="l" t="t" r="r" b="b"/>
              <a:pathLst>
                <a:path w="1387" h="1324" extrusionOk="0">
                  <a:moveTo>
                    <a:pt x="673" y="1"/>
                  </a:moveTo>
                  <a:cubicBezTo>
                    <a:pt x="600" y="1"/>
                    <a:pt x="525" y="13"/>
                    <a:pt x="452" y="39"/>
                  </a:cubicBezTo>
                  <a:cubicBezTo>
                    <a:pt x="199" y="130"/>
                    <a:pt x="27" y="363"/>
                    <a:pt x="14" y="630"/>
                  </a:cubicBezTo>
                  <a:cubicBezTo>
                    <a:pt x="1" y="896"/>
                    <a:pt x="150" y="1146"/>
                    <a:pt x="392" y="1260"/>
                  </a:cubicBezTo>
                  <a:cubicBezTo>
                    <a:pt x="482" y="1303"/>
                    <a:pt x="578" y="1323"/>
                    <a:pt x="674" y="1323"/>
                  </a:cubicBezTo>
                  <a:cubicBezTo>
                    <a:pt x="834" y="1323"/>
                    <a:pt x="993" y="1265"/>
                    <a:pt x="1118" y="1152"/>
                  </a:cubicBezTo>
                  <a:cubicBezTo>
                    <a:pt x="1316" y="973"/>
                    <a:pt x="1387" y="692"/>
                    <a:pt x="1297" y="441"/>
                  </a:cubicBezTo>
                  <a:cubicBezTo>
                    <a:pt x="1200" y="170"/>
                    <a:pt x="945"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10"/>
            <p:cNvSpPr/>
            <p:nvPr/>
          </p:nvSpPr>
          <p:spPr>
            <a:xfrm>
              <a:off x="6166650" y="4739775"/>
              <a:ext cx="20025" cy="16575"/>
            </a:xfrm>
            <a:custGeom>
              <a:avLst/>
              <a:gdLst/>
              <a:ahLst/>
              <a:cxnLst/>
              <a:rect l="l" t="t" r="r" b="b"/>
              <a:pathLst>
                <a:path w="801" h="663" extrusionOk="0">
                  <a:moveTo>
                    <a:pt x="407" y="1"/>
                  </a:moveTo>
                  <a:cubicBezTo>
                    <a:pt x="371" y="1"/>
                    <a:pt x="333" y="7"/>
                    <a:pt x="297" y="19"/>
                  </a:cubicBezTo>
                  <a:cubicBezTo>
                    <a:pt x="20" y="119"/>
                    <a:pt x="1" y="503"/>
                    <a:pt x="267" y="630"/>
                  </a:cubicBezTo>
                  <a:cubicBezTo>
                    <a:pt x="314" y="652"/>
                    <a:pt x="363" y="663"/>
                    <a:pt x="409" y="663"/>
                  </a:cubicBezTo>
                  <a:cubicBezTo>
                    <a:pt x="623" y="663"/>
                    <a:pt x="800" y="448"/>
                    <a:pt x="719" y="221"/>
                  </a:cubicBezTo>
                  <a:cubicBezTo>
                    <a:pt x="672" y="85"/>
                    <a:pt x="544" y="1"/>
                    <a:pt x="40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10"/>
            <p:cNvSpPr/>
            <p:nvPr/>
          </p:nvSpPr>
          <p:spPr>
            <a:xfrm>
              <a:off x="6308400" y="4428975"/>
              <a:ext cx="37325" cy="35625"/>
            </a:xfrm>
            <a:custGeom>
              <a:avLst/>
              <a:gdLst/>
              <a:ahLst/>
              <a:cxnLst/>
              <a:rect l="l" t="t" r="r" b="b"/>
              <a:pathLst>
                <a:path w="1493" h="1425" extrusionOk="0">
                  <a:moveTo>
                    <a:pt x="724" y="1"/>
                  </a:moveTo>
                  <a:cubicBezTo>
                    <a:pt x="645" y="1"/>
                    <a:pt x="564" y="14"/>
                    <a:pt x="485" y="42"/>
                  </a:cubicBezTo>
                  <a:cubicBezTo>
                    <a:pt x="215" y="140"/>
                    <a:pt x="29" y="389"/>
                    <a:pt x="15" y="676"/>
                  </a:cubicBezTo>
                  <a:cubicBezTo>
                    <a:pt x="0" y="965"/>
                    <a:pt x="161" y="1233"/>
                    <a:pt x="421" y="1356"/>
                  </a:cubicBezTo>
                  <a:cubicBezTo>
                    <a:pt x="518" y="1402"/>
                    <a:pt x="622" y="1425"/>
                    <a:pt x="725" y="1425"/>
                  </a:cubicBezTo>
                  <a:cubicBezTo>
                    <a:pt x="898" y="1425"/>
                    <a:pt x="1069" y="1361"/>
                    <a:pt x="1202" y="1240"/>
                  </a:cubicBezTo>
                  <a:cubicBezTo>
                    <a:pt x="1416" y="1048"/>
                    <a:pt x="1493" y="744"/>
                    <a:pt x="1395" y="474"/>
                  </a:cubicBezTo>
                  <a:cubicBezTo>
                    <a:pt x="1291" y="183"/>
                    <a:pt x="1016" y="1"/>
                    <a:pt x="7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10"/>
            <p:cNvSpPr/>
            <p:nvPr/>
          </p:nvSpPr>
          <p:spPr>
            <a:xfrm>
              <a:off x="6462025" y="4340600"/>
              <a:ext cx="9375" cy="7725"/>
            </a:xfrm>
            <a:custGeom>
              <a:avLst/>
              <a:gdLst/>
              <a:ahLst/>
              <a:cxnLst/>
              <a:rect l="l" t="t" r="r" b="b"/>
              <a:pathLst>
                <a:path w="375" h="309" extrusionOk="0">
                  <a:moveTo>
                    <a:pt x="192" y="0"/>
                  </a:moveTo>
                  <a:cubicBezTo>
                    <a:pt x="175" y="0"/>
                    <a:pt x="158" y="3"/>
                    <a:pt x="141" y="9"/>
                  </a:cubicBezTo>
                  <a:cubicBezTo>
                    <a:pt x="11" y="56"/>
                    <a:pt x="1" y="234"/>
                    <a:pt x="126" y="293"/>
                  </a:cubicBezTo>
                  <a:cubicBezTo>
                    <a:pt x="148" y="304"/>
                    <a:pt x="171" y="308"/>
                    <a:pt x="192" y="308"/>
                  </a:cubicBezTo>
                  <a:cubicBezTo>
                    <a:pt x="291" y="308"/>
                    <a:pt x="374" y="210"/>
                    <a:pt x="336" y="104"/>
                  </a:cubicBezTo>
                  <a:cubicBezTo>
                    <a:pt x="315" y="40"/>
                    <a:pt x="255" y="0"/>
                    <a:pt x="19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10"/>
            <p:cNvSpPr/>
            <p:nvPr/>
          </p:nvSpPr>
          <p:spPr>
            <a:xfrm>
              <a:off x="6742275" y="4631175"/>
              <a:ext cx="7300" cy="6025"/>
            </a:xfrm>
            <a:custGeom>
              <a:avLst/>
              <a:gdLst/>
              <a:ahLst/>
              <a:cxnLst/>
              <a:rect l="l" t="t" r="r" b="b"/>
              <a:pathLst>
                <a:path w="292" h="241" extrusionOk="0">
                  <a:moveTo>
                    <a:pt x="149" y="0"/>
                  </a:moveTo>
                  <a:cubicBezTo>
                    <a:pt x="136" y="0"/>
                    <a:pt x="122" y="3"/>
                    <a:pt x="109" y="8"/>
                  </a:cubicBezTo>
                  <a:cubicBezTo>
                    <a:pt x="8" y="44"/>
                    <a:pt x="1" y="183"/>
                    <a:pt x="97" y="228"/>
                  </a:cubicBezTo>
                  <a:cubicBezTo>
                    <a:pt x="115" y="237"/>
                    <a:pt x="132" y="241"/>
                    <a:pt x="150" y="241"/>
                  </a:cubicBezTo>
                  <a:cubicBezTo>
                    <a:pt x="227" y="241"/>
                    <a:pt x="292" y="162"/>
                    <a:pt x="262" y="80"/>
                  </a:cubicBezTo>
                  <a:cubicBezTo>
                    <a:pt x="244" y="31"/>
                    <a:pt x="198" y="0"/>
                    <a:pt x="1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10"/>
            <p:cNvSpPr/>
            <p:nvPr/>
          </p:nvSpPr>
          <p:spPr>
            <a:xfrm>
              <a:off x="6406150" y="4749600"/>
              <a:ext cx="7325" cy="6025"/>
            </a:xfrm>
            <a:custGeom>
              <a:avLst/>
              <a:gdLst/>
              <a:ahLst/>
              <a:cxnLst/>
              <a:rect l="l" t="t" r="r" b="b"/>
              <a:pathLst>
                <a:path w="293" h="241" extrusionOk="0">
                  <a:moveTo>
                    <a:pt x="150" y="1"/>
                  </a:moveTo>
                  <a:cubicBezTo>
                    <a:pt x="136" y="1"/>
                    <a:pt x="123" y="3"/>
                    <a:pt x="109" y="8"/>
                  </a:cubicBezTo>
                  <a:cubicBezTo>
                    <a:pt x="8" y="43"/>
                    <a:pt x="1" y="182"/>
                    <a:pt x="99" y="229"/>
                  </a:cubicBezTo>
                  <a:cubicBezTo>
                    <a:pt x="116" y="237"/>
                    <a:pt x="133" y="241"/>
                    <a:pt x="150" y="241"/>
                  </a:cubicBezTo>
                  <a:cubicBezTo>
                    <a:pt x="227" y="241"/>
                    <a:pt x="292" y="163"/>
                    <a:pt x="262" y="80"/>
                  </a:cubicBezTo>
                  <a:cubicBezTo>
                    <a:pt x="245" y="31"/>
                    <a:pt x="199" y="1"/>
                    <a:pt x="15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10"/>
            <p:cNvSpPr/>
            <p:nvPr/>
          </p:nvSpPr>
          <p:spPr>
            <a:xfrm>
              <a:off x="6365025" y="5016300"/>
              <a:ext cx="32650" cy="27025"/>
            </a:xfrm>
            <a:custGeom>
              <a:avLst/>
              <a:gdLst/>
              <a:ahLst/>
              <a:cxnLst/>
              <a:rect l="l" t="t" r="r" b="b"/>
              <a:pathLst>
                <a:path w="1306" h="1081" extrusionOk="0">
                  <a:moveTo>
                    <a:pt x="665" y="0"/>
                  </a:moveTo>
                  <a:cubicBezTo>
                    <a:pt x="605" y="0"/>
                    <a:pt x="544" y="10"/>
                    <a:pt x="484" y="31"/>
                  </a:cubicBezTo>
                  <a:cubicBezTo>
                    <a:pt x="32" y="194"/>
                    <a:pt x="0" y="822"/>
                    <a:pt x="434" y="1026"/>
                  </a:cubicBezTo>
                  <a:cubicBezTo>
                    <a:pt x="512" y="1063"/>
                    <a:pt x="592" y="1080"/>
                    <a:pt x="668" y="1080"/>
                  </a:cubicBezTo>
                  <a:cubicBezTo>
                    <a:pt x="1016" y="1080"/>
                    <a:pt x="1306" y="730"/>
                    <a:pt x="1174" y="359"/>
                  </a:cubicBezTo>
                  <a:cubicBezTo>
                    <a:pt x="1095" y="138"/>
                    <a:pt x="887" y="0"/>
                    <a:pt x="6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10"/>
            <p:cNvSpPr/>
            <p:nvPr/>
          </p:nvSpPr>
          <p:spPr>
            <a:xfrm>
              <a:off x="6533450" y="4622125"/>
              <a:ext cx="16650" cy="14150"/>
            </a:xfrm>
            <a:custGeom>
              <a:avLst/>
              <a:gdLst/>
              <a:ahLst/>
              <a:cxnLst/>
              <a:rect l="l" t="t" r="r" b="b"/>
              <a:pathLst>
                <a:path w="666" h="566" extrusionOk="0">
                  <a:moveTo>
                    <a:pt x="291" y="0"/>
                  </a:moveTo>
                  <a:cubicBezTo>
                    <a:pt x="142" y="0"/>
                    <a:pt x="0" y="121"/>
                    <a:pt x="9" y="296"/>
                  </a:cubicBezTo>
                  <a:cubicBezTo>
                    <a:pt x="15" y="447"/>
                    <a:pt x="141" y="565"/>
                    <a:pt x="291" y="565"/>
                  </a:cubicBezTo>
                  <a:cubicBezTo>
                    <a:pt x="294" y="565"/>
                    <a:pt x="298" y="565"/>
                    <a:pt x="302" y="565"/>
                  </a:cubicBezTo>
                  <a:cubicBezTo>
                    <a:pt x="553" y="553"/>
                    <a:pt x="666" y="245"/>
                    <a:pt x="479" y="75"/>
                  </a:cubicBezTo>
                  <a:cubicBezTo>
                    <a:pt x="423" y="23"/>
                    <a:pt x="356" y="0"/>
                    <a:pt x="2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10"/>
            <p:cNvSpPr/>
            <p:nvPr/>
          </p:nvSpPr>
          <p:spPr>
            <a:xfrm>
              <a:off x="6223825" y="4621725"/>
              <a:ext cx="29625" cy="28200"/>
            </a:xfrm>
            <a:custGeom>
              <a:avLst/>
              <a:gdLst/>
              <a:ahLst/>
              <a:cxnLst/>
              <a:rect l="l" t="t" r="r" b="b"/>
              <a:pathLst>
                <a:path w="1185" h="1128" extrusionOk="0">
                  <a:moveTo>
                    <a:pt x="582" y="1"/>
                  </a:moveTo>
                  <a:cubicBezTo>
                    <a:pt x="283" y="1"/>
                    <a:pt x="0" y="242"/>
                    <a:pt x="16" y="590"/>
                  </a:cubicBezTo>
                  <a:cubicBezTo>
                    <a:pt x="29" y="892"/>
                    <a:pt x="277" y="1127"/>
                    <a:pt x="576" y="1127"/>
                  </a:cubicBezTo>
                  <a:cubicBezTo>
                    <a:pt x="585" y="1127"/>
                    <a:pt x="595" y="1127"/>
                    <a:pt x="604" y="1127"/>
                  </a:cubicBezTo>
                  <a:cubicBezTo>
                    <a:pt x="831" y="1116"/>
                    <a:pt x="1029" y="970"/>
                    <a:pt x="1107" y="757"/>
                  </a:cubicBezTo>
                  <a:cubicBezTo>
                    <a:pt x="1184" y="542"/>
                    <a:pt x="1125" y="303"/>
                    <a:pt x="957" y="150"/>
                  </a:cubicBezTo>
                  <a:cubicBezTo>
                    <a:pt x="845" y="47"/>
                    <a:pt x="712" y="1"/>
                    <a:pt x="58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10"/>
            <p:cNvSpPr/>
            <p:nvPr/>
          </p:nvSpPr>
          <p:spPr>
            <a:xfrm>
              <a:off x="5931275" y="4451825"/>
              <a:ext cx="36850" cy="35175"/>
            </a:xfrm>
            <a:custGeom>
              <a:avLst/>
              <a:gdLst/>
              <a:ahLst/>
              <a:cxnLst/>
              <a:rect l="l" t="t" r="r" b="b"/>
              <a:pathLst>
                <a:path w="1474" h="1407" extrusionOk="0">
                  <a:moveTo>
                    <a:pt x="715" y="0"/>
                  </a:moveTo>
                  <a:cubicBezTo>
                    <a:pt x="614" y="0"/>
                    <a:pt x="512" y="22"/>
                    <a:pt x="417" y="66"/>
                  </a:cubicBezTo>
                  <a:cubicBezTo>
                    <a:pt x="160" y="186"/>
                    <a:pt x="0" y="451"/>
                    <a:pt x="12" y="735"/>
                  </a:cubicBezTo>
                  <a:cubicBezTo>
                    <a:pt x="30" y="1112"/>
                    <a:pt x="341" y="1406"/>
                    <a:pt x="714" y="1406"/>
                  </a:cubicBezTo>
                  <a:cubicBezTo>
                    <a:pt x="725" y="1406"/>
                    <a:pt x="736" y="1406"/>
                    <a:pt x="747" y="1405"/>
                  </a:cubicBezTo>
                  <a:cubicBezTo>
                    <a:pt x="1032" y="1392"/>
                    <a:pt x="1280" y="1210"/>
                    <a:pt x="1377" y="942"/>
                  </a:cubicBezTo>
                  <a:cubicBezTo>
                    <a:pt x="1473" y="675"/>
                    <a:pt x="1400" y="376"/>
                    <a:pt x="1189" y="183"/>
                  </a:cubicBezTo>
                  <a:cubicBezTo>
                    <a:pt x="1057" y="63"/>
                    <a:pt x="887"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10"/>
            <p:cNvSpPr/>
            <p:nvPr/>
          </p:nvSpPr>
          <p:spPr>
            <a:xfrm>
              <a:off x="6753650" y="3476450"/>
              <a:ext cx="24875" cy="21150"/>
            </a:xfrm>
            <a:custGeom>
              <a:avLst/>
              <a:gdLst/>
              <a:ahLst/>
              <a:cxnLst/>
              <a:rect l="l" t="t" r="r" b="b"/>
              <a:pathLst>
                <a:path w="995" h="846" extrusionOk="0">
                  <a:moveTo>
                    <a:pt x="436" y="1"/>
                  </a:moveTo>
                  <a:cubicBezTo>
                    <a:pt x="212" y="1"/>
                    <a:pt x="0" y="181"/>
                    <a:pt x="12" y="442"/>
                  </a:cubicBezTo>
                  <a:cubicBezTo>
                    <a:pt x="22" y="669"/>
                    <a:pt x="208" y="846"/>
                    <a:pt x="433" y="846"/>
                  </a:cubicBezTo>
                  <a:cubicBezTo>
                    <a:pt x="439" y="846"/>
                    <a:pt x="446" y="845"/>
                    <a:pt x="452" y="845"/>
                  </a:cubicBezTo>
                  <a:cubicBezTo>
                    <a:pt x="828" y="829"/>
                    <a:pt x="995" y="366"/>
                    <a:pt x="718" y="112"/>
                  </a:cubicBezTo>
                  <a:cubicBezTo>
                    <a:pt x="634" y="35"/>
                    <a:pt x="534" y="1"/>
                    <a:pt x="4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10"/>
            <p:cNvSpPr/>
            <p:nvPr/>
          </p:nvSpPr>
          <p:spPr>
            <a:xfrm>
              <a:off x="7266250" y="4135375"/>
              <a:ext cx="58975" cy="56275"/>
            </a:xfrm>
            <a:custGeom>
              <a:avLst/>
              <a:gdLst/>
              <a:ahLst/>
              <a:cxnLst/>
              <a:rect l="l" t="t" r="r" b="b"/>
              <a:pathLst>
                <a:path w="2359" h="2251" extrusionOk="0">
                  <a:moveTo>
                    <a:pt x="1144" y="1"/>
                  </a:moveTo>
                  <a:cubicBezTo>
                    <a:pt x="983" y="1"/>
                    <a:pt x="820" y="36"/>
                    <a:pt x="667" y="108"/>
                  </a:cubicBezTo>
                  <a:cubicBezTo>
                    <a:pt x="256" y="300"/>
                    <a:pt x="0" y="722"/>
                    <a:pt x="21" y="1176"/>
                  </a:cubicBezTo>
                  <a:cubicBezTo>
                    <a:pt x="47" y="1779"/>
                    <a:pt x="545" y="2251"/>
                    <a:pt x="1144" y="2251"/>
                  </a:cubicBezTo>
                  <a:cubicBezTo>
                    <a:pt x="1161" y="2251"/>
                    <a:pt x="1179" y="2250"/>
                    <a:pt x="1197" y="2249"/>
                  </a:cubicBezTo>
                  <a:cubicBezTo>
                    <a:pt x="1650" y="2230"/>
                    <a:pt x="2047" y="1937"/>
                    <a:pt x="2202" y="1508"/>
                  </a:cubicBezTo>
                  <a:cubicBezTo>
                    <a:pt x="2358" y="1082"/>
                    <a:pt x="2240" y="602"/>
                    <a:pt x="1905" y="295"/>
                  </a:cubicBezTo>
                  <a:cubicBezTo>
                    <a:pt x="1692" y="102"/>
                    <a:pt x="1420" y="1"/>
                    <a:pt x="1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10"/>
            <p:cNvSpPr/>
            <p:nvPr/>
          </p:nvSpPr>
          <p:spPr>
            <a:xfrm>
              <a:off x="1430600" y="4626575"/>
              <a:ext cx="76100" cy="72025"/>
            </a:xfrm>
            <a:custGeom>
              <a:avLst/>
              <a:gdLst/>
              <a:ahLst/>
              <a:cxnLst/>
              <a:rect l="l" t="t" r="r" b="b"/>
              <a:pathLst>
                <a:path w="3044" h="2881" extrusionOk="0">
                  <a:moveTo>
                    <a:pt x="1590" y="1"/>
                  </a:moveTo>
                  <a:cubicBezTo>
                    <a:pt x="1204" y="1"/>
                    <a:pt x="825" y="156"/>
                    <a:pt x="549" y="447"/>
                  </a:cubicBezTo>
                  <a:cubicBezTo>
                    <a:pt x="0" y="1021"/>
                    <a:pt x="21" y="1934"/>
                    <a:pt x="597" y="2482"/>
                  </a:cubicBezTo>
                  <a:cubicBezTo>
                    <a:pt x="870" y="2743"/>
                    <a:pt x="1227" y="2881"/>
                    <a:pt x="1590" y="2881"/>
                  </a:cubicBezTo>
                  <a:cubicBezTo>
                    <a:pt x="1787" y="2881"/>
                    <a:pt x="1985" y="2840"/>
                    <a:pt x="2172" y="2757"/>
                  </a:cubicBezTo>
                  <a:cubicBezTo>
                    <a:pt x="2706" y="2523"/>
                    <a:pt x="3044" y="1989"/>
                    <a:pt x="3030" y="1406"/>
                  </a:cubicBezTo>
                  <a:cubicBezTo>
                    <a:pt x="3017" y="824"/>
                    <a:pt x="2653" y="307"/>
                    <a:pt x="2110" y="98"/>
                  </a:cubicBezTo>
                  <a:cubicBezTo>
                    <a:pt x="1941" y="33"/>
                    <a:pt x="1765" y="1"/>
                    <a:pt x="159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10"/>
            <p:cNvSpPr/>
            <p:nvPr/>
          </p:nvSpPr>
          <p:spPr>
            <a:xfrm>
              <a:off x="1160050" y="4557000"/>
              <a:ext cx="43900" cy="41575"/>
            </a:xfrm>
            <a:custGeom>
              <a:avLst/>
              <a:gdLst/>
              <a:ahLst/>
              <a:cxnLst/>
              <a:rect l="l" t="t" r="r" b="b"/>
              <a:pathLst>
                <a:path w="1756" h="1663" extrusionOk="0">
                  <a:moveTo>
                    <a:pt x="918" y="1"/>
                  </a:moveTo>
                  <a:cubicBezTo>
                    <a:pt x="695" y="1"/>
                    <a:pt x="477" y="90"/>
                    <a:pt x="317" y="257"/>
                  </a:cubicBezTo>
                  <a:cubicBezTo>
                    <a:pt x="0" y="589"/>
                    <a:pt x="12" y="1115"/>
                    <a:pt x="344" y="1432"/>
                  </a:cubicBezTo>
                  <a:cubicBezTo>
                    <a:pt x="503" y="1583"/>
                    <a:pt x="709" y="1662"/>
                    <a:pt x="919" y="1662"/>
                  </a:cubicBezTo>
                  <a:cubicBezTo>
                    <a:pt x="1032" y="1662"/>
                    <a:pt x="1146" y="1639"/>
                    <a:pt x="1254" y="1592"/>
                  </a:cubicBezTo>
                  <a:cubicBezTo>
                    <a:pt x="1560" y="1455"/>
                    <a:pt x="1756" y="1148"/>
                    <a:pt x="1748" y="812"/>
                  </a:cubicBezTo>
                  <a:cubicBezTo>
                    <a:pt x="1741" y="476"/>
                    <a:pt x="1532" y="177"/>
                    <a:pt x="1218" y="57"/>
                  </a:cubicBezTo>
                  <a:cubicBezTo>
                    <a:pt x="1120" y="19"/>
                    <a:pt x="1019" y="1"/>
                    <a:pt x="9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10"/>
            <p:cNvSpPr/>
            <p:nvPr/>
          </p:nvSpPr>
          <p:spPr>
            <a:xfrm>
              <a:off x="1341950" y="4529975"/>
              <a:ext cx="24225" cy="22900"/>
            </a:xfrm>
            <a:custGeom>
              <a:avLst/>
              <a:gdLst/>
              <a:ahLst/>
              <a:cxnLst/>
              <a:rect l="l" t="t" r="r" b="b"/>
              <a:pathLst>
                <a:path w="969" h="916" extrusionOk="0">
                  <a:moveTo>
                    <a:pt x="502" y="1"/>
                  </a:moveTo>
                  <a:cubicBezTo>
                    <a:pt x="386" y="1"/>
                    <a:pt x="269" y="45"/>
                    <a:pt x="175" y="143"/>
                  </a:cubicBezTo>
                  <a:cubicBezTo>
                    <a:pt x="0" y="325"/>
                    <a:pt x="6" y="615"/>
                    <a:pt x="190" y="788"/>
                  </a:cubicBezTo>
                  <a:cubicBezTo>
                    <a:pt x="282" y="876"/>
                    <a:pt x="394" y="915"/>
                    <a:pt x="502" y="915"/>
                  </a:cubicBezTo>
                  <a:cubicBezTo>
                    <a:pt x="741" y="915"/>
                    <a:pt x="968" y="727"/>
                    <a:pt x="961" y="448"/>
                  </a:cubicBezTo>
                  <a:cubicBezTo>
                    <a:pt x="955" y="177"/>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10"/>
            <p:cNvSpPr/>
            <p:nvPr/>
          </p:nvSpPr>
          <p:spPr>
            <a:xfrm>
              <a:off x="1221775" y="4457400"/>
              <a:ext cx="24225" cy="22900"/>
            </a:xfrm>
            <a:custGeom>
              <a:avLst/>
              <a:gdLst/>
              <a:ahLst/>
              <a:cxnLst/>
              <a:rect l="l" t="t" r="r" b="b"/>
              <a:pathLst>
                <a:path w="969" h="916" extrusionOk="0">
                  <a:moveTo>
                    <a:pt x="502" y="1"/>
                  </a:moveTo>
                  <a:cubicBezTo>
                    <a:pt x="386" y="1"/>
                    <a:pt x="269" y="44"/>
                    <a:pt x="175" y="142"/>
                  </a:cubicBezTo>
                  <a:cubicBezTo>
                    <a:pt x="1" y="326"/>
                    <a:pt x="8" y="614"/>
                    <a:pt x="190" y="789"/>
                  </a:cubicBezTo>
                  <a:cubicBezTo>
                    <a:pt x="282" y="877"/>
                    <a:pt x="394" y="916"/>
                    <a:pt x="503" y="916"/>
                  </a:cubicBezTo>
                  <a:cubicBezTo>
                    <a:pt x="741" y="916"/>
                    <a:pt x="969" y="727"/>
                    <a:pt x="963" y="447"/>
                  </a:cubicBezTo>
                  <a:cubicBezTo>
                    <a:pt x="956"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10"/>
            <p:cNvSpPr/>
            <p:nvPr/>
          </p:nvSpPr>
          <p:spPr>
            <a:xfrm>
              <a:off x="1172900" y="4743300"/>
              <a:ext cx="64375" cy="60925"/>
            </a:xfrm>
            <a:custGeom>
              <a:avLst/>
              <a:gdLst/>
              <a:ahLst/>
              <a:cxnLst/>
              <a:rect l="l" t="t" r="r" b="b"/>
              <a:pathLst>
                <a:path w="2575" h="2437" extrusionOk="0">
                  <a:moveTo>
                    <a:pt x="1346" y="0"/>
                  </a:moveTo>
                  <a:cubicBezTo>
                    <a:pt x="1019" y="0"/>
                    <a:pt x="700" y="132"/>
                    <a:pt x="465" y="377"/>
                  </a:cubicBezTo>
                  <a:cubicBezTo>
                    <a:pt x="0" y="864"/>
                    <a:pt x="18" y="1635"/>
                    <a:pt x="505" y="2100"/>
                  </a:cubicBezTo>
                  <a:cubicBezTo>
                    <a:pt x="737" y="2320"/>
                    <a:pt x="1039" y="2436"/>
                    <a:pt x="1347" y="2436"/>
                  </a:cubicBezTo>
                  <a:cubicBezTo>
                    <a:pt x="1513" y="2436"/>
                    <a:pt x="1680" y="2402"/>
                    <a:pt x="1838" y="2333"/>
                  </a:cubicBezTo>
                  <a:cubicBezTo>
                    <a:pt x="2289" y="2133"/>
                    <a:pt x="2575" y="1682"/>
                    <a:pt x="2564" y="1189"/>
                  </a:cubicBezTo>
                  <a:cubicBezTo>
                    <a:pt x="2552" y="698"/>
                    <a:pt x="2246" y="260"/>
                    <a:pt x="1786" y="83"/>
                  </a:cubicBezTo>
                  <a:cubicBezTo>
                    <a:pt x="1643" y="27"/>
                    <a:pt x="1494" y="0"/>
                    <a:pt x="13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10"/>
            <p:cNvSpPr/>
            <p:nvPr/>
          </p:nvSpPr>
          <p:spPr>
            <a:xfrm>
              <a:off x="1723825" y="4457900"/>
              <a:ext cx="32250" cy="30475"/>
            </a:xfrm>
            <a:custGeom>
              <a:avLst/>
              <a:gdLst/>
              <a:ahLst/>
              <a:cxnLst/>
              <a:rect l="l" t="t" r="r" b="b"/>
              <a:pathLst>
                <a:path w="1290" h="1219" extrusionOk="0">
                  <a:moveTo>
                    <a:pt x="675" y="0"/>
                  </a:moveTo>
                  <a:cubicBezTo>
                    <a:pt x="511" y="0"/>
                    <a:pt x="351" y="66"/>
                    <a:pt x="234" y="190"/>
                  </a:cubicBezTo>
                  <a:cubicBezTo>
                    <a:pt x="1" y="433"/>
                    <a:pt x="10" y="818"/>
                    <a:pt x="253" y="1051"/>
                  </a:cubicBezTo>
                  <a:cubicBezTo>
                    <a:pt x="369" y="1161"/>
                    <a:pt x="521" y="1219"/>
                    <a:pt x="674" y="1219"/>
                  </a:cubicBezTo>
                  <a:cubicBezTo>
                    <a:pt x="757" y="1219"/>
                    <a:pt x="841" y="1202"/>
                    <a:pt x="921" y="1167"/>
                  </a:cubicBezTo>
                  <a:cubicBezTo>
                    <a:pt x="1146" y="1068"/>
                    <a:pt x="1289" y="842"/>
                    <a:pt x="1283" y="596"/>
                  </a:cubicBezTo>
                  <a:cubicBezTo>
                    <a:pt x="1277" y="349"/>
                    <a:pt x="1124" y="130"/>
                    <a:pt x="894" y="41"/>
                  </a:cubicBezTo>
                  <a:cubicBezTo>
                    <a:pt x="822" y="14"/>
                    <a:pt x="748" y="0"/>
                    <a:pt x="67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10"/>
            <p:cNvSpPr/>
            <p:nvPr/>
          </p:nvSpPr>
          <p:spPr>
            <a:xfrm>
              <a:off x="1043550" y="4150775"/>
              <a:ext cx="32200" cy="30475"/>
            </a:xfrm>
            <a:custGeom>
              <a:avLst/>
              <a:gdLst/>
              <a:ahLst/>
              <a:cxnLst/>
              <a:rect l="l" t="t" r="r" b="b"/>
              <a:pathLst>
                <a:path w="1288" h="1219" extrusionOk="0">
                  <a:moveTo>
                    <a:pt x="673" y="1"/>
                  </a:moveTo>
                  <a:cubicBezTo>
                    <a:pt x="509" y="1"/>
                    <a:pt x="349" y="66"/>
                    <a:pt x="232" y="189"/>
                  </a:cubicBezTo>
                  <a:cubicBezTo>
                    <a:pt x="1" y="432"/>
                    <a:pt x="10" y="817"/>
                    <a:pt x="253" y="1050"/>
                  </a:cubicBezTo>
                  <a:cubicBezTo>
                    <a:pt x="368" y="1160"/>
                    <a:pt x="519" y="1219"/>
                    <a:pt x="673" y="1219"/>
                  </a:cubicBezTo>
                  <a:cubicBezTo>
                    <a:pt x="756" y="1219"/>
                    <a:pt x="840" y="1201"/>
                    <a:pt x="919" y="1166"/>
                  </a:cubicBezTo>
                  <a:cubicBezTo>
                    <a:pt x="1145" y="1067"/>
                    <a:pt x="1287" y="841"/>
                    <a:pt x="1283" y="595"/>
                  </a:cubicBezTo>
                  <a:cubicBezTo>
                    <a:pt x="1277" y="348"/>
                    <a:pt x="1124" y="130"/>
                    <a:pt x="894" y="42"/>
                  </a:cubicBezTo>
                  <a:cubicBezTo>
                    <a:pt x="822" y="14"/>
                    <a:pt x="747" y="1"/>
                    <a:pt x="67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10"/>
            <p:cNvSpPr/>
            <p:nvPr/>
          </p:nvSpPr>
          <p:spPr>
            <a:xfrm>
              <a:off x="555550" y="4196550"/>
              <a:ext cx="72475" cy="68525"/>
            </a:xfrm>
            <a:custGeom>
              <a:avLst/>
              <a:gdLst/>
              <a:ahLst/>
              <a:cxnLst/>
              <a:rect l="l" t="t" r="r" b="b"/>
              <a:pathLst>
                <a:path w="2899" h="2741" extrusionOk="0">
                  <a:moveTo>
                    <a:pt x="1516" y="0"/>
                  </a:moveTo>
                  <a:cubicBezTo>
                    <a:pt x="1148" y="0"/>
                    <a:pt x="787" y="148"/>
                    <a:pt x="524" y="425"/>
                  </a:cubicBezTo>
                  <a:cubicBezTo>
                    <a:pt x="1" y="972"/>
                    <a:pt x="22" y="1839"/>
                    <a:pt x="569" y="2362"/>
                  </a:cubicBezTo>
                  <a:cubicBezTo>
                    <a:pt x="829" y="2610"/>
                    <a:pt x="1170" y="2740"/>
                    <a:pt x="1516" y="2740"/>
                  </a:cubicBezTo>
                  <a:cubicBezTo>
                    <a:pt x="1703" y="2740"/>
                    <a:pt x="1891" y="2702"/>
                    <a:pt x="2069" y="2624"/>
                  </a:cubicBezTo>
                  <a:cubicBezTo>
                    <a:pt x="2575" y="2400"/>
                    <a:pt x="2899" y="1892"/>
                    <a:pt x="2885" y="1338"/>
                  </a:cubicBezTo>
                  <a:cubicBezTo>
                    <a:pt x="2872" y="784"/>
                    <a:pt x="2526" y="292"/>
                    <a:pt x="2010" y="92"/>
                  </a:cubicBezTo>
                  <a:cubicBezTo>
                    <a:pt x="1849" y="30"/>
                    <a:pt x="1682" y="0"/>
                    <a:pt x="15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10"/>
            <p:cNvSpPr/>
            <p:nvPr/>
          </p:nvSpPr>
          <p:spPr>
            <a:xfrm>
              <a:off x="1806425" y="4873000"/>
              <a:ext cx="16175" cy="15300"/>
            </a:xfrm>
            <a:custGeom>
              <a:avLst/>
              <a:gdLst/>
              <a:ahLst/>
              <a:cxnLst/>
              <a:rect l="l" t="t" r="r" b="b"/>
              <a:pathLst>
                <a:path w="647" h="612" extrusionOk="0">
                  <a:moveTo>
                    <a:pt x="335" y="0"/>
                  </a:moveTo>
                  <a:cubicBezTo>
                    <a:pt x="257" y="0"/>
                    <a:pt x="179" y="30"/>
                    <a:pt x="116" y="95"/>
                  </a:cubicBezTo>
                  <a:cubicBezTo>
                    <a:pt x="1" y="217"/>
                    <a:pt x="5" y="409"/>
                    <a:pt x="127" y="527"/>
                  </a:cubicBezTo>
                  <a:cubicBezTo>
                    <a:pt x="188" y="585"/>
                    <a:pt x="263" y="611"/>
                    <a:pt x="335" y="611"/>
                  </a:cubicBezTo>
                  <a:cubicBezTo>
                    <a:pt x="494" y="611"/>
                    <a:pt x="646"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10"/>
            <p:cNvSpPr/>
            <p:nvPr/>
          </p:nvSpPr>
          <p:spPr>
            <a:xfrm>
              <a:off x="1606700" y="3993350"/>
              <a:ext cx="24225" cy="22925"/>
            </a:xfrm>
            <a:custGeom>
              <a:avLst/>
              <a:gdLst/>
              <a:ahLst/>
              <a:cxnLst/>
              <a:rect l="l" t="t" r="r" b="b"/>
              <a:pathLst>
                <a:path w="969" h="917" extrusionOk="0">
                  <a:moveTo>
                    <a:pt x="502" y="1"/>
                  </a:moveTo>
                  <a:cubicBezTo>
                    <a:pt x="386" y="1"/>
                    <a:pt x="269" y="45"/>
                    <a:pt x="175" y="143"/>
                  </a:cubicBezTo>
                  <a:cubicBezTo>
                    <a:pt x="1" y="326"/>
                    <a:pt x="7" y="615"/>
                    <a:pt x="190" y="789"/>
                  </a:cubicBezTo>
                  <a:cubicBezTo>
                    <a:pt x="282" y="877"/>
                    <a:pt x="393" y="917"/>
                    <a:pt x="502" y="917"/>
                  </a:cubicBezTo>
                  <a:cubicBezTo>
                    <a:pt x="741" y="917"/>
                    <a:pt x="969" y="727"/>
                    <a:pt x="961" y="448"/>
                  </a:cubicBezTo>
                  <a:cubicBezTo>
                    <a:pt x="955" y="177"/>
                    <a:pt x="732"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10"/>
            <p:cNvSpPr/>
            <p:nvPr/>
          </p:nvSpPr>
          <p:spPr>
            <a:xfrm>
              <a:off x="2414975" y="4422850"/>
              <a:ext cx="32225" cy="30475"/>
            </a:xfrm>
            <a:custGeom>
              <a:avLst/>
              <a:gdLst/>
              <a:ahLst/>
              <a:cxnLst/>
              <a:rect l="l" t="t" r="r" b="b"/>
              <a:pathLst>
                <a:path w="1289" h="1219" extrusionOk="0">
                  <a:moveTo>
                    <a:pt x="673" y="0"/>
                  </a:moveTo>
                  <a:cubicBezTo>
                    <a:pt x="509" y="0"/>
                    <a:pt x="350" y="67"/>
                    <a:pt x="232" y="190"/>
                  </a:cubicBezTo>
                  <a:cubicBezTo>
                    <a:pt x="0" y="433"/>
                    <a:pt x="9" y="818"/>
                    <a:pt x="253" y="1051"/>
                  </a:cubicBezTo>
                  <a:cubicBezTo>
                    <a:pt x="368" y="1161"/>
                    <a:pt x="519" y="1218"/>
                    <a:pt x="673" y="1218"/>
                  </a:cubicBezTo>
                  <a:cubicBezTo>
                    <a:pt x="756" y="1218"/>
                    <a:pt x="840" y="1201"/>
                    <a:pt x="919" y="1166"/>
                  </a:cubicBezTo>
                  <a:cubicBezTo>
                    <a:pt x="1144" y="1067"/>
                    <a:pt x="1289" y="842"/>
                    <a:pt x="1283" y="595"/>
                  </a:cubicBezTo>
                  <a:cubicBezTo>
                    <a:pt x="1277" y="349"/>
                    <a:pt x="1123" y="131"/>
                    <a:pt x="893" y="42"/>
                  </a:cubicBezTo>
                  <a:cubicBezTo>
                    <a:pt x="821" y="14"/>
                    <a:pt x="747" y="0"/>
                    <a:pt x="67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10"/>
            <p:cNvSpPr/>
            <p:nvPr/>
          </p:nvSpPr>
          <p:spPr>
            <a:xfrm>
              <a:off x="1421425" y="4068925"/>
              <a:ext cx="16125" cy="15300"/>
            </a:xfrm>
            <a:custGeom>
              <a:avLst/>
              <a:gdLst/>
              <a:ahLst/>
              <a:cxnLst/>
              <a:rect l="l" t="t" r="r" b="b"/>
              <a:pathLst>
                <a:path w="645" h="612" extrusionOk="0">
                  <a:moveTo>
                    <a:pt x="335" y="1"/>
                  </a:moveTo>
                  <a:cubicBezTo>
                    <a:pt x="258" y="1"/>
                    <a:pt x="179" y="30"/>
                    <a:pt x="116" y="96"/>
                  </a:cubicBezTo>
                  <a:cubicBezTo>
                    <a:pt x="0" y="218"/>
                    <a:pt x="5" y="410"/>
                    <a:pt x="127" y="526"/>
                  </a:cubicBezTo>
                  <a:cubicBezTo>
                    <a:pt x="188" y="585"/>
                    <a:pt x="262" y="611"/>
                    <a:pt x="334" y="611"/>
                  </a:cubicBezTo>
                  <a:cubicBezTo>
                    <a:pt x="493" y="611"/>
                    <a:pt x="645" y="485"/>
                    <a:pt x="641" y="299"/>
                  </a:cubicBezTo>
                  <a:cubicBezTo>
                    <a:pt x="637" y="118"/>
                    <a:pt x="489"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10"/>
            <p:cNvSpPr/>
            <p:nvPr/>
          </p:nvSpPr>
          <p:spPr>
            <a:xfrm>
              <a:off x="638400" y="4501000"/>
              <a:ext cx="40250" cy="38075"/>
            </a:xfrm>
            <a:custGeom>
              <a:avLst/>
              <a:gdLst/>
              <a:ahLst/>
              <a:cxnLst/>
              <a:rect l="l" t="t" r="r" b="b"/>
              <a:pathLst>
                <a:path w="1610" h="1523" extrusionOk="0">
                  <a:moveTo>
                    <a:pt x="841" y="0"/>
                  </a:moveTo>
                  <a:cubicBezTo>
                    <a:pt x="637" y="0"/>
                    <a:pt x="437" y="82"/>
                    <a:pt x="291" y="236"/>
                  </a:cubicBezTo>
                  <a:cubicBezTo>
                    <a:pt x="1" y="540"/>
                    <a:pt x="11" y="1023"/>
                    <a:pt x="317" y="1313"/>
                  </a:cubicBezTo>
                  <a:cubicBezTo>
                    <a:pt x="461" y="1450"/>
                    <a:pt x="650" y="1522"/>
                    <a:pt x="841" y="1522"/>
                  </a:cubicBezTo>
                  <a:cubicBezTo>
                    <a:pt x="945" y="1522"/>
                    <a:pt x="1050" y="1501"/>
                    <a:pt x="1149" y="1457"/>
                  </a:cubicBezTo>
                  <a:cubicBezTo>
                    <a:pt x="1430" y="1334"/>
                    <a:pt x="1609" y="1051"/>
                    <a:pt x="1603" y="743"/>
                  </a:cubicBezTo>
                  <a:cubicBezTo>
                    <a:pt x="1596" y="435"/>
                    <a:pt x="1403" y="163"/>
                    <a:pt x="1116" y="52"/>
                  </a:cubicBezTo>
                  <a:cubicBezTo>
                    <a:pt x="1027" y="17"/>
                    <a:pt x="933" y="0"/>
                    <a:pt x="84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10"/>
            <p:cNvSpPr/>
            <p:nvPr/>
          </p:nvSpPr>
          <p:spPr>
            <a:xfrm>
              <a:off x="461125" y="3762975"/>
              <a:ext cx="16175" cy="15275"/>
            </a:xfrm>
            <a:custGeom>
              <a:avLst/>
              <a:gdLst/>
              <a:ahLst/>
              <a:cxnLst/>
              <a:rect l="l" t="t" r="r" b="b"/>
              <a:pathLst>
                <a:path w="647" h="611" extrusionOk="0">
                  <a:moveTo>
                    <a:pt x="335" y="0"/>
                  </a:moveTo>
                  <a:cubicBezTo>
                    <a:pt x="258" y="0"/>
                    <a:pt x="180" y="30"/>
                    <a:pt x="118" y="95"/>
                  </a:cubicBezTo>
                  <a:cubicBezTo>
                    <a:pt x="1" y="217"/>
                    <a:pt x="5" y="410"/>
                    <a:pt x="127" y="526"/>
                  </a:cubicBezTo>
                  <a:cubicBezTo>
                    <a:pt x="188" y="585"/>
                    <a:pt x="263" y="611"/>
                    <a:pt x="335" y="611"/>
                  </a:cubicBezTo>
                  <a:cubicBezTo>
                    <a:pt x="494" y="611"/>
                    <a:pt x="646" y="485"/>
                    <a:pt x="641" y="298"/>
                  </a:cubicBezTo>
                  <a:cubicBezTo>
                    <a:pt x="637" y="117"/>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10"/>
            <p:cNvSpPr/>
            <p:nvPr/>
          </p:nvSpPr>
          <p:spPr>
            <a:xfrm>
              <a:off x="853375" y="3726850"/>
              <a:ext cx="16150" cy="15300"/>
            </a:xfrm>
            <a:custGeom>
              <a:avLst/>
              <a:gdLst/>
              <a:ahLst/>
              <a:cxnLst/>
              <a:rect l="l" t="t" r="r" b="b"/>
              <a:pathLst>
                <a:path w="646" h="612" extrusionOk="0">
                  <a:moveTo>
                    <a:pt x="335" y="0"/>
                  </a:moveTo>
                  <a:cubicBezTo>
                    <a:pt x="258" y="0"/>
                    <a:pt x="179" y="30"/>
                    <a:pt x="117" y="95"/>
                  </a:cubicBezTo>
                  <a:cubicBezTo>
                    <a:pt x="1" y="217"/>
                    <a:pt x="5" y="410"/>
                    <a:pt x="127" y="527"/>
                  </a:cubicBezTo>
                  <a:cubicBezTo>
                    <a:pt x="188" y="585"/>
                    <a:pt x="262" y="611"/>
                    <a:pt x="334" y="611"/>
                  </a:cubicBezTo>
                  <a:cubicBezTo>
                    <a:pt x="493" y="611"/>
                    <a:pt x="645" y="485"/>
                    <a:pt x="641" y="298"/>
                  </a:cubicBezTo>
                  <a:cubicBezTo>
                    <a:pt x="637" y="118"/>
                    <a:pt x="489" y="0"/>
                    <a:pt x="3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10"/>
            <p:cNvSpPr/>
            <p:nvPr/>
          </p:nvSpPr>
          <p:spPr>
            <a:xfrm>
              <a:off x="1486850" y="4865750"/>
              <a:ext cx="34675" cy="32800"/>
            </a:xfrm>
            <a:custGeom>
              <a:avLst/>
              <a:gdLst/>
              <a:ahLst/>
              <a:cxnLst/>
              <a:rect l="l" t="t" r="r" b="b"/>
              <a:pathLst>
                <a:path w="1387" h="1312" extrusionOk="0">
                  <a:moveTo>
                    <a:pt x="725" y="0"/>
                  </a:moveTo>
                  <a:cubicBezTo>
                    <a:pt x="549" y="0"/>
                    <a:pt x="377" y="71"/>
                    <a:pt x="251" y="203"/>
                  </a:cubicBezTo>
                  <a:cubicBezTo>
                    <a:pt x="0" y="465"/>
                    <a:pt x="11" y="880"/>
                    <a:pt x="272" y="1129"/>
                  </a:cubicBezTo>
                  <a:cubicBezTo>
                    <a:pt x="396" y="1248"/>
                    <a:pt x="560" y="1311"/>
                    <a:pt x="725" y="1311"/>
                  </a:cubicBezTo>
                  <a:cubicBezTo>
                    <a:pt x="815" y="1311"/>
                    <a:pt x="904" y="1293"/>
                    <a:pt x="989" y="1256"/>
                  </a:cubicBezTo>
                  <a:cubicBezTo>
                    <a:pt x="1231" y="1147"/>
                    <a:pt x="1386" y="905"/>
                    <a:pt x="1380" y="641"/>
                  </a:cubicBezTo>
                  <a:cubicBezTo>
                    <a:pt x="1374" y="375"/>
                    <a:pt x="1209" y="140"/>
                    <a:pt x="961" y="44"/>
                  </a:cubicBezTo>
                  <a:cubicBezTo>
                    <a:pt x="884" y="15"/>
                    <a:pt x="804" y="0"/>
                    <a:pt x="72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10"/>
            <p:cNvSpPr/>
            <p:nvPr/>
          </p:nvSpPr>
          <p:spPr>
            <a:xfrm>
              <a:off x="1358775" y="4805450"/>
              <a:ext cx="7525" cy="7125"/>
            </a:xfrm>
            <a:custGeom>
              <a:avLst/>
              <a:gdLst/>
              <a:ahLst/>
              <a:cxnLst/>
              <a:rect l="l" t="t" r="r" b="b"/>
              <a:pathLst>
                <a:path w="301" h="285" extrusionOk="0">
                  <a:moveTo>
                    <a:pt x="156" y="1"/>
                  </a:moveTo>
                  <a:cubicBezTo>
                    <a:pt x="121" y="1"/>
                    <a:pt x="84" y="15"/>
                    <a:pt x="55" y="45"/>
                  </a:cubicBezTo>
                  <a:cubicBezTo>
                    <a:pt x="1" y="101"/>
                    <a:pt x="2" y="191"/>
                    <a:pt x="59" y="245"/>
                  </a:cubicBezTo>
                  <a:cubicBezTo>
                    <a:pt x="88" y="272"/>
                    <a:pt x="122" y="284"/>
                    <a:pt x="156" y="284"/>
                  </a:cubicBezTo>
                  <a:cubicBezTo>
                    <a:pt x="230" y="284"/>
                    <a:pt x="301" y="225"/>
                    <a:pt x="298" y="138"/>
                  </a:cubicBezTo>
                  <a:cubicBezTo>
                    <a:pt x="296" y="55"/>
                    <a:pt x="228"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10"/>
            <p:cNvSpPr/>
            <p:nvPr/>
          </p:nvSpPr>
          <p:spPr>
            <a:xfrm>
              <a:off x="1219950" y="4920175"/>
              <a:ext cx="7500" cy="7125"/>
            </a:xfrm>
            <a:custGeom>
              <a:avLst/>
              <a:gdLst/>
              <a:ahLst/>
              <a:cxnLst/>
              <a:rect l="l" t="t" r="r" b="b"/>
              <a:pathLst>
                <a:path w="300" h="285" extrusionOk="0">
                  <a:moveTo>
                    <a:pt x="155" y="1"/>
                  </a:moveTo>
                  <a:cubicBezTo>
                    <a:pt x="120" y="1"/>
                    <a:pt x="83" y="14"/>
                    <a:pt x="54" y="45"/>
                  </a:cubicBezTo>
                  <a:cubicBezTo>
                    <a:pt x="0" y="102"/>
                    <a:pt x="2" y="191"/>
                    <a:pt x="59" y="245"/>
                  </a:cubicBezTo>
                  <a:cubicBezTo>
                    <a:pt x="88" y="272"/>
                    <a:pt x="122" y="285"/>
                    <a:pt x="156" y="285"/>
                  </a:cubicBezTo>
                  <a:cubicBezTo>
                    <a:pt x="230" y="285"/>
                    <a:pt x="300" y="226"/>
                    <a:pt x="298" y="140"/>
                  </a:cubicBezTo>
                  <a:cubicBezTo>
                    <a:pt x="296" y="56"/>
                    <a:pt x="227" y="1"/>
                    <a:pt x="15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10"/>
            <p:cNvSpPr/>
            <p:nvPr/>
          </p:nvSpPr>
          <p:spPr>
            <a:xfrm>
              <a:off x="976000" y="4641025"/>
              <a:ext cx="11275" cy="10650"/>
            </a:xfrm>
            <a:custGeom>
              <a:avLst/>
              <a:gdLst/>
              <a:ahLst/>
              <a:cxnLst/>
              <a:rect l="l" t="t" r="r" b="b"/>
              <a:pathLst>
                <a:path w="451" h="426" extrusionOk="0">
                  <a:moveTo>
                    <a:pt x="233" y="0"/>
                  </a:moveTo>
                  <a:cubicBezTo>
                    <a:pt x="180" y="0"/>
                    <a:pt x="125" y="20"/>
                    <a:pt x="81" y="66"/>
                  </a:cubicBezTo>
                  <a:cubicBezTo>
                    <a:pt x="0" y="152"/>
                    <a:pt x="3" y="285"/>
                    <a:pt x="89" y="367"/>
                  </a:cubicBezTo>
                  <a:cubicBezTo>
                    <a:pt x="132" y="407"/>
                    <a:pt x="183" y="426"/>
                    <a:pt x="234" y="426"/>
                  </a:cubicBezTo>
                  <a:cubicBezTo>
                    <a:pt x="345" y="426"/>
                    <a:pt x="450" y="338"/>
                    <a:pt x="448" y="209"/>
                  </a:cubicBezTo>
                  <a:cubicBezTo>
                    <a:pt x="445" y="82"/>
                    <a:pt x="341" y="0"/>
                    <a:pt x="2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10"/>
            <p:cNvSpPr/>
            <p:nvPr/>
          </p:nvSpPr>
          <p:spPr>
            <a:xfrm>
              <a:off x="890325" y="4383325"/>
              <a:ext cx="22525" cy="21300"/>
            </a:xfrm>
            <a:custGeom>
              <a:avLst/>
              <a:gdLst/>
              <a:ahLst/>
              <a:cxnLst/>
              <a:rect l="l" t="t" r="r" b="b"/>
              <a:pathLst>
                <a:path w="901" h="852" extrusionOk="0">
                  <a:moveTo>
                    <a:pt x="467" y="0"/>
                  </a:moveTo>
                  <a:cubicBezTo>
                    <a:pt x="359" y="0"/>
                    <a:pt x="250" y="41"/>
                    <a:pt x="163" y="132"/>
                  </a:cubicBezTo>
                  <a:cubicBezTo>
                    <a:pt x="0" y="302"/>
                    <a:pt x="6" y="571"/>
                    <a:pt x="176" y="733"/>
                  </a:cubicBezTo>
                  <a:cubicBezTo>
                    <a:pt x="262" y="815"/>
                    <a:pt x="365" y="851"/>
                    <a:pt x="466" y="851"/>
                  </a:cubicBezTo>
                  <a:cubicBezTo>
                    <a:pt x="688" y="851"/>
                    <a:pt x="901" y="675"/>
                    <a:pt x="895" y="415"/>
                  </a:cubicBezTo>
                  <a:cubicBezTo>
                    <a:pt x="889" y="163"/>
                    <a:pt x="682" y="0"/>
                    <a:pt x="46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10"/>
            <p:cNvSpPr/>
            <p:nvPr/>
          </p:nvSpPr>
          <p:spPr>
            <a:xfrm>
              <a:off x="747600" y="4381400"/>
              <a:ext cx="7550" cy="7125"/>
            </a:xfrm>
            <a:custGeom>
              <a:avLst/>
              <a:gdLst/>
              <a:ahLst/>
              <a:cxnLst/>
              <a:rect l="l" t="t" r="r" b="b"/>
              <a:pathLst>
                <a:path w="302" h="285" extrusionOk="0">
                  <a:moveTo>
                    <a:pt x="156" y="0"/>
                  </a:moveTo>
                  <a:cubicBezTo>
                    <a:pt x="121" y="0"/>
                    <a:pt x="84" y="14"/>
                    <a:pt x="55" y="44"/>
                  </a:cubicBezTo>
                  <a:cubicBezTo>
                    <a:pt x="1" y="101"/>
                    <a:pt x="4" y="191"/>
                    <a:pt x="61" y="245"/>
                  </a:cubicBezTo>
                  <a:cubicBezTo>
                    <a:pt x="89" y="272"/>
                    <a:pt x="123" y="285"/>
                    <a:pt x="157" y="285"/>
                  </a:cubicBezTo>
                  <a:cubicBezTo>
                    <a:pt x="231" y="285"/>
                    <a:pt x="302" y="225"/>
                    <a:pt x="300" y="139"/>
                  </a:cubicBezTo>
                  <a:cubicBezTo>
                    <a:pt x="298" y="54"/>
                    <a:pt x="228" y="0"/>
                    <a:pt x="15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10"/>
            <p:cNvSpPr/>
            <p:nvPr/>
          </p:nvSpPr>
          <p:spPr>
            <a:xfrm>
              <a:off x="899300" y="4709875"/>
              <a:ext cx="15000" cy="14225"/>
            </a:xfrm>
            <a:custGeom>
              <a:avLst/>
              <a:gdLst/>
              <a:ahLst/>
              <a:cxnLst/>
              <a:rect l="l" t="t" r="r" b="b"/>
              <a:pathLst>
                <a:path w="600" h="569" extrusionOk="0">
                  <a:moveTo>
                    <a:pt x="312" y="1"/>
                  </a:moveTo>
                  <a:cubicBezTo>
                    <a:pt x="241" y="1"/>
                    <a:pt x="167" y="28"/>
                    <a:pt x="109" y="90"/>
                  </a:cubicBezTo>
                  <a:cubicBezTo>
                    <a:pt x="1" y="202"/>
                    <a:pt x="5" y="381"/>
                    <a:pt x="118" y="489"/>
                  </a:cubicBezTo>
                  <a:cubicBezTo>
                    <a:pt x="175" y="544"/>
                    <a:pt x="243" y="568"/>
                    <a:pt x="311" y="568"/>
                  </a:cubicBezTo>
                  <a:cubicBezTo>
                    <a:pt x="459" y="568"/>
                    <a:pt x="600" y="451"/>
                    <a:pt x="596" y="277"/>
                  </a:cubicBezTo>
                  <a:cubicBezTo>
                    <a:pt x="593" y="109"/>
                    <a:pt x="455" y="1"/>
                    <a:pt x="3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10"/>
            <p:cNvSpPr/>
            <p:nvPr/>
          </p:nvSpPr>
          <p:spPr>
            <a:xfrm>
              <a:off x="1341875" y="4357825"/>
              <a:ext cx="22600" cy="21400"/>
            </a:xfrm>
            <a:custGeom>
              <a:avLst/>
              <a:gdLst/>
              <a:ahLst/>
              <a:cxnLst/>
              <a:rect l="l" t="t" r="r" b="b"/>
              <a:pathLst>
                <a:path w="904" h="856" extrusionOk="0">
                  <a:moveTo>
                    <a:pt x="468" y="0"/>
                  </a:moveTo>
                  <a:cubicBezTo>
                    <a:pt x="360" y="0"/>
                    <a:pt x="250" y="41"/>
                    <a:pt x="163" y="133"/>
                  </a:cubicBezTo>
                  <a:cubicBezTo>
                    <a:pt x="0" y="304"/>
                    <a:pt x="6" y="574"/>
                    <a:pt x="176" y="736"/>
                  </a:cubicBezTo>
                  <a:cubicBezTo>
                    <a:pt x="263" y="818"/>
                    <a:pt x="366" y="855"/>
                    <a:pt x="468" y="855"/>
                  </a:cubicBezTo>
                  <a:cubicBezTo>
                    <a:pt x="691" y="855"/>
                    <a:pt x="904" y="678"/>
                    <a:pt x="898" y="417"/>
                  </a:cubicBezTo>
                  <a:cubicBezTo>
                    <a:pt x="892" y="165"/>
                    <a:pt x="683" y="0"/>
                    <a:pt x="46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10"/>
            <p:cNvSpPr/>
            <p:nvPr/>
          </p:nvSpPr>
          <p:spPr>
            <a:xfrm>
              <a:off x="1123450" y="4311300"/>
              <a:ext cx="15075" cy="14275"/>
            </a:xfrm>
            <a:custGeom>
              <a:avLst/>
              <a:gdLst/>
              <a:ahLst/>
              <a:cxnLst/>
              <a:rect l="l" t="t" r="r" b="b"/>
              <a:pathLst>
                <a:path w="603" h="571" extrusionOk="0">
                  <a:moveTo>
                    <a:pt x="313" y="1"/>
                  </a:moveTo>
                  <a:cubicBezTo>
                    <a:pt x="241" y="1"/>
                    <a:pt x="167" y="28"/>
                    <a:pt x="108" y="90"/>
                  </a:cubicBezTo>
                  <a:cubicBezTo>
                    <a:pt x="0" y="202"/>
                    <a:pt x="5" y="383"/>
                    <a:pt x="119" y="491"/>
                  </a:cubicBezTo>
                  <a:cubicBezTo>
                    <a:pt x="176" y="546"/>
                    <a:pt x="245" y="570"/>
                    <a:pt x="313" y="570"/>
                  </a:cubicBezTo>
                  <a:cubicBezTo>
                    <a:pt x="461" y="570"/>
                    <a:pt x="603" y="453"/>
                    <a:pt x="598" y="279"/>
                  </a:cubicBezTo>
                  <a:cubicBezTo>
                    <a:pt x="594" y="110"/>
                    <a:pt x="457" y="1"/>
                    <a:pt x="3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10"/>
            <p:cNvSpPr/>
            <p:nvPr/>
          </p:nvSpPr>
          <p:spPr>
            <a:xfrm>
              <a:off x="1482550" y="4456600"/>
              <a:ext cx="5875" cy="5550"/>
            </a:xfrm>
            <a:custGeom>
              <a:avLst/>
              <a:gdLst/>
              <a:ahLst/>
              <a:cxnLst/>
              <a:rect l="l" t="t" r="r" b="b"/>
              <a:pathLst>
                <a:path w="235" h="222" extrusionOk="0">
                  <a:moveTo>
                    <a:pt x="122" y="0"/>
                  </a:moveTo>
                  <a:cubicBezTo>
                    <a:pt x="94" y="0"/>
                    <a:pt x="65" y="11"/>
                    <a:pt x="43" y="34"/>
                  </a:cubicBezTo>
                  <a:cubicBezTo>
                    <a:pt x="1" y="78"/>
                    <a:pt x="2" y="149"/>
                    <a:pt x="46" y="191"/>
                  </a:cubicBezTo>
                  <a:cubicBezTo>
                    <a:pt x="68" y="212"/>
                    <a:pt x="95" y="221"/>
                    <a:pt x="122" y="221"/>
                  </a:cubicBezTo>
                  <a:cubicBezTo>
                    <a:pt x="179" y="221"/>
                    <a:pt x="234" y="175"/>
                    <a:pt x="232" y="108"/>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10"/>
            <p:cNvSpPr/>
            <p:nvPr/>
          </p:nvSpPr>
          <p:spPr>
            <a:xfrm>
              <a:off x="1503275" y="4341000"/>
              <a:ext cx="5850" cy="5525"/>
            </a:xfrm>
            <a:custGeom>
              <a:avLst/>
              <a:gdLst/>
              <a:ahLst/>
              <a:cxnLst/>
              <a:rect l="l" t="t" r="r" b="b"/>
              <a:pathLst>
                <a:path w="234" h="221" extrusionOk="0">
                  <a:moveTo>
                    <a:pt x="121" y="0"/>
                  </a:moveTo>
                  <a:cubicBezTo>
                    <a:pt x="93" y="0"/>
                    <a:pt x="65" y="11"/>
                    <a:pt x="42" y="35"/>
                  </a:cubicBezTo>
                  <a:cubicBezTo>
                    <a:pt x="0" y="79"/>
                    <a:pt x="2" y="148"/>
                    <a:pt x="45" y="190"/>
                  </a:cubicBezTo>
                  <a:cubicBezTo>
                    <a:pt x="67" y="211"/>
                    <a:pt x="94" y="221"/>
                    <a:pt x="121" y="221"/>
                  </a:cubicBezTo>
                  <a:cubicBezTo>
                    <a:pt x="178" y="221"/>
                    <a:pt x="234" y="176"/>
                    <a:pt x="232" y="109"/>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10"/>
            <p:cNvSpPr/>
            <p:nvPr/>
          </p:nvSpPr>
          <p:spPr>
            <a:xfrm>
              <a:off x="1241650" y="4251500"/>
              <a:ext cx="5875" cy="5550"/>
            </a:xfrm>
            <a:custGeom>
              <a:avLst/>
              <a:gdLst/>
              <a:ahLst/>
              <a:cxnLst/>
              <a:rect l="l" t="t" r="r" b="b"/>
              <a:pathLst>
                <a:path w="235" h="222" extrusionOk="0">
                  <a:moveTo>
                    <a:pt x="122" y="1"/>
                  </a:moveTo>
                  <a:cubicBezTo>
                    <a:pt x="94" y="1"/>
                    <a:pt x="65" y="11"/>
                    <a:pt x="43" y="35"/>
                  </a:cubicBezTo>
                  <a:cubicBezTo>
                    <a:pt x="1" y="80"/>
                    <a:pt x="2" y="149"/>
                    <a:pt x="46" y="191"/>
                  </a:cubicBezTo>
                  <a:cubicBezTo>
                    <a:pt x="69" y="212"/>
                    <a:pt x="96" y="222"/>
                    <a:pt x="122" y="222"/>
                  </a:cubicBezTo>
                  <a:cubicBezTo>
                    <a:pt x="180" y="222"/>
                    <a:pt x="234" y="176"/>
                    <a:pt x="232" y="108"/>
                  </a:cubicBezTo>
                  <a:cubicBezTo>
                    <a:pt x="231" y="43"/>
                    <a:pt x="177"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10"/>
            <p:cNvSpPr/>
            <p:nvPr/>
          </p:nvSpPr>
          <p:spPr>
            <a:xfrm>
              <a:off x="1719100" y="4684200"/>
              <a:ext cx="5875" cy="5550"/>
            </a:xfrm>
            <a:custGeom>
              <a:avLst/>
              <a:gdLst/>
              <a:ahLst/>
              <a:cxnLst/>
              <a:rect l="l" t="t" r="r" b="b"/>
              <a:pathLst>
                <a:path w="235" h="222" extrusionOk="0">
                  <a:moveTo>
                    <a:pt x="122" y="1"/>
                  </a:moveTo>
                  <a:cubicBezTo>
                    <a:pt x="94" y="1"/>
                    <a:pt x="65" y="12"/>
                    <a:pt x="43" y="36"/>
                  </a:cubicBezTo>
                  <a:cubicBezTo>
                    <a:pt x="1" y="79"/>
                    <a:pt x="2" y="149"/>
                    <a:pt x="46" y="191"/>
                  </a:cubicBezTo>
                  <a:cubicBezTo>
                    <a:pt x="68" y="212"/>
                    <a:pt x="96" y="222"/>
                    <a:pt x="122" y="222"/>
                  </a:cubicBezTo>
                  <a:cubicBezTo>
                    <a:pt x="180" y="222"/>
                    <a:pt x="234" y="176"/>
                    <a:pt x="232" y="110"/>
                  </a:cubicBezTo>
                  <a:cubicBezTo>
                    <a:pt x="231" y="44"/>
                    <a:pt x="178" y="1"/>
                    <a:pt x="12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10"/>
            <p:cNvSpPr/>
            <p:nvPr/>
          </p:nvSpPr>
          <p:spPr>
            <a:xfrm>
              <a:off x="1948250" y="4583075"/>
              <a:ext cx="26250" cy="24850"/>
            </a:xfrm>
            <a:custGeom>
              <a:avLst/>
              <a:gdLst/>
              <a:ahLst/>
              <a:cxnLst/>
              <a:rect l="l" t="t" r="r" b="b"/>
              <a:pathLst>
                <a:path w="1050" h="994" extrusionOk="0">
                  <a:moveTo>
                    <a:pt x="545" y="0"/>
                  </a:moveTo>
                  <a:cubicBezTo>
                    <a:pt x="419" y="0"/>
                    <a:pt x="291" y="48"/>
                    <a:pt x="189" y="155"/>
                  </a:cubicBezTo>
                  <a:cubicBezTo>
                    <a:pt x="0" y="353"/>
                    <a:pt x="8" y="667"/>
                    <a:pt x="206" y="857"/>
                  </a:cubicBezTo>
                  <a:cubicBezTo>
                    <a:pt x="300" y="947"/>
                    <a:pt x="423" y="994"/>
                    <a:pt x="548" y="994"/>
                  </a:cubicBezTo>
                  <a:cubicBezTo>
                    <a:pt x="616" y="994"/>
                    <a:pt x="684" y="980"/>
                    <a:pt x="749" y="952"/>
                  </a:cubicBezTo>
                  <a:cubicBezTo>
                    <a:pt x="934" y="870"/>
                    <a:pt x="1049" y="687"/>
                    <a:pt x="1045" y="486"/>
                  </a:cubicBezTo>
                  <a:cubicBezTo>
                    <a:pt x="1038" y="191"/>
                    <a:pt x="796" y="0"/>
                    <a:pt x="5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10"/>
            <p:cNvSpPr/>
            <p:nvPr/>
          </p:nvSpPr>
          <p:spPr>
            <a:xfrm>
              <a:off x="2189075" y="5134050"/>
              <a:ext cx="48725" cy="43925"/>
            </a:xfrm>
            <a:custGeom>
              <a:avLst/>
              <a:gdLst/>
              <a:ahLst/>
              <a:cxnLst/>
              <a:rect l="l" t="t" r="r" b="b"/>
              <a:pathLst>
                <a:path w="1949" h="1757" extrusionOk="0">
                  <a:moveTo>
                    <a:pt x="946" y="0"/>
                  </a:moveTo>
                  <a:cubicBezTo>
                    <a:pt x="739" y="0"/>
                    <a:pt x="534" y="74"/>
                    <a:pt x="371" y="215"/>
                  </a:cubicBezTo>
                  <a:cubicBezTo>
                    <a:pt x="102" y="447"/>
                    <a:pt x="0" y="818"/>
                    <a:pt x="113" y="1156"/>
                  </a:cubicBezTo>
                  <a:cubicBezTo>
                    <a:pt x="224" y="1493"/>
                    <a:pt x="529" y="1729"/>
                    <a:pt x="882" y="1754"/>
                  </a:cubicBezTo>
                  <a:cubicBezTo>
                    <a:pt x="904" y="1756"/>
                    <a:pt x="925" y="1757"/>
                    <a:pt x="946" y="1757"/>
                  </a:cubicBezTo>
                  <a:cubicBezTo>
                    <a:pt x="1277" y="1757"/>
                    <a:pt x="1582" y="1570"/>
                    <a:pt x="1732" y="1272"/>
                  </a:cubicBezTo>
                  <a:cubicBezTo>
                    <a:pt x="1948" y="837"/>
                    <a:pt x="1772" y="310"/>
                    <a:pt x="1339" y="93"/>
                  </a:cubicBezTo>
                  <a:cubicBezTo>
                    <a:pt x="1215" y="31"/>
                    <a:pt x="1080" y="0"/>
                    <a:pt x="94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10"/>
            <p:cNvSpPr/>
            <p:nvPr/>
          </p:nvSpPr>
          <p:spPr>
            <a:xfrm>
              <a:off x="2642150" y="4587725"/>
              <a:ext cx="46100" cy="41550"/>
            </a:xfrm>
            <a:custGeom>
              <a:avLst/>
              <a:gdLst/>
              <a:ahLst/>
              <a:cxnLst/>
              <a:rect l="l" t="t" r="r" b="b"/>
              <a:pathLst>
                <a:path w="1844" h="1662" extrusionOk="0">
                  <a:moveTo>
                    <a:pt x="896" y="1"/>
                  </a:moveTo>
                  <a:cubicBezTo>
                    <a:pt x="700" y="1"/>
                    <a:pt x="505" y="70"/>
                    <a:pt x="351" y="203"/>
                  </a:cubicBezTo>
                  <a:cubicBezTo>
                    <a:pt x="97" y="423"/>
                    <a:pt x="1" y="775"/>
                    <a:pt x="108" y="1093"/>
                  </a:cubicBezTo>
                  <a:cubicBezTo>
                    <a:pt x="213" y="1412"/>
                    <a:pt x="501" y="1636"/>
                    <a:pt x="837" y="1660"/>
                  </a:cubicBezTo>
                  <a:cubicBezTo>
                    <a:pt x="857" y="1661"/>
                    <a:pt x="876" y="1662"/>
                    <a:pt x="896" y="1662"/>
                  </a:cubicBezTo>
                  <a:cubicBezTo>
                    <a:pt x="1209" y="1662"/>
                    <a:pt x="1496" y="1486"/>
                    <a:pt x="1638" y="1203"/>
                  </a:cubicBezTo>
                  <a:cubicBezTo>
                    <a:pt x="1844" y="793"/>
                    <a:pt x="1678" y="294"/>
                    <a:pt x="1268" y="89"/>
                  </a:cubicBezTo>
                  <a:cubicBezTo>
                    <a:pt x="1150" y="30"/>
                    <a:pt x="1022" y="1"/>
                    <a:pt x="8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10"/>
            <p:cNvSpPr/>
            <p:nvPr/>
          </p:nvSpPr>
          <p:spPr>
            <a:xfrm>
              <a:off x="2497725" y="4682125"/>
              <a:ext cx="26500" cy="22925"/>
            </a:xfrm>
            <a:custGeom>
              <a:avLst/>
              <a:gdLst/>
              <a:ahLst/>
              <a:cxnLst/>
              <a:rect l="l" t="t" r="r" b="b"/>
              <a:pathLst>
                <a:path w="1060" h="917" extrusionOk="0">
                  <a:moveTo>
                    <a:pt x="536" y="1"/>
                  </a:moveTo>
                  <a:cubicBezTo>
                    <a:pt x="246" y="1"/>
                    <a:pt x="0" y="290"/>
                    <a:pt x="104" y="603"/>
                  </a:cubicBezTo>
                  <a:cubicBezTo>
                    <a:pt x="162" y="779"/>
                    <a:pt x="320" y="902"/>
                    <a:pt x="505" y="915"/>
                  </a:cubicBezTo>
                  <a:cubicBezTo>
                    <a:pt x="515" y="916"/>
                    <a:pt x="525" y="916"/>
                    <a:pt x="535" y="916"/>
                  </a:cubicBezTo>
                  <a:cubicBezTo>
                    <a:pt x="709" y="916"/>
                    <a:pt x="867" y="819"/>
                    <a:pt x="946" y="663"/>
                  </a:cubicBezTo>
                  <a:cubicBezTo>
                    <a:pt x="1060" y="438"/>
                    <a:pt x="968" y="164"/>
                    <a:pt x="743" y="51"/>
                  </a:cubicBezTo>
                  <a:cubicBezTo>
                    <a:pt x="674" y="17"/>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10"/>
            <p:cNvSpPr/>
            <p:nvPr/>
          </p:nvSpPr>
          <p:spPr>
            <a:xfrm>
              <a:off x="2633900" y="4716250"/>
              <a:ext cx="26500" cy="22925"/>
            </a:xfrm>
            <a:custGeom>
              <a:avLst/>
              <a:gdLst/>
              <a:ahLst/>
              <a:cxnLst/>
              <a:rect l="l" t="t" r="r" b="b"/>
              <a:pathLst>
                <a:path w="1060" h="917" extrusionOk="0">
                  <a:moveTo>
                    <a:pt x="536" y="1"/>
                  </a:moveTo>
                  <a:cubicBezTo>
                    <a:pt x="246" y="1"/>
                    <a:pt x="0" y="289"/>
                    <a:pt x="104" y="603"/>
                  </a:cubicBezTo>
                  <a:cubicBezTo>
                    <a:pt x="163" y="778"/>
                    <a:pt x="320" y="902"/>
                    <a:pt x="505" y="915"/>
                  </a:cubicBezTo>
                  <a:cubicBezTo>
                    <a:pt x="515" y="916"/>
                    <a:pt x="525" y="916"/>
                    <a:pt x="535" y="916"/>
                  </a:cubicBezTo>
                  <a:cubicBezTo>
                    <a:pt x="709" y="916"/>
                    <a:pt x="868" y="819"/>
                    <a:pt x="947" y="664"/>
                  </a:cubicBezTo>
                  <a:cubicBezTo>
                    <a:pt x="1060" y="437"/>
                    <a:pt x="968" y="164"/>
                    <a:pt x="743" y="51"/>
                  </a:cubicBezTo>
                  <a:cubicBezTo>
                    <a:pt x="674" y="16"/>
                    <a:pt x="604" y="1"/>
                    <a:pt x="53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10"/>
            <p:cNvSpPr/>
            <p:nvPr/>
          </p:nvSpPr>
          <p:spPr>
            <a:xfrm>
              <a:off x="2144150" y="4856875"/>
              <a:ext cx="35325" cy="30550"/>
            </a:xfrm>
            <a:custGeom>
              <a:avLst/>
              <a:gdLst/>
              <a:ahLst/>
              <a:cxnLst/>
              <a:rect l="l" t="t" r="r" b="b"/>
              <a:pathLst>
                <a:path w="1413" h="1222" extrusionOk="0">
                  <a:moveTo>
                    <a:pt x="716" y="0"/>
                  </a:moveTo>
                  <a:cubicBezTo>
                    <a:pt x="328" y="0"/>
                    <a:pt x="0" y="386"/>
                    <a:pt x="139" y="803"/>
                  </a:cubicBezTo>
                  <a:cubicBezTo>
                    <a:pt x="217" y="1038"/>
                    <a:pt x="428" y="1202"/>
                    <a:pt x="674" y="1220"/>
                  </a:cubicBezTo>
                  <a:cubicBezTo>
                    <a:pt x="688" y="1221"/>
                    <a:pt x="702" y="1221"/>
                    <a:pt x="716" y="1221"/>
                  </a:cubicBezTo>
                  <a:cubicBezTo>
                    <a:pt x="945" y="1221"/>
                    <a:pt x="1158" y="1092"/>
                    <a:pt x="1262" y="885"/>
                  </a:cubicBezTo>
                  <a:cubicBezTo>
                    <a:pt x="1412" y="584"/>
                    <a:pt x="1291" y="217"/>
                    <a:pt x="990" y="67"/>
                  </a:cubicBezTo>
                  <a:cubicBezTo>
                    <a:pt x="899" y="21"/>
                    <a:pt x="806"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10"/>
            <p:cNvSpPr/>
            <p:nvPr/>
          </p:nvSpPr>
          <p:spPr>
            <a:xfrm>
              <a:off x="2884650" y="4950900"/>
              <a:ext cx="35300" cy="30525"/>
            </a:xfrm>
            <a:custGeom>
              <a:avLst/>
              <a:gdLst/>
              <a:ahLst/>
              <a:cxnLst/>
              <a:rect l="l" t="t" r="r" b="b"/>
              <a:pathLst>
                <a:path w="1412" h="1221" extrusionOk="0">
                  <a:moveTo>
                    <a:pt x="716" y="1"/>
                  </a:moveTo>
                  <a:cubicBezTo>
                    <a:pt x="329" y="1"/>
                    <a:pt x="1" y="385"/>
                    <a:pt x="140" y="803"/>
                  </a:cubicBezTo>
                  <a:cubicBezTo>
                    <a:pt x="216" y="1038"/>
                    <a:pt x="427" y="1201"/>
                    <a:pt x="673" y="1219"/>
                  </a:cubicBezTo>
                  <a:cubicBezTo>
                    <a:pt x="687" y="1220"/>
                    <a:pt x="701" y="1221"/>
                    <a:pt x="715" y="1221"/>
                  </a:cubicBezTo>
                  <a:cubicBezTo>
                    <a:pt x="944" y="1221"/>
                    <a:pt x="1158" y="1091"/>
                    <a:pt x="1261" y="884"/>
                  </a:cubicBezTo>
                  <a:cubicBezTo>
                    <a:pt x="1411" y="584"/>
                    <a:pt x="1290" y="217"/>
                    <a:pt x="989" y="67"/>
                  </a:cubicBezTo>
                  <a:cubicBezTo>
                    <a:pt x="898" y="21"/>
                    <a:pt x="806"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10"/>
            <p:cNvSpPr/>
            <p:nvPr/>
          </p:nvSpPr>
          <p:spPr>
            <a:xfrm>
              <a:off x="1962650" y="4496700"/>
              <a:ext cx="17675" cy="15275"/>
            </a:xfrm>
            <a:custGeom>
              <a:avLst/>
              <a:gdLst/>
              <a:ahLst/>
              <a:cxnLst/>
              <a:rect l="l" t="t" r="r" b="b"/>
              <a:pathLst>
                <a:path w="707" h="611" extrusionOk="0">
                  <a:moveTo>
                    <a:pt x="358" y="1"/>
                  </a:moveTo>
                  <a:cubicBezTo>
                    <a:pt x="164" y="1"/>
                    <a:pt x="1" y="194"/>
                    <a:pt x="70" y="402"/>
                  </a:cubicBezTo>
                  <a:cubicBezTo>
                    <a:pt x="116" y="539"/>
                    <a:pt x="238" y="611"/>
                    <a:pt x="360" y="611"/>
                  </a:cubicBezTo>
                  <a:cubicBezTo>
                    <a:pt x="467" y="611"/>
                    <a:pt x="574" y="556"/>
                    <a:pt x="631" y="443"/>
                  </a:cubicBezTo>
                  <a:cubicBezTo>
                    <a:pt x="706" y="293"/>
                    <a:pt x="646" y="109"/>
                    <a:pt x="496" y="34"/>
                  </a:cubicBezTo>
                  <a:cubicBezTo>
                    <a:pt x="450" y="11"/>
                    <a:pt x="403" y="1"/>
                    <a:pt x="35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10"/>
            <p:cNvSpPr/>
            <p:nvPr/>
          </p:nvSpPr>
          <p:spPr>
            <a:xfrm>
              <a:off x="2402075" y="5272825"/>
              <a:ext cx="26500" cy="22875"/>
            </a:xfrm>
            <a:custGeom>
              <a:avLst/>
              <a:gdLst/>
              <a:ahLst/>
              <a:cxnLst/>
              <a:rect l="l" t="t" r="r" b="b"/>
              <a:pathLst>
                <a:path w="1060" h="915" extrusionOk="0">
                  <a:moveTo>
                    <a:pt x="537" y="0"/>
                  </a:moveTo>
                  <a:cubicBezTo>
                    <a:pt x="246" y="0"/>
                    <a:pt x="1" y="289"/>
                    <a:pt x="105" y="601"/>
                  </a:cubicBezTo>
                  <a:cubicBezTo>
                    <a:pt x="163" y="777"/>
                    <a:pt x="321" y="900"/>
                    <a:pt x="506" y="914"/>
                  </a:cubicBezTo>
                  <a:cubicBezTo>
                    <a:pt x="516" y="915"/>
                    <a:pt x="526" y="915"/>
                    <a:pt x="536" y="915"/>
                  </a:cubicBezTo>
                  <a:cubicBezTo>
                    <a:pt x="708" y="915"/>
                    <a:pt x="868" y="819"/>
                    <a:pt x="946" y="663"/>
                  </a:cubicBezTo>
                  <a:cubicBezTo>
                    <a:pt x="1059" y="437"/>
                    <a:pt x="969" y="162"/>
                    <a:pt x="742" y="50"/>
                  </a:cubicBezTo>
                  <a:cubicBezTo>
                    <a:pt x="674" y="15"/>
                    <a:pt x="604" y="0"/>
                    <a:pt x="53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10"/>
            <p:cNvSpPr/>
            <p:nvPr/>
          </p:nvSpPr>
          <p:spPr>
            <a:xfrm>
              <a:off x="2566625" y="5152450"/>
              <a:ext cx="17700" cy="15275"/>
            </a:xfrm>
            <a:custGeom>
              <a:avLst/>
              <a:gdLst/>
              <a:ahLst/>
              <a:cxnLst/>
              <a:rect l="l" t="t" r="r" b="b"/>
              <a:pathLst>
                <a:path w="708" h="611" extrusionOk="0">
                  <a:moveTo>
                    <a:pt x="358" y="0"/>
                  </a:moveTo>
                  <a:cubicBezTo>
                    <a:pt x="164" y="0"/>
                    <a:pt x="0" y="192"/>
                    <a:pt x="70" y="402"/>
                  </a:cubicBezTo>
                  <a:cubicBezTo>
                    <a:pt x="115" y="539"/>
                    <a:pt x="237" y="610"/>
                    <a:pt x="360" y="610"/>
                  </a:cubicBezTo>
                  <a:cubicBezTo>
                    <a:pt x="467" y="610"/>
                    <a:pt x="575" y="555"/>
                    <a:pt x="632" y="441"/>
                  </a:cubicBezTo>
                  <a:cubicBezTo>
                    <a:pt x="707" y="291"/>
                    <a:pt x="646" y="109"/>
                    <a:pt x="495" y="34"/>
                  </a:cubicBezTo>
                  <a:cubicBezTo>
                    <a:pt x="450" y="11"/>
                    <a:pt x="403" y="0"/>
                    <a:pt x="35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10"/>
            <p:cNvSpPr/>
            <p:nvPr/>
          </p:nvSpPr>
          <p:spPr>
            <a:xfrm>
              <a:off x="2249800" y="4395625"/>
              <a:ext cx="36350" cy="32775"/>
            </a:xfrm>
            <a:custGeom>
              <a:avLst/>
              <a:gdLst/>
              <a:ahLst/>
              <a:cxnLst/>
              <a:rect l="l" t="t" r="r" b="b"/>
              <a:pathLst>
                <a:path w="1454" h="1311" extrusionOk="0">
                  <a:moveTo>
                    <a:pt x="706" y="1"/>
                  </a:moveTo>
                  <a:cubicBezTo>
                    <a:pt x="551" y="1"/>
                    <a:pt x="398" y="55"/>
                    <a:pt x="277" y="160"/>
                  </a:cubicBezTo>
                  <a:cubicBezTo>
                    <a:pt x="75" y="333"/>
                    <a:pt x="0" y="611"/>
                    <a:pt x="84" y="862"/>
                  </a:cubicBezTo>
                  <a:cubicBezTo>
                    <a:pt x="167" y="1115"/>
                    <a:pt x="394" y="1291"/>
                    <a:pt x="658" y="1309"/>
                  </a:cubicBezTo>
                  <a:cubicBezTo>
                    <a:pt x="675" y="1310"/>
                    <a:pt x="691" y="1310"/>
                    <a:pt x="707" y="1310"/>
                  </a:cubicBezTo>
                  <a:cubicBezTo>
                    <a:pt x="953" y="1310"/>
                    <a:pt x="1180" y="1171"/>
                    <a:pt x="1291" y="949"/>
                  </a:cubicBezTo>
                  <a:cubicBezTo>
                    <a:pt x="1453" y="625"/>
                    <a:pt x="1323" y="232"/>
                    <a:pt x="1000" y="70"/>
                  </a:cubicBezTo>
                  <a:cubicBezTo>
                    <a:pt x="906" y="23"/>
                    <a:pt x="806" y="1"/>
                    <a:pt x="7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10"/>
            <p:cNvSpPr/>
            <p:nvPr/>
          </p:nvSpPr>
          <p:spPr>
            <a:xfrm>
              <a:off x="2420725" y="4436625"/>
              <a:ext cx="8225" cy="7100"/>
            </a:xfrm>
            <a:custGeom>
              <a:avLst/>
              <a:gdLst/>
              <a:ahLst/>
              <a:cxnLst/>
              <a:rect l="l" t="t" r="r" b="b"/>
              <a:pathLst>
                <a:path w="329" h="284" extrusionOk="0">
                  <a:moveTo>
                    <a:pt x="166" y="0"/>
                  </a:moveTo>
                  <a:cubicBezTo>
                    <a:pt x="76" y="0"/>
                    <a:pt x="0" y="90"/>
                    <a:pt x="32" y="187"/>
                  </a:cubicBezTo>
                  <a:cubicBezTo>
                    <a:pt x="54" y="251"/>
                    <a:pt x="110" y="284"/>
                    <a:pt x="166" y="284"/>
                  </a:cubicBezTo>
                  <a:cubicBezTo>
                    <a:pt x="216" y="284"/>
                    <a:pt x="267" y="258"/>
                    <a:pt x="293" y="205"/>
                  </a:cubicBezTo>
                  <a:cubicBezTo>
                    <a:pt x="328" y="136"/>
                    <a:pt x="300" y="50"/>
                    <a:pt x="230" y="16"/>
                  </a:cubicBezTo>
                  <a:cubicBezTo>
                    <a:pt x="209" y="5"/>
                    <a:pt x="187" y="0"/>
                    <a:pt x="1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10"/>
            <p:cNvSpPr/>
            <p:nvPr/>
          </p:nvSpPr>
          <p:spPr>
            <a:xfrm>
              <a:off x="2974525" y="4691150"/>
              <a:ext cx="24625" cy="21300"/>
            </a:xfrm>
            <a:custGeom>
              <a:avLst/>
              <a:gdLst/>
              <a:ahLst/>
              <a:cxnLst/>
              <a:rect l="l" t="t" r="r" b="b"/>
              <a:pathLst>
                <a:path w="985" h="852" extrusionOk="0">
                  <a:moveTo>
                    <a:pt x="499" y="0"/>
                  </a:moveTo>
                  <a:cubicBezTo>
                    <a:pt x="229" y="0"/>
                    <a:pt x="0" y="269"/>
                    <a:pt x="98" y="561"/>
                  </a:cubicBezTo>
                  <a:cubicBezTo>
                    <a:pt x="161" y="752"/>
                    <a:pt x="332" y="852"/>
                    <a:pt x="502" y="852"/>
                  </a:cubicBezTo>
                  <a:cubicBezTo>
                    <a:pt x="652" y="852"/>
                    <a:pt x="802" y="775"/>
                    <a:pt x="881" y="618"/>
                  </a:cubicBezTo>
                  <a:cubicBezTo>
                    <a:pt x="985" y="407"/>
                    <a:pt x="901" y="152"/>
                    <a:pt x="690" y="46"/>
                  </a:cubicBezTo>
                  <a:cubicBezTo>
                    <a:pt x="627" y="15"/>
                    <a:pt x="562" y="0"/>
                    <a:pt x="49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10"/>
            <p:cNvSpPr/>
            <p:nvPr/>
          </p:nvSpPr>
          <p:spPr>
            <a:xfrm>
              <a:off x="2550200" y="4847950"/>
              <a:ext cx="24750" cy="21350"/>
            </a:xfrm>
            <a:custGeom>
              <a:avLst/>
              <a:gdLst/>
              <a:ahLst/>
              <a:cxnLst/>
              <a:rect l="l" t="t" r="r" b="b"/>
              <a:pathLst>
                <a:path w="990" h="854" extrusionOk="0">
                  <a:moveTo>
                    <a:pt x="502" y="0"/>
                  </a:moveTo>
                  <a:cubicBezTo>
                    <a:pt x="230" y="0"/>
                    <a:pt x="1" y="269"/>
                    <a:pt x="99" y="562"/>
                  </a:cubicBezTo>
                  <a:cubicBezTo>
                    <a:pt x="163" y="754"/>
                    <a:pt x="333" y="854"/>
                    <a:pt x="504" y="854"/>
                  </a:cubicBezTo>
                  <a:cubicBezTo>
                    <a:pt x="654" y="854"/>
                    <a:pt x="805" y="777"/>
                    <a:pt x="885" y="618"/>
                  </a:cubicBezTo>
                  <a:cubicBezTo>
                    <a:pt x="990" y="407"/>
                    <a:pt x="904" y="152"/>
                    <a:pt x="694" y="47"/>
                  </a:cubicBezTo>
                  <a:cubicBezTo>
                    <a:pt x="630" y="15"/>
                    <a:pt x="565" y="0"/>
                    <a:pt x="50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10"/>
            <p:cNvSpPr/>
            <p:nvPr/>
          </p:nvSpPr>
          <p:spPr>
            <a:xfrm>
              <a:off x="2781650" y="4834125"/>
              <a:ext cx="16500" cy="14275"/>
            </a:xfrm>
            <a:custGeom>
              <a:avLst/>
              <a:gdLst/>
              <a:ahLst/>
              <a:cxnLst/>
              <a:rect l="l" t="t" r="r" b="b"/>
              <a:pathLst>
                <a:path w="660" h="571" extrusionOk="0">
                  <a:moveTo>
                    <a:pt x="335" y="1"/>
                  </a:moveTo>
                  <a:cubicBezTo>
                    <a:pt x="154" y="1"/>
                    <a:pt x="0" y="180"/>
                    <a:pt x="65" y="376"/>
                  </a:cubicBezTo>
                  <a:cubicBezTo>
                    <a:pt x="107" y="504"/>
                    <a:pt x="221" y="571"/>
                    <a:pt x="335" y="571"/>
                  </a:cubicBezTo>
                  <a:cubicBezTo>
                    <a:pt x="435" y="571"/>
                    <a:pt x="536" y="519"/>
                    <a:pt x="589" y="413"/>
                  </a:cubicBezTo>
                  <a:cubicBezTo>
                    <a:pt x="660" y="274"/>
                    <a:pt x="603" y="102"/>
                    <a:pt x="463" y="32"/>
                  </a:cubicBezTo>
                  <a:cubicBezTo>
                    <a:pt x="421" y="10"/>
                    <a:pt x="377" y="1"/>
                    <a:pt x="33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10"/>
            <p:cNvSpPr/>
            <p:nvPr/>
          </p:nvSpPr>
          <p:spPr>
            <a:xfrm>
              <a:off x="2406750" y="4807725"/>
              <a:ext cx="6400" cy="5550"/>
            </a:xfrm>
            <a:custGeom>
              <a:avLst/>
              <a:gdLst/>
              <a:ahLst/>
              <a:cxnLst/>
              <a:rect l="l" t="t" r="r" b="b"/>
              <a:pathLst>
                <a:path w="256" h="222" extrusionOk="0">
                  <a:moveTo>
                    <a:pt x="128" y="0"/>
                  </a:moveTo>
                  <a:cubicBezTo>
                    <a:pt x="58" y="0"/>
                    <a:pt x="0" y="70"/>
                    <a:pt x="24" y="147"/>
                  </a:cubicBezTo>
                  <a:cubicBezTo>
                    <a:pt x="41" y="196"/>
                    <a:pt x="85" y="222"/>
                    <a:pt x="129" y="222"/>
                  </a:cubicBezTo>
                  <a:cubicBezTo>
                    <a:pt x="168" y="222"/>
                    <a:pt x="207" y="202"/>
                    <a:pt x="227" y="160"/>
                  </a:cubicBezTo>
                  <a:cubicBezTo>
                    <a:pt x="256" y="106"/>
                    <a:pt x="233" y="40"/>
                    <a:pt x="179" y="13"/>
                  </a:cubicBezTo>
                  <a:cubicBezTo>
                    <a:pt x="162" y="4"/>
                    <a:pt x="145" y="0"/>
                    <a:pt x="1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10"/>
            <p:cNvSpPr/>
            <p:nvPr/>
          </p:nvSpPr>
          <p:spPr>
            <a:xfrm>
              <a:off x="2420825" y="4924325"/>
              <a:ext cx="6425" cy="5525"/>
            </a:xfrm>
            <a:custGeom>
              <a:avLst/>
              <a:gdLst/>
              <a:ahLst/>
              <a:cxnLst/>
              <a:rect l="l" t="t" r="r" b="b"/>
              <a:pathLst>
                <a:path w="257" h="221" extrusionOk="0">
                  <a:moveTo>
                    <a:pt x="130" y="0"/>
                  </a:moveTo>
                  <a:cubicBezTo>
                    <a:pt x="60" y="0"/>
                    <a:pt x="1" y="70"/>
                    <a:pt x="26" y="145"/>
                  </a:cubicBezTo>
                  <a:cubicBezTo>
                    <a:pt x="43" y="195"/>
                    <a:pt x="87" y="221"/>
                    <a:pt x="132" y="221"/>
                  </a:cubicBezTo>
                  <a:cubicBezTo>
                    <a:pt x="170" y="221"/>
                    <a:pt x="209" y="201"/>
                    <a:pt x="229" y="160"/>
                  </a:cubicBezTo>
                  <a:cubicBezTo>
                    <a:pt x="256" y="106"/>
                    <a:pt x="235" y="40"/>
                    <a:pt x="181" y="13"/>
                  </a:cubicBezTo>
                  <a:cubicBezTo>
                    <a:pt x="164"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10"/>
            <p:cNvSpPr/>
            <p:nvPr/>
          </p:nvSpPr>
          <p:spPr>
            <a:xfrm>
              <a:off x="2697200" y="4933100"/>
              <a:ext cx="6425" cy="5550"/>
            </a:xfrm>
            <a:custGeom>
              <a:avLst/>
              <a:gdLst/>
              <a:ahLst/>
              <a:cxnLst/>
              <a:rect l="l" t="t" r="r" b="b"/>
              <a:pathLst>
                <a:path w="257" h="222" extrusionOk="0">
                  <a:moveTo>
                    <a:pt x="130" y="0"/>
                  </a:moveTo>
                  <a:cubicBezTo>
                    <a:pt x="59" y="0"/>
                    <a:pt x="0" y="70"/>
                    <a:pt x="25" y="146"/>
                  </a:cubicBezTo>
                  <a:cubicBezTo>
                    <a:pt x="42" y="195"/>
                    <a:pt x="86" y="221"/>
                    <a:pt x="130" y="221"/>
                  </a:cubicBezTo>
                  <a:cubicBezTo>
                    <a:pt x="169" y="221"/>
                    <a:pt x="208" y="201"/>
                    <a:pt x="229" y="161"/>
                  </a:cubicBezTo>
                  <a:cubicBezTo>
                    <a:pt x="256" y="105"/>
                    <a:pt x="234" y="39"/>
                    <a:pt x="180"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10"/>
            <p:cNvSpPr/>
            <p:nvPr/>
          </p:nvSpPr>
          <p:spPr>
            <a:xfrm>
              <a:off x="2113800" y="4659550"/>
              <a:ext cx="6425" cy="5550"/>
            </a:xfrm>
            <a:custGeom>
              <a:avLst/>
              <a:gdLst/>
              <a:ahLst/>
              <a:cxnLst/>
              <a:rect l="l" t="t" r="r" b="b"/>
              <a:pathLst>
                <a:path w="257" h="222" extrusionOk="0">
                  <a:moveTo>
                    <a:pt x="130" y="0"/>
                  </a:moveTo>
                  <a:cubicBezTo>
                    <a:pt x="60" y="0"/>
                    <a:pt x="0" y="70"/>
                    <a:pt x="25" y="146"/>
                  </a:cubicBezTo>
                  <a:cubicBezTo>
                    <a:pt x="41" y="195"/>
                    <a:pt x="86" y="221"/>
                    <a:pt x="131" y="221"/>
                  </a:cubicBezTo>
                  <a:cubicBezTo>
                    <a:pt x="170" y="221"/>
                    <a:pt x="209" y="201"/>
                    <a:pt x="229" y="161"/>
                  </a:cubicBezTo>
                  <a:cubicBezTo>
                    <a:pt x="256" y="105"/>
                    <a:pt x="234" y="39"/>
                    <a:pt x="179" y="12"/>
                  </a:cubicBezTo>
                  <a:cubicBezTo>
                    <a:pt x="163" y="4"/>
                    <a:pt x="146"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10"/>
            <p:cNvSpPr/>
            <p:nvPr/>
          </p:nvSpPr>
          <p:spPr>
            <a:xfrm>
              <a:off x="1900050" y="4807650"/>
              <a:ext cx="28800" cy="24900"/>
            </a:xfrm>
            <a:custGeom>
              <a:avLst/>
              <a:gdLst/>
              <a:ahLst/>
              <a:cxnLst/>
              <a:rect l="l" t="t" r="r" b="b"/>
              <a:pathLst>
                <a:path w="1152" h="996" extrusionOk="0">
                  <a:moveTo>
                    <a:pt x="583" y="1"/>
                  </a:moveTo>
                  <a:cubicBezTo>
                    <a:pt x="267" y="1"/>
                    <a:pt x="0" y="314"/>
                    <a:pt x="114" y="655"/>
                  </a:cubicBezTo>
                  <a:cubicBezTo>
                    <a:pt x="177" y="846"/>
                    <a:pt x="348" y="979"/>
                    <a:pt x="548" y="994"/>
                  </a:cubicBezTo>
                  <a:cubicBezTo>
                    <a:pt x="560" y="995"/>
                    <a:pt x="571" y="995"/>
                    <a:pt x="582" y="995"/>
                  </a:cubicBezTo>
                  <a:cubicBezTo>
                    <a:pt x="771" y="995"/>
                    <a:pt x="944" y="890"/>
                    <a:pt x="1029" y="721"/>
                  </a:cubicBezTo>
                  <a:cubicBezTo>
                    <a:pt x="1151" y="476"/>
                    <a:pt x="1052" y="177"/>
                    <a:pt x="807" y="55"/>
                  </a:cubicBezTo>
                  <a:cubicBezTo>
                    <a:pt x="732" y="18"/>
                    <a:pt x="656" y="1"/>
                    <a:pt x="5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10"/>
            <p:cNvSpPr/>
            <p:nvPr/>
          </p:nvSpPr>
          <p:spPr>
            <a:xfrm>
              <a:off x="2275350" y="4664200"/>
              <a:ext cx="13725" cy="13025"/>
            </a:xfrm>
            <a:custGeom>
              <a:avLst/>
              <a:gdLst/>
              <a:ahLst/>
              <a:cxnLst/>
              <a:rect l="l" t="t" r="r" b="b"/>
              <a:pathLst>
                <a:path w="549" h="521" extrusionOk="0">
                  <a:moveTo>
                    <a:pt x="283" y="1"/>
                  </a:moveTo>
                  <a:cubicBezTo>
                    <a:pt x="218" y="1"/>
                    <a:pt x="151" y="26"/>
                    <a:pt x="98" y="81"/>
                  </a:cubicBezTo>
                  <a:cubicBezTo>
                    <a:pt x="0" y="185"/>
                    <a:pt x="3" y="349"/>
                    <a:pt x="107" y="448"/>
                  </a:cubicBezTo>
                  <a:cubicBezTo>
                    <a:pt x="159" y="498"/>
                    <a:pt x="222" y="520"/>
                    <a:pt x="284" y="520"/>
                  </a:cubicBezTo>
                  <a:cubicBezTo>
                    <a:pt x="419" y="520"/>
                    <a:pt x="548" y="413"/>
                    <a:pt x="544" y="254"/>
                  </a:cubicBezTo>
                  <a:cubicBezTo>
                    <a:pt x="541" y="101"/>
                    <a:pt x="414"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10"/>
            <p:cNvSpPr/>
            <p:nvPr/>
          </p:nvSpPr>
          <p:spPr>
            <a:xfrm>
              <a:off x="2071125" y="4460750"/>
              <a:ext cx="27400" cy="25950"/>
            </a:xfrm>
            <a:custGeom>
              <a:avLst/>
              <a:gdLst/>
              <a:ahLst/>
              <a:cxnLst/>
              <a:rect l="l" t="t" r="r" b="b"/>
              <a:pathLst>
                <a:path w="1096" h="1038" extrusionOk="0">
                  <a:moveTo>
                    <a:pt x="569" y="0"/>
                  </a:moveTo>
                  <a:cubicBezTo>
                    <a:pt x="438" y="0"/>
                    <a:pt x="305" y="50"/>
                    <a:pt x="198" y="162"/>
                  </a:cubicBezTo>
                  <a:cubicBezTo>
                    <a:pt x="0" y="369"/>
                    <a:pt x="8" y="697"/>
                    <a:pt x="215" y="894"/>
                  </a:cubicBezTo>
                  <a:cubicBezTo>
                    <a:pt x="313" y="988"/>
                    <a:pt x="442" y="1038"/>
                    <a:pt x="572" y="1038"/>
                  </a:cubicBezTo>
                  <a:cubicBezTo>
                    <a:pt x="643" y="1038"/>
                    <a:pt x="714" y="1023"/>
                    <a:pt x="782" y="993"/>
                  </a:cubicBezTo>
                  <a:cubicBezTo>
                    <a:pt x="974" y="909"/>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10"/>
            <p:cNvSpPr/>
            <p:nvPr/>
          </p:nvSpPr>
          <p:spPr>
            <a:xfrm>
              <a:off x="1994075" y="4159125"/>
              <a:ext cx="34275" cy="32400"/>
            </a:xfrm>
            <a:custGeom>
              <a:avLst/>
              <a:gdLst/>
              <a:ahLst/>
              <a:cxnLst/>
              <a:rect l="l" t="t" r="r" b="b"/>
              <a:pathLst>
                <a:path w="1371" h="1296" extrusionOk="0">
                  <a:moveTo>
                    <a:pt x="716" y="0"/>
                  </a:moveTo>
                  <a:cubicBezTo>
                    <a:pt x="543" y="0"/>
                    <a:pt x="372" y="70"/>
                    <a:pt x="247" y="201"/>
                  </a:cubicBezTo>
                  <a:cubicBezTo>
                    <a:pt x="1" y="459"/>
                    <a:pt x="10" y="870"/>
                    <a:pt x="270" y="1118"/>
                  </a:cubicBezTo>
                  <a:cubicBezTo>
                    <a:pt x="393" y="1234"/>
                    <a:pt x="553" y="1296"/>
                    <a:pt x="716" y="1296"/>
                  </a:cubicBezTo>
                  <a:cubicBezTo>
                    <a:pt x="805" y="1296"/>
                    <a:pt x="894" y="1278"/>
                    <a:pt x="978" y="1241"/>
                  </a:cubicBezTo>
                  <a:cubicBezTo>
                    <a:pt x="1218" y="1134"/>
                    <a:pt x="1370" y="895"/>
                    <a:pt x="1364" y="634"/>
                  </a:cubicBezTo>
                  <a:cubicBezTo>
                    <a:pt x="1358" y="371"/>
                    <a:pt x="1194" y="139"/>
                    <a:pt x="951" y="44"/>
                  </a:cubicBezTo>
                  <a:cubicBezTo>
                    <a:pt x="874" y="15"/>
                    <a:pt x="795" y="0"/>
                    <a:pt x="71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10"/>
            <p:cNvSpPr/>
            <p:nvPr/>
          </p:nvSpPr>
          <p:spPr>
            <a:xfrm>
              <a:off x="1457300" y="4801775"/>
              <a:ext cx="32200" cy="30475"/>
            </a:xfrm>
            <a:custGeom>
              <a:avLst/>
              <a:gdLst/>
              <a:ahLst/>
              <a:cxnLst/>
              <a:rect l="l" t="t" r="r" b="b"/>
              <a:pathLst>
                <a:path w="1288" h="1219" extrusionOk="0">
                  <a:moveTo>
                    <a:pt x="672" y="1"/>
                  </a:moveTo>
                  <a:cubicBezTo>
                    <a:pt x="509" y="1"/>
                    <a:pt x="349" y="66"/>
                    <a:pt x="232" y="189"/>
                  </a:cubicBezTo>
                  <a:cubicBezTo>
                    <a:pt x="1" y="433"/>
                    <a:pt x="10" y="817"/>
                    <a:pt x="252" y="1050"/>
                  </a:cubicBezTo>
                  <a:cubicBezTo>
                    <a:pt x="368" y="1161"/>
                    <a:pt x="519" y="1219"/>
                    <a:pt x="672" y="1219"/>
                  </a:cubicBezTo>
                  <a:cubicBezTo>
                    <a:pt x="756" y="1219"/>
                    <a:pt x="840" y="1202"/>
                    <a:pt x="919" y="1166"/>
                  </a:cubicBezTo>
                  <a:cubicBezTo>
                    <a:pt x="1145" y="1067"/>
                    <a:pt x="1287" y="842"/>
                    <a:pt x="1281" y="595"/>
                  </a:cubicBezTo>
                  <a:cubicBezTo>
                    <a:pt x="1275" y="349"/>
                    <a:pt x="1122" y="131"/>
                    <a:pt x="892" y="42"/>
                  </a:cubicBezTo>
                  <a:cubicBezTo>
                    <a:pt x="821" y="14"/>
                    <a:pt x="746" y="1"/>
                    <a:pt x="67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10"/>
            <p:cNvSpPr/>
            <p:nvPr/>
          </p:nvSpPr>
          <p:spPr>
            <a:xfrm>
              <a:off x="1340150" y="4337250"/>
              <a:ext cx="24175" cy="22900"/>
            </a:xfrm>
            <a:custGeom>
              <a:avLst/>
              <a:gdLst/>
              <a:ahLst/>
              <a:cxnLst/>
              <a:rect l="l" t="t" r="r" b="b"/>
              <a:pathLst>
                <a:path w="967" h="916" extrusionOk="0">
                  <a:moveTo>
                    <a:pt x="502" y="1"/>
                  </a:moveTo>
                  <a:cubicBezTo>
                    <a:pt x="386" y="1"/>
                    <a:pt x="268" y="45"/>
                    <a:pt x="175" y="143"/>
                  </a:cubicBezTo>
                  <a:cubicBezTo>
                    <a:pt x="0" y="325"/>
                    <a:pt x="6" y="613"/>
                    <a:pt x="190" y="788"/>
                  </a:cubicBezTo>
                  <a:cubicBezTo>
                    <a:pt x="282" y="876"/>
                    <a:pt x="392" y="915"/>
                    <a:pt x="501" y="915"/>
                  </a:cubicBezTo>
                  <a:cubicBezTo>
                    <a:pt x="739" y="915"/>
                    <a:pt x="967" y="726"/>
                    <a:pt x="961" y="447"/>
                  </a:cubicBezTo>
                  <a:cubicBezTo>
                    <a:pt x="955" y="176"/>
                    <a:pt x="733" y="1"/>
                    <a:pt x="50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10"/>
            <p:cNvSpPr/>
            <p:nvPr/>
          </p:nvSpPr>
          <p:spPr>
            <a:xfrm>
              <a:off x="2148400" y="4766725"/>
              <a:ext cx="32225" cy="30475"/>
            </a:xfrm>
            <a:custGeom>
              <a:avLst/>
              <a:gdLst/>
              <a:ahLst/>
              <a:cxnLst/>
              <a:rect l="l" t="t" r="r" b="b"/>
              <a:pathLst>
                <a:path w="1289" h="1219" extrusionOk="0">
                  <a:moveTo>
                    <a:pt x="674" y="1"/>
                  </a:moveTo>
                  <a:cubicBezTo>
                    <a:pt x="511" y="1"/>
                    <a:pt x="351" y="67"/>
                    <a:pt x="234" y="189"/>
                  </a:cubicBezTo>
                  <a:cubicBezTo>
                    <a:pt x="1" y="432"/>
                    <a:pt x="10" y="819"/>
                    <a:pt x="253" y="1050"/>
                  </a:cubicBezTo>
                  <a:cubicBezTo>
                    <a:pt x="370" y="1161"/>
                    <a:pt x="522" y="1219"/>
                    <a:pt x="676" y="1219"/>
                  </a:cubicBezTo>
                  <a:cubicBezTo>
                    <a:pt x="758" y="1219"/>
                    <a:pt x="842" y="1202"/>
                    <a:pt x="921" y="1167"/>
                  </a:cubicBezTo>
                  <a:cubicBezTo>
                    <a:pt x="1146" y="1067"/>
                    <a:pt x="1289" y="841"/>
                    <a:pt x="1283" y="595"/>
                  </a:cubicBezTo>
                  <a:cubicBezTo>
                    <a:pt x="1277" y="350"/>
                    <a:pt x="1124" y="130"/>
                    <a:pt x="894" y="42"/>
                  </a:cubicBezTo>
                  <a:cubicBezTo>
                    <a:pt x="822" y="14"/>
                    <a:pt x="748" y="1"/>
                    <a:pt x="6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10"/>
            <p:cNvSpPr/>
            <p:nvPr/>
          </p:nvSpPr>
          <p:spPr>
            <a:xfrm>
              <a:off x="1154900" y="4412825"/>
              <a:ext cx="16125" cy="15275"/>
            </a:xfrm>
            <a:custGeom>
              <a:avLst/>
              <a:gdLst/>
              <a:ahLst/>
              <a:cxnLst/>
              <a:rect l="l" t="t" r="r" b="b"/>
              <a:pathLst>
                <a:path w="645" h="611" extrusionOk="0">
                  <a:moveTo>
                    <a:pt x="334" y="0"/>
                  </a:moveTo>
                  <a:cubicBezTo>
                    <a:pt x="257" y="0"/>
                    <a:pt x="179" y="29"/>
                    <a:pt x="116" y="95"/>
                  </a:cubicBezTo>
                  <a:cubicBezTo>
                    <a:pt x="0" y="216"/>
                    <a:pt x="5" y="409"/>
                    <a:pt x="127" y="526"/>
                  </a:cubicBezTo>
                  <a:cubicBezTo>
                    <a:pt x="188" y="584"/>
                    <a:pt x="261" y="610"/>
                    <a:pt x="334" y="610"/>
                  </a:cubicBezTo>
                  <a:cubicBezTo>
                    <a:pt x="493" y="610"/>
                    <a:pt x="645" y="484"/>
                    <a:pt x="641" y="297"/>
                  </a:cubicBezTo>
                  <a:cubicBezTo>
                    <a:pt x="637" y="117"/>
                    <a:pt x="488" y="0"/>
                    <a:pt x="3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0" name="Google Shape;6780;p10"/>
            <p:cNvSpPr/>
            <p:nvPr/>
          </p:nvSpPr>
          <p:spPr>
            <a:xfrm>
              <a:off x="1075300" y="4701700"/>
              <a:ext cx="22625" cy="21400"/>
            </a:xfrm>
            <a:custGeom>
              <a:avLst/>
              <a:gdLst/>
              <a:ahLst/>
              <a:cxnLst/>
              <a:rect l="l" t="t" r="r" b="b"/>
              <a:pathLst>
                <a:path w="905" h="856" extrusionOk="0">
                  <a:moveTo>
                    <a:pt x="469" y="1"/>
                  </a:moveTo>
                  <a:cubicBezTo>
                    <a:pt x="361" y="1"/>
                    <a:pt x="251" y="42"/>
                    <a:pt x="163" y="134"/>
                  </a:cubicBezTo>
                  <a:cubicBezTo>
                    <a:pt x="1" y="304"/>
                    <a:pt x="7" y="574"/>
                    <a:pt x="178" y="737"/>
                  </a:cubicBezTo>
                  <a:cubicBezTo>
                    <a:pt x="264" y="819"/>
                    <a:pt x="368" y="855"/>
                    <a:pt x="470" y="855"/>
                  </a:cubicBezTo>
                  <a:cubicBezTo>
                    <a:pt x="692" y="855"/>
                    <a:pt x="904" y="679"/>
                    <a:pt x="898" y="418"/>
                  </a:cubicBezTo>
                  <a:cubicBezTo>
                    <a:pt x="892" y="165"/>
                    <a:pt x="685" y="1"/>
                    <a:pt x="46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10"/>
            <p:cNvSpPr/>
            <p:nvPr/>
          </p:nvSpPr>
          <p:spPr>
            <a:xfrm>
              <a:off x="1216000" y="4800475"/>
              <a:ext cx="5875" cy="5525"/>
            </a:xfrm>
            <a:custGeom>
              <a:avLst/>
              <a:gdLst/>
              <a:ahLst/>
              <a:cxnLst/>
              <a:rect l="l" t="t" r="r" b="b"/>
              <a:pathLst>
                <a:path w="235" h="221" extrusionOk="0">
                  <a:moveTo>
                    <a:pt x="122" y="0"/>
                  </a:moveTo>
                  <a:cubicBezTo>
                    <a:pt x="94" y="0"/>
                    <a:pt x="65" y="11"/>
                    <a:pt x="42" y="35"/>
                  </a:cubicBezTo>
                  <a:cubicBezTo>
                    <a:pt x="0" y="79"/>
                    <a:pt x="2" y="148"/>
                    <a:pt x="47" y="190"/>
                  </a:cubicBezTo>
                  <a:cubicBezTo>
                    <a:pt x="69" y="211"/>
                    <a:pt x="96" y="221"/>
                    <a:pt x="122" y="221"/>
                  </a:cubicBezTo>
                  <a:cubicBezTo>
                    <a:pt x="180" y="221"/>
                    <a:pt x="234" y="176"/>
                    <a:pt x="233" y="109"/>
                  </a:cubicBezTo>
                  <a:cubicBezTo>
                    <a:pt x="231" y="43"/>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10"/>
            <p:cNvSpPr/>
            <p:nvPr/>
          </p:nvSpPr>
          <p:spPr>
            <a:xfrm>
              <a:off x="1236700" y="4684875"/>
              <a:ext cx="5875" cy="5550"/>
            </a:xfrm>
            <a:custGeom>
              <a:avLst/>
              <a:gdLst/>
              <a:ahLst/>
              <a:cxnLst/>
              <a:rect l="l" t="t" r="r" b="b"/>
              <a:pathLst>
                <a:path w="235" h="222" extrusionOk="0">
                  <a:moveTo>
                    <a:pt x="121" y="0"/>
                  </a:moveTo>
                  <a:cubicBezTo>
                    <a:pt x="93" y="0"/>
                    <a:pt x="65" y="11"/>
                    <a:pt x="43" y="34"/>
                  </a:cubicBezTo>
                  <a:cubicBezTo>
                    <a:pt x="0" y="78"/>
                    <a:pt x="2" y="149"/>
                    <a:pt x="47" y="191"/>
                  </a:cubicBezTo>
                  <a:cubicBezTo>
                    <a:pt x="69" y="212"/>
                    <a:pt x="96" y="221"/>
                    <a:pt x="122" y="221"/>
                  </a:cubicBezTo>
                  <a:cubicBezTo>
                    <a:pt x="179" y="221"/>
                    <a:pt x="234" y="175"/>
                    <a:pt x="233" y="108"/>
                  </a:cubicBezTo>
                  <a:cubicBezTo>
                    <a:pt x="231" y="43"/>
                    <a:pt x="177" y="0"/>
                    <a:pt x="1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10"/>
            <p:cNvSpPr/>
            <p:nvPr/>
          </p:nvSpPr>
          <p:spPr>
            <a:xfrm>
              <a:off x="975100" y="4595400"/>
              <a:ext cx="5875" cy="5550"/>
            </a:xfrm>
            <a:custGeom>
              <a:avLst/>
              <a:gdLst/>
              <a:ahLst/>
              <a:cxnLst/>
              <a:rect l="l" t="t" r="r" b="b"/>
              <a:pathLst>
                <a:path w="235" h="222" extrusionOk="0">
                  <a:moveTo>
                    <a:pt x="122" y="0"/>
                  </a:moveTo>
                  <a:cubicBezTo>
                    <a:pt x="94" y="0"/>
                    <a:pt x="65" y="11"/>
                    <a:pt x="42" y="35"/>
                  </a:cubicBezTo>
                  <a:cubicBezTo>
                    <a:pt x="0" y="78"/>
                    <a:pt x="2" y="149"/>
                    <a:pt x="47" y="191"/>
                  </a:cubicBezTo>
                  <a:cubicBezTo>
                    <a:pt x="69" y="212"/>
                    <a:pt x="95" y="221"/>
                    <a:pt x="121" y="221"/>
                  </a:cubicBezTo>
                  <a:cubicBezTo>
                    <a:pt x="179" y="221"/>
                    <a:pt x="234" y="176"/>
                    <a:pt x="233" y="108"/>
                  </a:cubicBezTo>
                  <a:cubicBezTo>
                    <a:pt x="231" y="42"/>
                    <a:pt x="177" y="0"/>
                    <a:pt x="1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10"/>
            <p:cNvSpPr/>
            <p:nvPr/>
          </p:nvSpPr>
          <p:spPr>
            <a:xfrm>
              <a:off x="1452525" y="5028100"/>
              <a:ext cx="5875" cy="5550"/>
            </a:xfrm>
            <a:custGeom>
              <a:avLst/>
              <a:gdLst/>
              <a:ahLst/>
              <a:cxnLst/>
              <a:rect l="l" t="t" r="r" b="b"/>
              <a:pathLst>
                <a:path w="235" h="222" extrusionOk="0">
                  <a:moveTo>
                    <a:pt x="123" y="1"/>
                  </a:moveTo>
                  <a:cubicBezTo>
                    <a:pt x="94" y="1"/>
                    <a:pt x="66" y="12"/>
                    <a:pt x="43" y="36"/>
                  </a:cubicBezTo>
                  <a:cubicBezTo>
                    <a:pt x="1" y="79"/>
                    <a:pt x="4" y="148"/>
                    <a:pt x="48" y="191"/>
                  </a:cubicBezTo>
                  <a:cubicBezTo>
                    <a:pt x="70" y="212"/>
                    <a:pt x="97" y="221"/>
                    <a:pt x="123" y="221"/>
                  </a:cubicBezTo>
                  <a:cubicBezTo>
                    <a:pt x="180" y="221"/>
                    <a:pt x="235" y="176"/>
                    <a:pt x="234" y="108"/>
                  </a:cubicBezTo>
                  <a:cubicBezTo>
                    <a:pt x="232" y="43"/>
                    <a:pt x="178" y="1"/>
                    <a:pt x="12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10"/>
            <p:cNvSpPr/>
            <p:nvPr/>
          </p:nvSpPr>
          <p:spPr>
            <a:xfrm>
              <a:off x="1681675" y="4926925"/>
              <a:ext cx="26300" cy="24875"/>
            </a:xfrm>
            <a:custGeom>
              <a:avLst/>
              <a:gdLst/>
              <a:ahLst/>
              <a:cxnLst/>
              <a:rect l="l" t="t" r="r" b="b"/>
              <a:pathLst>
                <a:path w="1052" h="995" extrusionOk="0">
                  <a:moveTo>
                    <a:pt x="545" y="1"/>
                  </a:moveTo>
                  <a:cubicBezTo>
                    <a:pt x="420" y="1"/>
                    <a:pt x="292" y="48"/>
                    <a:pt x="190" y="155"/>
                  </a:cubicBezTo>
                  <a:cubicBezTo>
                    <a:pt x="1" y="354"/>
                    <a:pt x="8" y="668"/>
                    <a:pt x="206" y="857"/>
                  </a:cubicBezTo>
                  <a:cubicBezTo>
                    <a:pt x="301" y="947"/>
                    <a:pt x="425" y="994"/>
                    <a:pt x="550" y="994"/>
                  </a:cubicBezTo>
                  <a:cubicBezTo>
                    <a:pt x="618" y="994"/>
                    <a:pt x="686" y="980"/>
                    <a:pt x="751" y="952"/>
                  </a:cubicBezTo>
                  <a:cubicBezTo>
                    <a:pt x="934" y="871"/>
                    <a:pt x="1051" y="687"/>
                    <a:pt x="1045" y="486"/>
                  </a:cubicBezTo>
                  <a:cubicBezTo>
                    <a:pt x="1038" y="192"/>
                    <a:pt x="796" y="1"/>
                    <a:pt x="54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10"/>
            <p:cNvSpPr/>
            <p:nvPr/>
          </p:nvSpPr>
          <p:spPr>
            <a:xfrm>
              <a:off x="2375600" y="4931600"/>
              <a:ext cx="46075" cy="41550"/>
            </a:xfrm>
            <a:custGeom>
              <a:avLst/>
              <a:gdLst/>
              <a:ahLst/>
              <a:cxnLst/>
              <a:rect l="l" t="t" r="r" b="b"/>
              <a:pathLst>
                <a:path w="1843" h="1662" extrusionOk="0">
                  <a:moveTo>
                    <a:pt x="895" y="1"/>
                  </a:moveTo>
                  <a:cubicBezTo>
                    <a:pt x="700" y="1"/>
                    <a:pt x="506" y="70"/>
                    <a:pt x="352" y="203"/>
                  </a:cubicBezTo>
                  <a:cubicBezTo>
                    <a:pt x="98" y="424"/>
                    <a:pt x="0" y="774"/>
                    <a:pt x="107" y="1094"/>
                  </a:cubicBezTo>
                  <a:cubicBezTo>
                    <a:pt x="214" y="1413"/>
                    <a:pt x="501" y="1635"/>
                    <a:pt x="836" y="1659"/>
                  </a:cubicBezTo>
                  <a:cubicBezTo>
                    <a:pt x="856" y="1661"/>
                    <a:pt x="876" y="1661"/>
                    <a:pt x="896" y="1661"/>
                  </a:cubicBezTo>
                  <a:cubicBezTo>
                    <a:pt x="1209" y="1661"/>
                    <a:pt x="1497" y="1486"/>
                    <a:pt x="1639" y="1204"/>
                  </a:cubicBezTo>
                  <a:cubicBezTo>
                    <a:pt x="1843" y="793"/>
                    <a:pt x="1678" y="294"/>
                    <a:pt x="1267" y="89"/>
                  </a:cubicBezTo>
                  <a:cubicBezTo>
                    <a:pt x="1149" y="29"/>
                    <a:pt x="1022" y="1"/>
                    <a:pt x="8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7" name="Google Shape;6787;p10"/>
            <p:cNvSpPr/>
            <p:nvPr/>
          </p:nvSpPr>
          <p:spPr>
            <a:xfrm>
              <a:off x="2231150" y="5026025"/>
              <a:ext cx="26525" cy="22900"/>
            </a:xfrm>
            <a:custGeom>
              <a:avLst/>
              <a:gdLst/>
              <a:ahLst/>
              <a:cxnLst/>
              <a:rect l="l" t="t" r="r" b="b"/>
              <a:pathLst>
                <a:path w="1061" h="916" extrusionOk="0">
                  <a:moveTo>
                    <a:pt x="538" y="0"/>
                  </a:moveTo>
                  <a:cubicBezTo>
                    <a:pt x="247" y="0"/>
                    <a:pt x="1" y="289"/>
                    <a:pt x="106" y="603"/>
                  </a:cubicBezTo>
                  <a:cubicBezTo>
                    <a:pt x="164" y="777"/>
                    <a:pt x="322" y="900"/>
                    <a:pt x="506" y="914"/>
                  </a:cubicBezTo>
                  <a:cubicBezTo>
                    <a:pt x="517" y="915"/>
                    <a:pt x="528" y="915"/>
                    <a:pt x="539" y="915"/>
                  </a:cubicBezTo>
                  <a:cubicBezTo>
                    <a:pt x="711" y="915"/>
                    <a:pt x="870" y="818"/>
                    <a:pt x="947" y="663"/>
                  </a:cubicBezTo>
                  <a:cubicBezTo>
                    <a:pt x="1060" y="437"/>
                    <a:pt x="969" y="162"/>
                    <a:pt x="743" y="50"/>
                  </a:cubicBezTo>
                  <a:cubicBezTo>
                    <a:pt x="675" y="15"/>
                    <a:pt x="605"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8" name="Google Shape;6788;p10"/>
            <p:cNvSpPr/>
            <p:nvPr/>
          </p:nvSpPr>
          <p:spPr>
            <a:xfrm>
              <a:off x="1877625" y="5200775"/>
              <a:ext cx="35325" cy="30500"/>
            </a:xfrm>
            <a:custGeom>
              <a:avLst/>
              <a:gdLst/>
              <a:ahLst/>
              <a:cxnLst/>
              <a:rect l="l" t="t" r="r" b="b"/>
              <a:pathLst>
                <a:path w="1413" h="1220" extrusionOk="0">
                  <a:moveTo>
                    <a:pt x="715" y="0"/>
                  </a:moveTo>
                  <a:cubicBezTo>
                    <a:pt x="327" y="0"/>
                    <a:pt x="0" y="385"/>
                    <a:pt x="139" y="803"/>
                  </a:cubicBezTo>
                  <a:cubicBezTo>
                    <a:pt x="217" y="1038"/>
                    <a:pt x="428" y="1202"/>
                    <a:pt x="673" y="1218"/>
                  </a:cubicBezTo>
                  <a:cubicBezTo>
                    <a:pt x="688" y="1219"/>
                    <a:pt x="703" y="1220"/>
                    <a:pt x="717" y="1220"/>
                  </a:cubicBezTo>
                  <a:cubicBezTo>
                    <a:pt x="947" y="1220"/>
                    <a:pt x="1157" y="1090"/>
                    <a:pt x="1262" y="883"/>
                  </a:cubicBezTo>
                  <a:cubicBezTo>
                    <a:pt x="1412" y="582"/>
                    <a:pt x="1291" y="217"/>
                    <a:pt x="990" y="67"/>
                  </a:cubicBezTo>
                  <a:cubicBezTo>
                    <a:pt x="898" y="21"/>
                    <a:pt x="805" y="0"/>
                    <a:pt x="71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9" name="Google Shape;6789;p10"/>
            <p:cNvSpPr/>
            <p:nvPr/>
          </p:nvSpPr>
          <p:spPr>
            <a:xfrm>
              <a:off x="1696100" y="4840575"/>
              <a:ext cx="17700" cy="15300"/>
            </a:xfrm>
            <a:custGeom>
              <a:avLst/>
              <a:gdLst/>
              <a:ahLst/>
              <a:cxnLst/>
              <a:rect l="l" t="t" r="r" b="b"/>
              <a:pathLst>
                <a:path w="708" h="612" extrusionOk="0">
                  <a:moveTo>
                    <a:pt x="359" y="1"/>
                  </a:moveTo>
                  <a:cubicBezTo>
                    <a:pt x="165" y="1"/>
                    <a:pt x="0" y="193"/>
                    <a:pt x="70" y="402"/>
                  </a:cubicBezTo>
                  <a:cubicBezTo>
                    <a:pt x="115" y="540"/>
                    <a:pt x="238" y="611"/>
                    <a:pt x="360" y="611"/>
                  </a:cubicBezTo>
                  <a:cubicBezTo>
                    <a:pt x="467" y="611"/>
                    <a:pt x="575" y="556"/>
                    <a:pt x="632" y="442"/>
                  </a:cubicBezTo>
                  <a:cubicBezTo>
                    <a:pt x="707" y="292"/>
                    <a:pt x="645" y="110"/>
                    <a:pt x="495" y="34"/>
                  </a:cubicBezTo>
                  <a:cubicBezTo>
                    <a:pt x="450" y="11"/>
                    <a:pt x="404" y="1"/>
                    <a:pt x="35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0" name="Google Shape;6790;p10"/>
            <p:cNvSpPr/>
            <p:nvPr/>
          </p:nvSpPr>
          <p:spPr>
            <a:xfrm>
              <a:off x="1983225" y="4739500"/>
              <a:ext cx="36350" cy="32775"/>
            </a:xfrm>
            <a:custGeom>
              <a:avLst/>
              <a:gdLst/>
              <a:ahLst/>
              <a:cxnLst/>
              <a:rect l="l" t="t" r="r" b="b"/>
              <a:pathLst>
                <a:path w="1454" h="1311" extrusionOk="0">
                  <a:moveTo>
                    <a:pt x="707" y="0"/>
                  </a:moveTo>
                  <a:cubicBezTo>
                    <a:pt x="552" y="0"/>
                    <a:pt x="399" y="55"/>
                    <a:pt x="277" y="161"/>
                  </a:cubicBezTo>
                  <a:cubicBezTo>
                    <a:pt x="77" y="334"/>
                    <a:pt x="0" y="611"/>
                    <a:pt x="85" y="863"/>
                  </a:cubicBezTo>
                  <a:cubicBezTo>
                    <a:pt x="169" y="1114"/>
                    <a:pt x="396" y="1290"/>
                    <a:pt x="660" y="1309"/>
                  </a:cubicBezTo>
                  <a:cubicBezTo>
                    <a:pt x="675" y="1310"/>
                    <a:pt x="691" y="1311"/>
                    <a:pt x="706" y="1311"/>
                  </a:cubicBezTo>
                  <a:cubicBezTo>
                    <a:pt x="953" y="1311"/>
                    <a:pt x="1181" y="1173"/>
                    <a:pt x="1293" y="949"/>
                  </a:cubicBezTo>
                  <a:cubicBezTo>
                    <a:pt x="1454" y="626"/>
                    <a:pt x="1323" y="232"/>
                    <a:pt x="1000" y="69"/>
                  </a:cubicBezTo>
                  <a:cubicBezTo>
                    <a:pt x="907" y="23"/>
                    <a:pt x="807" y="0"/>
                    <a:pt x="70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1" name="Google Shape;6791;p10"/>
            <p:cNvSpPr/>
            <p:nvPr/>
          </p:nvSpPr>
          <p:spPr>
            <a:xfrm>
              <a:off x="2154150" y="4780500"/>
              <a:ext cx="8250" cy="7150"/>
            </a:xfrm>
            <a:custGeom>
              <a:avLst/>
              <a:gdLst/>
              <a:ahLst/>
              <a:cxnLst/>
              <a:rect l="l" t="t" r="r" b="b"/>
              <a:pathLst>
                <a:path w="330" h="286" extrusionOk="0">
                  <a:moveTo>
                    <a:pt x="167" y="1"/>
                  </a:moveTo>
                  <a:cubicBezTo>
                    <a:pt x="77" y="1"/>
                    <a:pt x="1" y="91"/>
                    <a:pt x="34" y="188"/>
                  </a:cubicBezTo>
                  <a:cubicBezTo>
                    <a:pt x="55" y="252"/>
                    <a:pt x="112" y="286"/>
                    <a:pt x="168" y="286"/>
                  </a:cubicBezTo>
                  <a:cubicBezTo>
                    <a:pt x="218" y="286"/>
                    <a:pt x="268" y="260"/>
                    <a:pt x="294" y="208"/>
                  </a:cubicBezTo>
                  <a:cubicBezTo>
                    <a:pt x="330" y="137"/>
                    <a:pt x="301" y="51"/>
                    <a:pt x="231" y="17"/>
                  </a:cubicBezTo>
                  <a:cubicBezTo>
                    <a:pt x="209" y="6"/>
                    <a:pt x="188" y="1"/>
                    <a:pt x="16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10"/>
            <p:cNvSpPr/>
            <p:nvPr/>
          </p:nvSpPr>
          <p:spPr>
            <a:xfrm>
              <a:off x="2140175" y="5151600"/>
              <a:ext cx="6425" cy="5550"/>
            </a:xfrm>
            <a:custGeom>
              <a:avLst/>
              <a:gdLst/>
              <a:ahLst/>
              <a:cxnLst/>
              <a:rect l="l" t="t" r="r" b="b"/>
              <a:pathLst>
                <a:path w="257" h="222" extrusionOk="0">
                  <a:moveTo>
                    <a:pt x="130" y="0"/>
                  </a:moveTo>
                  <a:cubicBezTo>
                    <a:pt x="60" y="0"/>
                    <a:pt x="1" y="70"/>
                    <a:pt x="26" y="146"/>
                  </a:cubicBezTo>
                  <a:cubicBezTo>
                    <a:pt x="42" y="196"/>
                    <a:pt x="86" y="221"/>
                    <a:pt x="130" y="221"/>
                  </a:cubicBezTo>
                  <a:cubicBezTo>
                    <a:pt x="169" y="221"/>
                    <a:pt x="208" y="202"/>
                    <a:pt x="229" y="161"/>
                  </a:cubicBezTo>
                  <a:cubicBezTo>
                    <a:pt x="256" y="105"/>
                    <a:pt x="234" y="39"/>
                    <a:pt x="180" y="12"/>
                  </a:cubicBezTo>
                  <a:cubicBezTo>
                    <a:pt x="163" y="4"/>
                    <a:pt x="147" y="0"/>
                    <a:pt x="13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10"/>
            <p:cNvSpPr/>
            <p:nvPr/>
          </p:nvSpPr>
          <p:spPr>
            <a:xfrm>
              <a:off x="1847225" y="5003400"/>
              <a:ext cx="6425" cy="5550"/>
            </a:xfrm>
            <a:custGeom>
              <a:avLst/>
              <a:gdLst/>
              <a:ahLst/>
              <a:cxnLst/>
              <a:rect l="l" t="t" r="r" b="b"/>
              <a:pathLst>
                <a:path w="257" h="222" extrusionOk="0">
                  <a:moveTo>
                    <a:pt x="131" y="0"/>
                  </a:moveTo>
                  <a:cubicBezTo>
                    <a:pt x="61" y="0"/>
                    <a:pt x="1" y="70"/>
                    <a:pt x="26" y="146"/>
                  </a:cubicBezTo>
                  <a:cubicBezTo>
                    <a:pt x="43" y="196"/>
                    <a:pt x="87" y="221"/>
                    <a:pt x="131" y="221"/>
                  </a:cubicBezTo>
                  <a:cubicBezTo>
                    <a:pt x="170" y="221"/>
                    <a:pt x="209" y="202"/>
                    <a:pt x="229" y="161"/>
                  </a:cubicBezTo>
                  <a:cubicBezTo>
                    <a:pt x="256" y="107"/>
                    <a:pt x="234" y="39"/>
                    <a:pt x="180" y="12"/>
                  </a:cubicBezTo>
                  <a:cubicBezTo>
                    <a:pt x="164" y="4"/>
                    <a:pt x="147" y="0"/>
                    <a:pt x="13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10"/>
            <p:cNvSpPr/>
            <p:nvPr/>
          </p:nvSpPr>
          <p:spPr>
            <a:xfrm>
              <a:off x="1633475" y="5151525"/>
              <a:ext cx="28800" cy="24900"/>
            </a:xfrm>
            <a:custGeom>
              <a:avLst/>
              <a:gdLst/>
              <a:ahLst/>
              <a:cxnLst/>
              <a:rect l="l" t="t" r="r" b="b"/>
              <a:pathLst>
                <a:path w="1152" h="996" extrusionOk="0">
                  <a:moveTo>
                    <a:pt x="584" y="0"/>
                  </a:moveTo>
                  <a:cubicBezTo>
                    <a:pt x="268" y="0"/>
                    <a:pt x="1" y="315"/>
                    <a:pt x="114" y="656"/>
                  </a:cubicBezTo>
                  <a:cubicBezTo>
                    <a:pt x="177" y="846"/>
                    <a:pt x="349" y="980"/>
                    <a:pt x="550" y="994"/>
                  </a:cubicBezTo>
                  <a:cubicBezTo>
                    <a:pt x="563" y="995"/>
                    <a:pt x="575" y="995"/>
                    <a:pt x="587" y="995"/>
                  </a:cubicBezTo>
                  <a:cubicBezTo>
                    <a:pt x="773" y="995"/>
                    <a:pt x="945" y="889"/>
                    <a:pt x="1030" y="720"/>
                  </a:cubicBezTo>
                  <a:cubicBezTo>
                    <a:pt x="1151" y="475"/>
                    <a:pt x="1052" y="178"/>
                    <a:pt x="807" y="54"/>
                  </a:cubicBezTo>
                  <a:cubicBezTo>
                    <a:pt x="733" y="17"/>
                    <a:pt x="657" y="0"/>
                    <a:pt x="5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10"/>
            <p:cNvSpPr/>
            <p:nvPr/>
          </p:nvSpPr>
          <p:spPr>
            <a:xfrm>
              <a:off x="2008775" y="5008100"/>
              <a:ext cx="13750" cy="13000"/>
            </a:xfrm>
            <a:custGeom>
              <a:avLst/>
              <a:gdLst/>
              <a:ahLst/>
              <a:cxnLst/>
              <a:rect l="l" t="t" r="r" b="b"/>
              <a:pathLst>
                <a:path w="550" h="520" extrusionOk="0">
                  <a:moveTo>
                    <a:pt x="285" y="0"/>
                  </a:moveTo>
                  <a:cubicBezTo>
                    <a:pt x="220" y="0"/>
                    <a:pt x="153" y="25"/>
                    <a:pt x="100" y="81"/>
                  </a:cubicBezTo>
                  <a:cubicBezTo>
                    <a:pt x="1" y="185"/>
                    <a:pt x="4" y="349"/>
                    <a:pt x="107" y="448"/>
                  </a:cubicBezTo>
                  <a:cubicBezTo>
                    <a:pt x="159" y="498"/>
                    <a:pt x="222" y="520"/>
                    <a:pt x="284" y="520"/>
                  </a:cubicBezTo>
                  <a:cubicBezTo>
                    <a:pt x="419" y="520"/>
                    <a:pt x="549" y="412"/>
                    <a:pt x="546" y="254"/>
                  </a:cubicBezTo>
                  <a:cubicBezTo>
                    <a:pt x="542" y="100"/>
                    <a:pt x="416" y="0"/>
                    <a:pt x="2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6" name="Google Shape;6796;p10"/>
            <p:cNvSpPr/>
            <p:nvPr/>
          </p:nvSpPr>
          <p:spPr>
            <a:xfrm>
              <a:off x="1804550" y="4804650"/>
              <a:ext cx="27425" cy="25950"/>
            </a:xfrm>
            <a:custGeom>
              <a:avLst/>
              <a:gdLst/>
              <a:ahLst/>
              <a:cxnLst/>
              <a:rect l="l" t="t" r="r" b="b"/>
              <a:pathLst>
                <a:path w="1097" h="1038" extrusionOk="0">
                  <a:moveTo>
                    <a:pt x="569" y="0"/>
                  </a:moveTo>
                  <a:cubicBezTo>
                    <a:pt x="438" y="0"/>
                    <a:pt x="305" y="50"/>
                    <a:pt x="199" y="161"/>
                  </a:cubicBezTo>
                  <a:cubicBezTo>
                    <a:pt x="0" y="369"/>
                    <a:pt x="8" y="696"/>
                    <a:pt x="215" y="895"/>
                  </a:cubicBezTo>
                  <a:cubicBezTo>
                    <a:pt x="314" y="988"/>
                    <a:pt x="442" y="1038"/>
                    <a:pt x="572" y="1038"/>
                  </a:cubicBezTo>
                  <a:cubicBezTo>
                    <a:pt x="643" y="1038"/>
                    <a:pt x="715" y="1023"/>
                    <a:pt x="782" y="993"/>
                  </a:cubicBezTo>
                  <a:cubicBezTo>
                    <a:pt x="974" y="908"/>
                    <a:pt x="1096" y="716"/>
                    <a:pt x="1090" y="507"/>
                  </a:cubicBezTo>
                  <a:cubicBezTo>
                    <a:pt x="1083" y="200"/>
                    <a:pt x="831" y="0"/>
                    <a:pt x="56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10"/>
            <p:cNvSpPr/>
            <p:nvPr/>
          </p:nvSpPr>
          <p:spPr>
            <a:xfrm>
              <a:off x="1727525" y="4502975"/>
              <a:ext cx="34250" cy="32425"/>
            </a:xfrm>
            <a:custGeom>
              <a:avLst/>
              <a:gdLst/>
              <a:ahLst/>
              <a:cxnLst/>
              <a:rect l="l" t="t" r="r" b="b"/>
              <a:pathLst>
                <a:path w="1370" h="1297" extrusionOk="0">
                  <a:moveTo>
                    <a:pt x="716" y="1"/>
                  </a:moveTo>
                  <a:cubicBezTo>
                    <a:pt x="543" y="1"/>
                    <a:pt x="372" y="71"/>
                    <a:pt x="248" y="201"/>
                  </a:cubicBezTo>
                  <a:cubicBezTo>
                    <a:pt x="0" y="461"/>
                    <a:pt x="11" y="871"/>
                    <a:pt x="269" y="1118"/>
                  </a:cubicBezTo>
                  <a:cubicBezTo>
                    <a:pt x="392" y="1235"/>
                    <a:pt x="553" y="1297"/>
                    <a:pt x="716" y="1297"/>
                  </a:cubicBezTo>
                  <a:cubicBezTo>
                    <a:pt x="805" y="1297"/>
                    <a:pt x="894" y="1279"/>
                    <a:pt x="979" y="1241"/>
                  </a:cubicBezTo>
                  <a:cubicBezTo>
                    <a:pt x="1218" y="1136"/>
                    <a:pt x="1369" y="895"/>
                    <a:pt x="1363" y="634"/>
                  </a:cubicBezTo>
                  <a:cubicBezTo>
                    <a:pt x="1357" y="372"/>
                    <a:pt x="1195" y="139"/>
                    <a:pt x="950" y="45"/>
                  </a:cubicBezTo>
                  <a:cubicBezTo>
                    <a:pt x="874" y="15"/>
                    <a:pt x="795" y="1"/>
                    <a:pt x="71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10"/>
            <p:cNvSpPr/>
            <p:nvPr/>
          </p:nvSpPr>
          <p:spPr>
            <a:xfrm>
              <a:off x="2907700" y="4426125"/>
              <a:ext cx="20650" cy="19500"/>
            </a:xfrm>
            <a:custGeom>
              <a:avLst/>
              <a:gdLst/>
              <a:ahLst/>
              <a:cxnLst/>
              <a:rect l="l" t="t" r="r" b="b"/>
              <a:pathLst>
                <a:path w="826" h="780" extrusionOk="0">
                  <a:moveTo>
                    <a:pt x="428" y="0"/>
                  </a:moveTo>
                  <a:cubicBezTo>
                    <a:pt x="330" y="0"/>
                    <a:pt x="229" y="38"/>
                    <a:pt x="150" y="122"/>
                  </a:cubicBezTo>
                  <a:cubicBezTo>
                    <a:pt x="1" y="276"/>
                    <a:pt x="7" y="523"/>
                    <a:pt x="163" y="672"/>
                  </a:cubicBezTo>
                  <a:cubicBezTo>
                    <a:pt x="241" y="747"/>
                    <a:pt x="336" y="780"/>
                    <a:pt x="428" y="780"/>
                  </a:cubicBezTo>
                  <a:cubicBezTo>
                    <a:pt x="631" y="780"/>
                    <a:pt x="825" y="619"/>
                    <a:pt x="820" y="382"/>
                  </a:cubicBezTo>
                  <a:cubicBezTo>
                    <a:pt x="814" y="150"/>
                    <a:pt x="624" y="0"/>
                    <a:pt x="42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10"/>
            <p:cNvSpPr/>
            <p:nvPr/>
          </p:nvSpPr>
          <p:spPr>
            <a:xfrm>
              <a:off x="2777625" y="5193825"/>
              <a:ext cx="54800" cy="51850"/>
            </a:xfrm>
            <a:custGeom>
              <a:avLst/>
              <a:gdLst/>
              <a:ahLst/>
              <a:cxnLst/>
              <a:rect l="l" t="t" r="r" b="b"/>
              <a:pathLst>
                <a:path w="2192" h="2074" extrusionOk="0">
                  <a:moveTo>
                    <a:pt x="1147" y="1"/>
                  </a:moveTo>
                  <a:cubicBezTo>
                    <a:pt x="869" y="1"/>
                    <a:pt x="596" y="112"/>
                    <a:pt x="396" y="321"/>
                  </a:cubicBezTo>
                  <a:cubicBezTo>
                    <a:pt x="0" y="736"/>
                    <a:pt x="15" y="1391"/>
                    <a:pt x="430" y="1786"/>
                  </a:cubicBezTo>
                  <a:cubicBezTo>
                    <a:pt x="627" y="1974"/>
                    <a:pt x="885" y="2073"/>
                    <a:pt x="1146" y="2073"/>
                  </a:cubicBezTo>
                  <a:cubicBezTo>
                    <a:pt x="1288" y="2073"/>
                    <a:pt x="1430" y="2044"/>
                    <a:pt x="1565" y="1985"/>
                  </a:cubicBezTo>
                  <a:cubicBezTo>
                    <a:pt x="1948" y="1815"/>
                    <a:pt x="2192" y="1432"/>
                    <a:pt x="2181" y="1012"/>
                  </a:cubicBezTo>
                  <a:cubicBezTo>
                    <a:pt x="2172" y="593"/>
                    <a:pt x="1911" y="222"/>
                    <a:pt x="1520" y="70"/>
                  </a:cubicBezTo>
                  <a:cubicBezTo>
                    <a:pt x="1399" y="23"/>
                    <a:pt x="1272" y="1"/>
                    <a:pt x="11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10"/>
            <p:cNvSpPr/>
            <p:nvPr/>
          </p:nvSpPr>
          <p:spPr>
            <a:xfrm>
              <a:off x="2906425" y="3822250"/>
              <a:ext cx="31775" cy="31800"/>
            </a:xfrm>
            <a:custGeom>
              <a:avLst/>
              <a:gdLst/>
              <a:ahLst/>
              <a:cxnLst/>
              <a:rect l="l" t="t" r="r" b="b"/>
              <a:pathLst>
                <a:path w="1271" h="1272" extrusionOk="0">
                  <a:moveTo>
                    <a:pt x="637" y="1"/>
                  </a:moveTo>
                  <a:cubicBezTo>
                    <a:pt x="285" y="1"/>
                    <a:pt x="1" y="285"/>
                    <a:pt x="1" y="637"/>
                  </a:cubicBezTo>
                  <a:cubicBezTo>
                    <a:pt x="1" y="987"/>
                    <a:pt x="285" y="1271"/>
                    <a:pt x="637" y="1271"/>
                  </a:cubicBezTo>
                  <a:cubicBezTo>
                    <a:pt x="987" y="1271"/>
                    <a:pt x="1271" y="987"/>
                    <a:pt x="1271" y="637"/>
                  </a:cubicBezTo>
                  <a:cubicBezTo>
                    <a:pt x="1271" y="285"/>
                    <a:pt x="987" y="1"/>
                    <a:pt x="63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10"/>
            <p:cNvSpPr/>
            <p:nvPr/>
          </p:nvSpPr>
          <p:spPr>
            <a:xfrm>
              <a:off x="2215025" y="3802925"/>
              <a:ext cx="27300" cy="23375"/>
            </a:xfrm>
            <a:custGeom>
              <a:avLst/>
              <a:gdLst/>
              <a:ahLst/>
              <a:cxnLst/>
              <a:rect l="l" t="t" r="r" b="b"/>
              <a:pathLst>
                <a:path w="1092" h="935" extrusionOk="0">
                  <a:moveTo>
                    <a:pt x="471" y="0"/>
                  </a:moveTo>
                  <a:cubicBezTo>
                    <a:pt x="231" y="0"/>
                    <a:pt x="1" y="187"/>
                    <a:pt x="1" y="469"/>
                  </a:cubicBezTo>
                  <a:cubicBezTo>
                    <a:pt x="1" y="726"/>
                    <a:pt x="210" y="935"/>
                    <a:pt x="468" y="935"/>
                  </a:cubicBezTo>
                  <a:cubicBezTo>
                    <a:pt x="883" y="935"/>
                    <a:pt x="1092" y="433"/>
                    <a:pt x="797" y="138"/>
                  </a:cubicBezTo>
                  <a:cubicBezTo>
                    <a:pt x="703"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10"/>
            <p:cNvSpPr/>
            <p:nvPr/>
          </p:nvSpPr>
          <p:spPr>
            <a:xfrm>
              <a:off x="2491325" y="3339825"/>
              <a:ext cx="72850" cy="70100"/>
            </a:xfrm>
            <a:custGeom>
              <a:avLst/>
              <a:gdLst/>
              <a:ahLst/>
              <a:cxnLst/>
              <a:rect l="l" t="t" r="r" b="b"/>
              <a:pathLst>
                <a:path w="2914" h="2804" extrusionOk="0">
                  <a:moveTo>
                    <a:pt x="1400" y="1"/>
                  </a:moveTo>
                  <a:cubicBezTo>
                    <a:pt x="1220" y="1"/>
                    <a:pt x="1038" y="36"/>
                    <a:pt x="865" y="107"/>
                  </a:cubicBezTo>
                  <a:cubicBezTo>
                    <a:pt x="342" y="325"/>
                    <a:pt x="1" y="836"/>
                    <a:pt x="1" y="1403"/>
                  </a:cubicBezTo>
                  <a:cubicBezTo>
                    <a:pt x="1" y="2177"/>
                    <a:pt x="627" y="2804"/>
                    <a:pt x="1401" y="2804"/>
                  </a:cubicBezTo>
                  <a:cubicBezTo>
                    <a:pt x="1968" y="2804"/>
                    <a:pt x="2479" y="2462"/>
                    <a:pt x="2696" y="1938"/>
                  </a:cubicBezTo>
                  <a:cubicBezTo>
                    <a:pt x="2914" y="1415"/>
                    <a:pt x="2793" y="812"/>
                    <a:pt x="2392" y="412"/>
                  </a:cubicBezTo>
                  <a:cubicBezTo>
                    <a:pt x="2124" y="143"/>
                    <a:pt x="1766" y="1"/>
                    <a:pt x="14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10"/>
            <p:cNvSpPr/>
            <p:nvPr/>
          </p:nvSpPr>
          <p:spPr>
            <a:xfrm>
              <a:off x="2339550" y="3382650"/>
              <a:ext cx="32375" cy="31150"/>
            </a:xfrm>
            <a:custGeom>
              <a:avLst/>
              <a:gdLst/>
              <a:ahLst/>
              <a:cxnLst/>
              <a:rect l="l" t="t" r="r" b="b"/>
              <a:pathLst>
                <a:path w="1295" h="1246" extrusionOk="0">
                  <a:moveTo>
                    <a:pt x="623" y="0"/>
                  </a:moveTo>
                  <a:cubicBezTo>
                    <a:pt x="543" y="0"/>
                    <a:pt x="462" y="16"/>
                    <a:pt x="386" y="47"/>
                  </a:cubicBezTo>
                  <a:cubicBezTo>
                    <a:pt x="153" y="145"/>
                    <a:pt x="1" y="372"/>
                    <a:pt x="1" y="623"/>
                  </a:cubicBezTo>
                  <a:cubicBezTo>
                    <a:pt x="1" y="967"/>
                    <a:pt x="279" y="1245"/>
                    <a:pt x="623" y="1245"/>
                  </a:cubicBezTo>
                  <a:cubicBezTo>
                    <a:pt x="876" y="1245"/>
                    <a:pt x="1103" y="1094"/>
                    <a:pt x="1199" y="862"/>
                  </a:cubicBezTo>
                  <a:cubicBezTo>
                    <a:pt x="1295" y="629"/>
                    <a:pt x="1242" y="362"/>
                    <a:pt x="1063" y="183"/>
                  </a:cubicBezTo>
                  <a:cubicBezTo>
                    <a:pt x="945" y="64"/>
                    <a:pt x="785" y="0"/>
                    <a:pt x="62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4" name="Google Shape;6804;p10"/>
            <p:cNvSpPr/>
            <p:nvPr/>
          </p:nvSpPr>
          <p:spPr>
            <a:xfrm>
              <a:off x="1408075" y="3583625"/>
              <a:ext cx="108075" cy="104000"/>
            </a:xfrm>
            <a:custGeom>
              <a:avLst/>
              <a:gdLst/>
              <a:ahLst/>
              <a:cxnLst/>
              <a:rect l="l" t="t" r="r" b="b"/>
              <a:pathLst>
                <a:path w="4323" h="4160" extrusionOk="0">
                  <a:moveTo>
                    <a:pt x="2080" y="0"/>
                  </a:moveTo>
                  <a:cubicBezTo>
                    <a:pt x="1812" y="0"/>
                    <a:pt x="1542" y="52"/>
                    <a:pt x="1284" y="159"/>
                  </a:cubicBezTo>
                  <a:cubicBezTo>
                    <a:pt x="507" y="481"/>
                    <a:pt x="1" y="1239"/>
                    <a:pt x="1" y="2080"/>
                  </a:cubicBezTo>
                  <a:cubicBezTo>
                    <a:pt x="1" y="3227"/>
                    <a:pt x="931" y="4159"/>
                    <a:pt x="2080" y="4159"/>
                  </a:cubicBezTo>
                  <a:cubicBezTo>
                    <a:pt x="2921" y="4159"/>
                    <a:pt x="3679" y="3653"/>
                    <a:pt x="4000" y="2875"/>
                  </a:cubicBezTo>
                  <a:cubicBezTo>
                    <a:pt x="4322" y="2098"/>
                    <a:pt x="4145" y="1204"/>
                    <a:pt x="3550" y="609"/>
                  </a:cubicBezTo>
                  <a:cubicBezTo>
                    <a:pt x="3153" y="212"/>
                    <a:pt x="2621" y="0"/>
                    <a:pt x="208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5" name="Google Shape;6805;p10"/>
            <p:cNvSpPr/>
            <p:nvPr/>
          </p:nvSpPr>
          <p:spPr>
            <a:xfrm>
              <a:off x="1456175" y="3479925"/>
              <a:ext cx="18225" cy="15600"/>
            </a:xfrm>
            <a:custGeom>
              <a:avLst/>
              <a:gdLst/>
              <a:ahLst/>
              <a:cxnLst/>
              <a:rect l="l" t="t" r="r" b="b"/>
              <a:pathLst>
                <a:path w="729" h="624" extrusionOk="0">
                  <a:moveTo>
                    <a:pt x="314" y="1"/>
                  </a:moveTo>
                  <a:cubicBezTo>
                    <a:pt x="154" y="1"/>
                    <a:pt x="1" y="125"/>
                    <a:pt x="1" y="312"/>
                  </a:cubicBezTo>
                  <a:cubicBezTo>
                    <a:pt x="1" y="485"/>
                    <a:pt x="139" y="623"/>
                    <a:pt x="312" y="623"/>
                  </a:cubicBezTo>
                  <a:cubicBezTo>
                    <a:pt x="588" y="623"/>
                    <a:pt x="728" y="288"/>
                    <a:pt x="531" y="93"/>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6" name="Google Shape;6806;p10"/>
            <p:cNvSpPr/>
            <p:nvPr/>
          </p:nvSpPr>
          <p:spPr>
            <a:xfrm>
              <a:off x="1292725" y="3596675"/>
              <a:ext cx="27300" cy="23375"/>
            </a:xfrm>
            <a:custGeom>
              <a:avLst/>
              <a:gdLst/>
              <a:ahLst/>
              <a:cxnLst/>
              <a:rect l="l" t="t" r="r" b="b"/>
              <a:pathLst>
                <a:path w="1092" h="935" extrusionOk="0">
                  <a:moveTo>
                    <a:pt x="471" y="0"/>
                  </a:moveTo>
                  <a:cubicBezTo>
                    <a:pt x="231" y="0"/>
                    <a:pt x="0" y="187"/>
                    <a:pt x="0" y="469"/>
                  </a:cubicBezTo>
                  <a:cubicBezTo>
                    <a:pt x="0" y="726"/>
                    <a:pt x="209" y="935"/>
                    <a:pt x="468" y="935"/>
                  </a:cubicBezTo>
                  <a:cubicBezTo>
                    <a:pt x="884" y="935"/>
                    <a:pt x="1092" y="431"/>
                    <a:pt x="797" y="138"/>
                  </a:cubicBezTo>
                  <a:cubicBezTo>
                    <a:pt x="702" y="43"/>
                    <a:pt x="586" y="0"/>
                    <a:pt x="47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7" name="Google Shape;6807;p10"/>
            <p:cNvSpPr/>
            <p:nvPr/>
          </p:nvSpPr>
          <p:spPr>
            <a:xfrm>
              <a:off x="708975" y="3514975"/>
              <a:ext cx="64775" cy="62325"/>
            </a:xfrm>
            <a:custGeom>
              <a:avLst/>
              <a:gdLst/>
              <a:ahLst/>
              <a:cxnLst/>
              <a:rect l="l" t="t" r="r" b="b"/>
              <a:pathLst>
                <a:path w="2591" h="2493" extrusionOk="0">
                  <a:moveTo>
                    <a:pt x="1247" y="1"/>
                  </a:moveTo>
                  <a:cubicBezTo>
                    <a:pt x="1086" y="1"/>
                    <a:pt x="924" y="32"/>
                    <a:pt x="770" y="96"/>
                  </a:cubicBezTo>
                  <a:cubicBezTo>
                    <a:pt x="304" y="289"/>
                    <a:pt x="1" y="743"/>
                    <a:pt x="1" y="1246"/>
                  </a:cubicBezTo>
                  <a:cubicBezTo>
                    <a:pt x="1" y="1934"/>
                    <a:pt x="558" y="2492"/>
                    <a:pt x="1247" y="2492"/>
                  </a:cubicBezTo>
                  <a:cubicBezTo>
                    <a:pt x="1750" y="2492"/>
                    <a:pt x="2204" y="2188"/>
                    <a:pt x="2397" y="1723"/>
                  </a:cubicBezTo>
                  <a:cubicBezTo>
                    <a:pt x="2590" y="1257"/>
                    <a:pt x="2484" y="722"/>
                    <a:pt x="2127" y="365"/>
                  </a:cubicBezTo>
                  <a:cubicBezTo>
                    <a:pt x="1889" y="127"/>
                    <a:pt x="1571" y="1"/>
                    <a:pt x="1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8" name="Google Shape;6808;p10"/>
            <p:cNvSpPr/>
            <p:nvPr/>
          </p:nvSpPr>
          <p:spPr>
            <a:xfrm>
              <a:off x="767375" y="3939150"/>
              <a:ext cx="40450" cy="38925"/>
            </a:xfrm>
            <a:custGeom>
              <a:avLst/>
              <a:gdLst/>
              <a:ahLst/>
              <a:cxnLst/>
              <a:rect l="l" t="t" r="r" b="b"/>
              <a:pathLst>
                <a:path w="1618" h="1557" extrusionOk="0">
                  <a:moveTo>
                    <a:pt x="779" y="0"/>
                  </a:moveTo>
                  <a:cubicBezTo>
                    <a:pt x="679" y="0"/>
                    <a:pt x="578" y="20"/>
                    <a:pt x="481" y="60"/>
                  </a:cubicBezTo>
                  <a:cubicBezTo>
                    <a:pt x="190" y="180"/>
                    <a:pt x="0" y="464"/>
                    <a:pt x="0" y="778"/>
                  </a:cubicBezTo>
                  <a:cubicBezTo>
                    <a:pt x="0" y="1208"/>
                    <a:pt x="349" y="1557"/>
                    <a:pt x="779" y="1557"/>
                  </a:cubicBezTo>
                  <a:cubicBezTo>
                    <a:pt x="1093" y="1557"/>
                    <a:pt x="1377" y="1367"/>
                    <a:pt x="1497" y="1077"/>
                  </a:cubicBezTo>
                  <a:cubicBezTo>
                    <a:pt x="1618" y="786"/>
                    <a:pt x="1552" y="450"/>
                    <a:pt x="1329" y="228"/>
                  </a:cubicBezTo>
                  <a:cubicBezTo>
                    <a:pt x="1180" y="79"/>
                    <a:pt x="981"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9" name="Google Shape;6809;p10"/>
            <p:cNvSpPr/>
            <p:nvPr/>
          </p:nvSpPr>
          <p:spPr>
            <a:xfrm>
              <a:off x="343175" y="3853525"/>
              <a:ext cx="62300" cy="62300"/>
            </a:xfrm>
            <a:custGeom>
              <a:avLst/>
              <a:gdLst/>
              <a:ahLst/>
              <a:cxnLst/>
              <a:rect l="l" t="t" r="r" b="b"/>
              <a:pathLst>
                <a:path w="2492" h="2492" extrusionOk="0">
                  <a:moveTo>
                    <a:pt x="1247" y="0"/>
                  </a:moveTo>
                  <a:cubicBezTo>
                    <a:pt x="558" y="0"/>
                    <a:pt x="1" y="558"/>
                    <a:pt x="1" y="1247"/>
                  </a:cubicBezTo>
                  <a:cubicBezTo>
                    <a:pt x="1" y="1933"/>
                    <a:pt x="558" y="2491"/>
                    <a:pt x="1247" y="2491"/>
                  </a:cubicBezTo>
                  <a:cubicBezTo>
                    <a:pt x="1933" y="2491"/>
                    <a:pt x="2491" y="1933"/>
                    <a:pt x="2491" y="1247"/>
                  </a:cubicBezTo>
                  <a:cubicBezTo>
                    <a:pt x="2491" y="558"/>
                    <a:pt x="1933" y="0"/>
                    <a:pt x="124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0" name="Google Shape;6810;p10"/>
            <p:cNvSpPr/>
            <p:nvPr/>
          </p:nvSpPr>
          <p:spPr>
            <a:xfrm>
              <a:off x="323700" y="3666725"/>
              <a:ext cx="40500" cy="38950"/>
            </a:xfrm>
            <a:custGeom>
              <a:avLst/>
              <a:gdLst/>
              <a:ahLst/>
              <a:cxnLst/>
              <a:rect l="l" t="t" r="r" b="b"/>
              <a:pathLst>
                <a:path w="1620" h="1558" extrusionOk="0">
                  <a:moveTo>
                    <a:pt x="778" y="1"/>
                  </a:moveTo>
                  <a:cubicBezTo>
                    <a:pt x="679" y="1"/>
                    <a:pt x="578" y="20"/>
                    <a:pt x="482" y="59"/>
                  </a:cubicBezTo>
                  <a:cubicBezTo>
                    <a:pt x="192" y="181"/>
                    <a:pt x="1" y="464"/>
                    <a:pt x="1" y="779"/>
                  </a:cubicBezTo>
                  <a:cubicBezTo>
                    <a:pt x="1" y="1209"/>
                    <a:pt x="350" y="1558"/>
                    <a:pt x="780" y="1558"/>
                  </a:cubicBezTo>
                  <a:cubicBezTo>
                    <a:pt x="1095" y="1558"/>
                    <a:pt x="1379" y="1369"/>
                    <a:pt x="1499" y="1077"/>
                  </a:cubicBezTo>
                  <a:cubicBezTo>
                    <a:pt x="1620" y="787"/>
                    <a:pt x="1554" y="452"/>
                    <a:pt x="1330" y="229"/>
                  </a:cubicBezTo>
                  <a:cubicBezTo>
                    <a:pt x="1180" y="80"/>
                    <a:pt x="981" y="1"/>
                    <a:pt x="77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10"/>
            <p:cNvSpPr/>
            <p:nvPr/>
          </p:nvSpPr>
          <p:spPr>
            <a:xfrm>
              <a:off x="238075" y="3974125"/>
              <a:ext cx="27350" cy="23425"/>
            </a:xfrm>
            <a:custGeom>
              <a:avLst/>
              <a:gdLst/>
              <a:ahLst/>
              <a:cxnLst/>
              <a:rect l="l" t="t" r="r" b="b"/>
              <a:pathLst>
                <a:path w="1094" h="937" extrusionOk="0">
                  <a:moveTo>
                    <a:pt x="472" y="0"/>
                  </a:moveTo>
                  <a:cubicBezTo>
                    <a:pt x="231" y="0"/>
                    <a:pt x="1" y="187"/>
                    <a:pt x="2" y="469"/>
                  </a:cubicBezTo>
                  <a:cubicBezTo>
                    <a:pt x="2" y="727"/>
                    <a:pt x="211" y="936"/>
                    <a:pt x="469" y="936"/>
                  </a:cubicBezTo>
                  <a:cubicBezTo>
                    <a:pt x="886" y="935"/>
                    <a:pt x="1093" y="431"/>
                    <a:pt x="799" y="138"/>
                  </a:cubicBezTo>
                  <a:cubicBezTo>
                    <a:pt x="703" y="43"/>
                    <a:pt x="586" y="0"/>
                    <a:pt x="4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10"/>
            <p:cNvSpPr/>
            <p:nvPr/>
          </p:nvSpPr>
          <p:spPr>
            <a:xfrm>
              <a:off x="1417250" y="3931350"/>
              <a:ext cx="18225" cy="15625"/>
            </a:xfrm>
            <a:custGeom>
              <a:avLst/>
              <a:gdLst/>
              <a:ahLst/>
              <a:cxnLst/>
              <a:rect l="l" t="t" r="r" b="b"/>
              <a:pathLst>
                <a:path w="729" h="625" extrusionOk="0">
                  <a:moveTo>
                    <a:pt x="314" y="1"/>
                  </a:moveTo>
                  <a:cubicBezTo>
                    <a:pt x="154" y="1"/>
                    <a:pt x="1" y="125"/>
                    <a:pt x="1" y="313"/>
                  </a:cubicBezTo>
                  <a:cubicBezTo>
                    <a:pt x="1" y="484"/>
                    <a:pt x="140" y="624"/>
                    <a:pt x="312" y="624"/>
                  </a:cubicBezTo>
                  <a:cubicBezTo>
                    <a:pt x="590" y="624"/>
                    <a:pt x="728" y="289"/>
                    <a:pt x="533" y="92"/>
                  </a:cubicBezTo>
                  <a:cubicBezTo>
                    <a:pt x="469" y="29"/>
                    <a:pt x="391"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3" name="Google Shape;6813;p10"/>
            <p:cNvSpPr/>
            <p:nvPr/>
          </p:nvSpPr>
          <p:spPr>
            <a:xfrm>
              <a:off x="1724700" y="4188175"/>
              <a:ext cx="18200" cy="15625"/>
            </a:xfrm>
            <a:custGeom>
              <a:avLst/>
              <a:gdLst/>
              <a:ahLst/>
              <a:cxnLst/>
              <a:rect l="l" t="t" r="r" b="b"/>
              <a:pathLst>
                <a:path w="728" h="625" extrusionOk="0">
                  <a:moveTo>
                    <a:pt x="314" y="1"/>
                  </a:moveTo>
                  <a:cubicBezTo>
                    <a:pt x="154" y="1"/>
                    <a:pt x="0" y="125"/>
                    <a:pt x="0" y="313"/>
                  </a:cubicBezTo>
                  <a:cubicBezTo>
                    <a:pt x="0" y="485"/>
                    <a:pt x="139" y="624"/>
                    <a:pt x="312" y="624"/>
                  </a:cubicBezTo>
                  <a:cubicBezTo>
                    <a:pt x="588" y="624"/>
                    <a:pt x="728" y="289"/>
                    <a:pt x="531" y="92"/>
                  </a:cubicBezTo>
                  <a:cubicBezTo>
                    <a:pt x="468" y="29"/>
                    <a:pt x="390" y="1"/>
                    <a:pt x="3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4" name="Google Shape;6814;p10"/>
            <p:cNvSpPr/>
            <p:nvPr/>
          </p:nvSpPr>
          <p:spPr>
            <a:xfrm>
              <a:off x="1923150" y="3623925"/>
              <a:ext cx="40475" cy="38975"/>
            </a:xfrm>
            <a:custGeom>
              <a:avLst/>
              <a:gdLst/>
              <a:ahLst/>
              <a:cxnLst/>
              <a:rect l="l" t="t" r="r" b="b"/>
              <a:pathLst>
                <a:path w="1619" h="1559" extrusionOk="0">
                  <a:moveTo>
                    <a:pt x="779" y="0"/>
                  </a:moveTo>
                  <a:cubicBezTo>
                    <a:pt x="679" y="0"/>
                    <a:pt x="578" y="20"/>
                    <a:pt x="481" y="59"/>
                  </a:cubicBezTo>
                  <a:cubicBezTo>
                    <a:pt x="191" y="180"/>
                    <a:pt x="2" y="464"/>
                    <a:pt x="2" y="779"/>
                  </a:cubicBezTo>
                  <a:cubicBezTo>
                    <a:pt x="0" y="1209"/>
                    <a:pt x="349" y="1558"/>
                    <a:pt x="779" y="1558"/>
                  </a:cubicBezTo>
                  <a:cubicBezTo>
                    <a:pt x="1094" y="1558"/>
                    <a:pt x="1378" y="1367"/>
                    <a:pt x="1499" y="1077"/>
                  </a:cubicBezTo>
                  <a:cubicBezTo>
                    <a:pt x="1619" y="785"/>
                    <a:pt x="1553" y="452"/>
                    <a:pt x="1330" y="228"/>
                  </a:cubicBezTo>
                  <a:cubicBezTo>
                    <a:pt x="1181" y="79"/>
                    <a:pt x="982" y="0"/>
                    <a:pt x="77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10"/>
            <p:cNvSpPr/>
            <p:nvPr/>
          </p:nvSpPr>
          <p:spPr>
            <a:xfrm>
              <a:off x="1612425" y="4592100"/>
              <a:ext cx="6600" cy="5675"/>
            </a:xfrm>
            <a:custGeom>
              <a:avLst/>
              <a:gdLst/>
              <a:ahLst/>
              <a:cxnLst/>
              <a:rect l="l" t="t" r="r" b="b"/>
              <a:pathLst>
                <a:path w="264" h="227" extrusionOk="0">
                  <a:moveTo>
                    <a:pt x="114" y="0"/>
                  </a:moveTo>
                  <a:cubicBezTo>
                    <a:pt x="56" y="0"/>
                    <a:pt x="0" y="46"/>
                    <a:pt x="0" y="114"/>
                  </a:cubicBezTo>
                  <a:cubicBezTo>
                    <a:pt x="0" y="176"/>
                    <a:pt x="50" y="227"/>
                    <a:pt x="113" y="227"/>
                  </a:cubicBezTo>
                  <a:cubicBezTo>
                    <a:pt x="212" y="227"/>
                    <a:pt x="263" y="105"/>
                    <a:pt x="193" y="33"/>
                  </a:cubicBezTo>
                  <a:cubicBezTo>
                    <a:pt x="170" y="10"/>
                    <a:pt x="142" y="0"/>
                    <a:pt x="11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10"/>
            <p:cNvSpPr/>
            <p:nvPr/>
          </p:nvSpPr>
          <p:spPr>
            <a:xfrm>
              <a:off x="1324250" y="4674600"/>
              <a:ext cx="6650" cy="5650"/>
            </a:xfrm>
            <a:custGeom>
              <a:avLst/>
              <a:gdLst/>
              <a:ahLst/>
              <a:cxnLst/>
              <a:rect l="l" t="t" r="r" b="b"/>
              <a:pathLst>
                <a:path w="266" h="226" extrusionOk="0">
                  <a:moveTo>
                    <a:pt x="115" y="1"/>
                  </a:moveTo>
                  <a:cubicBezTo>
                    <a:pt x="57" y="1"/>
                    <a:pt x="1" y="46"/>
                    <a:pt x="1" y="115"/>
                  </a:cubicBezTo>
                  <a:cubicBezTo>
                    <a:pt x="2" y="176"/>
                    <a:pt x="52" y="226"/>
                    <a:pt x="113" y="226"/>
                  </a:cubicBezTo>
                  <a:cubicBezTo>
                    <a:pt x="214" y="226"/>
                    <a:pt x="265" y="104"/>
                    <a:pt x="193" y="34"/>
                  </a:cubicBezTo>
                  <a:cubicBezTo>
                    <a:pt x="170" y="11"/>
                    <a:pt x="142" y="1"/>
                    <a:pt x="11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10"/>
            <p:cNvSpPr/>
            <p:nvPr/>
          </p:nvSpPr>
          <p:spPr>
            <a:xfrm>
              <a:off x="1962100" y="4316550"/>
              <a:ext cx="19650" cy="16850"/>
            </a:xfrm>
            <a:custGeom>
              <a:avLst/>
              <a:gdLst/>
              <a:ahLst/>
              <a:cxnLst/>
              <a:rect l="l" t="t" r="r" b="b"/>
              <a:pathLst>
                <a:path w="786" h="674" extrusionOk="0">
                  <a:moveTo>
                    <a:pt x="338" y="1"/>
                  </a:moveTo>
                  <a:cubicBezTo>
                    <a:pt x="166" y="1"/>
                    <a:pt x="1" y="134"/>
                    <a:pt x="1" y="337"/>
                  </a:cubicBezTo>
                  <a:cubicBezTo>
                    <a:pt x="1" y="523"/>
                    <a:pt x="151" y="673"/>
                    <a:pt x="336" y="673"/>
                  </a:cubicBezTo>
                  <a:cubicBezTo>
                    <a:pt x="635" y="673"/>
                    <a:pt x="785" y="311"/>
                    <a:pt x="573" y="99"/>
                  </a:cubicBezTo>
                  <a:cubicBezTo>
                    <a:pt x="505" y="31"/>
                    <a:pt x="421" y="1"/>
                    <a:pt x="33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10"/>
            <p:cNvSpPr/>
            <p:nvPr/>
          </p:nvSpPr>
          <p:spPr>
            <a:xfrm>
              <a:off x="1875375" y="4334725"/>
              <a:ext cx="6600" cy="5700"/>
            </a:xfrm>
            <a:custGeom>
              <a:avLst/>
              <a:gdLst/>
              <a:ahLst/>
              <a:cxnLst/>
              <a:rect l="l" t="t" r="r" b="b"/>
              <a:pathLst>
                <a:path w="264" h="228" extrusionOk="0">
                  <a:moveTo>
                    <a:pt x="114" y="1"/>
                  </a:moveTo>
                  <a:cubicBezTo>
                    <a:pt x="56" y="1"/>
                    <a:pt x="1" y="46"/>
                    <a:pt x="1" y="115"/>
                  </a:cubicBezTo>
                  <a:cubicBezTo>
                    <a:pt x="1" y="176"/>
                    <a:pt x="50" y="227"/>
                    <a:pt x="113" y="227"/>
                  </a:cubicBezTo>
                  <a:cubicBezTo>
                    <a:pt x="213" y="227"/>
                    <a:pt x="264" y="106"/>
                    <a:pt x="193" y="34"/>
                  </a:cubicBezTo>
                  <a:cubicBezTo>
                    <a:pt x="170"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10"/>
            <p:cNvSpPr/>
            <p:nvPr/>
          </p:nvSpPr>
          <p:spPr>
            <a:xfrm>
              <a:off x="2272600" y="4176675"/>
              <a:ext cx="6625" cy="5675"/>
            </a:xfrm>
            <a:custGeom>
              <a:avLst/>
              <a:gdLst/>
              <a:ahLst/>
              <a:cxnLst/>
              <a:rect l="l" t="t" r="r" b="b"/>
              <a:pathLst>
                <a:path w="265" h="227" extrusionOk="0">
                  <a:moveTo>
                    <a:pt x="114" y="1"/>
                  </a:moveTo>
                  <a:cubicBezTo>
                    <a:pt x="56" y="1"/>
                    <a:pt x="0" y="45"/>
                    <a:pt x="0" y="113"/>
                  </a:cubicBezTo>
                  <a:cubicBezTo>
                    <a:pt x="0" y="175"/>
                    <a:pt x="50" y="226"/>
                    <a:pt x="113" y="226"/>
                  </a:cubicBezTo>
                  <a:cubicBezTo>
                    <a:pt x="114" y="226"/>
                    <a:pt x="114" y="226"/>
                    <a:pt x="115" y="226"/>
                  </a:cubicBezTo>
                  <a:cubicBezTo>
                    <a:pt x="214" y="226"/>
                    <a:pt x="265" y="105"/>
                    <a:pt x="194" y="34"/>
                  </a:cubicBezTo>
                  <a:cubicBezTo>
                    <a:pt x="171" y="11"/>
                    <a:pt x="142" y="1"/>
                    <a:pt x="11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10"/>
            <p:cNvSpPr/>
            <p:nvPr/>
          </p:nvSpPr>
          <p:spPr>
            <a:xfrm>
              <a:off x="2405475" y="4158500"/>
              <a:ext cx="16350" cy="14025"/>
            </a:xfrm>
            <a:custGeom>
              <a:avLst/>
              <a:gdLst/>
              <a:ahLst/>
              <a:cxnLst/>
              <a:rect l="l" t="t" r="r" b="b"/>
              <a:pathLst>
                <a:path w="654" h="561" extrusionOk="0">
                  <a:moveTo>
                    <a:pt x="283" y="1"/>
                  </a:moveTo>
                  <a:cubicBezTo>
                    <a:pt x="139" y="1"/>
                    <a:pt x="0" y="112"/>
                    <a:pt x="0" y="281"/>
                  </a:cubicBezTo>
                  <a:cubicBezTo>
                    <a:pt x="0" y="436"/>
                    <a:pt x="126" y="561"/>
                    <a:pt x="281" y="561"/>
                  </a:cubicBezTo>
                  <a:cubicBezTo>
                    <a:pt x="529" y="561"/>
                    <a:pt x="654" y="259"/>
                    <a:pt x="478" y="83"/>
                  </a:cubicBezTo>
                  <a:cubicBezTo>
                    <a:pt x="421" y="26"/>
                    <a:pt x="351" y="1"/>
                    <a:pt x="28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10"/>
            <p:cNvSpPr/>
            <p:nvPr/>
          </p:nvSpPr>
          <p:spPr>
            <a:xfrm>
              <a:off x="2338350" y="4287175"/>
              <a:ext cx="13100" cy="11250"/>
            </a:xfrm>
            <a:custGeom>
              <a:avLst/>
              <a:gdLst/>
              <a:ahLst/>
              <a:cxnLst/>
              <a:rect l="l" t="t" r="r" b="b"/>
              <a:pathLst>
                <a:path w="524" h="450" extrusionOk="0">
                  <a:moveTo>
                    <a:pt x="225" y="1"/>
                  </a:moveTo>
                  <a:cubicBezTo>
                    <a:pt x="111" y="1"/>
                    <a:pt x="1" y="90"/>
                    <a:pt x="1" y="225"/>
                  </a:cubicBezTo>
                  <a:cubicBezTo>
                    <a:pt x="1" y="348"/>
                    <a:pt x="100" y="449"/>
                    <a:pt x="225" y="449"/>
                  </a:cubicBezTo>
                  <a:cubicBezTo>
                    <a:pt x="423" y="449"/>
                    <a:pt x="524" y="209"/>
                    <a:pt x="383" y="67"/>
                  </a:cubicBezTo>
                  <a:cubicBezTo>
                    <a:pt x="337" y="21"/>
                    <a:pt x="280" y="1"/>
                    <a:pt x="2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10"/>
            <p:cNvSpPr/>
            <p:nvPr/>
          </p:nvSpPr>
          <p:spPr>
            <a:xfrm>
              <a:off x="2136900" y="4291400"/>
              <a:ext cx="22425" cy="22425"/>
            </a:xfrm>
            <a:custGeom>
              <a:avLst/>
              <a:gdLst/>
              <a:ahLst/>
              <a:cxnLst/>
              <a:rect l="l" t="t" r="r" b="b"/>
              <a:pathLst>
                <a:path w="897" h="897" extrusionOk="0">
                  <a:moveTo>
                    <a:pt x="449" y="0"/>
                  </a:moveTo>
                  <a:cubicBezTo>
                    <a:pt x="202" y="0"/>
                    <a:pt x="1" y="200"/>
                    <a:pt x="1" y="448"/>
                  </a:cubicBezTo>
                  <a:cubicBezTo>
                    <a:pt x="1" y="695"/>
                    <a:pt x="202" y="896"/>
                    <a:pt x="449" y="896"/>
                  </a:cubicBezTo>
                  <a:cubicBezTo>
                    <a:pt x="697" y="896"/>
                    <a:pt x="897" y="695"/>
                    <a:pt x="897" y="448"/>
                  </a:cubicBezTo>
                  <a:cubicBezTo>
                    <a:pt x="897" y="200"/>
                    <a:pt x="697" y="0"/>
                    <a:pt x="4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10"/>
            <p:cNvSpPr/>
            <p:nvPr/>
          </p:nvSpPr>
          <p:spPr>
            <a:xfrm>
              <a:off x="2078175" y="4273200"/>
              <a:ext cx="13100" cy="11225"/>
            </a:xfrm>
            <a:custGeom>
              <a:avLst/>
              <a:gdLst/>
              <a:ahLst/>
              <a:cxnLst/>
              <a:rect l="l" t="t" r="r" b="b"/>
              <a:pathLst>
                <a:path w="524" h="449" extrusionOk="0">
                  <a:moveTo>
                    <a:pt x="226" y="1"/>
                  </a:moveTo>
                  <a:cubicBezTo>
                    <a:pt x="111" y="1"/>
                    <a:pt x="1" y="90"/>
                    <a:pt x="1" y="225"/>
                  </a:cubicBezTo>
                  <a:cubicBezTo>
                    <a:pt x="1" y="348"/>
                    <a:pt x="101" y="449"/>
                    <a:pt x="225" y="449"/>
                  </a:cubicBezTo>
                  <a:cubicBezTo>
                    <a:pt x="424" y="449"/>
                    <a:pt x="524" y="208"/>
                    <a:pt x="382" y="67"/>
                  </a:cubicBezTo>
                  <a:cubicBezTo>
                    <a:pt x="337" y="21"/>
                    <a:pt x="281" y="1"/>
                    <a:pt x="2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10"/>
            <p:cNvSpPr/>
            <p:nvPr/>
          </p:nvSpPr>
          <p:spPr>
            <a:xfrm>
              <a:off x="2118725" y="4124925"/>
              <a:ext cx="30800" cy="30800"/>
            </a:xfrm>
            <a:custGeom>
              <a:avLst/>
              <a:gdLst/>
              <a:ahLst/>
              <a:cxnLst/>
              <a:rect l="l" t="t" r="r" b="b"/>
              <a:pathLst>
                <a:path w="1232" h="1232" extrusionOk="0">
                  <a:moveTo>
                    <a:pt x="617" y="1"/>
                  </a:moveTo>
                  <a:cubicBezTo>
                    <a:pt x="277" y="1"/>
                    <a:pt x="0" y="278"/>
                    <a:pt x="0" y="617"/>
                  </a:cubicBezTo>
                  <a:cubicBezTo>
                    <a:pt x="0" y="957"/>
                    <a:pt x="277" y="1232"/>
                    <a:pt x="617" y="1232"/>
                  </a:cubicBezTo>
                  <a:cubicBezTo>
                    <a:pt x="956" y="1232"/>
                    <a:pt x="1231" y="957"/>
                    <a:pt x="1231" y="617"/>
                  </a:cubicBezTo>
                  <a:cubicBezTo>
                    <a:pt x="1231" y="278"/>
                    <a:pt x="956" y="1"/>
                    <a:pt x="61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10"/>
            <p:cNvSpPr/>
            <p:nvPr/>
          </p:nvSpPr>
          <p:spPr>
            <a:xfrm>
              <a:off x="3079175" y="5008700"/>
              <a:ext cx="79825" cy="72000"/>
            </a:xfrm>
            <a:custGeom>
              <a:avLst/>
              <a:gdLst/>
              <a:ahLst/>
              <a:cxnLst/>
              <a:rect l="l" t="t" r="r" b="b"/>
              <a:pathLst>
                <a:path w="3193" h="2880" extrusionOk="0">
                  <a:moveTo>
                    <a:pt x="1640" y="0"/>
                  </a:moveTo>
                  <a:cubicBezTo>
                    <a:pt x="1082" y="0"/>
                    <a:pt x="572" y="323"/>
                    <a:pt x="335" y="834"/>
                  </a:cubicBezTo>
                  <a:cubicBezTo>
                    <a:pt x="0" y="1556"/>
                    <a:pt x="313" y="2411"/>
                    <a:pt x="1034" y="2746"/>
                  </a:cubicBezTo>
                  <a:cubicBezTo>
                    <a:pt x="1228" y="2836"/>
                    <a:pt x="1435" y="2880"/>
                    <a:pt x="1640" y="2880"/>
                  </a:cubicBezTo>
                  <a:cubicBezTo>
                    <a:pt x="1995" y="2880"/>
                    <a:pt x="2344" y="2749"/>
                    <a:pt x="2616" y="2500"/>
                  </a:cubicBezTo>
                  <a:cubicBezTo>
                    <a:pt x="3044" y="2106"/>
                    <a:pt x="3193" y="1493"/>
                    <a:pt x="2993" y="946"/>
                  </a:cubicBezTo>
                  <a:cubicBezTo>
                    <a:pt x="2793" y="398"/>
                    <a:pt x="2283" y="26"/>
                    <a:pt x="1700" y="2"/>
                  </a:cubicBezTo>
                  <a:cubicBezTo>
                    <a:pt x="1680" y="1"/>
                    <a:pt x="1660" y="0"/>
                    <a:pt x="164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10"/>
            <p:cNvSpPr/>
            <p:nvPr/>
          </p:nvSpPr>
          <p:spPr>
            <a:xfrm>
              <a:off x="2797125" y="5036075"/>
              <a:ext cx="46100" cy="41550"/>
            </a:xfrm>
            <a:custGeom>
              <a:avLst/>
              <a:gdLst/>
              <a:ahLst/>
              <a:cxnLst/>
              <a:rect l="l" t="t" r="r" b="b"/>
              <a:pathLst>
                <a:path w="1844" h="1662" extrusionOk="0">
                  <a:moveTo>
                    <a:pt x="948" y="0"/>
                  </a:moveTo>
                  <a:cubicBezTo>
                    <a:pt x="626" y="0"/>
                    <a:pt x="331" y="187"/>
                    <a:pt x="194" y="480"/>
                  </a:cubicBezTo>
                  <a:cubicBezTo>
                    <a:pt x="0" y="897"/>
                    <a:pt x="181" y="1391"/>
                    <a:pt x="597" y="1585"/>
                  </a:cubicBezTo>
                  <a:cubicBezTo>
                    <a:pt x="709" y="1637"/>
                    <a:pt x="828" y="1662"/>
                    <a:pt x="946" y="1662"/>
                  </a:cubicBezTo>
                  <a:cubicBezTo>
                    <a:pt x="1151" y="1662"/>
                    <a:pt x="1353" y="1586"/>
                    <a:pt x="1509" y="1442"/>
                  </a:cubicBezTo>
                  <a:cubicBezTo>
                    <a:pt x="1757" y="1215"/>
                    <a:pt x="1843" y="861"/>
                    <a:pt x="1727" y="545"/>
                  </a:cubicBezTo>
                  <a:cubicBezTo>
                    <a:pt x="1612" y="229"/>
                    <a:pt x="1317" y="14"/>
                    <a:pt x="982" y="1"/>
                  </a:cubicBezTo>
                  <a:cubicBezTo>
                    <a:pt x="971" y="0"/>
                    <a:pt x="959" y="0"/>
                    <a:pt x="94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10"/>
            <p:cNvSpPr/>
            <p:nvPr/>
          </p:nvSpPr>
          <p:spPr>
            <a:xfrm>
              <a:off x="2958550" y="4955800"/>
              <a:ext cx="26650" cy="22900"/>
            </a:xfrm>
            <a:custGeom>
              <a:avLst/>
              <a:gdLst/>
              <a:ahLst/>
              <a:cxnLst/>
              <a:rect l="l" t="t" r="r" b="b"/>
              <a:pathLst>
                <a:path w="1066" h="916" extrusionOk="0">
                  <a:moveTo>
                    <a:pt x="521" y="1"/>
                  </a:moveTo>
                  <a:cubicBezTo>
                    <a:pt x="356" y="1"/>
                    <a:pt x="190" y="88"/>
                    <a:pt x="107" y="266"/>
                  </a:cubicBezTo>
                  <a:cubicBezTo>
                    <a:pt x="0" y="494"/>
                    <a:pt x="100" y="765"/>
                    <a:pt x="330" y="872"/>
                  </a:cubicBezTo>
                  <a:cubicBezTo>
                    <a:pt x="394" y="902"/>
                    <a:pt x="460" y="915"/>
                    <a:pt x="523" y="915"/>
                  </a:cubicBezTo>
                  <a:cubicBezTo>
                    <a:pt x="819" y="915"/>
                    <a:pt x="1066" y="615"/>
                    <a:pt x="950" y="300"/>
                  </a:cubicBezTo>
                  <a:cubicBezTo>
                    <a:pt x="878" y="102"/>
                    <a:pt x="700" y="1"/>
                    <a:pt x="52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10"/>
            <p:cNvSpPr/>
            <p:nvPr/>
          </p:nvSpPr>
          <p:spPr>
            <a:xfrm>
              <a:off x="2821425" y="4925750"/>
              <a:ext cx="26650" cy="22875"/>
            </a:xfrm>
            <a:custGeom>
              <a:avLst/>
              <a:gdLst/>
              <a:ahLst/>
              <a:cxnLst/>
              <a:rect l="l" t="t" r="r" b="b"/>
              <a:pathLst>
                <a:path w="1066" h="915" extrusionOk="0">
                  <a:moveTo>
                    <a:pt x="520" y="0"/>
                  </a:moveTo>
                  <a:cubicBezTo>
                    <a:pt x="355" y="0"/>
                    <a:pt x="190" y="87"/>
                    <a:pt x="108" y="264"/>
                  </a:cubicBezTo>
                  <a:cubicBezTo>
                    <a:pt x="1" y="494"/>
                    <a:pt x="100" y="764"/>
                    <a:pt x="329" y="871"/>
                  </a:cubicBezTo>
                  <a:cubicBezTo>
                    <a:pt x="394" y="901"/>
                    <a:pt x="459" y="915"/>
                    <a:pt x="523" y="915"/>
                  </a:cubicBezTo>
                  <a:cubicBezTo>
                    <a:pt x="820" y="915"/>
                    <a:pt x="1066" y="615"/>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10"/>
            <p:cNvSpPr/>
            <p:nvPr/>
          </p:nvSpPr>
          <p:spPr>
            <a:xfrm>
              <a:off x="2871450" y="5204375"/>
              <a:ext cx="67550" cy="60925"/>
            </a:xfrm>
            <a:custGeom>
              <a:avLst/>
              <a:gdLst/>
              <a:ahLst/>
              <a:cxnLst/>
              <a:rect l="l" t="t" r="r" b="b"/>
              <a:pathLst>
                <a:path w="2702" h="2437" extrusionOk="0">
                  <a:moveTo>
                    <a:pt x="1390" y="0"/>
                  </a:moveTo>
                  <a:cubicBezTo>
                    <a:pt x="917" y="0"/>
                    <a:pt x="484" y="274"/>
                    <a:pt x="283" y="706"/>
                  </a:cubicBezTo>
                  <a:cubicBezTo>
                    <a:pt x="0" y="1316"/>
                    <a:pt x="265" y="2041"/>
                    <a:pt x="875" y="2323"/>
                  </a:cubicBezTo>
                  <a:cubicBezTo>
                    <a:pt x="1039" y="2399"/>
                    <a:pt x="1214" y="2436"/>
                    <a:pt x="1388" y="2436"/>
                  </a:cubicBezTo>
                  <a:cubicBezTo>
                    <a:pt x="1687" y="2436"/>
                    <a:pt x="1984" y="2326"/>
                    <a:pt x="2213" y="2116"/>
                  </a:cubicBezTo>
                  <a:cubicBezTo>
                    <a:pt x="2575" y="1782"/>
                    <a:pt x="2701" y="1262"/>
                    <a:pt x="2532" y="801"/>
                  </a:cubicBezTo>
                  <a:cubicBezTo>
                    <a:pt x="2362" y="338"/>
                    <a:pt x="1932" y="22"/>
                    <a:pt x="1439" y="1"/>
                  </a:cubicBezTo>
                  <a:cubicBezTo>
                    <a:pt x="1423" y="0"/>
                    <a:pt x="1406" y="0"/>
                    <a:pt x="139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10"/>
            <p:cNvSpPr/>
            <p:nvPr/>
          </p:nvSpPr>
          <p:spPr>
            <a:xfrm>
              <a:off x="3297875" y="4763125"/>
              <a:ext cx="35500" cy="30525"/>
            </a:xfrm>
            <a:custGeom>
              <a:avLst/>
              <a:gdLst/>
              <a:ahLst/>
              <a:cxnLst/>
              <a:rect l="l" t="t" r="r" b="b"/>
              <a:pathLst>
                <a:path w="1420" h="1221" extrusionOk="0">
                  <a:moveTo>
                    <a:pt x="696" y="0"/>
                  </a:moveTo>
                  <a:cubicBezTo>
                    <a:pt x="458" y="0"/>
                    <a:pt x="240" y="137"/>
                    <a:pt x="141" y="354"/>
                  </a:cubicBezTo>
                  <a:cubicBezTo>
                    <a:pt x="0" y="659"/>
                    <a:pt x="132" y="1020"/>
                    <a:pt x="437" y="1163"/>
                  </a:cubicBezTo>
                  <a:cubicBezTo>
                    <a:pt x="524" y="1203"/>
                    <a:pt x="611" y="1221"/>
                    <a:pt x="696" y="1221"/>
                  </a:cubicBezTo>
                  <a:cubicBezTo>
                    <a:pt x="1091" y="1221"/>
                    <a:pt x="1419" y="820"/>
                    <a:pt x="1266" y="401"/>
                  </a:cubicBezTo>
                  <a:cubicBezTo>
                    <a:pt x="1180" y="169"/>
                    <a:pt x="965" y="11"/>
                    <a:pt x="718" y="1"/>
                  </a:cubicBezTo>
                  <a:cubicBezTo>
                    <a:pt x="711" y="0"/>
                    <a:pt x="703" y="0"/>
                    <a:pt x="69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10"/>
            <p:cNvSpPr/>
            <p:nvPr/>
          </p:nvSpPr>
          <p:spPr>
            <a:xfrm>
              <a:off x="2554900" y="4691150"/>
              <a:ext cx="35500" cy="30525"/>
            </a:xfrm>
            <a:custGeom>
              <a:avLst/>
              <a:gdLst/>
              <a:ahLst/>
              <a:cxnLst/>
              <a:rect l="l" t="t" r="r" b="b"/>
              <a:pathLst>
                <a:path w="1420" h="1221" extrusionOk="0">
                  <a:moveTo>
                    <a:pt x="694" y="1"/>
                  </a:moveTo>
                  <a:cubicBezTo>
                    <a:pt x="458" y="1"/>
                    <a:pt x="242" y="137"/>
                    <a:pt x="142" y="353"/>
                  </a:cubicBezTo>
                  <a:cubicBezTo>
                    <a:pt x="1" y="658"/>
                    <a:pt x="133" y="1020"/>
                    <a:pt x="438" y="1162"/>
                  </a:cubicBezTo>
                  <a:cubicBezTo>
                    <a:pt x="525" y="1202"/>
                    <a:pt x="612" y="1220"/>
                    <a:pt x="697" y="1220"/>
                  </a:cubicBezTo>
                  <a:cubicBezTo>
                    <a:pt x="1093" y="1220"/>
                    <a:pt x="1420" y="820"/>
                    <a:pt x="1266" y="400"/>
                  </a:cubicBezTo>
                  <a:cubicBezTo>
                    <a:pt x="1182" y="168"/>
                    <a:pt x="966" y="10"/>
                    <a:pt x="721" y="1"/>
                  </a:cubicBezTo>
                  <a:cubicBezTo>
                    <a:pt x="712" y="1"/>
                    <a:pt x="703" y="1"/>
                    <a:pt x="6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10"/>
            <p:cNvSpPr/>
            <p:nvPr/>
          </p:nvSpPr>
          <p:spPr>
            <a:xfrm>
              <a:off x="3507800" y="5132750"/>
              <a:ext cx="17800" cy="15275"/>
            </a:xfrm>
            <a:custGeom>
              <a:avLst/>
              <a:gdLst/>
              <a:ahLst/>
              <a:cxnLst/>
              <a:rect l="l" t="t" r="r" b="b"/>
              <a:pathLst>
                <a:path w="712" h="611" extrusionOk="0">
                  <a:moveTo>
                    <a:pt x="348" y="1"/>
                  </a:moveTo>
                  <a:cubicBezTo>
                    <a:pt x="237" y="1"/>
                    <a:pt x="127" y="59"/>
                    <a:pt x="73" y="177"/>
                  </a:cubicBezTo>
                  <a:cubicBezTo>
                    <a:pt x="1" y="329"/>
                    <a:pt x="68" y="511"/>
                    <a:pt x="220" y="581"/>
                  </a:cubicBezTo>
                  <a:cubicBezTo>
                    <a:pt x="263" y="601"/>
                    <a:pt x="307" y="611"/>
                    <a:pt x="349" y="611"/>
                  </a:cubicBezTo>
                  <a:cubicBezTo>
                    <a:pt x="547" y="611"/>
                    <a:pt x="712" y="410"/>
                    <a:pt x="635" y="201"/>
                  </a:cubicBezTo>
                  <a:cubicBezTo>
                    <a:pt x="586" y="68"/>
                    <a:pt x="467" y="1"/>
                    <a:pt x="34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10"/>
            <p:cNvSpPr/>
            <p:nvPr/>
          </p:nvSpPr>
          <p:spPr>
            <a:xfrm>
              <a:off x="3940975" y="4507625"/>
              <a:ext cx="35500" cy="30550"/>
            </a:xfrm>
            <a:custGeom>
              <a:avLst/>
              <a:gdLst/>
              <a:ahLst/>
              <a:cxnLst/>
              <a:rect l="l" t="t" r="r" b="b"/>
              <a:pathLst>
                <a:path w="1420" h="1222" extrusionOk="0">
                  <a:moveTo>
                    <a:pt x="693" y="1"/>
                  </a:moveTo>
                  <a:cubicBezTo>
                    <a:pt x="457" y="1"/>
                    <a:pt x="242" y="139"/>
                    <a:pt x="142" y="355"/>
                  </a:cubicBezTo>
                  <a:cubicBezTo>
                    <a:pt x="1" y="660"/>
                    <a:pt x="133" y="1021"/>
                    <a:pt x="438" y="1163"/>
                  </a:cubicBezTo>
                  <a:cubicBezTo>
                    <a:pt x="524" y="1204"/>
                    <a:pt x="612" y="1222"/>
                    <a:pt x="696" y="1222"/>
                  </a:cubicBezTo>
                  <a:cubicBezTo>
                    <a:pt x="1092" y="1222"/>
                    <a:pt x="1420" y="821"/>
                    <a:pt x="1266" y="401"/>
                  </a:cubicBezTo>
                  <a:cubicBezTo>
                    <a:pt x="1182" y="170"/>
                    <a:pt x="966" y="12"/>
                    <a:pt x="719" y="2"/>
                  </a:cubicBezTo>
                  <a:cubicBezTo>
                    <a:pt x="710" y="1"/>
                    <a:pt x="702" y="1"/>
                    <a:pt x="6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10"/>
            <p:cNvSpPr/>
            <p:nvPr/>
          </p:nvSpPr>
          <p:spPr>
            <a:xfrm>
              <a:off x="3204900" y="5225075"/>
              <a:ext cx="36325" cy="32775"/>
            </a:xfrm>
            <a:custGeom>
              <a:avLst/>
              <a:gdLst/>
              <a:ahLst/>
              <a:cxnLst/>
              <a:rect l="l" t="t" r="r" b="b"/>
              <a:pathLst>
                <a:path w="1453" h="1311" extrusionOk="0">
                  <a:moveTo>
                    <a:pt x="743" y="0"/>
                  </a:moveTo>
                  <a:cubicBezTo>
                    <a:pt x="490" y="0"/>
                    <a:pt x="259" y="148"/>
                    <a:pt x="152" y="380"/>
                  </a:cubicBezTo>
                  <a:cubicBezTo>
                    <a:pt x="0" y="708"/>
                    <a:pt x="143" y="1098"/>
                    <a:pt x="471" y="1250"/>
                  </a:cubicBezTo>
                  <a:cubicBezTo>
                    <a:pt x="559" y="1291"/>
                    <a:pt x="652" y="1311"/>
                    <a:pt x="746" y="1311"/>
                  </a:cubicBezTo>
                  <a:cubicBezTo>
                    <a:pt x="907" y="1311"/>
                    <a:pt x="1067" y="1251"/>
                    <a:pt x="1191" y="1137"/>
                  </a:cubicBezTo>
                  <a:cubicBezTo>
                    <a:pt x="1386" y="957"/>
                    <a:pt x="1452" y="679"/>
                    <a:pt x="1362" y="430"/>
                  </a:cubicBezTo>
                  <a:cubicBezTo>
                    <a:pt x="1271" y="182"/>
                    <a:pt x="1039" y="12"/>
                    <a:pt x="773" y="1"/>
                  </a:cubicBezTo>
                  <a:cubicBezTo>
                    <a:pt x="763" y="1"/>
                    <a:pt x="753" y="0"/>
                    <a:pt x="74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10"/>
            <p:cNvSpPr/>
            <p:nvPr/>
          </p:nvSpPr>
          <p:spPr>
            <a:xfrm>
              <a:off x="3061275" y="5214425"/>
              <a:ext cx="8300" cy="7125"/>
            </a:xfrm>
            <a:custGeom>
              <a:avLst/>
              <a:gdLst/>
              <a:ahLst/>
              <a:cxnLst/>
              <a:rect l="l" t="t" r="r" b="b"/>
              <a:pathLst>
                <a:path w="332" h="285" extrusionOk="0">
                  <a:moveTo>
                    <a:pt x="162" y="1"/>
                  </a:moveTo>
                  <a:cubicBezTo>
                    <a:pt x="111" y="1"/>
                    <a:pt x="59" y="28"/>
                    <a:pt x="34" y="83"/>
                  </a:cubicBezTo>
                  <a:cubicBezTo>
                    <a:pt x="1" y="154"/>
                    <a:pt x="32" y="238"/>
                    <a:pt x="103" y="271"/>
                  </a:cubicBezTo>
                  <a:cubicBezTo>
                    <a:pt x="123" y="280"/>
                    <a:pt x="143" y="284"/>
                    <a:pt x="163" y="284"/>
                  </a:cubicBezTo>
                  <a:cubicBezTo>
                    <a:pt x="255" y="284"/>
                    <a:pt x="331" y="191"/>
                    <a:pt x="295" y="93"/>
                  </a:cubicBezTo>
                  <a:cubicBezTo>
                    <a:pt x="273" y="32"/>
                    <a:pt x="218" y="1"/>
                    <a:pt x="16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10"/>
            <p:cNvSpPr/>
            <p:nvPr/>
          </p:nvSpPr>
          <p:spPr>
            <a:xfrm>
              <a:off x="2966750" y="5367725"/>
              <a:ext cx="8250" cy="7100"/>
            </a:xfrm>
            <a:custGeom>
              <a:avLst/>
              <a:gdLst/>
              <a:ahLst/>
              <a:cxnLst/>
              <a:rect l="l" t="t" r="r" b="b"/>
              <a:pathLst>
                <a:path w="330" h="284" extrusionOk="0">
                  <a:moveTo>
                    <a:pt x="160" y="0"/>
                  </a:moveTo>
                  <a:cubicBezTo>
                    <a:pt x="109" y="0"/>
                    <a:pt x="58" y="27"/>
                    <a:pt x="33" y="82"/>
                  </a:cubicBezTo>
                  <a:cubicBezTo>
                    <a:pt x="0" y="154"/>
                    <a:pt x="30" y="237"/>
                    <a:pt x="101" y="270"/>
                  </a:cubicBezTo>
                  <a:cubicBezTo>
                    <a:pt x="121" y="279"/>
                    <a:pt x="142" y="284"/>
                    <a:pt x="161" y="284"/>
                  </a:cubicBezTo>
                  <a:cubicBezTo>
                    <a:pt x="253" y="284"/>
                    <a:pt x="329" y="190"/>
                    <a:pt x="293" y="94"/>
                  </a:cubicBezTo>
                  <a:cubicBezTo>
                    <a:pt x="271" y="32"/>
                    <a:pt x="215"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10"/>
            <p:cNvSpPr/>
            <p:nvPr/>
          </p:nvSpPr>
          <p:spPr>
            <a:xfrm>
              <a:off x="2646375" y="5181125"/>
              <a:ext cx="12400" cy="10650"/>
            </a:xfrm>
            <a:custGeom>
              <a:avLst/>
              <a:gdLst/>
              <a:ahLst/>
              <a:cxnLst/>
              <a:rect l="l" t="t" r="r" b="b"/>
              <a:pathLst>
                <a:path w="496" h="426" extrusionOk="0">
                  <a:moveTo>
                    <a:pt x="242" y="0"/>
                  </a:moveTo>
                  <a:cubicBezTo>
                    <a:pt x="165" y="0"/>
                    <a:pt x="88" y="41"/>
                    <a:pt x="50" y="124"/>
                  </a:cubicBezTo>
                  <a:cubicBezTo>
                    <a:pt x="0" y="231"/>
                    <a:pt x="47" y="357"/>
                    <a:pt x="154" y="405"/>
                  </a:cubicBezTo>
                  <a:cubicBezTo>
                    <a:pt x="184" y="419"/>
                    <a:pt x="214" y="425"/>
                    <a:pt x="244" y="425"/>
                  </a:cubicBezTo>
                  <a:cubicBezTo>
                    <a:pt x="381" y="425"/>
                    <a:pt x="495" y="286"/>
                    <a:pt x="442" y="140"/>
                  </a:cubicBezTo>
                  <a:cubicBezTo>
                    <a:pt x="409" y="48"/>
                    <a:pt x="326" y="0"/>
                    <a:pt x="2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10"/>
            <p:cNvSpPr/>
            <p:nvPr/>
          </p:nvSpPr>
          <p:spPr>
            <a:xfrm>
              <a:off x="2483575" y="4962500"/>
              <a:ext cx="24800" cy="21300"/>
            </a:xfrm>
            <a:custGeom>
              <a:avLst/>
              <a:gdLst/>
              <a:ahLst/>
              <a:cxnLst/>
              <a:rect l="l" t="t" r="r" b="b"/>
              <a:pathLst>
                <a:path w="992" h="852" extrusionOk="0">
                  <a:moveTo>
                    <a:pt x="484" y="0"/>
                  </a:moveTo>
                  <a:cubicBezTo>
                    <a:pt x="330" y="0"/>
                    <a:pt x="175" y="82"/>
                    <a:pt x="99" y="247"/>
                  </a:cubicBezTo>
                  <a:cubicBezTo>
                    <a:pt x="1" y="459"/>
                    <a:pt x="93" y="712"/>
                    <a:pt x="306" y="811"/>
                  </a:cubicBezTo>
                  <a:cubicBezTo>
                    <a:pt x="366" y="839"/>
                    <a:pt x="427" y="852"/>
                    <a:pt x="486" y="852"/>
                  </a:cubicBezTo>
                  <a:cubicBezTo>
                    <a:pt x="762" y="852"/>
                    <a:pt x="991" y="572"/>
                    <a:pt x="883" y="279"/>
                  </a:cubicBezTo>
                  <a:cubicBezTo>
                    <a:pt x="816" y="94"/>
                    <a:pt x="650" y="0"/>
                    <a:pt x="48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10"/>
            <p:cNvSpPr/>
            <p:nvPr/>
          </p:nvSpPr>
          <p:spPr>
            <a:xfrm>
              <a:off x="2596325" y="5270275"/>
              <a:ext cx="16500" cy="14225"/>
            </a:xfrm>
            <a:custGeom>
              <a:avLst/>
              <a:gdLst/>
              <a:ahLst/>
              <a:cxnLst/>
              <a:rect l="l" t="t" r="r" b="b"/>
              <a:pathLst>
                <a:path w="660" h="569" extrusionOk="0">
                  <a:moveTo>
                    <a:pt x="322" y="0"/>
                  </a:moveTo>
                  <a:cubicBezTo>
                    <a:pt x="219" y="0"/>
                    <a:pt x="116" y="54"/>
                    <a:pt x="65" y="165"/>
                  </a:cubicBezTo>
                  <a:cubicBezTo>
                    <a:pt x="0" y="306"/>
                    <a:pt x="62" y="475"/>
                    <a:pt x="203" y="541"/>
                  </a:cubicBezTo>
                  <a:cubicBezTo>
                    <a:pt x="243" y="560"/>
                    <a:pt x="284" y="568"/>
                    <a:pt x="323" y="568"/>
                  </a:cubicBezTo>
                  <a:cubicBezTo>
                    <a:pt x="507" y="568"/>
                    <a:pt x="660" y="382"/>
                    <a:pt x="588" y="186"/>
                  </a:cubicBezTo>
                  <a:cubicBezTo>
                    <a:pt x="543" y="63"/>
                    <a:pt x="432" y="0"/>
                    <a:pt x="32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10"/>
            <p:cNvSpPr/>
            <p:nvPr/>
          </p:nvSpPr>
          <p:spPr>
            <a:xfrm>
              <a:off x="2902925" y="4793150"/>
              <a:ext cx="24875" cy="21375"/>
            </a:xfrm>
            <a:custGeom>
              <a:avLst/>
              <a:gdLst/>
              <a:ahLst/>
              <a:cxnLst/>
              <a:rect l="l" t="t" r="r" b="b"/>
              <a:pathLst>
                <a:path w="995" h="855" extrusionOk="0">
                  <a:moveTo>
                    <a:pt x="486" y="1"/>
                  </a:moveTo>
                  <a:cubicBezTo>
                    <a:pt x="332" y="1"/>
                    <a:pt x="177" y="82"/>
                    <a:pt x="100" y="247"/>
                  </a:cubicBezTo>
                  <a:cubicBezTo>
                    <a:pt x="1" y="461"/>
                    <a:pt x="93" y="715"/>
                    <a:pt x="306" y="814"/>
                  </a:cubicBezTo>
                  <a:cubicBezTo>
                    <a:pt x="367" y="842"/>
                    <a:pt x="428" y="855"/>
                    <a:pt x="487" y="855"/>
                  </a:cubicBezTo>
                  <a:cubicBezTo>
                    <a:pt x="764" y="855"/>
                    <a:pt x="994" y="575"/>
                    <a:pt x="886" y="280"/>
                  </a:cubicBezTo>
                  <a:cubicBezTo>
                    <a:pt x="819" y="95"/>
                    <a:pt x="653" y="1"/>
                    <a:pt x="4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10"/>
            <p:cNvSpPr/>
            <p:nvPr/>
          </p:nvSpPr>
          <p:spPr>
            <a:xfrm>
              <a:off x="2680325" y="4820775"/>
              <a:ext cx="16600" cy="14275"/>
            </a:xfrm>
            <a:custGeom>
              <a:avLst/>
              <a:gdLst/>
              <a:ahLst/>
              <a:cxnLst/>
              <a:rect l="l" t="t" r="r" b="b"/>
              <a:pathLst>
                <a:path w="664" h="571" extrusionOk="0">
                  <a:moveTo>
                    <a:pt x="325" y="1"/>
                  </a:moveTo>
                  <a:cubicBezTo>
                    <a:pt x="222" y="1"/>
                    <a:pt x="118" y="55"/>
                    <a:pt x="67" y="166"/>
                  </a:cubicBezTo>
                  <a:cubicBezTo>
                    <a:pt x="1" y="309"/>
                    <a:pt x="64" y="477"/>
                    <a:pt x="205" y="543"/>
                  </a:cubicBezTo>
                  <a:cubicBezTo>
                    <a:pt x="246" y="562"/>
                    <a:pt x="287" y="570"/>
                    <a:pt x="326" y="570"/>
                  </a:cubicBezTo>
                  <a:cubicBezTo>
                    <a:pt x="511" y="570"/>
                    <a:pt x="664" y="384"/>
                    <a:pt x="593" y="188"/>
                  </a:cubicBezTo>
                  <a:cubicBezTo>
                    <a:pt x="548" y="64"/>
                    <a:pt x="437" y="1"/>
                    <a:pt x="32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10"/>
            <p:cNvSpPr/>
            <p:nvPr/>
          </p:nvSpPr>
          <p:spPr>
            <a:xfrm>
              <a:off x="3066100" y="4844625"/>
              <a:ext cx="6475" cy="5525"/>
            </a:xfrm>
            <a:custGeom>
              <a:avLst/>
              <a:gdLst/>
              <a:ahLst/>
              <a:cxnLst/>
              <a:rect l="l" t="t" r="r" b="b"/>
              <a:pathLst>
                <a:path w="259" h="221" extrusionOk="0">
                  <a:moveTo>
                    <a:pt x="126" y="0"/>
                  </a:moveTo>
                  <a:cubicBezTo>
                    <a:pt x="86" y="0"/>
                    <a:pt x="46" y="21"/>
                    <a:pt x="26" y="64"/>
                  </a:cubicBezTo>
                  <a:cubicBezTo>
                    <a:pt x="0" y="120"/>
                    <a:pt x="24" y="184"/>
                    <a:pt x="80" y="210"/>
                  </a:cubicBezTo>
                  <a:cubicBezTo>
                    <a:pt x="96" y="217"/>
                    <a:pt x="112" y="221"/>
                    <a:pt x="127" y="221"/>
                  </a:cubicBezTo>
                  <a:cubicBezTo>
                    <a:pt x="199" y="221"/>
                    <a:pt x="259" y="148"/>
                    <a:pt x="230" y="73"/>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10"/>
            <p:cNvSpPr/>
            <p:nvPr/>
          </p:nvSpPr>
          <p:spPr>
            <a:xfrm>
              <a:off x="3048500" y="4728475"/>
              <a:ext cx="6500" cy="5575"/>
            </a:xfrm>
            <a:custGeom>
              <a:avLst/>
              <a:gdLst/>
              <a:ahLst/>
              <a:cxnLst/>
              <a:rect l="l" t="t" r="r" b="b"/>
              <a:pathLst>
                <a:path w="260" h="223" extrusionOk="0">
                  <a:moveTo>
                    <a:pt x="127" y="1"/>
                  </a:moveTo>
                  <a:cubicBezTo>
                    <a:pt x="87" y="1"/>
                    <a:pt x="47" y="22"/>
                    <a:pt x="26" y="66"/>
                  </a:cubicBezTo>
                  <a:cubicBezTo>
                    <a:pt x="1" y="121"/>
                    <a:pt x="25" y="186"/>
                    <a:pt x="80" y="211"/>
                  </a:cubicBezTo>
                  <a:cubicBezTo>
                    <a:pt x="96" y="219"/>
                    <a:pt x="113" y="222"/>
                    <a:pt x="128" y="222"/>
                  </a:cubicBezTo>
                  <a:cubicBezTo>
                    <a:pt x="200" y="222"/>
                    <a:pt x="259" y="150"/>
                    <a:pt x="231" y="73"/>
                  </a:cubicBezTo>
                  <a:cubicBezTo>
                    <a:pt x="214" y="25"/>
                    <a:pt x="171"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10"/>
            <p:cNvSpPr/>
            <p:nvPr/>
          </p:nvSpPr>
          <p:spPr>
            <a:xfrm>
              <a:off x="2772050" y="4727925"/>
              <a:ext cx="6425" cy="5525"/>
            </a:xfrm>
            <a:custGeom>
              <a:avLst/>
              <a:gdLst/>
              <a:ahLst/>
              <a:cxnLst/>
              <a:rect l="l" t="t" r="r" b="b"/>
              <a:pathLst>
                <a:path w="257" h="221" extrusionOk="0">
                  <a:moveTo>
                    <a:pt x="126" y="0"/>
                  </a:moveTo>
                  <a:cubicBezTo>
                    <a:pt x="86" y="0"/>
                    <a:pt x="46" y="22"/>
                    <a:pt x="26" y="65"/>
                  </a:cubicBezTo>
                  <a:cubicBezTo>
                    <a:pt x="1" y="119"/>
                    <a:pt x="25" y="185"/>
                    <a:pt x="79" y="211"/>
                  </a:cubicBezTo>
                  <a:cubicBezTo>
                    <a:pt x="95" y="218"/>
                    <a:pt x="110" y="221"/>
                    <a:pt x="126" y="221"/>
                  </a:cubicBezTo>
                  <a:cubicBezTo>
                    <a:pt x="198" y="221"/>
                    <a:pt x="257" y="148"/>
                    <a:pt x="229" y="72"/>
                  </a:cubicBezTo>
                  <a:cubicBezTo>
                    <a:pt x="211" y="25"/>
                    <a:pt x="168"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10"/>
            <p:cNvSpPr/>
            <p:nvPr/>
          </p:nvSpPr>
          <p:spPr>
            <a:xfrm>
              <a:off x="3363275" y="4984050"/>
              <a:ext cx="6450" cy="5550"/>
            </a:xfrm>
            <a:custGeom>
              <a:avLst/>
              <a:gdLst/>
              <a:ahLst/>
              <a:cxnLst/>
              <a:rect l="l" t="t" r="r" b="b"/>
              <a:pathLst>
                <a:path w="258" h="222" extrusionOk="0">
                  <a:moveTo>
                    <a:pt x="126" y="0"/>
                  </a:moveTo>
                  <a:cubicBezTo>
                    <a:pt x="86" y="0"/>
                    <a:pt x="47" y="21"/>
                    <a:pt x="26" y="65"/>
                  </a:cubicBezTo>
                  <a:cubicBezTo>
                    <a:pt x="1" y="120"/>
                    <a:pt x="25" y="185"/>
                    <a:pt x="80" y="211"/>
                  </a:cubicBezTo>
                  <a:cubicBezTo>
                    <a:pt x="96" y="218"/>
                    <a:pt x="112" y="221"/>
                    <a:pt x="128" y="221"/>
                  </a:cubicBezTo>
                  <a:cubicBezTo>
                    <a:pt x="199" y="221"/>
                    <a:pt x="258" y="149"/>
                    <a:pt x="231" y="74"/>
                  </a:cubicBezTo>
                  <a:cubicBezTo>
                    <a:pt x="213" y="25"/>
                    <a:pt x="170"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10"/>
            <p:cNvSpPr/>
            <p:nvPr/>
          </p:nvSpPr>
          <p:spPr>
            <a:xfrm>
              <a:off x="3549925" y="4810650"/>
              <a:ext cx="28950" cy="24900"/>
            </a:xfrm>
            <a:custGeom>
              <a:avLst/>
              <a:gdLst/>
              <a:ahLst/>
              <a:cxnLst/>
              <a:rect l="l" t="t" r="r" b="b"/>
              <a:pathLst>
                <a:path w="1158" h="996" extrusionOk="0">
                  <a:moveTo>
                    <a:pt x="565" y="0"/>
                  </a:moveTo>
                  <a:cubicBezTo>
                    <a:pt x="385" y="0"/>
                    <a:pt x="205" y="95"/>
                    <a:pt x="116" y="288"/>
                  </a:cubicBezTo>
                  <a:cubicBezTo>
                    <a:pt x="0" y="538"/>
                    <a:pt x="109" y="832"/>
                    <a:pt x="357" y="948"/>
                  </a:cubicBezTo>
                  <a:cubicBezTo>
                    <a:pt x="427" y="981"/>
                    <a:pt x="499" y="996"/>
                    <a:pt x="567" y="996"/>
                  </a:cubicBezTo>
                  <a:cubicBezTo>
                    <a:pt x="890" y="996"/>
                    <a:pt x="1158" y="669"/>
                    <a:pt x="1032" y="326"/>
                  </a:cubicBezTo>
                  <a:cubicBezTo>
                    <a:pt x="953" y="110"/>
                    <a:pt x="759" y="0"/>
                    <a:pt x="5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10"/>
            <p:cNvSpPr/>
            <p:nvPr/>
          </p:nvSpPr>
          <p:spPr>
            <a:xfrm>
              <a:off x="3986850" y="5267850"/>
              <a:ext cx="46850" cy="43925"/>
            </a:xfrm>
            <a:custGeom>
              <a:avLst/>
              <a:gdLst/>
              <a:ahLst/>
              <a:cxnLst/>
              <a:rect l="l" t="t" r="r" b="b"/>
              <a:pathLst>
                <a:path w="1874" h="1757" extrusionOk="0">
                  <a:moveTo>
                    <a:pt x="938" y="0"/>
                  </a:moveTo>
                  <a:cubicBezTo>
                    <a:pt x="629" y="0"/>
                    <a:pt x="340" y="163"/>
                    <a:pt x="180" y="435"/>
                  </a:cubicBezTo>
                  <a:cubicBezTo>
                    <a:pt x="1" y="742"/>
                    <a:pt x="23" y="1126"/>
                    <a:pt x="238" y="1409"/>
                  </a:cubicBezTo>
                  <a:cubicBezTo>
                    <a:pt x="407" y="1631"/>
                    <a:pt x="668" y="1756"/>
                    <a:pt x="938" y="1756"/>
                  </a:cubicBezTo>
                  <a:cubicBezTo>
                    <a:pt x="1012" y="1756"/>
                    <a:pt x="1086" y="1747"/>
                    <a:pt x="1160" y="1728"/>
                  </a:cubicBezTo>
                  <a:cubicBezTo>
                    <a:pt x="1504" y="1637"/>
                    <a:pt x="1759" y="1350"/>
                    <a:pt x="1808" y="999"/>
                  </a:cubicBezTo>
                  <a:cubicBezTo>
                    <a:pt x="1874" y="518"/>
                    <a:pt x="1538" y="74"/>
                    <a:pt x="1057" y="8"/>
                  </a:cubicBezTo>
                  <a:cubicBezTo>
                    <a:pt x="1018" y="3"/>
                    <a:pt x="978" y="0"/>
                    <a:pt x="9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10"/>
            <p:cNvSpPr/>
            <p:nvPr/>
          </p:nvSpPr>
          <p:spPr>
            <a:xfrm>
              <a:off x="4211300" y="4588625"/>
              <a:ext cx="44375" cy="41550"/>
            </a:xfrm>
            <a:custGeom>
              <a:avLst/>
              <a:gdLst/>
              <a:ahLst/>
              <a:cxnLst/>
              <a:rect l="l" t="t" r="r" b="b"/>
              <a:pathLst>
                <a:path w="1775" h="1662" extrusionOk="0">
                  <a:moveTo>
                    <a:pt x="889" y="0"/>
                  </a:moveTo>
                  <a:cubicBezTo>
                    <a:pt x="596" y="0"/>
                    <a:pt x="321" y="154"/>
                    <a:pt x="170" y="411"/>
                  </a:cubicBezTo>
                  <a:cubicBezTo>
                    <a:pt x="1" y="701"/>
                    <a:pt x="23" y="1065"/>
                    <a:pt x="226" y="1334"/>
                  </a:cubicBezTo>
                  <a:cubicBezTo>
                    <a:pt x="385" y="1544"/>
                    <a:pt x="631" y="1662"/>
                    <a:pt x="886" y="1662"/>
                  </a:cubicBezTo>
                  <a:cubicBezTo>
                    <a:pt x="957" y="1662"/>
                    <a:pt x="1028" y="1653"/>
                    <a:pt x="1098" y="1634"/>
                  </a:cubicBezTo>
                  <a:cubicBezTo>
                    <a:pt x="1424" y="1550"/>
                    <a:pt x="1666" y="1277"/>
                    <a:pt x="1711" y="944"/>
                  </a:cubicBezTo>
                  <a:cubicBezTo>
                    <a:pt x="1774" y="489"/>
                    <a:pt x="1455" y="70"/>
                    <a:pt x="1002" y="8"/>
                  </a:cubicBezTo>
                  <a:cubicBezTo>
                    <a:pt x="964" y="3"/>
                    <a:pt x="926" y="0"/>
                    <a:pt x="88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10"/>
            <p:cNvSpPr/>
            <p:nvPr/>
          </p:nvSpPr>
          <p:spPr>
            <a:xfrm>
              <a:off x="4100750" y="4727875"/>
              <a:ext cx="27075" cy="22875"/>
            </a:xfrm>
            <a:custGeom>
              <a:avLst/>
              <a:gdLst/>
              <a:ahLst/>
              <a:cxnLst/>
              <a:rect l="l" t="t" r="r" b="b"/>
              <a:pathLst>
                <a:path w="1083" h="915" extrusionOk="0">
                  <a:moveTo>
                    <a:pt x="592" y="1"/>
                  </a:moveTo>
                  <a:cubicBezTo>
                    <a:pt x="228" y="1"/>
                    <a:pt x="1" y="426"/>
                    <a:pt x="232" y="733"/>
                  </a:cubicBezTo>
                  <a:cubicBezTo>
                    <a:pt x="327" y="857"/>
                    <a:pt x="461" y="914"/>
                    <a:pt x="593" y="914"/>
                  </a:cubicBezTo>
                  <a:cubicBezTo>
                    <a:pt x="806" y="914"/>
                    <a:pt x="1014" y="768"/>
                    <a:pt x="1048" y="519"/>
                  </a:cubicBezTo>
                  <a:cubicBezTo>
                    <a:pt x="1083" y="270"/>
                    <a:pt x="908" y="38"/>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10"/>
            <p:cNvSpPr/>
            <p:nvPr/>
          </p:nvSpPr>
          <p:spPr>
            <a:xfrm>
              <a:off x="4240650" y="4716375"/>
              <a:ext cx="27125" cy="22875"/>
            </a:xfrm>
            <a:custGeom>
              <a:avLst/>
              <a:gdLst/>
              <a:ahLst/>
              <a:cxnLst/>
              <a:rect l="l" t="t" r="r" b="b"/>
              <a:pathLst>
                <a:path w="1085" h="915" extrusionOk="0">
                  <a:moveTo>
                    <a:pt x="592" y="1"/>
                  </a:moveTo>
                  <a:cubicBezTo>
                    <a:pt x="227" y="1"/>
                    <a:pt x="1" y="428"/>
                    <a:pt x="233" y="733"/>
                  </a:cubicBezTo>
                  <a:cubicBezTo>
                    <a:pt x="327" y="857"/>
                    <a:pt x="461" y="914"/>
                    <a:pt x="594" y="914"/>
                  </a:cubicBezTo>
                  <a:cubicBezTo>
                    <a:pt x="806" y="914"/>
                    <a:pt x="1015" y="768"/>
                    <a:pt x="1050" y="519"/>
                  </a:cubicBezTo>
                  <a:cubicBezTo>
                    <a:pt x="1084" y="270"/>
                    <a:pt x="908" y="40"/>
                    <a:pt x="659" y="5"/>
                  </a:cubicBezTo>
                  <a:cubicBezTo>
                    <a:pt x="636" y="2"/>
                    <a:pt x="614" y="1"/>
                    <a:pt x="5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10"/>
            <p:cNvSpPr/>
            <p:nvPr/>
          </p:nvSpPr>
          <p:spPr>
            <a:xfrm>
              <a:off x="3778900" y="5094300"/>
              <a:ext cx="32550" cy="30475"/>
            </a:xfrm>
            <a:custGeom>
              <a:avLst/>
              <a:gdLst/>
              <a:ahLst/>
              <a:cxnLst/>
              <a:rect l="l" t="t" r="r" b="b"/>
              <a:pathLst>
                <a:path w="1302" h="1219" extrusionOk="0">
                  <a:moveTo>
                    <a:pt x="649" y="0"/>
                  </a:moveTo>
                  <a:cubicBezTo>
                    <a:pt x="435" y="0"/>
                    <a:pt x="236" y="113"/>
                    <a:pt x="126" y="301"/>
                  </a:cubicBezTo>
                  <a:cubicBezTo>
                    <a:pt x="1" y="514"/>
                    <a:pt x="18" y="780"/>
                    <a:pt x="166" y="977"/>
                  </a:cubicBezTo>
                  <a:cubicBezTo>
                    <a:pt x="283" y="1131"/>
                    <a:pt x="463" y="1218"/>
                    <a:pt x="650" y="1218"/>
                  </a:cubicBezTo>
                  <a:cubicBezTo>
                    <a:pt x="702" y="1218"/>
                    <a:pt x="754" y="1212"/>
                    <a:pt x="805" y="1198"/>
                  </a:cubicBezTo>
                  <a:cubicBezTo>
                    <a:pt x="1044" y="1136"/>
                    <a:pt x="1221" y="936"/>
                    <a:pt x="1255" y="691"/>
                  </a:cubicBezTo>
                  <a:cubicBezTo>
                    <a:pt x="1301" y="359"/>
                    <a:pt x="1067" y="51"/>
                    <a:pt x="734" y="6"/>
                  </a:cubicBezTo>
                  <a:cubicBezTo>
                    <a:pt x="706" y="2"/>
                    <a:pt x="678" y="0"/>
                    <a:pt x="64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10"/>
            <p:cNvSpPr/>
            <p:nvPr/>
          </p:nvSpPr>
          <p:spPr>
            <a:xfrm>
              <a:off x="4557675" y="4856275"/>
              <a:ext cx="32500" cy="30475"/>
            </a:xfrm>
            <a:custGeom>
              <a:avLst/>
              <a:gdLst/>
              <a:ahLst/>
              <a:cxnLst/>
              <a:rect l="l" t="t" r="r" b="b"/>
              <a:pathLst>
                <a:path w="1300" h="1219" extrusionOk="0">
                  <a:moveTo>
                    <a:pt x="649" y="1"/>
                  </a:moveTo>
                  <a:cubicBezTo>
                    <a:pt x="435" y="1"/>
                    <a:pt x="234" y="114"/>
                    <a:pt x="124" y="301"/>
                  </a:cubicBezTo>
                  <a:cubicBezTo>
                    <a:pt x="1" y="515"/>
                    <a:pt x="16" y="781"/>
                    <a:pt x="164" y="978"/>
                  </a:cubicBezTo>
                  <a:cubicBezTo>
                    <a:pt x="281" y="1132"/>
                    <a:pt x="461" y="1219"/>
                    <a:pt x="649" y="1219"/>
                  </a:cubicBezTo>
                  <a:cubicBezTo>
                    <a:pt x="701" y="1219"/>
                    <a:pt x="753" y="1212"/>
                    <a:pt x="805" y="1199"/>
                  </a:cubicBezTo>
                  <a:cubicBezTo>
                    <a:pt x="1042" y="1137"/>
                    <a:pt x="1220" y="937"/>
                    <a:pt x="1254" y="692"/>
                  </a:cubicBezTo>
                  <a:cubicBezTo>
                    <a:pt x="1299" y="360"/>
                    <a:pt x="1066" y="52"/>
                    <a:pt x="734" y="7"/>
                  </a:cubicBezTo>
                  <a:cubicBezTo>
                    <a:pt x="706" y="3"/>
                    <a:pt x="677" y="1"/>
                    <a:pt x="64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10"/>
            <p:cNvSpPr/>
            <p:nvPr/>
          </p:nvSpPr>
          <p:spPr>
            <a:xfrm>
              <a:off x="3533950" y="4726050"/>
              <a:ext cx="18100" cy="15250"/>
            </a:xfrm>
            <a:custGeom>
              <a:avLst/>
              <a:gdLst/>
              <a:ahLst/>
              <a:cxnLst/>
              <a:rect l="l" t="t" r="r" b="b"/>
              <a:pathLst>
                <a:path w="724" h="610" extrusionOk="0">
                  <a:moveTo>
                    <a:pt x="395" y="0"/>
                  </a:moveTo>
                  <a:cubicBezTo>
                    <a:pt x="153" y="0"/>
                    <a:pt x="1" y="285"/>
                    <a:pt x="155" y="489"/>
                  </a:cubicBezTo>
                  <a:cubicBezTo>
                    <a:pt x="218" y="572"/>
                    <a:pt x="308" y="610"/>
                    <a:pt x="396" y="610"/>
                  </a:cubicBezTo>
                  <a:cubicBezTo>
                    <a:pt x="538" y="610"/>
                    <a:pt x="678" y="512"/>
                    <a:pt x="701" y="346"/>
                  </a:cubicBezTo>
                  <a:cubicBezTo>
                    <a:pt x="724" y="179"/>
                    <a:pt x="606" y="26"/>
                    <a:pt x="440" y="3"/>
                  </a:cubicBezTo>
                  <a:cubicBezTo>
                    <a:pt x="424" y="1"/>
                    <a:pt x="410" y="0"/>
                    <a:pt x="39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10"/>
            <p:cNvSpPr/>
            <p:nvPr/>
          </p:nvSpPr>
          <p:spPr>
            <a:xfrm>
              <a:off x="4200150" y="5317900"/>
              <a:ext cx="27100" cy="22900"/>
            </a:xfrm>
            <a:custGeom>
              <a:avLst/>
              <a:gdLst/>
              <a:ahLst/>
              <a:cxnLst/>
              <a:rect l="l" t="t" r="r" b="b"/>
              <a:pathLst>
                <a:path w="1084" h="916" extrusionOk="0">
                  <a:moveTo>
                    <a:pt x="593" y="1"/>
                  </a:moveTo>
                  <a:cubicBezTo>
                    <a:pt x="227" y="1"/>
                    <a:pt x="0" y="428"/>
                    <a:pt x="233" y="734"/>
                  </a:cubicBezTo>
                  <a:cubicBezTo>
                    <a:pt x="328" y="859"/>
                    <a:pt x="462" y="916"/>
                    <a:pt x="595" y="916"/>
                  </a:cubicBezTo>
                  <a:cubicBezTo>
                    <a:pt x="808" y="916"/>
                    <a:pt x="1016" y="769"/>
                    <a:pt x="1051" y="521"/>
                  </a:cubicBezTo>
                  <a:cubicBezTo>
                    <a:pt x="1084" y="270"/>
                    <a:pt x="909" y="40"/>
                    <a:pt x="660" y="5"/>
                  </a:cubicBezTo>
                  <a:cubicBezTo>
                    <a:pt x="637" y="2"/>
                    <a:pt x="615" y="1"/>
                    <a:pt x="59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10"/>
            <p:cNvSpPr/>
            <p:nvPr/>
          </p:nvSpPr>
          <p:spPr>
            <a:xfrm>
              <a:off x="4392875" y="5255675"/>
              <a:ext cx="18100" cy="15275"/>
            </a:xfrm>
            <a:custGeom>
              <a:avLst/>
              <a:gdLst/>
              <a:ahLst/>
              <a:cxnLst/>
              <a:rect l="l" t="t" r="r" b="b"/>
              <a:pathLst>
                <a:path w="724" h="611" extrusionOk="0">
                  <a:moveTo>
                    <a:pt x="397" y="1"/>
                  </a:moveTo>
                  <a:cubicBezTo>
                    <a:pt x="153" y="1"/>
                    <a:pt x="0" y="285"/>
                    <a:pt x="157" y="489"/>
                  </a:cubicBezTo>
                  <a:cubicBezTo>
                    <a:pt x="219" y="572"/>
                    <a:pt x="309" y="610"/>
                    <a:pt x="397" y="610"/>
                  </a:cubicBezTo>
                  <a:cubicBezTo>
                    <a:pt x="539" y="610"/>
                    <a:pt x="678" y="513"/>
                    <a:pt x="701" y="348"/>
                  </a:cubicBezTo>
                  <a:cubicBezTo>
                    <a:pt x="723" y="181"/>
                    <a:pt x="607" y="26"/>
                    <a:pt x="441" y="4"/>
                  </a:cubicBezTo>
                  <a:cubicBezTo>
                    <a:pt x="426" y="2"/>
                    <a:pt x="411" y="1"/>
                    <a:pt x="39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10"/>
            <p:cNvSpPr/>
            <p:nvPr/>
          </p:nvSpPr>
          <p:spPr>
            <a:xfrm>
              <a:off x="3776800" y="4534700"/>
              <a:ext cx="34975" cy="32775"/>
            </a:xfrm>
            <a:custGeom>
              <a:avLst/>
              <a:gdLst/>
              <a:ahLst/>
              <a:cxnLst/>
              <a:rect l="l" t="t" r="r" b="b"/>
              <a:pathLst>
                <a:path w="1399" h="1311" extrusionOk="0">
                  <a:moveTo>
                    <a:pt x="698" y="0"/>
                  </a:moveTo>
                  <a:cubicBezTo>
                    <a:pt x="468" y="0"/>
                    <a:pt x="253" y="122"/>
                    <a:pt x="135" y="324"/>
                  </a:cubicBezTo>
                  <a:cubicBezTo>
                    <a:pt x="1" y="552"/>
                    <a:pt x="17" y="839"/>
                    <a:pt x="178" y="1051"/>
                  </a:cubicBezTo>
                  <a:cubicBezTo>
                    <a:pt x="303" y="1217"/>
                    <a:pt x="498" y="1310"/>
                    <a:pt x="700" y="1310"/>
                  </a:cubicBezTo>
                  <a:cubicBezTo>
                    <a:pt x="755" y="1310"/>
                    <a:pt x="811" y="1303"/>
                    <a:pt x="867" y="1289"/>
                  </a:cubicBezTo>
                  <a:cubicBezTo>
                    <a:pt x="1122" y="1223"/>
                    <a:pt x="1313" y="1006"/>
                    <a:pt x="1349" y="745"/>
                  </a:cubicBezTo>
                  <a:cubicBezTo>
                    <a:pt x="1399" y="385"/>
                    <a:pt x="1148" y="55"/>
                    <a:pt x="790" y="7"/>
                  </a:cubicBezTo>
                  <a:cubicBezTo>
                    <a:pt x="759" y="2"/>
                    <a:pt x="728" y="0"/>
                    <a:pt x="69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10"/>
            <p:cNvSpPr/>
            <p:nvPr/>
          </p:nvSpPr>
          <p:spPr>
            <a:xfrm>
              <a:off x="3947800" y="4523550"/>
              <a:ext cx="8450" cy="7100"/>
            </a:xfrm>
            <a:custGeom>
              <a:avLst/>
              <a:gdLst/>
              <a:ahLst/>
              <a:cxnLst/>
              <a:rect l="l" t="t" r="r" b="b"/>
              <a:pathLst>
                <a:path w="338" h="284" extrusionOk="0">
                  <a:moveTo>
                    <a:pt x="186" y="0"/>
                  </a:moveTo>
                  <a:cubicBezTo>
                    <a:pt x="72" y="0"/>
                    <a:pt x="1" y="132"/>
                    <a:pt x="73" y="227"/>
                  </a:cubicBezTo>
                  <a:cubicBezTo>
                    <a:pt x="103" y="266"/>
                    <a:pt x="144" y="283"/>
                    <a:pt x="185" y="283"/>
                  </a:cubicBezTo>
                  <a:cubicBezTo>
                    <a:pt x="251" y="283"/>
                    <a:pt x="316" y="238"/>
                    <a:pt x="326" y="161"/>
                  </a:cubicBezTo>
                  <a:cubicBezTo>
                    <a:pt x="338" y="84"/>
                    <a:pt x="282" y="12"/>
                    <a:pt x="206" y="2"/>
                  </a:cubicBezTo>
                  <a:cubicBezTo>
                    <a:pt x="199" y="1"/>
                    <a:pt x="192" y="0"/>
                    <a:pt x="18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10"/>
            <p:cNvSpPr/>
            <p:nvPr/>
          </p:nvSpPr>
          <p:spPr>
            <a:xfrm>
              <a:off x="4555000" y="4583375"/>
              <a:ext cx="25200" cy="21300"/>
            </a:xfrm>
            <a:custGeom>
              <a:avLst/>
              <a:gdLst/>
              <a:ahLst/>
              <a:cxnLst/>
              <a:rect l="l" t="t" r="r" b="b"/>
              <a:pathLst>
                <a:path w="1008" h="852" extrusionOk="0">
                  <a:moveTo>
                    <a:pt x="552" y="0"/>
                  </a:moveTo>
                  <a:cubicBezTo>
                    <a:pt x="212" y="0"/>
                    <a:pt x="0" y="397"/>
                    <a:pt x="216" y="683"/>
                  </a:cubicBezTo>
                  <a:cubicBezTo>
                    <a:pt x="304" y="798"/>
                    <a:pt x="429" y="851"/>
                    <a:pt x="552" y="851"/>
                  </a:cubicBezTo>
                  <a:cubicBezTo>
                    <a:pt x="750" y="851"/>
                    <a:pt x="944" y="715"/>
                    <a:pt x="976" y="484"/>
                  </a:cubicBezTo>
                  <a:cubicBezTo>
                    <a:pt x="1008" y="251"/>
                    <a:pt x="846" y="36"/>
                    <a:pt x="613" y="5"/>
                  </a:cubicBezTo>
                  <a:cubicBezTo>
                    <a:pt x="592" y="2"/>
                    <a:pt x="572" y="0"/>
                    <a:pt x="55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9" name="Google Shape;6859;p10"/>
            <p:cNvSpPr/>
            <p:nvPr/>
          </p:nvSpPr>
          <p:spPr>
            <a:xfrm>
              <a:off x="4324100" y="4801225"/>
              <a:ext cx="25275" cy="21350"/>
            </a:xfrm>
            <a:custGeom>
              <a:avLst/>
              <a:gdLst/>
              <a:ahLst/>
              <a:cxnLst/>
              <a:rect l="l" t="t" r="r" b="b"/>
              <a:pathLst>
                <a:path w="1011" h="854" extrusionOk="0">
                  <a:moveTo>
                    <a:pt x="551" y="1"/>
                  </a:moveTo>
                  <a:cubicBezTo>
                    <a:pt x="211" y="1"/>
                    <a:pt x="0" y="398"/>
                    <a:pt x="216" y="685"/>
                  </a:cubicBezTo>
                  <a:cubicBezTo>
                    <a:pt x="304" y="801"/>
                    <a:pt x="429" y="854"/>
                    <a:pt x="553" y="854"/>
                  </a:cubicBezTo>
                  <a:cubicBezTo>
                    <a:pt x="752" y="854"/>
                    <a:pt x="946" y="717"/>
                    <a:pt x="978" y="485"/>
                  </a:cubicBezTo>
                  <a:cubicBezTo>
                    <a:pt x="1011" y="252"/>
                    <a:pt x="847" y="37"/>
                    <a:pt x="614" y="5"/>
                  </a:cubicBezTo>
                  <a:cubicBezTo>
                    <a:pt x="593" y="2"/>
                    <a:pt x="572" y="1"/>
                    <a:pt x="55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0" name="Google Shape;6860;p10"/>
            <p:cNvSpPr/>
            <p:nvPr/>
          </p:nvSpPr>
          <p:spPr>
            <a:xfrm>
              <a:off x="4417875" y="4782325"/>
              <a:ext cx="16875" cy="14275"/>
            </a:xfrm>
            <a:custGeom>
              <a:avLst/>
              <a:gdLst/>
              <a:ahLst/>
              <a:cxnLst/>
              <a:rect l="l" t="t" r="r" b="b"/>
              <a:pathLst>
                <a:path w="675" h="571" extrusionOk="0">
                  <a:moveTo>
                    <a:pt x="370" y="1"/>
                  </a:moveTo>
                  <a:cubicBezTo>
                    <a:pt x="143" y="1"/>
                    <a:pt x="1" y="268"/>
                    <a:pt x="147" y="458"/>
                  </a:cubicBezTo>
                  <a:cubicBezTo>
                    <a:pt x="206" y="535"/>
                    <a:pt x="289" y="570"/>
                    <a:pt x="371" y="570"/>
                  </a:cubicBezTo>
                  <a:cubicBezTo>
                    <a:pt x="504" y="570"/>
                    <a:pt x="634" y="479"/>
                    <a:pt x="655" y="324"/>
                  </a:cubicBezTo>
                  <a:cubicBezTo>
                    <a:pt x="675" y="168"/>
                    <a:pt x="566" y="25"/>
                    <a:pt x="412" y="4"/>
                  </a:cubicBezTo>
                  <a:cubicBezTo>
                    <a:pt x="398" y="2"/>
                    <a:pt x="384" y="1"/>
                    <a:pt x="3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1" name="Google Shape;6861;p10"/>
            <p:cNvSpPr/>
            <p:nvPr/>
          </p:nvSpPr>
          <p:spPr>
            <a:xfrm>
              <a:off x="4053825" y="4879750"/>
              <a:ext cx="6550" cy="5525"/>
            </a:xfrm>
            <a:custGeom>
              <a:avLst/>
              <a:gdLst/>
              <a:ahLst/>
              <a:cxnLst/>
              <a:rect l="l" t="t" r="r" b="b"/>
              <a:pathLst>
                <a:path w="262" h="221" extrusionOk="0">
                  <a:moveTo>
                    <a:pt x="144" y="0"/>
                  </a:moveTo>
                  <a:cubicBezTo>
                    <a:pt x="56" y="0"/>
                    <a:pt x="1" y="103"/>
                    <a:pt x="57" y="177"/>
                  </a:cubicBezTo>
                  <a:cubicBezTo>
                    <a:pt x="80" y="207"/>
                    <a:pt x="112" y="221"/>
                    <a:pt x="145" y="221"/>
                  </a:cubicBezTo>
                  <a:cubicBezTo>
                    <a:pt x="196" y="221"/>
                    <a:pt x="246" y="186"/>
                    <a:pt x="254" y="126"/>
                  </a:cubicBezTo>
                  <a:cubicBezTo>
                    <a:pt x="262" y="66"/>
                    <a:pt x="220" y="10"/>
                    <a:pt x="160" y="1"/>
                  </a:cubicBezTo>
                  <a:cubicBezTo>
                    <a:pt x="154" y="0"/>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10"/>
            <p:cNvSpPr/>
            <p:nvPr/>
          </p:nvSpPr>
          <p:spPr>
            <a:xfrm>
              <a:off x="4101650" y="4858775"/>
              <a:ext cx="6575" cy="5525"/>
            </a:xfrm>
            <a:custGeom>
              <a:avLst/>
              <a:gdLst/>
              <a:ahLst/>
              <a:cxnLst/>
              <a:rect l="l" t="t" r="r" b="b"/>
              <a:pathLst>
                <a:path w="263" h="221" extrusionOk="0">
                  <a:moveTo>
                    <a:pt x="144" y="0"/>
                  </a:moveTo>
                  <a:cubicBezTo>
                    <a:pt x="55" y="0"/>
                    <a:pt x="1" y="104"/>
                    <a:pt x="56" y="177"/>
                  </a:cubicBezTo>
                  <a:cubicBezTo>
                    <a:pt x="79" y="207"/>
                    <a:pt x="112" y="221"/>
                    <a:pt x="144" y="221"/>
                  </a:cubicBezTo>
                  <a:cubicBezTo>
                    <a:pt x="196" y="221"/>
                    <a:pt x="246" y="186"/>
                    <a:pt x="255" y="126"/>
                  </a:cubicBezTo>
                  <a:cubicBezTo>
                    <a:pt x="262" y="66"/>
                    <a:pt x="220" y="10"/>
                    <a:pt x="160" y="1"/>
                  </a:cubicBezTo>
                  <a:cubicBezTo>
                    <a:pt x="154" y="1"/>
                    <a:pt x="149" y="0"/>
                    <a:pt x="1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10"/>
            <p:cNvSpPr/>
            <p:nvPr/>
          </p:nvSpPr>
          <p:spPr>
            <a:xfrm>
              <a:off x="4640400" y="4929600"/>
              <a:ext cx="6550" cy="5550"/>
            </a:xfrm>
            <a:custGeom>
              <a:avLst/>
              <a:gdLst/>
              <a:ahLst/>
              <a:cxnLst/>
              <a:rect l="l" t="t" r="r" b="b"/>
              <a:pathLst>
                <a:path w="262" h="222" extrusionOk="0">
                  <a:moveTo>
                    <a:pt x="144" y="1"/>
                  </a:moveTo>
                  <a:cubicBezTo>
                    <a:pt x="56" y="1"/>
                    <a:pt x="0" y="104"/>
                    <a:pt x="57" y="178"/>
                  </a:cubicBezTo>
                  <a:cubicBezTo>
                    <a:pt x="80" y="208"/>
                    <a:pt x="112" y="222"/>
                    <a:pt x="144" y="222"/>
                  </a:cubicBezTo>
                  <a:cubicBezTo>
                    <a:pt x="195" y="222"/>
                    <a:pt x="246" y="186"/>
                    <a:pt x="254" y="126"/>
                  </a:cubicBezTo>
                  <a:cubicBezTo>
                    <a:pt x="261" y="66"/>
                    <a:pt x="221" y="11"/>
                    <a:pt x="161" y="2"/>
                  </a:cubicBezTo>
                  <a:cubicBezTo>
                    <a:pt x="155" y="1"/>
                    <a:pt x="150" y="1"/>
                    <a:pt x="14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10"/>
            <p:cNvSpPr/>
            <p:nvPr/>
          </p:nvSpPr>
          <p:spPr>
            <a:xfrm>
              <a:off x="3728800" y="4833675"/>
              <a:ext cx="6575" cy="5525"/>
            </a:xfrm>
            <a:custGeom>
              <a:avLst/>
              <a:gdLst/>
              <a:ahLst/>
              <a:cxnLst/>
              <a:rect l="l" t="t" r="r" b="b"/>
              <a:pathLst>
                <a:path w="263" h="221" extrusionOk="0">
                  <a:moveTo>
                    <a:pt x="145" y="0"/>
                  </a:moveTo>
                  <a:cubicBezTo>
                    <a:pt x="56" y="0"/>
                    <a:pt x="0" y="104"/>
                    <a:pt x="57" y="177"/>
                  </a:cubicBezTo>
                  <a:cubicBezTo>
                    <a:pt x="79" y="207"/>
                    <a:pt x="112" y="221"/>
                    <a:pt x="144" y="221"/>
                  </a:cubicBezTo>
                  <a:cubicBezTo>
                    <a:pt x="195" y="221"/>
                    <a:pt x="246" y="186"/>
                    <a:pt x="254" y="126"/>
                  </a:cubicBezTo>
                  <a:cubicBezTo>
                    <a:pt x="263" y="66"/>
                    <a:pt x="221" y="9"/>
                    <a:pt x="161" y="1"/>
                  </a:cubicBezTo>
                  <a:cubicBezTo>
                    <a:pt x="155" y="1"/>
                    <a:pt x="150" y="0"/>
                    <a:pt x="14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10"/>
            <p:cNvSpPr/>
            <p:nvPr/>
          </p:nvSpPr>
          <p:spPr>
            <a:xfrm>
              <a:off x="3575325" y="5038525"/>
              <a:ext cx="29450" cy="24850"/>
            </a:xfrm>
            <a:custGeom>
              <a:avLst/>
              <a:gdLst/>
              <a:ahLst/>
              <a:cxnLst/>
              <a:rect l="l" t="t" r="r" b="b"/>
              <a:pathLst>
                <a:path w="1178" h="994" extrusionOk="0">
                  <a:moveTo>
                    <a:pt x="644" y="0"/>
                  </a:moveTo>
                  <a:cubicBezTo>
                    <a:pt x="246" y="0"/>
                    <a:pt x="0" y="465"/>
                    <a:pt x="253" y="797"/>
                  </a:cubicBezTo>
                  <a:cubicBezTo>
                    <a:pt x="347" y="923"/>
                    <a:pt x="494" y="994"/>
                    <a:pt x="647" y="994"/>
                  </a:cubicBezTo>
                  <a:cubicBezTo>
                    <a:pt x="689" y="994"/>
                    <a:pt x="731" y="989"/>
                    <a:pt x="773" y="978"/>
                  </a:cubicBezTo>
                  <a:cubicBezTo>
                    <a:pt x="968" y="926"/>
                    <a:pt x="1113" y="764"/>
                    <a:pt x="1140" y="566"/>
                  </a:cubicBezTo>
                  <a:cubicBezTo>
                    <a:pt x="1177" y="294"/>
                    <a:pt x="988" y="43"/>
                    <a:pt x="716" y="5"/>
                  </a:cubicBezTo>
                  <a:cubicBezTo>
                    <a:pt x="692" y="2"/>
                    <a:pt x="668" y="0"/>
                    <a:pt x="64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10"/>
            <p:cNvSpPr/>
            <p:nvPr/>
          </p:nvSpPr>
          <p:spPr>
            <a:xfrm>
              <a:off x="3884400" y="4784725"/>
              <a:ext cx="15100" cy="13000"/>
            </a:xfrm>
            <a:custGeom>
              <a:avLst/>
              <a:gdLst/>
              <a:ahLst/>
              <a:cxnLst/>
              <a:rect l="l" t="t" r="r" b="b"/>
              <a:pathLst>
                <a:path w="604" h="520" extrusionOk="0">
                  <a:moveTo>
                    <a:pt x="294" y="1"/>
                  </a:moveTo>
                  <a:cubicBezTo>
                    <a:pt x="200" y="1"/>
                    <a:pt x="106" y="50"/>
                    <a:pt x="60" y="151"/>
                  </a:cubicBezTo>
                  <a:cubicBezTo>
                    <a:pt x="0" y="281"/>
                    <a:pt x="56" y="434"/>
                    <a:pt x="186" y="495"/>
                  </a:cubicBezTo>
                  <a:cubicBezTo>
                    <a:pt x="223" y="512"/>
                    <a:pt x="260" y="520"/>
                    <a:pt x="295" y="520"/>
                  </a:cubicBezTo>
                  <a:cubicBezTo>
                    <a:pt x="464" y="520"/>
                    <a:pt x="604" y="349"/>
                    <a:pt x="538" y="171"/>
                  </a:cubicBezTo>
                  <a:cubicBezTo>
                    <a:pt x="497" y="58"/>
                    <a:pt x="395" y="1"/>
                    <a:pt x="29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10"/>
            <p:cNvSpPr/>
            <p:nvPr/>
          </p:nvSpPr>
          <p:spPr>
            <a:xfrm>
              <a:off x="3627025" y="4655100"/>
              <a:ext cx="30225" cy="25975"/>
            </a:xfrm>
            <a:custGeom>
              <a:avLst/>
              <a:gdLst/>
              <a:ahLst/>
              <a:cxnLst/>
              <a:rect l="l" t="t" r="r" b="b"/>
              <a:pathLst>
                <a:path w="1209" h="1039" extrusionOk="0">
                  <a:moveTo>
                    <a:pt x="591" y="1"/>
                  </a:moveTo>
                  <a:cubicBezTo>
                    <a:pt x="403" y="1"/>
                    <a:pt x="215" y="99"/>
                    <a:pt x="121" y="301"/>
                  </a:cubicBezTo>
                  <a:cubicBezTo>
                    <a:pt x="1" y="560"/>
                    <a:pt x="113" y="868"/>
                    <a:pt x="373" y="988"/>
                  </a:cubicBezTo>
                  <a:cubicBezTo>
                    <a:pt x="448" y="1022"/>
                    <a:pt x="522" y="1038"/>
                    <a:pt x="594" y="1038"/>
                  </a:cubicBezTo>
                  <a:cubicBezTo>
                    <a:pt x="931" y="1038"/>
                    <a:pt x="1208" y="698"/>
                    <a:pt x="1078" y="340"/>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10"/>
            <p:cNvSpPr/>
            <p:nvPr/>
          </p:nvSpPr>
          <p:spPr>
            <a:xfrm>
              <a:off x="3457825" y="4392925"/>
              <a:ext cx="35950" cy="32425"/>
            </a:xfrm>
            <a:custGeom>
              <a:avLst/>
              <a:gdLst/>
              <a:ahLst/>
              <a:cxnLst/>
              <a:rect l="l" t="t" r="r" b="b"/>
              <a:pathLst>
                <a:path w="1438" h="1297" extrusionOk="0">
                  <a:moveTo>
                    <a:pt x="739" y="0"/>
                  </a:moveTo>
                  <a:cubicBezTo>
                    <a:pt x="488" y="0"/>
                    <a:pt x="258" y="145"/>
                    <a:pt x="151" y="375"/>
                  </a:cubicBezTo>
                  <a:cubicBezTo>
                    <a:pt x="0" y="700"/>
                    <a:pt x="142" y="1086"/>
                    <a:pt x="466" y="1236"/>
                  </a:cubicBezTo>
                  <a:cubicBezTo>
                    <a:pt x="553" y="1276"/>
                    <a:pt x="646" y="1296"/>
                    <a:pt x="738" y="1296"/>
                  </a:cubicBezTo>
                  <a:cubicBezTo>
                    <a:pt x="898" y="1296"/>
                    <a:pt x="1055" y="1237"/>
                    <a:pt x="1177" y="1125"/>
                  </a:cubicBezTo>
                  <a:cubicBezTo>
                    <a:pt x="1370" y="948"/>
                    <a:pt x="1437" y="671"/>
                    <a:pt x="1347" y="426"/>
                  </a:cubicBezTo>
                  <a:cubicBezTo>
                    <a:pt x="1257" y="180"/>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10"/>
            <p:cNvSpPr/>
            <p:nvPr/>
          </p:nvSpPr>
          <p:spPr>
            <a:xfrm>
              <a:off x="3156100" y="5174450"/>
              <a:ext cx="35500" cy="30525"/>
            </a:xfrm>
            <a:custGeom>
              <a:avLst/>
              <a:gdLst/>
              <a:ahLst/>
              <a:cxnLst/>
              <a:rect l="l" t="t" r="r" b="b"/>
              <a:pathLst>
                <a:path w="1420" h="1221" extrusionOk="0">
                  <a:moveTo>
                    <a:pt x="692" y="1"/>
                  </a:moveTo>
                  <a:cubicBezTo>
                    <a:pt x="456" y="1"/>
                    <a:pt x="240" y="139"/>
                    <a:pt x="141" y="355"/>
                  </a:cubicBezTo>
                  <a:cubicBezTo>
                    <a:pt x="0" y="660"/>
                    <a:pt x="132" y="1021"/>
                    <a:pt x="437" y="1162"/>
                  </a:cubicBezTo>
                  <a:cubicBezTo>
                    <a:pt x="524" y="1203"/>
                    <a:pt x="612" y="1221"/>
                    <a:pt x="697" y="1221"/>
                  </a:cubicBezTo>
                  <a:cubicBezTo>
                    <a:pt x="1092" y="1221"/>
                    <a:pt x="1419" y="821"/>
                    <a:pt x="1266" y="400"/>
                  </a:cubicBezTo>
                  <a:cubicBezTo>
                    <a:pt x="1180" y="168"/>
                    <a:pt x="965" y="12"/>
                    <a:pt x="718" y="2"/>
                  </a:cubicBezTo>
                  <a:cubicBezTo>
                    <a:pt x="710" y="1"/>
                    <a:pt x="701" y="1"/>
                    <a:pt x="69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10"/>
            <p:cNvSpPr/>
            <p:nvPr/>
          </p:nvSpPr>
          <p:spPr>
            <a:xfrm>
              <a:off x="2894850" y="4773875"/>
              <a:ext cx="26625" cy="22900"/>
            </a:xfrm>
            <a:custGeom>
              <a:avLst/>
              <a:gdLst/>
              <a:ahLst/>
              <a:cxnLst/>
              <a:rect l="l" t="t" r="r" b="b"/>
              <a:pathLst>
                <a:path w="1065" h="916" extrusionOk="0">
                  <a:moveTo>
                    <a:pt x="520" y="0"/>
                  </a:moveTo>
                  <a:cubicBezTo>
                    <a:pt x="354" y="0"/>
                    <a:pt x="188" y="87"/>
                    <a:pt x="106" y="265"/>
                  </a:cubicBezTo>
                  <a:cubicBezTo>
                    <a:pt x="1" y="494"/>
                    <a:pt x="100" y="766"/>
                    <a:pt x="328" y="872"/>
                  </a:cubicBezTo>
                  <a:cubicBezTo>
                    <a:pt x="393" y="902"/>
                    <a:pt x="459" y="916"/>
                    <a:pt x="522" y="916"/>
                  </a:cubicBezTo>
                  <a:cubicBezTo>
                    <a:pt x="819" y="916"/>
                    <a:pt x="1065" y="616"/>
                    <a:pt x="949" y="300"/>
                  </a:cubicBezTo>
                  <a:cubicBezTo>
                    <a:pt x="877" y="102"/>
                    <a:pt x="699" y="0"/>
                    <a:pt x="52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10"/>
            <p:cNvSpPr/>
            <p:nvPr/>
          </p:nvSpPr>
          <p:spPr>
            <a:xfrm>
              <a:off x="3721050" y="4680975"/>
              <a:ext cx="35500" cy="30525"/>
            </a:xfrm>
            <a:custGeom>
              <a:avLst/>
              <a:gdLst/>
              <a:ahLst/>
              <a:cxnLst/>
              <a:rect l="l" t="t" r="r" b="b"/>
              <a:pathLst>
                <a:path w="1420" h="1221" extrusionOk="0">
                  <a:moveTo>
                    <a:pt x="693" y="0"/>
                  </a:moveTo>
                  <a:cubicBezTo>
                    <a:pt x="456" y="0"/>
                    <a:pt x="240" y="138"/>
                    <a:pt x="142" y="354"/>
                  </a:cubicBezTo>
                  <a:cubicBezTo>
                    <a:pt x="0" y="659"/>
                    <a:pt x="133" y="1020"/>
                    <a:pt x="438" y="1161"/>
                  </a:cubicBezTo>
                  <a:cubicBezTo>
                    <a:pt x="525" y="1202"/>
                    <a:pt x="612" y="1220"/>
                    <a:pt x="697" y="1220"/>
                  </a:cubicBezTo>
                  <a:cubicBezTo>
                    <a:pt x="1092" y="1220"/>
                    <a:pt x="1419" y="820"/>
                    <a:pt x="1266" y="399"/>
                  </a:cubicBezTo>
                  <a:cubicBezTo>
                    <a:pt x="1182" y="168"/>
                    <a:pt x="965" y="12"/>
                    <a:pt x="719" y="1"/>
                  </a:cubicBezTo>
                  <a:cubicBezTo>
                    <a:pt x="710" y="1"/>
                    <a:pt x="701" y="0"/>
                    <a:pt x="6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2" name="Google Shape;6872;p10"/>
            <p:cNvSpPr/>
            <p:nvPr/>
          </p:nvSpPr>
          <p:spPr>
            <a:xfrm>
              <a:off x="2742875" y="4906575"/>
              <a:ext cx="17750" cy="15275"/>
            </a:xfrm>
            <a:custGeom>
              <a:avLst/>
              <a:gdLst/>
              <a:ahLst/>
              <a:cxnLst/>
              <a:rect l="l" t="t" r="r" b="b"/>
              <a:pathLst>
                <a:path w="710" h="611" extrusionOk="0">
                  <a:moveTo>
                    <a:pt x="346" y="1"/>
                  </a:moveTo>
                  <a:cubicBezTo>
                    <a:pt x="236" y="1"/>
                    <a:pt x="126" y="59"/>
                    <a:pt x="71" y="177"/>
                  </a:cubicBezTo>
                  <a:cubicBezTo>
                    <a:pt x="0" y="331"/>
                    <a:pt x="66" y="511"/>
                    <a:pt x="218" y="582"/>
                  </a:cubicBezTo>
                  <a:cubicBezTo>
                    <a:pt x="261" y="602"/>
                    <a:pt x="305" y="611"/>
                    <a:pt x="347" y="611"/>
                  </a:cubicBezTo>
                  <a:cubicBezTo>
                    <a:pt x="545" y="611"/>
                    <a:pt x="710" y="411"/>
                    <a:pt x="633" y="201"/>
                  </a:cubicBezTo>
                  <a:cubicBezTo>
                    <a:pt x="584" y="69"/>
                    <a:pt x="465" y="1"/>
                    <a:pt x="3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3" name="Google Shape;6873;p10"/>
            <p:cNvSpPr/>
            <p:nvPr/>
          </p:nvSpPr>
          <p:spPr>
            <a:xfrm>
              <a:off x="2761150" y="5204475"/>
              <a:ext cx="24850" cy="21375"/>
            </a:xfrm>
            <a:custGeom>
              <a:avLst/>
              <a:gdLst/>
              <a:ahLst/>
              <a:cxnLst/>
              <a:rect l="l" t="t" r="r" b="b"/>
              <a:pathLst>
                <a:path w="994" h="855" extrusionOk="0">
                  <a:moveTo>
                    <a:pt x="485" y="1"/>
                  </a:moveTo>
                  <a:cubicBezTo>
                    <a:pt x="331" y="1"/>
                    <a:pt x="177" y="82"/>
                    <a:pt x="100" y="248"/>
                  </a:cubicBezTo>
                  <a:cubicBezTo>
                    <a:pt x="1" y="461"/>
                    <a:pt x="93" y="714"/>
                    <a:pt x="306" y="813"/>
                  </a:cubicBezTo>
                  <a:cubicBezTo>
                    <a:pt x="367" y="842"/>
                    <a:pt x="428" y="854"/>
                    <a:pt x="488" y="854"/>
                  </a:cubicBezTo>
                  <a:cubicBezTo>
                    <a:pt x="764" y="854"/>
                    <a:pt x="994" y="574"/>
                    <a:pt x="886" y="281"/>
                  </a:cubicBezTo>
                  <a:cubicBezTo>
                    <a:pt x="819" y="96"/>
                    <a:pt x="652" y="1"/>
                    <a:pt x="48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10"/>
            <p:cNvSpPr/>
            <p:nvPr/>
          </p:nvSpPr>
          <p:spPr>
            <a:xfrm>
              <a:off x="2924325" y="5255950"/>
              <a:ext cx="6450" cy="5550"/>
            </a:xfrm>
            <a:custGeom>
              <a:avLst/>
              <a:gdLst/>
              <a:ahLst/>
              <a:cxnLst/>
              <a:rect l="l" t="t" r="r" b="b"/>
              <a:pathLst>
                <a:path w="258" h="222" extrusionOk="0">
                  <a:moveTo>
                    <a:pt x="126" y="0"/>
                  </a:moveTo>
                  <a:cubicBezTo>
                    <a:pt x="86" y="0"/>
                    <a:pt x="46" y="22"/>
                    <a:pt x="26" y="65"/>
                  </a:cubicBezTo>
                  <a:cubicBezTo>
                    <a:pt x="0" y="120"/>
                    <a:pt x="24" y="185"/>
                    <a:pt x="80" y="211"/>
                  </a:cubicBezTo>
                  <a:cubicBezTo>
                    <a:pt x="96" y="218"/>
                    <a:pt x="112" y="221"/>
                    <a:pt x="127" y="221"/>
                  </a:cubicBezTo>
                  <a:cubicBezTo>
                    <a:pt x="198" y="221"/>
                    <a:pt x="257" y="149"/>
                    <a:pt x="230" y="74"/>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10"/>
            <p:cNvSpPr/>
            <p:nvPr/>
          </p:nvSpPr>
          <p:spPr>
            <a:xfrm>
              <a:off x="2906725" y="5139825"/>
              <a:ext cx="6450" cy="5575"/>
            </a:xfrm>
            <a:custGeom>
              <a:avLst/>
              <a:gdLst/>
              <a:ahLst/>
              <a:cxnLst/>
              <a:rect l="l" t="t" r="r" b="b"/>
              <a:pathLst>
                <a:path w="258" h="223" extrusionOk="0">
                  <a:moveTo>
                    <a:pt x="127" y="1"/>
                  </a:moveTo>
                  <a:cubicBezTo>
                    <a:pt x="87" y="1"/>
                    <a:pt x="47" y="22"/>
                    <a:pt x="26" y="65"/>
                  </a:cubicBezTo>
                  <a:cubicBezTo>
                    <a:pt x="1" y="119"/>
                    <a:pt x="25" y="186"/>
                    <a:pt x="80" y="211"/>
                  </a:cubicBezTo>
                  <a:cubicBezTo>
                    <a:pt x="96" y="219"/>
                    <a:pt x="112" y="222"/>
                    <a:pt x="128" y="222"/>
                  </a:cubicBezTo>
                  <a:cubicBezTo>
                    <a:pt x="199" y="222"/>
                    <a:pt x="258" y="149"/>
                    <a:pt x="231" y="73"/>
                  </a:cubicBezTo>
                  <a:cubicBezTo>
                    <a:pt x="213" y="25"/>
                    <a:pt x="170" y="1"/>
                    <a:pt x="1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10"/>
            <p:cNvSpPr/>
            <p:nvPr/>
          </p:nvSpPr>
          <p:spPr>
            <a:xfrm>
              <a:off x="2630250" y="5139275"/>
              <a:ext cx="6450" cy="5525"/>
            </a:xfrm>
            <a:custGeom>
              <a:avLst/>
              <a:gdLst/>
              <a:ahLst/>
              <a:cxnLst/>
              <a:rect l="l" t="t" r="r" b="b"/>
              <a:pathLst>
                <a:path w="258" h="221" extrusionOk="0">
                  <a:moveTo>
                    <a:pt x="126" y="0"/>
                  </a:moveTo>
                  <a:cubicBezTo>
                    <a:pt x="86" y="0"/>
                    <a:pt x="47" y="21"/>
                    <a:pt x="27" y="63"/>
                  </a:cubicBezTo>
                  <a:cubicBezTo>
                    <a:pt x="0" y="119"/>
                    <a:pt x="24" y="185"/>
                    <a:pt x="80" y="211"/>
                  </a:cubicBezTo>
                  <a:cubicBezTo>
                    <a:pt x="96" y="218"/>
                    <a:pt x="111" y="221"/>
                    <a:pt x="127" y="221"/>
                  </a:cubicBezTo>
                  <a:cubicBezTo>
                    <a:pt x="199" y="221"/>
                    <a:pt x="258" y="148"/>
                    <a:pt x="230" y="72"/>
                  </a:cubicBezTo>
                  <a:cubicBezTo>
                    <a:pt x="212" y="25"/>
                    <a:pt x="169" y="0"/>
                    <a:pt x="12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10"/>
            <p:cNvSpPr/>
            <p:nvPr/>
          </p:nvSpPr>
          <p:spPr>
            <a:xfrm>
              <a:off x="3221500" y="5395400"/>
              <a:ext cx="6450" cy="5550"/>
            </a:xfrm>
            <a:custGeom>
              <a:avLst/>
              <a:gdLst/>
              <a:ahLst/>
              <a:cxnLst/>
              <a:rect l="l" t="t" r="r" b="b"/>
              <a:pathLst>
                <a:path w="258" h="222" extrusionOk="0">
                  <a:moveTo>
                    <a:pt x="127" y="0"/>
                  </a:moveTo>
                  <a:cubicBezTo>
                    <a:pt x="87" y="0"/>
                    <a:pt x="47" y="21"/>
                    <a:pt x="26" y="65"/>
                  </a:cubicBezTo>
                  <a:cubicBezTo>
                    <a:pt x="1" y="119"/>
                    <a:pt x="25" y="185"/>
                    <a:pt x="80" y="210"/>
                  </a:cubicBezTo>
                  <a:cubicBezTo>
                    <a:pt x="96" y="218"/>
                    <a:pt x="112" y="221"/>
                    <a:pt x="128" y="221"/>
                  </a:cubicBezTo>
                  <a:cubicBezTo>
                    <a:pt x="199" y="221"/>
                    <a:pt x="258" y="149"/>
                    <a:pt x="231" y="72"/>
                  </a:cubicBezTo>
                  <a:cubicBezTo>
                    <a:pt x="213" y="25"/>
                    <a:pt x="170" y="0"/>
                    <a:pt x="1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10"/>
            <p:cNvSpPr/>
            <p:nvPr/>
          </p:nvSpPr>
          <p:spPr>
            <a:xfrm>
              <a:off x="3408150" y="5222000"/>
              <a:ext cx="28975" cy="24875"/>
            </a:xfrm>
            <a:custGeom>
              <a:avLst/>
              <a:gdLst/>
              <a:ahLst/>
              <a:cxnLst/>
              <a:rect l="l" t="t" r="r" b="b"/>
              <a:pathLst>
                <a:path w="1159" h="995" extrusionOk="0">
                  <a:moveTo>
                    <a:pt x="566" y="0"/>
                  </a:moveTo>
                  <a:cubicBezTo>
                    <a:pt x="386" y="0"/>
                    <a:pt x="206" y="95"/>
                    <a:pt x="116" y="288"/>
                  </a:cubicBezTo>
                  <a:cubicBezTo>
                    <a:pt x="0" y="536"/>
                    <a:pt x="109" y="832"/>
                    <a:pt x="357" y="948"/>
                  </a:cubicBezTo>
                  <a:cubicBezTo>
                    <a:pt x="427" y="980"/>
                    <a:pt x="498" y="995"/>
                    <a:pt x="567" y="995"/>
                  </a:cubicBezTo>
                  <a:cubicBezTo>
                    <a:pt x="890" y="995"/>
                    <a:pt x="1158" y="669"/>
                    <a:pt x="1033" y="326"/>
                  </a:cubicBezTo>
                  <a:cubicBezTo>
                    <a:pt x="953" y="110"/>
                    <a:pt x="760" y="0"/>
                    <a:pt x="56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10"/>
            <p:cNvSpPr/>
            <p:nvPr/>
          </p:nvSpPr>
          <p:spPr>
            <a:xfrm>
              <a:off x="4145775" y="5160725"/>
              <a:ext cx="44325" cy="41575"/>
            </a:xfrm>
            <a:custGeom>
              <a:avLst/>
              <a:gdLst/>
              <a:ahLst/>
              <a:cxnLst/>
              <a:rect l="l" t="t" r="r" b="b"/>
              <a:pathLst>
                <a:path w="1773" h="1663" extrusionOk="0">
                  <a:moveTo>
                    <a:pt x="888" y="0"/>
                  </a:moveTo>
                  <a:cubicBezTo>
                    <a:pt x="596" y="0"/>
                    <a:pt x="321" y="155"/>
                    <a:pt x="170" y="412"/>
                  </a:cubicBezTo>
                  <a:cubicBezTo>
                    <a:pt x="0" y="702"/>
                    <a:pt x="21" y="1066"/>
                    <a:pt x="224" y="1334"/>
                  </a:cubicBezTo>
                  <a:cubicBezTo>
                    <a:pt x="384" y="1544"/>
                    <a:pt x="631" y="1662"/>
                    <a:pt x="888" y="1662"/>
                  </a:cubicBezTo>
                  <a:cubicBezTo>
                    <a:pt x="957" y="1662"/>
                    <a:pt x="1028" y="1654"/>
                    <a:pt x="1097" y="1636"/>
                  </a:cubicBezTo>
                  <a:cubicBezTo>
                    <a:pt x="1422" y="1550"/>
                    <a:pt x="1664" y="1278"/>
                    <a:pt x="1709" y="944"/>
                  </a:cubicBezTo>
                  <a:cubicBezTo>
                    <a:pt x="1772" y="490"/>
                    <a:pt x="1455" y="71"/>
                    <a:pt x="1000" y="8"/>
                  </a:cubicBezTo>
                  <a:cubicBezTo>
                    <a:pt x="962" y="3"/>
                    <a:pt x="925" y="0"/>
                    <a:pt x="88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10"/>
            <p:cNvSpPr/>
            <p:nvPr/>
          </p:nvSpPr>
          <p:spPr>
            <a:xfrm>
              <a:off x="3958975" y="5139200"/>
              <a:ext cx="27075" cy="22900"/>
            </a:xfrm>
            <a:custGeom>
              <a:avLst/>
              <a:gdLst/>
              <a:ahLst/>
              <a:cxnLst/>
              <a:rect l="l" t="t" r="r" b="b"/>
              <a:pathLst>
                <a:path w="1083" h="916" extrusionOk="0">
                  <a:moveTo>
                    <a:pt x="593" y="0"/>
                  </a:moveTo>
                  <a:cubicBezTo>
                    <a:pt x="228" y="0"/>
                    <a:pt x="1" y="427"/>
                    <a:pt x="232" y="734"/>
                  </a:cubicBezTo>
                  <a:cubicBezTo>
                    <a:pt x="327" y="858"/>
                    <a:pt x="461" y="915"/>
                    <a:pt x="593" y="915"/>
                  </a:cubicBezTo>
                  <a:cubicBezTo>
                    <a:pt x="806" y="915"/>
                    <a:pt x="1014" y="768"/>
                    <a:pt x="1048" y="520"/>
                  </a:cubicBezTo>
                  <a:cubicBezTo>
                    <a:pt x="1083" y="271"/>
                    <a:pt x="908" y="39"/>
                    <a:pt x="659" y="5"/>
                  </a:cubicBezTo>
                  <a:cubicBezTo>
                    <a:pt x="636" y="2"/>
                    <a:pt x="614" y="0"/>
                    <a:pt x="59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10"/>
            <p:cNvSpPr/>
            <p:nvPr/>
          </p:nvSpPr>
          <p:spPr>
            <a:xfrm>
              <a:off x="3392175" y="5137350"/>
              <a:ext cx="18100" cy="15275"/>
            </a:xfrm>
            <a:custGeom>
              <a:avLst/>
              <a:gdLst/>
              <a:ahLst/>
              <a:cxnLst/>
              <a:rect l="l" t="t" r="r" b="b"/>
              <a:pathLst>
                <a:path w="724" h="611" extrusionOk="0">
                  <a:moveTo>
                    <a:pt x="396" y="1"/>
                  </a:moveTo>
                  <a:cubicBezTo>
                    <a:pt x="152" y="1"/>
                    <a:pt x="1" y="286"/>
                    <a:pt x="155" y="491"/>
                  </a:cubicBezTo>
                  <a:cubicBezTo>
                    <a:pt x="218" y="573"/>
                    <a:pt x="308" y="611"/>
                    <a:pt x="396" y="611"/>
                  </a:cubicBezTo>
                  <a:cubicBezTo>
                    <a:pt x="538" y="611"/>
                    <a:pt x="677" y="514"/>
                    <a:pt x="700" y="348"/>
                  </a:cubicBezTo>
                  <a:cubicBezTo>
                    <a:pt x="724" y="181"/>
                    <a:pt x="606" y="28"/>
                    <a:pt x="440" y="4"/>
                  </a:cubicBezTo>
                  <a:cubicBezTo>
                    <a:pt x="425" y="2"/>
                    <a:pt x="410" y="1"/>
                    <a:pt x="39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10"/>
            <p:cNvSpPr/>
            <p:nvPr/>
          </p:nvSpPr>
          <p:spPr>
            <a:xfrm>
              <a:off x="3635025" y="4946000"/>
              <a:ext cx="34975" cy="32775"/>
            </a:xfrm>
            <a:custGeom>
              <a:avLst/>
              <a:gdLst/>
              <a:ahLst/>
              <a:cxnLst/>
              <a:rect l="l" t="t" r="r" b="b"/>
              <a:pathLst>
                <a:path w="1399" h="1311" extrusionOk="0">
                  <a:moveTo>
                    <a:pt x="700" y="1"/>
                  </a:moveTo>
                  <a:cubicBezTo>
                    <a:pt x="469" y="1"/>
                    <a:pt x="253" y="122"/>
                    <a:pt x="135" y="324"/>
                  </a:cubicBezTo>
                  <a:cubicBezTo>
                    <a:pt x="1" y="554"/>
                    <a:pt x="17" y="841"/>
                    <a:pt x="178" y="1052"/>
                  </a:cubicBezTo>
                  <a:cubicBezTo>
                    <a:pt x="303" y="1218"/>
                    <a:pt x="497" y="1311"/>
                    <a:pt x="699" y="1311"/>
                  </a:cubicBezTo>
                  <a:cubicBezTo>
                    <a:pt x="755" y="1311"/>
                    <a:pt x="811" y="1304"/>
                    <a:pt x="867" y="1289"/>
                  </a:cubicBezTo>
                  <a:cubicBezTo>
                    <a:pt x="1122" y="1223"/>
                    <a:pt x="1313" y="1008"/>
                    <a:pt x="1349" y="745"/>
                  </a:cubicBezTo>
                  <a:cubicBezTo>
                    <a:pt x="1399" y="386"/>
                    <a:pt x="1148" y="57"/>
                    <a:pt x="790" y="7"/>
                  </a:cubicBezTo>
                  <a:cubicBezTo>
                    <a:pt x="760" y="3"/>
                    <a:pt x="730" y="1"/>
                    <a:pt x="70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10"/>
            <p:cNvSpPr/>
            <p:nvPr/>
          </p:nvSpPr>
          <p:spPr>
            <a:xfrm>
              <a:off x="3806050" y="4934900"/>
              <a:ext cx="8400" cy="7100"/>
            </a:xfrm>
            <a:custGeom>
              <a:avLst/>
              <a:gdLst/>
              <a:ahLst/>
              <a:cxnLst/>
              <a:rect l="l" t="t" r="r" b="b"/>
              <a:pathLst>
                <a:path w="336" h="284" extrusionOk="0">
                  <a:moveTo>
                    <a:pt x="183" y="0"/>
                  </a:moveTo>
                  <a:cubicBezTo>
                    <a:pt x="71" y="0"/>
                    <a:pt x="0" y="132"/>
                    <a:pt x="72" y="227"/>
                  </a:cubicBezTo>
                  <a:cubicBezTo>
                    <a:pt x="102" y="266"/>
                    <a:pt x="143" y="283"/>
                    <a:pt x="184" y="283"/>
                  </a:cubicBezTo>
                  <a:cubicBezTo>
                    <a:pt x="250" y="283"/>
                    <a:pt x="315" y="238"/>
                    <a:pt x="325" y="161"/>
                  </a:cubicBezTo>
                  <a:cubicBezTo>
                    <a:pt x="335" y="83"/>
                    <a:pt x="281" y="12"/>
                    <a:pt x="205" y="2"/>
                  </a:cubicBezTo>
                  <a:cubicBezTo>
                    <a:pt x="197" y="1"/>
                    <a:pt x="190" y="0"/>
                    <a:pt x="18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4" name="Google Shape;6884;p10"/>
            <p:cNvSpPr/>
            <p:nvPr/>
          </p:nvSpPr>
          <p:spPr>
            <a:xfrm>
              <a:off x="3912050" y="5291125"/>
              <a:ext cx="6550" cy="5525"/>
            </a:xfrm>
            <a:custGeom>
              <a:avLst/>
              <a:gdLst/>
              <a:ahLst/>
              <a:cxnLst/>
              <a:rect l="l" t="t" r="r" b="b"/>
              <a:pathLst>
                <a:path w="262" h="221" extrusionOk="0">
                  <a:moveTo>
                    <a:pt x="142" y="0"/>
                  </a:moveTo>
                  <a:cubicBezTo>
                    <a:pt x="54" y="0"/>
                    <a:pt x="1" y="103"/>
                    <a:pt x="57" y="176"/>
                  </a:cubicBezTo>
                  <a:cubicBezTo>
                    <a:pt x="80" y="207"/>
                    <a:pt x="112" y="220"/>
                    <a:pt x="144" y="220"/>
                  </a:cubicBezTo>
                  <a:cubicBezTo>
                    <a:pt x="196" y="220"/>
                    <a:pt x="246" y="185"/>
                    <a:pt x="254" y="125"/>
                  </a:cubicBezTo>
                  <a:cubicBezTo>
                    <a:pt x="262" y="65"/>
                    <a:pt x="220" y="9"/>
                    <a:pt x="160" y="2"/>
                  </a:cubicBezTo>
                  <a:cubicBezTo>
                    <a:pt x="154" y="1"/>
                    <a:pt x="148" y="0"/>
                    <a:pt x="14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5" name="Google Shape;6885;p10"/>
            <p:cNvSpPr/>
            <p:nvPr/>
          </p:nvSpPr>
          <p:spPr>
            <a:xfrm>
              <a:off x="3587025" y="5245000"/>
              <a:ext cx="6575" cy="5550"/>
            </a:xfrm>
            <a:custGeom>
              <a:avLst/>
              <a:gdLst/>
              <a:ahLst/>
              <a:cxnLst/>
              <a:rect l="l" t="t" r="r" b="b"/>
              <a:pathLst>
                <a:path w="263" h="222" extrusionOk="0">
                  <a:moveTo>
                    <a:pt x="143" y="1"/>
                  </a:moveTo>
                  <a:cubicBezTo>
                    <a:pt x="55" y="1"/>
                    <a:pt x="1" y="103"/>
                    <a:pt x="57" y="178"/>
                  </a:cubicBezTo>
                  <a:cubicBezTo>
                    <a:pt x="79" y="208"/>
                    <a:pt x="111" y="222"/>
                    <a:pt x="143" y="222"/>
                  </a:cubicBezTo>
                  <a:cubicBezTo>
                    <a:pt x="195" y="222"/>
                    <a:pt x="246" y="186"/>
                    <a:pt x="254" y="126"/>
                  </a:cubicBezTo>
                  <a:cubicBezTo>
                    <a:pt x="263" y="65"/>
                    <a:pt x="221" y="10"/>
                    <a:pt x="161" y="2"/>
                  </a:cubicBezTo>
                  <a:cubicBezTo>
                    <a:pt x="155" y="1"/>
                    <a:pt x="149" y="1"/>
                    <a:pt x="1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10"/>
            <p:cNvSpPr/>
            <p:nvPr/>
          </p:nvSpPr>
          <p:spPr>
            <a:xfrm>
              <a:off x="3742625" y="5196025"/>
              <a:ext cx="15100" cy="13025"/>
            </a:xfrm>
            <a:custGeom>
              <a:avLst/>
              <a:gdLst/>
              <a:ahLst/>
              <a:cxnLst/>
              <a:rect l="l" t="t" r="r" b="b"/>
              <a:pathLst>
                <a:path w="604" h="521" extrusionOk="0">
                  <a:moveTo>
                    <a:pt x="295" y="1"/>
                  </a:moveTo>
                  <a:cubicBezTo>
                    <a:pt x="201" y="1"/>
                    <a:pt x="106" y="50"/>
                    <a:pt x="60" y="152"/>
                  </a:cubicBezTo>
                  <a:cubicBezTo>
                    <a:pt x="0" y="281"/>
                    <a:pt x="56" y="434"/>
                    <a:pt x="186" y="496"/>
                  </a:cubicBezTo>
                  <a:cubicBezTo>
                    <a:pt x="223" y="513"/>
                    <a:pt x="260" y="520"/>
                    <a:pt x="295" y="520"/>
                  </a:cubicBezTo>
                  <a:cubicBezTo>
                    <a:pt x="464" y="520"/>
                    <a:pt x="604" y="350"/>
                    <a:pt x="538" y="171"/>
                  </a:cubicBezTo>
                  <a:cubicBezTo>
                    <a:pt x="497" y="58"/>
                    <a:pt x="396" y="1"/>
                    <a:pt x="2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10"/>
            <p:cNvSpPr/>
            <p:nvPr/>
          </p:nvSpPr>
          <p:spPr>
            <a:xfrm>
              <a:off x="3485250" y="5066425"/>
              <a:ext cx="30225" cy="25975"/>
            </a:xfrm>
            <a:custGeom>
              <a:avLst/>
              <a:gdLst/>
              <a:ahLst/>
              <a:cxnLst/>
              <a:rect l="l" t="t" r="r" b="b"/>
              <a:pathLst>
                <a:path w="1209" h="1039" extrusionOk="0">
                  <a:moveTo>
                    <a:pt x="591" y="1"/>
                  </a:moveTo>
                  <a:cubicBezTo>
                    <a:pt x="403" y="1"/>
                    <a:pt x="215" y="99"/>
                    <a:pt x="121" y="300"/>
                  </a:cubicBezTo>
                  <a:cubicBezTo>
                    <a:pt x="1" y="560"/>
                    <a:pt x="113" y="869"/>
                    <a:pt x="373" y="989"/>
                  </a:cubicBezTo>
                  <a:cubicBezTo>
                    <a:pt x="447" y="1023"/>
                    <a:pt x="522" y="1038"/>
                    <a:pt x="593" y="1038"/>
                  </a:cubicBezTo>
                  <a:cubicBezTo>
                    <a:pt x="930" y="1038"/>
                    <a:pt x="1208" y="698"/>
                    <a:pt x="1078" y="341"/>
                  </a:cubicBezTo>
                  <a:cubicBezTo>
                    <a:pt x="996" y="116"/>
                    <a:pt x="794" y="1"/>
                    <a:pt x="59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10"/>
            <p:cNvSpPr/>
            <p:nvPr/>
          </p:nvSpPr>
          <p:spPr>
            <a:xfrm>
              <a:off x="3316050" y="4804275"/>
              <a:ext cx="35950" cy="32400"/>
            </a:xfrm>
            <a:custGeom>
              <a:avLst/>
              <a:gdLst/>
              <a:ahLst/>
              <a:cxnLst/>
              <a:rect l="l" t="t" r="r" b="b"/>
              <a:pathLst>
                <a:path w="1438" h="1296" extrusionOk="0">
                  <a:moveTo>
                    <a:pt x="739" y="0"/>
                  </a:moveTo>
                  <a:cubicBezTo>
                    <a:pt x="488" y="0"/>
                    <a:pt x="258" y="145"/>
                    <a:pt x="152" y="375"/>
                  </a:cubicBezTo>
                  <a:cubicBezTo>
                    <a:pt x="0" y="699"/>
                    <a:pt x="142" y="1084"/>
                    <a:pt x="466" y="1236"/>
                  </a:cubicBezTo>
                  <a:cubicBezTo>
                    <a:pt x="553" y="1276"/>
                    <a:pt x="646" y="1296"/>
                    <a:pt x="739" y="1296"/>
                  </a:cubicBezTo>
                  <a:cubicBezTo>
                    <a:pt x="898" y="1296"/>
                    <a:pt x="1055" y="1237"/>
                    <a:pt x="1177" y="1125"/>
                  </a:cubicBezTo>
                  <a:cubicBezTo>
                    <a:pt x="1371" y="947"/>
                    <a:pt x="1437" y="671"/>
                    <a:pt x="1347" y="424"/>
                  </a:cubicBezTo>
                  <a:cubicBezTo>
                    <a:pt x="1257" y="179"/>
                    <a:pt x="1029" y="11"/>
                    <a:pt x="766" y="1"/>
                  </a:cubicBezTo>
                  <a:cubicBezTo>
                    <a:pt x="757" y="0"/>
                    <a:pt x="748" y="0"/>
                    <a:pt x="73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10"/>
            <p:cNvSpPr/>
            <p:nvPr/>
          </p:nvSpPr>
          <p:spPr>
            <a:xfrm>
              <a:off x="4407325" y="4354525"/>
              <a:ext cx="22700" cy="19475"/>
            </a:xfrm>
            <a:custGeom>
              <a:avLst/>
              <a:gdLst/>
              <a:ahLst/>
              <a:cxnLst/>
              <a:rect l="l" t="t" r="r" b="b"/>
              <a:pathLst>
                <a:path w="908" h="779" extrusionOk="0">
                  <a:moveTo>
                    <a:pt x="443" y="1"/>
                  </a:moveTo>
                  <a:cubicBezTo>
                    <a:pt x="302" y="1"/>
                    <a:pt x="161" y="75"/>
                    <a:pt x="91" y="226"/>
                  </a:cubicBezTo>
                  <a:cubicBezTo>
                    <a:pt x="1" y="420"/>
                    <a:pt x="85" y="651"/>
                    <a:pt x="280" y="742"/>
                  </a:cubicBezTo>
                  <a:cubicBezTo>
                    <a:pt x="336" y="767"/>
                    <a:pt x="392" y="779"/>
                    <a:pt x="446" y="779"/>
                  </a:cubicBezTo>
                  <a:cubicBezTo>
                    <a:pt x="698" y="779"/>
                    <a:pt x="907" y="524"/>
                    <a:pt x="808" y="256"/>
                  </a:cubicBezTo>
                  <a:cubicBezTo>
                    <a:pt x="746" y="87"/>
                    <a:pt x="595" y="1"/>
                    <a:pt x="44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10"/>
            <p:cNvSpPr/>
            <p:nvPr/>
          </p:nvSpPr>
          <p:spPr>
            <a:xfrm>
              <a:off x="4534750" y="5116650"/>
              <a:ext cx="57475" cy="51850"/>
            </a:xfrm>
            <a:custGeom>
              <a:avLst/>
              <a:gdLst/>
              <a:ahLst/>
              <a:cxnLst/>
              <a:rect l="l" t="t" r="r" b="b"/>
              <a:pathLst>
                <a:path w="2299" h="2074" extrusionOk="0">
                  <a:moveTo>
                    <a:pt x="1181" y="1"/>
                  </a:moveTo>
                  <a:cubicBezTo>
                    <a:pt x="779" y="1"/>
                    <a:pt x="412" y="233"/>
                    <a:pt x="243" y="600"/>
                  </a:cubicBezTo>
                  <a:cubicBezTo>
                    <a:pt x="1" y="1120"/>
                    <a:pt x="226" y="1736"/>
                    <a:pt x="746" y="1977"/>
                  </a:cubicBezTo>
                  <a:cubicBezTo>
                    <a:pt x="886" y="2042"/>
                    <a:pt x="1035" y="2074"/>
                    <a:pt x="1182" y="2074"/>
                  </a:cubicBezTo>
                  <a:cubicBezTo>
                    <a:pt x="1437" y="2074"/>
                    <a:pt x="1689" y="1979"/>
                    <a:pt x="1884" y="1800"/>
                  </a:cubicBezTo>
                  <a:cubicBezTo>
                    <a:pt x="2192" y="1515"/>
                    <a:pt x="2299" y="1074"/>
                    <a:pt x="2156" y="681"/>
                  </a:cubicBezTo>
                  <a:cubicBezTo>
                    <a:pt x="2012" y="287"/>
                    <a:pt x="1645" y="18"/>
                    <a:pt x="1226" y="2"/>
                  </a:cubicBezTo>
                  <a:cubicBezTo>
                    <a:pt x="1211" y="1"/>
                    <a:pt x="1196" y="1"/>
                    <a:pt x="11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10"/>
            <p:cNvSpPr/>
            <p:nvPr/>
          </p:nvSpPr>
          <p:spPr>
            <a:xfrm>
              <a:off x="3209100" y="4510775"/>
              <a:ext cx="18850" cy="15625"/>
            </a:xfrm>
            <a:custGeom>
              <a:avLst/>
              <a:gdLst/>
              <a:ahLst/>
              <a:cxnLst/>
              <a:rect l="l" t="t" r="r" b="b"/>
              <a:pathLst>
                <a:path w="754" h="625" extrusionOk="0">
                  <a:moveTo>
                    <a:pt x="368" y="1"/>
                  </a:moveTo>
                  <a:cubicBezTo>
                    <a:pt x="168" y="1"/>
                    <a:pt x="1" y="199"/>
                    <a:pt x="73" y="414"/>
                  </a:cubicBezTo>
                  <a:cubicBezTo>
                    <a:pt x="117" y="543"/>
                    <a:pt x="237" y="624"/>
                    <a:pt x="367" y="624"/>
                  </a:cubicBezTo>
                  <a:cubicBezTo>
                    <a:pt x="401" y="624"/>
                    <a:pt x="435" y="619"/>
                    <a:pt x="468" y="607"/>
                  </a:cubicBezTo>
                  <a:cubicBezTo>
                    <a:pt x="730" y="519"/>
                    <a:pt x="754" y="157"/>
                    <a:pt x="506" y="33"/>
                  </a:cubicBezTo>
                  <a:cubicBezTo>
                    <a:pt x="460" y="11"/>
                    <a:pt x="413" y="1"/>
                    <a:pt x="36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10"/>
            <p:cNvSpPr/>
            <p:nvPr/>
          </p:nvSpPr>
          <p:spPr>
            <a:xfrm>
              <a:off x="3232250" y="4931200"/>
              <a:ext cx="6875" cy="5675"/>
            </a:xfrm>
            <a:custGeom>
              <a:avLst/>
              <a:gdLst/>
              <a:ahLst/>
              <a:cxnLst/>
              <a:rect l="l" t="t" r="r" b="b"/>
              <a:pathLst>
                <a:path w="275" h="227" extrusionOk="0">
                  <a:moveTo>
                    <a:pt x="134" y="1"/>
                  </a:moveTo>
                  <a:cubicBezTo>
                    <a:pt x="61" y="1"/>
                    <a:pt x="1" y="73"/>
                    <a:pt x="28" y="151"/>
                  </a:cubicBezTo>
                  <a:cubicBezTo>
                    <a:pt x="43" y="197"/>
                    <a:pt x="87" y="226"/>
                    <a:pt x="133" y="226"/>
                  </a:cubicBezTo>
                  <a:cubicBezTo>
                    <a:pt x="145" y="226"/>
                    <a:pt x="157" y="224"/>
                    <a:pt x="169" y="220"/>
                  </a:cubicBezTo>
                  <a:cubicBezTo>
                    <a:pt x="265" y="189"/>
                    <a:pt x="274" y="56"/>
                    <a:pt x="184" y="13"/>
                  </a:cubicBezTo>
                  <a:cubicBezTo>
                    <a:pt x="167" y="4"/>
                    <a:pt x="150" y="1"/>
                    <a:pt x="13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10"/>
            <p:cNvSpPr/>
            <p:nvPr/>
          </p:nvSpPr>
          <p:spPr>
            <a:xfrm>
              <a:off x="2985950" y="5102025"/>
              <a:ext cx="6900" cy="5650"/>
            </a:xfrm>
            <a:custGeom>
              <a:avLst/>
              <a:gdLst/>
              <a:ahLst/>
              <a:cxnLst/>
              <a:rect l="l" t="t" r="r" b="b"/>
              <a:pathLst>
                <a:path w="276" h="226" extrusionOk="0">
                  <a:moveTo>
                    <a:pt x="133" y="0"/>
                  </a:moveTo>
                  <a:cubicBezTo>
                    <a:pt x="61" y="0"/>
                    <a:pt x="0" y="73"/>
                    <a:pt x="27" y="151"/>
                  </a:cubicBezTo>
                  <a:cubicBezTo>
                    <a:pt x="44" y="197"/>
                    <a:pt x="88" y="226"/>
                    <a:pt x="134" y="226"/>
                  </a:cubicBezTo>
                  <a:cubicBezTo>
                    <a:pt x="146" y="226"/>
                    <a:pt x="158" y="224"/>
                    <a:pt x="170" y="220"/>
                  </a:cubicBezTo>
                  <a:cubicBezTo>
                    <a:pt x="265" y="189"/>
                    <a:pt x="275" y="56"/>
                    <a:pt x="184" y="13"/>
                  </a:cubicBezTo>
                  <a:cubicBezTo>
                    <a:pt x="167" y="4"/>
                    <a:pt x="150" y="0"/>
                    <a:pt x="13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10"/>
            <p:cNvSpPr/>
            <p:nvPr/>
          </p:nvSpPr>
          <p:spPr>
            <a:xfrm>
              <a:off x="3475225" y="4555750"/>
              <a:ext cx="20350" cy="16850"/>
            </a:xfrm>
            <a:custGeom>
              <a:avLst/>
              <a:gdLst/>
              <a:ahLst/>
              <a:cxnLst/>
              <a:rect l="l" t="t" r="r" b="b"/>
              <a:pathLst>
                <a:path w="814" h="674" extrusionOk="0">
                  <a:moveTo>
                    <a:pt x="395" y="1"/>
                  </a:moveTo>
                  <a:cubicBezTo>
                    <a:pt x="181" y="1"/>
                    <a:pt x="0" y="214"/>
                    <a:pt x="79" y="445"/>
                  </a:cubicBezTo>
                  <a:cubicBezTo>
                    <a:pt x="126" y="586"/>
                    <a:pt x="258" y="673"/>
                    <a:pt x="397" y="673"/>
                  </a:cubicBezTo>
                  <a:cubicBezTo>
                    <a:pt x="433" y="673"/>
                    <a:pt x="469" y="668"/>
                    <a:pt x="504" y="656"/>
                  </a:cubicBezTo>
                  <a:cubicBezTo>
                    <a:pt x="788" y="558"/>
                    <a:pt x="814" y="169"/>
                    <a:pt x="544" y="36"/>
                  </a:cubicBezTo>
                  <a:cubicBezTo>
                    <a:pt x="495" y="12"/>
                    <a:pt x="444" y="1"/>
                    <a:pt x="395"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10"/>
            <p:cNvSpPr/>
            <p:nvPr/>
          </p:nvSpPr>
          <p:spPr>
            <a:xfrm>
              <a:off x="3398450" y="4602950"/>
              <a:ext cx="6875" cy="5675"/>
            </a:xfrm>
            <a:custGeom>
              <a:avLst/>
              <a:gdLst/>
              <a:ahLst/>
              <a:cxnLst/>
              <a:rect l="l" t="t" r="r" b="b"/>
              <a:pathLst>
                <a:path w="275" h="227" extrusionOk="0">
                  <a:moveTo>
                    <a:pt x="134" y="0"/>
                  </a:moveTo>
                  <a:cubicBezTo>
                    <a:pt x="62" y="0"/>
                    <a:pt x="1" y="73"/>
                    <a:pt x="28" y="151"/>
                  </a:cubicBezTo>
                  <a:cubicBezTo>
                    <a:pt x="43" y="197"/>
                    <a:pt x="86" y="226"/>
                    <a:pt x="132" y="226"/>
                  </a:cubicBezTo>
                  <a:cubicBezTo>
                    <a:pt x="144" y="226"/>
                    <a:pt x="157" y="224"/>
                    <a:pt x="169" y="220"/>
                  </a:cubicBezTo>
                  <a:cubicBezTo>
                    <a:pt x="265" y="188"/>
                    <a:pt x="274" y="57"/>
                    <a:pt x="184" y="12"/>
                  </a:cubicBezTo>
                  <a:cubicBezTo>
                    <a:pt x="167" y="4"/>
                    <a:pt x="150" y="0"/>
                    <a:pt x="13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6" name="Google Shape;6896;p10"/>
            <p:cNvSpPr/>
            <p:nvPr/>
          </p:nvSpPr>
          <p:spPr>
            <a:xfrm>
              <a:off x="3723750" y="4325500"/>
              <a:ext cx="6875" cy="5675"/>
            </a:xfrm>
            <a:custGeom>
              <a:avLst/>
              <a:gdLst/>
              <a:ahLst/>
              <a:cxnLst/>
              <a:rect l="l" t="t" r="r" b="b"/>
              <a:pathLst>
                <a:path w="275" h="227" extrusionOk="0">
                  <a:moveTo>
                    <a:pt x="135" y="0"/>
                  </a:moveTo>
                  <a:cubicBezTo>
                    <a:pt x="62" y="0"/>
                    <a:pt x="1" y="73"/>
                    <a:pt x="28" y="150"/>
                  </a:cubicBezTo>
                  <a:cubicBezTo>
                    <a:pt x="43" y="197"/>
                    <a:pt x="87" y="226"/>
                    <a:pt x="133" y="226"/>
                  </a:cubicBezTo>
                  <a:cubicBezTo>
                    <a:pt x="145" y="226"/>
                    <a:pt x="157" y="225"/>
                    <a:pt x="169" y="221"/>
                  </a:cubicBezTo>
                  <a:cubicBezTo>
                    <a:pt x="265" y="189"/>
                    <a:pt x="274" y="57"/>
                    <a:pt x="184" y="12"/>
                  </a:cubicBezTo>
                  <a:cubicBezTo>
                    <a:pt x="167" y="4"/>
                    <a:pt x="151" y="0"/>
                    <a:pt x="1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7" name="Google Shape;6897;p10"/>
            <p:cNvSpPr/>
            <p:nvPr/>
          </p:nvSpPr>
          <p:spPr>
            <a:xfrm>
              <a:off x="3844100" y="4264000"/>
              <a:ext cx="16950" cy="14050"/>
            </a:xfrm>
            <a:custGeom>
              <a:avLst/>
              <a:gdLst/>
              <a:ahLst/>
              <a:cxnLst/>
              <a:rect l="l" t="t" r="r" b="b"/>
              <a:pathLst>
                <a:path w="678" h="562" extrusionOk="0">
                  <a:moveTo>
                    <a:pt x="329" y="1"/>
                  </a:moveTo>
                  <a:cubicBezTo>
                    <a:pt x="151" y="1"/>
                    <a:pt x="1" y="179"/>
                    <a:pt x="65" y="371"/>
                  </a:cubicBezTo>
                  <a:cubicBezTo>
                    <a:pt x="105" y="488"/>
                    <a:pt x="214" y="561"/>
                    <a:pt x="330" y="561"/>
                  </a:cubicBezTo>
                  <a:cubicBezTo>
                    <a:pt x="360" y="561"/>
                    <a:pt x="390" y="556"/>
                    <a:pt x="420" y="546"/>
                  </a:cubicBezTo>
                  <a:cubicBezTo>
                    <a:pt x="656" y="465"/>
                    <a:pt x="677" y="141"/>
                    <a:pt x="455" y="31"/>
                  </a:cubicBezTo>
                  <a:cubicBezTo>
                    <a:pt x="413" y="10"/>
                    <a:pt x="370" y="1"/>
                    <a:pt x="32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10"/>
            <p:cNvSpPr/>
            <p:nvPr/>
          </p:nvSpPr>
          <p:spPr>
            <a:xfrm>
              <a:off x="3821775" y="4407975"/>
              <a:ext cx="13600" cy="11225"/>
            </a:xfrm>
            <a:custGeom>
              <a:avLst/>
              <a:gdLst/>
              <a:ahLst/>
              <a:cxnLst/>
              <a:rect l="l" t="t" r="r" b="b"/>
              <a:pathLst>
                <a:path w="544" h="449" extrusionOk="0">
                  <a:moveTo>
                    <a:pt x="266" y="1"/>
                  </a:moveTo>
                  <a:cubicBezTo>
                    <a:pt x="122" y="1"/>
                    <a:pt x="1" y="143"/>
                    <a:pt x="54" y="298"/>
                  </a:cubicBezTo>
                  <a:cubicBezTo>
                    <a:pt x="85" y="390"/>
                    <a:pt x="173" y="449"/>
                    <a:pt x="266" y="449"/>
                  </a:cubicBezTo>
                  <a:cubicBezTo>
                    <a:pt x="290" y="449"/>
                    <a:pt x="314" y="445"/>
                    <a:pt x="338" y="437"/>
                  </a:cubicBezTo>
                  <a:cubicBezTo>
                    <a:pt x="526" y="373"/>
                    <a:pt x="544" y="113"/>
                    <a:pt x="365" y="24"/>
                  </a:cubicBezTo>
                  <a:cubicBezTo>
                    <a:pt x="332" y="8"/>
                    <a:pt x="298" y="1"/>
                    <a:pt x="26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10"/>
            <p:cNvSpPr/>
            <p:nvPr/>
          </p:nvSpPr>
          <p:spPr>
            <a:xfrm>
              <a:off x="3632925" y="4474625"/>
              <a:ext cx="27125" cy="22425"/>
            </a:xfrm>
            <a:custGeom>
              <a:avLst/>
              <a:gdLst/>
              <a:ahLst/>
              <a:cxnLst/>
              <a:rect l="l" t="t" r="r" b="b"/>
              <a:pathLst>
                <a:path w="1085" h="897" extrusionOk="0">
                  <a:moveTo>
                    <a:pt x="527" y="0"/>
                  </a:moveTo>
                  <a:cubicBezTo>
                    <a:pt x="241" y="0"/>
                    <a:pt x="0" y="286"/>
                    <a:pt x="104" y="593"/>
                  </a:cubicBezTo>
                  <a:cubicBezTo>
                    <a:pt x="168" y="780"/>
                    <a:pt x="343" y="897"/>
                    <a:pt x="530" y="897"/>
                  </a:cubicBezTo>
                  <a:cubicBezTo>
                    <a:pt x="577" y="897"/>
                    <a:pt x="625" y="889"/>
                    <a:pt x="673" y="874"/>
                  </a:cubicBezTo>
                  <a:cubicBezTo>
                    <a:pt x="1050" y="744"/>
                    <a:pt x="1084" y="224"/>
                    <a:pt x="727" y="48"/>
                  </a:cubicBezTo>
                  <a:cubicBezTo>
                    <a:pt x="660" y="15"/>
                    <a:pt x="592" y="0"/>
                    <a:pt x="52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10"/>
            <p:cNvSpPr/>
            <p:nvPr/>
          </p:nvSpPr>
          <p:spPr>
            <a:xfrm>
              <a:off x="3570975" y="4478425"/>
              <a:ext cx="13550" cy="11225"/>
            </a:xfrm>
            <a:custGeom>
              <a:avLst/>
              <a:gdLst/>
              <a:ahLst/>
              <a:cxnLst/>
              <a:rect l="l" t="t" r="r" b="b"/>
              <a:pathLst>
                <a:path w="542" h="449" extrusionOk="0">
                  <a:moveTo>
                    <a:pt x="262" y="0"/>
                  </a:moveTo>
                  <a:cubicBezTo>
                    <a:pt x="120" y="0"/>
                    <a:pt x="0" y="142"/>
                    <a:pt x="53" y="296"/>
                  </a:cubicBezTo>
                  <a:cubicBezTo>
                    <a:pt x="84" y="389"/>
                    <a:pt x="171" y="448"/>
                    <a:pt x="263" y="448"/>
                  </a:cubicBezTo>
                  <a:cubicBezTo>
                    <a:pt x="287" y="448"/>
                    <a:pt x="311" y="444"/>
                    <a:pt x="335" y="436"/>
                  </a:cubicBezTo>
                  <a:cubicBezTo>
                    <a:pt x="525" y="371"/>
                    <a:pt x="541" y="111"/>
                    <a:pt x="362" y="24"/>
                  </a:cubicBezTo>
                  <a:cubicBezTo>
                    <a:pt x="329" y="8"/>
                    <a:pt x="295" y="0"/>
                    <a:pt x="26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10"/>
            <p:cNvSpPr/>
            <p:nvPr/>
          </p:nvSpPr>
          <p:spPr>
            <a:xfrm>
              <a:off x="3562525" y="4321250"/>
              <a:ext cx="33975" cy="30850"/>
            </a:xfrm>
            <a:custGeom>
              <a:avLst/>
              <a:gdLst/>
              <a:ahLst/>
              <a:cxnLst/>
              <a:rect l="l" t="t" r="r" b="b"/>
              <a:pathLst>
                <a:path w="1359" h="1234" extrusionOk="0">
                  <a:moveTo>
                    <a:pt x="726" y="1"/>
                  </a:moveTo>
                  <a:cubicBezTo>
                    <a:pt x="333" y="1"/>
                    <a:pt x="1" y="394"/>
                    <a:pt x="144" y="816"/>
                  </a:cubicBezTo>
                  <a:cubicBezTo>
                    <a:pt x="232" y="1072"/>
                    <a:pt x="471" y="1234"/>
                    <a:pt x="728" y="1234"/>
                  </a:cubicBezTo>
                  <a:cubicBezTo>
                    <a:pt x="793" y="1234"/>
                    <a:pt x="860" y="1223"/>
                    <a:pt x="926" y="1201"/>
                  </a:cubicBezTo>
                  <a:cubicBezTo>
                    <a:pt x="1162" y="1121"/>
                    <a:pt x="1326" y="908"/>
                    <a:pt x="1342" y="658"/>
                  </a:cubicBezTo>
                  <a:cubicBezTo>
                    <a:pt x="1359" y="410"/>
                    <a:pt x="1223" y="177"/>
                    <a:pt x="999" y="66"/>
                  </a:cubicBezTo>
                  <a:cubicBezTo>
                    <a:pt x="908" y="21"/>
                    <a:pt x="816" y="1"/>
                    <a:pt x="72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10"/>
            <p:cNvSpPr/>
            <p:nvPr/>
          </p:nvSpPr>
          <p:spPr>
            <a:xfrm>
              <a:off x="2173275" y="4024225"/>
              <a:ext cx="16375" cy="14000"/>
            </a:xfrm>
            <a:custGeom>
              <a:avLst/>
              <a:gdLst/>
              <a:ahLst/>
              <a:cxnLst/>
              <a:rect l="l" t="t" r="r" b="b"/>
              <a:pathLst>
                <a:path w="655" h="560" extrusionOk="0">
                  <a:moveTo>
                    <a:pt x="282" y="0"/>
                  </a:moveTo>
                  <a:cubicBezTo>
                    <a:pt x="139" y="0"/>
                    <a:pt x="1" y="112"/>
                    <a:pt x="1" y="280"/>
                  </a:cubicBezTo>
                  <a:cubicBezTo>
                    <a:pt x="1" y="435"/>
                    <a:pt x="126" y="560"/>
                    <a:pt x="280" y="560"/>
                  </a:cubicBezTo>
                  <a:cubicBezTo>
                    <a:pt x="530" y="560"/>
                    <a:pt x="655" y="259"/>
                    <a:pt x="479" y="83"/>
                  </a:cubicBezTo>
                  <a:cubicBezTo>
                    <a:pt x="422" y="26"/>
                    <a:pt x="351" y="0"/>
                    <a:pt x="28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10"/>
            <p:cNvSpPr/>
            <p:nvPr/>
          </p:nvSpPr>
          <p:spPr>
            <a:xfrm>
              <a:off x="4690975" y="4411125"/>
              <a:ext cx="25075" cy="21650"/>
            </a:xfrm>
            <a:custGeom>
              <a:avLst/>
              <a:gdLst/>
              <a:ahLst/>
              <a:cxnLst/>
              <a:rect l="l" t="t" r="r" b="b"/>
              <a:pathLst>
                <a:path w="1003" h="866" extrusionOk="0">
                  <a:moveTo>
                    <a:pt x="508" y="1"/>
                  </a:moveTo>
                  <a:cubicBezTo>
                    <a:pt x="233" y="1"/>
                    <a:pt x="0" y="274"/>
                    <a:pt x="99" y="570"/>
                  </a:cubicBezTo>
                  <a:cubicBezTo>
                    <a:pt x="164" y="765"/>
                    <a:pt x="337" y="866"/>
                    <a:pt x="511" y="866"/>
                  </a:cubicBezTo>
                  <a:cubicBezTo>
                    <a:pt x="663" y="866"/>
                    <a:pt x="815" y="788"/>
                    <a:pt x="896" y="628"/>
                  </a:cubicBezTo>
                  <a:cubicBezTo>
                    <a:pt x="1002" y="414"/>
                    <a:pt x="917" y="155"/>
                    <a:pt x="703" y="48"/>
                  </a:cubicBezTo>
                  <a:cubicBezTo>
                    <a:pt x="638" y="16"/>
                    <a:pt x="572" y="1"/>
                    <a:pt x="50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10"/>
            <p:cNvSpPr/>
            <p:nvPr/>
          </p:nvSpPr>
          <p:spPr>
            <a:xfrm>
              <a:off x="5098500" y="4267625"/>
              <a:ext cx="51600" cy="46550"/>
            </a:xfrm>
            <a:custGeom>
              <a:avLst/>
              <a:gdLst/>
              <a:ahLst/>
              <a:cxnLst/>
              <a:rect l="l" t="t" r="r" b="b"/>
              <a:pathLst>
                <a:path w="2064" h="1862" extrusionOk="0">
                  <a:moveTo>
                    <a:pt x="1003" y="1"/>
                  </a:moveTo>
                  <a:cubicBezTo>
                    <a:pt x="783" y="1"/>
                    <a:pt x="566" y="79"/>
                    <a:pt x="393" y="229"/>
                  </a:cubicBezTo>
                  <a:cubicBezTo>
                    <a:pt x="108" y="475"/>
                    <a:pt x="1" y="867"/>
                    <a:pt x="120" y="1225"/>
                  </a:cubicBezTo>
                  <a:cubicBezTo>
                    <a:pt x="238" y="1581"/>
                    <a:pt x="560" y="1832"/>
                    <a:pt x="936" y="1859"/>
                  </a:cubicBezTo>
                  <a:cubicBezTo>
                    <a:pt x="957" y="1861"/>
                    <a:pt x="978" y="1861"/>
                    <a:pt x="1000" y="1861"/>
                  </a:cubicBezTo>
                  <a:cubicBezTo>
                    <a:pt x="1350" y="1861"/>
                    <a:pt x="1674" y="1664"/>
                    <a:pt x="1833" y="1347"/>
                  </a:cubicBezTo>
                  <a:cubicBezTo>
                    <a:pt x="2063" y="888"/>
                    <a:pt x="1877" y="329"/>
                    <a:pt x="1418" y="99"/>
                  </a:cubicBezTo>
                  <a:cubicBezTo>
                    <a:pt x="1286" y="33"/>
                    <a:pt x="1144" y="1"/>
                    <a:pt x="100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10"/>
            <p:cNvSpPr/>
            <p:nvPr/>
          </p:nvSpPr>
          <p:spPr>
            <a:xfrm>
              <a:off x="4844900" y="4360100"/>
              <a:ext cx="38900" cy="36800"/>
            </a:xfrm>
            <a:custGeom>
              <a:avLst/>
              <a:gdLst/>
              <a:ahLst/>
              <a:cxnLst/>
              <a:rect l="l" t="t" r="r" b="b"/>
              <a:pathLst>
                <a:path w="1556" h="1472" extrusionOk="0">
                  <a:moveTo>
                    <a:pt x="813" y="0"/>
                  </a:moveTo>
                  <a:cubicBezTo>
                    <a:pt x="615" y="0"/>
                    <a:pt x="422" y="79"/>
                    <a:pt x="280" y="229"/>
                  </a:cubicBezTo>
                  <a:cubicBezTo>
                    <a:pt x="1" y="522"/>
                    <a:pt x="11" y="988"/>
                    <a:pt x="305" y="1267"/>
                  </a:cubicBezTo>
                  <a:cubicBezTo>
                    <a:pt x="445" y="1401"/>
                    <a:pt x="628" y="1471"/>
                    <a:pt x="813" y="1471"/>
                  </a:cubicBezTo>
                  <a:cubicBezTo>
                    <a:pt x="914" y="1471"/>
                    <a:pt x="1015" y="1451"/>
                    <a:pt x="1110" y="1408"/>
                  </a:cubicBezTo>
                  <a:cubicBezTo>
                    <a:pt x="1382" y="1288"/>
                    <a:pt x="1555" y="1016"/>
                    <a:pt x="1548" y="718"/>
                  </a:cubicBezTo>
                  <a:cubicBezTo>
                    <a:pt x="1542" y="421"/>
                    <a:pt x="1357" y="156"/>
                    <a:pt x="1079" y="50"/>
                  </a:cubicBezTo>
                  <a:cubicBezTo>
                    <a:pt x="992" y="16"/>
                    <a:pt x="902" y="0"/>
                    <a:pt x="81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10"/>
            <p:cNvSpPr/>
            <p:nvPr/>
          </p:nvSpPr>
          <p:spPr>
            <a:xfrm>
              <a:off x="4735600" y="3931975"/>
              <a:ext cx="48600" cy="46000"/>
            </a:xfrm>
            <a:custGeom>
              <a:avLst/>
              <a:gdLst/>
              <a:ahLst/>
              <a:cxnLst/>
              <a:rect l="l" t="t" r="r" b="b"/>
              <a:pathLst>
                <a:path w="1944" h="1840" extrusionOk="0">
                  <a:moveTo>
                    <a:pt x="1018" y="1"/>
                  </a:moveTo>
                  <a:cubicBezTo>
                    <a:pt x="771" y="1"/>
                    <a:pt x="528" y="101"/>
                    <a:pt x="351" y="286"/>
                  </a:cubicBezTo>
                  <a:cubicBezTo>
                    <a:pt x="1" y="653"/>
                    <a:pt x="14" y="1235"/>
                    <a:pt x="381" y="1585"/>
                  </a:cubicBezTo>
                  <a:cubicBezTo>
                    <a:pt x="555" y="1752"/>
                    <a:pt x="784" y="1839"/>
                    <a:pt x="1016" y="1839"/>
                  </a:cubicBezTo>
                  <a:cubicBezTo>
                    <a:pt x="1141" y="1839"/>
                    <a:pt x="1268" y="1814"/>
                    <a:pt x="1388" y="1761"/>
                  </a:cubicBezTo>
                  <a:cubicBezTo>
                    <a:pt x="1728" y="1611"/>
                    <a:pt x="1944" y="1271"/>
                    <a:pt x="1935" y="898"/>
                  </a:cubicBezTo>
                  <a:cubicBezTo>
                    <a:pt x="1926" y="527"/>
                    <a:pt x="1694" y="198"/>
                    <a:pt x="1347" y="62"/>
                  </a:cubicBezTo>
                  <a:cubicBezTo>
                    <a:pt x="1240" y="21"/>
                    <a:pt x="1128" y="1"/>
                    <a:pt x="1018"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10"/>
            <p:cNvSpPr/>
            <p:nvPr/>
          </p:nvSpPr>
          <p:spPr>
            <a:xfrm>
              <a:off x="4690175" y="4155425"/>
              <a:ext cx="27875" cy="23875"/>
            </a:xfrm>
            <a:custGeom>
              <a:avLst/>
              <a:gdLst/>
              <a:ahLst/>
              <a:cxnLst/>
              <a:rect l="l" t="t" r="r" b="b"/>
              <a:pathLst>
                <a:path w="1115" h="955" extrusionOk="0">
                  <a:moveTo>
                    <a:pt x="481" y="1"/>
                  </a:moveTo>
                  <a:cubicBezTo>
                    <a:pt x="236" y="1"/>
                    <a:pt x="0" y="191"/>
                    <a:pt x="0" y="478"/>
                  </a:cubicBezTo>
                  <a:cubicBezTo>
                    <a:pt x="0" y="741"/>
                    <a:pt x="214" y="954"/>
                    <a:pt x="477" y="954"/>
                  </a:cubicBezTo>
                  <a:cubicBezTo>
                    <a:pt x="902" y="954"/>
                    <a:pt x="1114" y="442"/>
                    <a:pt x="813" y="141"/>
                  </a:cubicBezTo>
                  <a:cubicBezTo>
                    <a:pt x="717" y="44"/>
                    <a:pt x="598" y="1"/>
                    <a:pt x="48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8" name="Google Shape;6908;p10"/>
            <p:cNvSpPr/>
            <p:nvPr/>
          </p:nvSpPr>
          <p:spPr>
            <a:xfrm>
              <a:off x="4567100" y="4181250"/>
              <a:ext cx="9325" cy="7975"/>
            </a:xfrm>
            <a:custGeom>
              <a:avLst/>
              <a:gdLst/>
              <a:ahLst/>
              <a:cxnLst/>
              <a:rect l="l" t="t" r="r" b="b"/>
              <a:pathLst>
                <a:path w="373" h="319" extrusionOk="0">
                  <a:moveTo>
                    <a:pt x="160" y="0"/>
                  </a:moveTo>
                  <a:cubicBezTo>
                    <a:pt x="79" y="0"/>
                    <a:pt x="1" y="64"/>
                    <a:pt x="1" y="160"/>
                  </a:cubicBezTo>
                  <a:cubicBezTo>
                    <a:pt x="1" y="248"/>
                    <a:pt x="72" y="318"/>
                    <a:pt x="160" y="318"/>
                  </a:cubicBezTo>
                  <a:cubicBezTo>
                    <a:pt x="301" y="318"/>
                    <a:pt x="372" y="148"/>
                    <a:pt x="271" y="48"/>
                  </a:cubicBezTo>
                  <a:cubicBezTo>
                    <a:pt x="239" y="15"/>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9" name="Google Shape;6909;p10"/>
            <p:cNvSpPr/>
            <p:nvPr/>
          </p:nvSpPr>
          <p:spPr>
            <a:xfrm>
              <a:off x="5130900" y="3956950"/>
              <a:ext cx="9275" cy="7975"/>
            </a:xfrm>
            <a:custGeom>
              <a:avLst/>
              <a:gdLst/>
              <a:ahLst/>
              <a:cxnLst/>
              <a:rect l="l" t="t" r="r" b="b"/>
              <a:pathLst>
                <a:path w="371" h="319" extrusionOk="0">
                  <a:moveTo>
                    <a:pt x="160" y="0"/>
                  </a:moveTo>
                  <a:cubicBezTo>
                    <a:pt x="79" y="0"/>
                    <a:pt x="1" y="63"/>
                    <a:pt x="1" y="159"/>
                  </a:cubicBezTo>
                  <a:cubicBezTo>
                    <a:pt x="1" y="246"/>
                    <a:pt x="71" y="319"/>
                    <a:pt x="158" y="319"/>
                  </a:cubicBezTo>
                  <a:cubicBezTo>
                    <a:pt x="300" y="319"/>
                    <a:pt x="370" y="147"/>
                    <a:pt x="271" y="46"/>
                  </a:cubicBezTo>
                  <a:cubicBezTo>
                    <a:pt x="239" y="14"/>
                    <a:pt x="199" y="0"/>
                    <a:pt x="16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10"/>
            <p:cNvSpPr/>
            <p:nvPr/>
          </p:nvSpPr>
          <p:spPr>
            <a:xfrm>
              <a:off x="5224175" y="4113750"/>
              <a:ext cx="18625" cy="15900"/>
            </a:xfrm>
            <a:custGeom>
              <a:avLst/>
              <a:gdLst/>
              <a:ahLst/>
              <a:cxnLst/>
              <a:rect l="l" t="t" r="r" b="b"/>
              <a:pathLst>
                <a:path w="745" h="636" extrusionOk="0">
                  <a:moveTo>
                    <a:pt x="321" y="0"/>
                  </a:moveTo>
                  <a:cubicBezTo>
                    <a:pt x="158" y="0"/>
                    <a:pt x="2" y="128"/>
                    <a:pt x="2" y="319"/>
                  </a:cubicBezTo>
                  <a:cubicBezTo>
                    <a:pt x="0" y="495"/>
                    <a:pt x="143" y="636"/>
                    <a:pt x="319" y="636"/>
                  </a:cubicBezTo>
                  <a:cubicBezTo>
                    <a:pt x="601" y="636"/>
                    <a:pt x="744" y="295"/>
                    <a:pt x="543" y="95"/>
                  </a:cubicBezTo>
                  <a:cubicBezTo>
                    <a:pt x="478" y="30"/>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10"/>
            <p:cNvSpPr/>
            <p:nvPr/>
          </p:nvSpPr>
          <p:spPr>
            <a:xfrm>
              <a:off x="4938325" y="4119725"/>
              <a:ext cx="33025" cy="31775"/>
            </a:xfrm>
            <a:custGeom>
              <a:avLst/>
              <a:gdLst/>
              <a:ahLst/>
              <a:cxnLst/>
              <a:rect l="l" t="t" r="r" b="b"/>
              <a:pathLst>
                <a:path w="1321" h="1271" extrusionOk="0">
                  <a:moveTo>
                    <a:pt x="635" y="0"/>
                  </a:moveTo>
                  <a:cubicBezTo>
                    <a:pt x="554" y="0"/>
                    <a:pt x="471" y="16"/>
                    <a:pt x="393" y="48"/>
                  </a:cubicBezTo>
                  <a:cubicBezTo>
                    <a:pt x="155" y="146"/>
                    <a:pt x="0" y="379"/>
                    <a:pt x="0" y="636"/>
                  </a:cubicBezTo>
                  <a:cubicBezTo>
                    <a:pt x="0" y="986"/>
                    <a:pt x="285" y="1270"/>
                    <a:pt x="636" y="1270"/>
                  </a:cubicBezTo>
                  <a:cubicBezTo>
                    <a:pt x="893" y="1270"/>
                    <a:pt x="1125" y="1115"/>
                    <a:pt x="1222" y="878"/>
                  </a:cubicBezTo>
                  <a:cubicBezTo>
                    <a:pt x="1320" y="640"/>
                    <a:pt x="1266" y="368"/>
                    <a:pt x="1084" y="186"/>
                  </a:cubicBezTo>
                  <a:cubicBezTo>
                    <a:pt x="963" y="65"/>
                    <a:pt x="801" y="0"/>
                    <a:pt x="63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10"/>
            <p:cNvSpPr/>
            <p:nvPr/>
          </p:nvSpPr>
          <p:spPr>
            <a:xfrm>
              <a:off x="4854950" y="4093900"/>
              <a:ext cx="18575" cy="15925"/>
            </a:xfrm>
            <a:custGeom>
              <a:avLst/>
              <a:gdLst/>
              <a:ahLst/>
              <a:cxnLst/>
              <a:rect l="l" t="t" r="r" b="b"/>
              <a:pathLst>
                <a:path w="743" h="637" extrusionOk="0">
                  <a:moveTo>
                    <a:pt x="321" y="0"/>
                  </a:moveTo>
                  <a:cubicBezTo>
                    <a:pt x="157" y="0"/>
                    <a:pt x="0" y="127"/>
                    <a:pt x="0" y="319"/>
                  </a:cubicBezTo>
                  <a:cubicBezTo>
                    <a:pt x="0" y="493"/>
                    <a:pt x="143" y="636"/>
                    <a:pt x="319" y="636"/>
                  </a:cubicBezTo>
                  <a:cubicBezTo>
                    <a:pt x="601" y="636"/>
                    <a:pt x="743" y="294"/>
                    <a:pt x="543" y="94"/>
                  </a:cubicBezTo>
                  <a:cubicBezTo>
                    <a:pt x="478" y="29"/>
                    <a:pt x="399" y="0"/>
                    <a:pt x="32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10"/>
            <p:cNvSpPr/>
            <p:nvPr/>
          </p:nvSpPr>
          <p:spPr>
            <a:xfrm>
              <a:off x="4912500" y="3883500"/>
              <a:ext cx="45425" cy="43700"/>
            </a:xfrm>
            <a:custGeom>
              <a:avLst/>
              <a:gdLst/>
              <a:ahLst/>
              <a:cxnLst/>
              <a:rect l="l" t="t" r="r" b="b"/>
              <a:pathLst>
                <a:path w="1817" h="1748" extrusionOk="0">
                  <a:moveTo>
                    <a:pt x="874" y="1"/>
                  </a:moveTo>
                  <a:cubicBezTo>
                    <a:pt x="762" y="1"/>
                    <a:pt x="648" y="22"/>
                    <a:pt x="540" y="67"/>
                  </a:cubicBezTo>
                  <a:cubicBezTo>
                    <a:pt x="214" y="202"/>
                    <a:pt x="1" y="521"/>
                    <a:pt x="1" y="874"/>
                  </a:cubicBezTo>
                  <a:cubicBezTo>
                    <a:pt x="1" y="1357"/>
                    <a:pt x="392" y="1747"/>
                    <a:pt x="874" y="1747"/>
                  </a:cubicBezTo>
                  <a:cubicBezTo>
                    <a:pt x="1227" y="1747"/>
                    <a:pt x="1546" y="1534"/>
                    <a:pt x="1681" y="1208"/>
                  </a:cubicBezTo>
                  <a:cubicBezTo>
                    <a:pt x="1817" y="882"/>
                    <a:pt x="1741" y="506"/>
                    <a:pt x="1492" y="256"/>
                  </a:cubicBezTo>
                  <a:cubicBezTo>
                    <a:pt x="1325" y="89"/>
                    <a:pt x="1101" y="1"/>
                    <a:pt x="87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10"/>
            <p:cNvSpPr/>
            <p:nvPr/>
          </p:nvSpPr>
          <p:spPr>
            <a:xfrm>
              <a:off x="4989950" y="3740550"/>
              <a:ext cx="23225" cy="19875"/>
            </a:xfrm>
            <a:custGeom>
              <a:avLst/>
              <a:gdLst/>
              <a:ahLst/>
              <a:cxnLst/>
              <a:rect l="l" t="t" r="r" b="b"/>
              <a:pathLst>
                <a:path w="929" h="795" extrusionOk="0">
                  <a:moveTo>
                    <a:pt x="401" y="0"/>
                  </a:moveTo>
                  <a:cubicBezTo>
                    <a:pt x="196" y="0"/>
                    <a:pt x="1" y="159"/>
                    <a:pt x="1" y="398"/>
                  </a:cubicBezTo>
                  <a:cubicBezTo>
                    <a:pt x="1" y="618"/>
                    <a:pt x="178" y="795"/>
                    <a:pt x="397" y="795"/>
                  </a:cubicBezTo>
                  <a:cubicBezTo>
                    <a:pt x="751" y="795"/>
                    <a:pt x="928" y="368"/>
                    <a:pt x="679" y="117"/>
                  </a:cubicBezTo>
                  <a:cubicBezTo>
                    <a:pt x="597" y="36"/>
                    <a:pt x="498" y="0"/>
                    <a:pt x="40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10"/>
            <p:cNvSpPr/>
            <p:nvPr/>
          </p:nvSpPr>
          <p:spPr>
            <a:xfrm>
              <a:off x="4155475" y="4271450"/>
              <a:ext cx="22850" cy="22875"/>
            </a:xfrm>
            <a:custGeom>
              <a:avLst/>
              <a:gdLst/>
              <a:ahLst/>
              <a:cxnLst/>
              <a:rect l="l" t="t" r="r" b="b"/>
              <a:pathLst>
                <a:path w="914" h="915" extrusionOk="0">
                  <a:moveTo>
                    <a:pt x="457" y="0"/>
                  </a:moveTo>
                  <a:cubicBezTo>
                    <a:pt x="204" y="0"/>
                    <a:pt x="0" y="205"/>
                    <a:pt x="0" y="457"/>
                  </a:cubicBezTo>
                  <a:cubicBezTo>
                    <a:pt x="0" y="710"/>
                    <a:pt x="204" y="914"/>
                    <a:pt x="457" y="914"/>
                  </a:cubicBezTo>
                  <a:cubicBezTo>
                    <a:pt x="709" y="914"/>
                    <a:pt x="914" y="710"/>
                    <a:pt x="914" y="457"/>
                  </a:cubicBezTo>
                  <a:cubicBezTo>
                    <a:pt x="914" y="205"/>
                    <a:pt x="709" y="0"/>
                    <a:pt x="4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10"/>
            <p:cNvSpPr/>
            <p:nvPr/>
          </p:nvSpPr>
          <p:spPr>
            <a:xfrm>
              <a:off x="4313500" y="4063875"/>
              <a:ext cx="22275" cy="19075"/>
            </a:xfrm>
            <a:custGeom>
              <a:avLst/>
              <a:gdLst/>
              <a:ahLst/>
              <a:cxnLst/>
              <a:rect l="l" t="t" r="r" b="b"/>
              <a:pathLst>
                <a:path w="891" h="763" extrusionOk="0">
                  <a:moveTo>
                    <a:pt x="385" y="0"/>
                  </a:moveTo>
                  <a:cubicBezTo>
                    <a:pt x="189" y="0"/>
                    <a:pt x="1" y="152"/>
                    <a:pt x="1" y="382"/>
                  </a:cubicBezTo>
                  <a:cubicBezTo>
                    <a:pt x="1" y="593"/>
                    <a:pt x="172" y="763"/>
                    <a:pt x="383" y="763"/>
                  </a:cubicBezTo>
                  <a:cubicBezTo>
                    <a:pt x="721" y="763"/>
                    <a:pt x="891" y="352"/>
                    <a:pt x="652" y="112"/>
                  </a:cubicBezTo>
                  <a:cubicBezTo>
                    <a:pt x="574" y="35"/>
                    <a:pt x="479" y="0"/>
                    <a:pt x="38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10"/>
            <p:cNvSpPr/>
            <p:nvPr/>
          </p:nvSpPr>
          <p:spPr>
            <a:xfrm>
              <a:off x="3839400" y="4054375"/>
              <a:ext cx="8950" cy="7650"/>
            </a:xfrm>
            <a:custGeom>
              <a:avLst/>
              <a:gdLst/>
              <a:ahLst/>
              <a:cxnLst/>
              <a:rect l="l" t="t" r="r" b="b"/>
              <a:pathLst>
                <a:path w="358" h="306" extrusionOk="0">
                  <a:moveTo>
                    <a:pt x="154" y="0"/>
                  </a:moveTo>
                  <a:cubicBezTo>
                    <a:pt x="76" y="0"/>
                    <a:pt x="1" y="61"/>
                    <a:pt x="1" y="152"/>
                  </a:cubicBezTo>
                  <a:cubicBezTo>
                    <a:pt x="1" y="236"/>
                    <a:pt x="69" y="305"/>
                    <a:pt x="153" y="305"/>
                  </a:cubicBezTo>
                  <a:cubicBezTo>
                    <a:pt x="288" y="305"/>
                    <a:pt x="357" y="142"/>
                    <a:pt x="261" y="45"/>
                  </a:cubicBezTo>
                  <a:cubicBezTo>
                    <a:pt x="230" y="14"/>
                    <a:pt x="191" y="0"/>
                    <a:pt x="1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10"/>
            <p:cNvSpPr/>
            <p:nvPr/>
          </p:nvSpPr>
          <p:spPr>
            <a:xfrm>
              <a:off x="3900325" y="3837250"/>
              <a:ext cx="8925" cy="7650"/>
            </a:xfrm>
            <a:custGeom>
              <a:avLst/>
              <a:gdLst/>
              <a:ahLst/>
              <a:cxnLst/>
              <a:rect l="l" t="t" r="r" b="b"/>
              <a:pathLst>
                <a:path w="357" h="306" extrusionOk="0">
                  <a:moveTo>
                    <a:pt x="154" y="1"/>
                  </a:moveTo>
                  <a:cubicBezTo>
                    <a:pt x="76" y="1"/>
                    <a:pt x="0" y="62"/>
                    <a:pt x="0" y="154"/>
                  </a:cubicBezTo>
                  <a:cubicBezTo>
                    <a:pt x="0" y="238"/>
                    <a:pt x="68" y="306"/>
                    <a:pt x="154" y="306"/>
                  </a:cubicBezTo>
                  <a:cubicBezTo>
                    <a:pt x="289" y="306"/>
                    <a:pt x="357" y="142"/>
                    <a:pt x="260" y="46"/>
                  </a:cubicBezTo>
                  <a:cubicBezTo>
                    <a:pt x="229" y="15"/>
                    <a:pt x="191" y="1"/>
                    <a:pt x="15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10"/>
            <p:cNvSpPr/>
            <p:nvPr/>
          </p:nvSpPr>
          <p:spPr>
            <a:xfrm>
              <a:off x="3287200" y="4111475"/>
              <a:ext cx="22300" cy="19075"/>
            </a:xfrm>
            <a:custGeom>
              <a:avLst/>
              <a:gdLst/>
              <a:ahLst/>
              <a:cxnLst/>
              <a:rect l="l" t="t" r="r" b="b"/>
              <a:pathLst>
                <a:path w="892" h="763" extrusionOk="0">
                  <a:moveTo>
                    <a:pt x="384" y="1"/>
                  </a:moveTo>
                  <a:cubicBezTo>
                    <a:pt x="188" y="1"/>
                    <a:pt x="0" y="153"/>
                    <a:pt x="0" y="383"/>
                  </a:cubicBezTo>
                  <a:cubicBezTo>
                    <a:pt x="0" y="593"/>
                    <a:pt x="171" y="763"/>
                    <a:pt x="382" y="763"/>
                  </a:cubicBezTo>
                  <a:cubicBezTo>
                    <a:pt x="720" y="763"/>
                    <a:pt x="891" y="353"/>
                    <a:pt x="651" y="114"/>
                  </a:cubicBezTo>
                  <a:cubicBezTo>
                    <a:pt x="573" y="36"/>
                    <a:pt x="477" y="1"/>
                    <a:pt x="38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0" name="Google Shape;6920;p10"/>
            <p:cNvSpPr/>
            <p:nvPr/>
          </p:nvSpPr>
          <p:spPr>
            <a:xfrm>
              <a:off x="3447150" y="3961075"/>
              <a:ext cx="19075" cy="19075"/>
            </a:xfrm>
            <a:custGeom>
              <a:avLst/>
              <a:gdLst/>
              <a:ahLst/>
              <a:cxnLst/>
              <a:rect l="l" t="t" r="r" b="b"/>
              <a:pathLst>
                <a:path w="763" h="763" extrusionOk="0">
                  <a:moveTo>
                    <a:pt x="381" y="0"/>
                  </a:moveTo>
                  <a:cubicBezTo>
                    <a:pt x="170" y="0"/>
                    <a:pt x="1" y="170"/>
                    <a:pt x="1" y="380"/>
                  </a:cubicBezTo>
                  <a:cubicBezTo>
                    <a:pt x="1" y="591"/>
                    <a:pt x="170" y="762"/>
                    <a:pt x="381" y="762"/>
                  </a:cubicBezTo>
                  <a:cubicBezTo>
                    <a:pt x="591" y="762"/>
                    <a:pt x="763" y="591"/>
                    <a:pt x="763" y="380"/>
                  </a:cubicBezTo>
                  <a:cubicBezTo>
                    <a:pt x="763" y="170"/>
                    <a:pt x="591" y="0"/>
                    <a:pt x="38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1" name="Google Shape;6921;p10"/>
            <p:cNvSpPr/>
            <p:nvPr/>
          </p:nvSpPr>
          <p:spPr>
            <a:xfrm>
              <a:off x="4109775" y="3945850"/>
              <a:ext cx="30500" cy="30450"/>
            </a:xfrm>
            <a:custGeom>
              <a:avLst/>
              <a:gdLst/>
              <a:ahLst/>
              <a:cxnLst/>
              <a:rect l="l" t="t" r="r" b="b"/>
              <a:pathLst>
                <a:path w="1220" h="1218" extrusionOk="0">
                  <a:moveTo>
                    <a:pt x="611" y="0"/>
                  </a:moveTo>
                  <a:cubicBezTo>
                    <a:pt x="274" y="0"/>
                    <a:pt x="0" y="273"/>
                    <a:pt x="0" y="609"/>
                  </a:cubicBezTo>
                  <a:cubicBezTo>
                    <a:pt x="0" y="946"/>
                    <a:pt x="274" y="1218"/>
                    <a:pt x="611" y="1218"/>
                  </a:cubicBezTo>
                  <a:cubicBezTo>
                    <a:pt x="946" y="1218"/>
                    <a:pt x="1219" y="946"/>
                    <a:pt x="1219" y="609"/>
                  </a:cubicBezTo>
                  <a:cubicBezTo>
                    <a:pt x="1219" y="273"/>
                    <a:pt x="946" y="0"/>
                    <a:pt x="61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10"/>
            <p:cNvSpPr/>
            <p:nvPr/>
          </p:nvSpPr>
          <p:spPr>
            <a:xfrm>
              <a:off x="4414425" y="3801100"/>
              <a:ext cx="27725" cy="26700"/>
            </a:xfrm>
            <a:custGeom>
              <a:avLst/>
              <a:gdLst/>
              <a:ahLst/>
              <a:cxnLst/>
              <a:rect l="l" t="t" r="r" b="b"/>
              <a:pathLst>
                <a:path w="1109" h="1068" extrusionOk="0">
                  <a:moveTo>
                    <a:pt x="538" y="0"/>
                  </a:moveTo>
                  <a:cubicBezTo>
                    <a:pt x="264" y="0"/>
                    <a:pt x="1" y="213"/>
                    <a:pt x="1" y="534"/>
                  </a:cubicBezTo>
                  <a:cubicBezTo>
                    <a:pt x="1" y="829"/>
                    <a:pt x="240" y="1068"/>
                    <a:pt x="535" y="1068"/>
                  </a:cubicBezTo>
                  <a:cubicBezTo>
                    <a:pt x="750" y="1068"/>
                    <a:pt x="943" y="937"/>
                    <a:pt x="1026" y="739"/>
                  </a:cubicBezTo>
                  <a:cubicBezTo>
                    <a:pt x="1109" y="539"/>
                    <a:pt x="1064" y="310"/>
                    <a:pt x="910" y="157"/>
                  </a:cubicBezTo>
                  <a:cubicBezTo>
                    <a:pt x="802" y="49"/>
                    <a:pt x="669" y="0"/>
                    <a:pt x="53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10"/>
            <p:cNvSpPr/>
            <p:nvPr/>
          </p:nvSpPr>
          <p:spPr>
            <a:xfrm>
              <a:off x="5545475" y="3934400"/>
              <a:ext cx="31700" cy="30475"/>
            </a:xfrm>
            <a:custGeom>
              <a:avLst/>
              <a:gdLst/>
              <a:ahLst/>
              <a:cxnLst/>
              <a:rect l="l" t="t" r="r" b="b"/>
              <a:pathLst>
                <a:path w="1268" h="1219" extrusionOk="0">
                  <a:moveTo>
                    <a:pt x="610" y="0"/>
                  </a:moveTo>
                  <a:cubicBezTo>
                    <a:pt x="531" y="0"/>
                    <a:pt x="452" y="15"/>
                    <a:pt x="376" y="47"/>
                  </a:cubicBezTo>
                  <a:cubicBezTo>
                    <a:pt x="148" y="141"/>
                    <a:pt x="1" y="364"/>
                    <a:pt x="1" y="610"/>
                  </a:cubicBezTo>
                  <a:cubicBezTo>
                    <a:pt x="1" y="947"/>
                    <a:pt x="273" y="1219"/>
                    <a:pt x="609" y="1219"/>
                  </a:cubicBezTo>
                  <a:cubicBezTo>
                    <a:pt x="856" y="1219"/>
                    <a:pt x="1078" y="1072"/>
                    <a:pt x="1173" y="843"/>
                  </a:cubicBezTo>
                  <a:cubicBezTo>
                    <a:pt x="1268" y="615"/>
                    <a:pt x="1215" y="353"/>
                    <a:pt x="1041" y="179"/>
                  </a:cubicBezTo>
                  <a:cubicBezTo>
                    <a:pt x="924" y="62"/>
                    <a:pt x="768" y="0"/>
                    <a:pt x="6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10"/>
            <p:cNvSpPr/>
            <p:nvPr/>
          </p:nvSpPr>
          <p:spPr>
            <a:xfrm>
              <a:off x="5741600" y="4275200"/>
              <a:ext cx="26725" cy="22925"/>
            </a:xfrm>
            <a:custGeom>
              <a:avLst/>
              <a:gdLst/>
              <a:ahLst/>
              <a:cxnLst/>
              <a:rect l="l" t="t" r="r" b="b"/>
              <a:pathLst>
                <a:path w="1069" h="917" extrusionOk="0">
                  <a:moveTo>
                    <a:pt x="461" y="1"/>
                  </a:moveTo>
                  <a:cubicBezTo>
                    <a:pt x="226" y="1"/>
                    <a:pt x="1" y="184"/>
                    <a:pt x="2" y="459"/>
                  </a:cubicBezTo>
                  <a:cubicBezTo>
                    <a:pt x="2" y="712"/>
                    <a:pt x="206" y="916"/>
                    <a:pt x="458" y="916"/>
                  </a:cubicBezTo>
                  <a:cubicBezTo>
                    <a:pt x="866" y="916"/>
                    <a:pt x="1069" y="425"/>
                    <a:pt x="782" y="136"/>
                  </a:cubicBezTo>
                  <a:cubicBezTo>
                    <a:pt x="688" y="43"/>
                    <a:pt x="574" y="1"/>
                    <a:pt x="461"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10"/>
            <p:cNvSpPr/>
            <p:nvPr/>
          </p:nvSpPr>
          <p:spPr>
            <a:xfrm>
              <a:off x="6069100" y="3749700"/>
              <a:ext cx="15250" cy="15275"/>
            </a:xfrm>
            <a:custGeom>
              <a:avLst/>
              <a:gdLst/>
              <a:ahLst/>
              <a:cxnLst/>
              <a:rect l="l" t="t" r="r" b="b"/>
              <a:pathLst>
                <a:path w="610" h="611" extrusionOk="0">
                  <a:moveTo>
                    <a:pt x="306" y="1"/>
                  </a:moveTo>
                  <a:cubicBezTo>
                    <a:pt x="137" y="1"/>
                    <a:pt x="1" y="137"/>
                    <a:pt x="1" y="306"/>
                  </a:cubicBezTo>
                  <a:cubicBezTo>
                    <a:pt x="1" y="474"/>
                    <a:pt x="137" y="611"/>
                    <a:pt x="306" y="611"/>
                  </a:cubicBezTo>
                  <a:cubicBezTo>
                    <a:pt x="474" y="611"/>
                    <a:pt x="609" y="474"/>
                    <a:pt x="609" y="306"/>
                  </a:cubicBezTo>
                  <a:cubicBezTo>
                    <a:pt x="609" y="137"/>
                    <a:pt x="474" y="1"/>
                    <a:pt x="30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10"/>
            <p:cNvSpPr/>
            <p:nvPr/>
          </p:nvSpPr>
          <p:spPr>
            <a:xfrm>
              <a:off x="1136025" y="3876925"/>
              <a:ext cx="28175" cy="27125"/>
            </a:xfrm>
            <a:custGeom>
              <a:avLst/>
              <a:gdLst/>
              <a:ahLst/>
              <a:cxnLst/>
              <a:rect l="l" t="t" r="r" b="b"/>
              <a:pathLst>
                <a:path w="1127" h="1085" extrusionOk="0">
                  <a:moveTo>
                    <a:pt x="546" y="1"/>
                  </a:moveTo>
                  <a:cubicBezTo>
                    <a:pt x="268" y="1"/>
                    <a:pt x="1" y="217"/>
                    <a:pt x="1" y="543"/>
                  </a:cubicBezTo>
                  <a:cubicBezTo>
                    <a:pt x="1" y="843"/>
                    <a:pt x="244" y="1085"/>
                    <a:pt x="543" y="1085"/>
                  </a:cubicBezTo>
                  <a:cubicBezTo>
                    <a:pt x="761" y="1085"/>
                    <a:pt x="960" y="952"/>
                    <a:pt x="1044" y="751"/>
                  </a:cubicBezTo>
                  <a:cubicBezTo>
                    <a:pt x="1127" y="548"/>
                    <a:pt x="1080" y="315"/>
                    <a:pt x="925" y="160"/>
                  </a:cubicBezTo>
                  <a:cubicBezTo>
                    <a:pt x="815" y="50"/>
                    <a:pt x="679" y="1"/>
                    <a:pt x="54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10"/>
            <p:cNvSpPr/>
            <p:nvPr/>
          </p:nvSpPr>
          <p:spPr>
            <a:xfrm>
              <a:off x="1840100" y="3890475"/>
              <a:ext cx="42225" cy="40675"/>
            </a:xfrm>
            <a:custGeom>
              <a:avLst/>
              <a:gdLst/>
              <a:ahLst/>
              <a:cxnLst/>
              <a:rect l="l" t="t" r="r" b="b"/>
              <a:pathLst>
                <a:path w="1689" h="1627" extrusionOk="0">
                  <a:moveTo>
                    <a:pt x="813" y="1"/>
                  </a:moveTo>
                  <a:cubicBezTo>
                    <a:pt x="708" y="1"/>
                    <a:pt x="602" y="21"/>
                    <a:pt x="501" y="63"/>
                  </a:cubicBezTo>
                  <a:cubicBezTo>
                    <a:pt x="197" y="188"/>
                    <a:pt x="0" y="485"/>
                    <a:pt x="0" y="813"/>
                  </a:cubicBezTo>
                  <a:cubicBezTo>
                    <a:pt x="0" y="1263"/>
                    <a:pt x="364" y="1626"/>
                    <a:pt x="812" y="1626"/>
                  </a:cubicBezTo>
                  <a:cubicBezTo>
                    <a:pt x="1141" y="1626"/>
                    <a:pt x="1437" y="1428"/>
                    <a:pt x="1562" y="1124"/>
                  </a:cubicBezTo>
                  <a:cubicBezTo>
                    <a:pt x="1688" y="821"/>
                    <a:pt x="1619" y="472"/>
                    <a:pt x="1386" y="239"/>
                  </a:cubicBezTo>
                  <a:cubicBezTo>
                    <a:pt x="1232" y="83"/>
                    <a:pt x="1024" y="1"/>
                    <a:pt x="813"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10"/>
            <p:cNvSpPr/>
            <p:nvPr/>
          </p:nvSpPr>
          <p:spPr>
            <a:xfrm>
              <a:off x="2679550" y="4281750"/>
              <a:ext cx="9050" cy="7700"/>
            </a:xfrm>
            <a:custGeom>
              <a:avLst/>
              <a:gdLst/>
              <a:ahLst/>
              <a:cxnLst/>
              <a:rect l="l" t="t" r="r" b="b"/>
              <a:pathLst>
                <a:path w="362" h="308" extrusionOk="0">
                  <a:moveTo>
                    <a:pt x="206" y="0"/>
                  </a:moveTo>
                  <a:cubicBezTo>
                    <a:pt x="70" y="0"/>
                    <a:pt x="0" y="166"/>
                    <a:pt x="98" y="262"/>
                  </a:cubicBezTo>
                  <a:cubicBezTo>
                    <a:pt x="129" y="293"/>
                    <a:pt x="168" y="308"/>
                    <a:pt x="205" y="308"/>
                  </a:cubicBezTo>
                  <a:cubicBezTo>
                    <a:pt x="284" y="308"/>
                    <a:pt x="360" y="246"/>
                    <a:pt x="361" y="154"/>
                  </a:cubicBezTo>
                  <a:cubicBezTo>
                    <a:pt x="361" y="69"/>
                    <a:pt x="292" y="0"/>
                    <a:pt x="206"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10"/>
            <p:cNvSpPr/>
            <p:nvPr/>
          </p:nvSpPr>
          <p:spPr>
            <a:xfrm>
              <a:off x="2605600" y="4006650"/>
              <a:ext cx="32000" cy="30800"/>
            </a:xfrm>
            <a:custGeom>
              <a:avLst/>
              <a:gdLst/>
              <a:ahLst/>
              <a:cxnLst/>
              <a:rect l="l" t="t" r="r" b="b"/>
              <a:pathLst>
                <a:path w="1280" h="1232" extrusionOk="0">
                  <a:moveTo>
                    <a:pt x="663" y="0"/>
                  </a:moveTo>
                  <a:cubicBezTo>
                    <a:pt x="415" y="0"/>
                    <a:pt x="190" y="151"/>
                    <a:pt x="95" y="381"/>
                  </a:cubicBezTo>
                  <a:cubicBezTo>
                    <a:pt x="0" y="611"/>
                    <a:pt x="53" y="875"/>
                    <a:pt x="229" y="1051"/>
                  </a:cubicBezTo>
                  <a:cubicBezTo>
                    <a:pt x="347" y="1169"/>
                    <a:pt x="504" y="1231"/>
                    <a:pt x="664" y="1231"/>
                  </a:cubicBezTo>
                  <a:cubicBezTo>
                    <a:pt x="744" y="1231"/>
                    <a:pt x="823" y="1216"/>
                    <a:pt x="899" y="1185"/>
                  </a:cubicBezTo>
                  <a:cubicBezTo>
                    <a:pt x="1129" y="1090"/>
                    <a:pt x="1279" y="865"/>
                    <a:pt x="1279" y="617"/>
                  </a:cubicBezTo>
                  <a:cubicBezTo>
                    <a:pt x="1279" y="275"/>
                    <a:pt x="1004" y="0"/>
                    <a:pt x="663"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10"/>
            <p:cNvSpPr/>
            <p:nvPr/>
          </p:nvSpPr>
          <p:spPr>
            <a:xfrm>
              <a:off x="2979975" y="4187475"/>
              <a:ext cx="13500" cy="11575"/>
            </a:xfrm>
            <a:custGeom>
              <a:avLst/>
              <a:gdLst/>
              <a:ahLst/>
              <a:cxnLst/>
              <a:rect l="l" t="t" r="r" b="b"/>
              <a:pathLst>
                <a:path w="540" h="463" extrusionOk="0">
                  <a:moveTo>
                    <a:pt x="308" y="0"/>
                  </a:moveTo>
                  <a:cubicBezTo>
                    <a:pt x="102" y="0"/>
                    <a:pt x="0" y="250"/>
                    <a:pt x="145" y="394"/>
                  </a:cubicBezTo>
                  <a:cubicBezTo>
                    <a:pt x="192" y="441"/>
                    <a:pt x="250" y="462"/>
                    <a:pt x="307" y="462"/>
                  </a:cubicBezTo>
                  <a:cubicBezTo>
                    <a:pt x="426" y="462"/>
                    <a:pt x="540" y="371"/>
                    <a:pt x="540" y="232"/>
                  </a:cubicBezTo>
                  <a:cubicBezTo>
                    <a:pt x="540" y="104"/>
                    <a:pt x="436" y="0"/>
                    <a:pt x="308"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10"/>
            <p:cNvSpPr/>
            <p:nvPr/>
          </p:nvSpPr>
          <p:spPr>
            <a:xfrm>
              <a:off x="3079350" y="3975875"/>
              <a:ext cx="11300" cy="9650"/>
            </a:xfrm>
            <a:custGeom>
              <a:avLst/>
              <a:gdLst/>
              <a:ahLst/>
              <a:cxnLst/>
              <a:rect l="l" t="t" r="r" b="b"/>
              <a:pathLst>
                <a:path w="452" h="386" extrusionOk="0">
                  <a:moveTo>
                    <a:pt x="259" y="0"/>
                  </a:moveTo>
                  <a:cubicBezTo>
                    <a:pt x="86" y="0"/>
                    <a:pt x="1" y="208"/>
                    <a:pt x="123" y="330"/>
                  </a:cubicBezTo>
                  <a:cubicBezTo>
                    <a:pt x="162" y="368"/>
                    <a:pt x="210" y="386"/>
                    <a:pt x="257" y="386"/>
                  </a:cubicBezTo>
                  <a:cubicBezTo>
                    <a:pt x="356" y="386"/>
                    <a:pt x="452" y="309"/>
                    <a:pt x="452" y="193"/>
                  </a:cubicBezTo>
                  <a:cubicBezTo>
                    <a:pt x="450" y="86"/>
                    <a:pt x="365" y="0"/>
                    <a:pt x="259"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2" name="Google Shape;6932;p10"/>
            <p:cNvSpPr/>
            <p:nvPr/>
          </p:nvSpPr>
          <p:spPr>
            <a:xfrm>
              <a:off x="2526275" y="3866225"/>
              <a:ext cx="18025" cy="15450"/>
            </a:xfrm>
            <a:custGeom>
              <a:avLst/>
              <a:gdLst/>
              <a:ahLst/>
              <a:cxnLst/>
              <a:rect l="l" t="t" r="r" b="b"/>
              <a:pathLst>
                <a:path w="721" h="618" extrusionOk="0">
                  <a:moveTo>
                    <a:pt x="412" y="1"/>
                  </a:moveTo>
                  <a:cubicBezTo>
                    <a:pt x="139" y="1"/>
                    <a:pt x="0" y="333"/>
                    <a:pt x="194" y="527"/>
                  </a:cubicBezTo>
                  <a:cubicBezTo>
                    <a:pt x="257" y="589"/>
                    <a:pt x="335" y="617"/>
                    <a:pt x="410" y="617"/>
                  </a:cubicBezTo>
                  <a:cubicBezTo>
                    <a:pt x="569" y="617"/>
                    <a:pt x="720" y="494"/>
                    <a:pt x="720" y="309"/>
                  </a:cubicBezTo>
                  <a:cubicBezTo>
                    <a:pt x="720" y="139"/>
                    <a:pt x="582" y="1"/>
                    <a:pt x="4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3" name="Google Shape;6933;p10"/>
            <p:cNvSpPr/>
            <p:nvPr/>
          </p:nvSpPr>
          <p:spPr>
            <a:xfrm>
              <a:off x="3144450" y="3755600"/>
              <a:ext cx="25" cy="25"/>
            </a:xfrm>
            <a:custGeom>
              <a:avLst/>
              <a:gdLst/>
              <a:ahLst/>
              <a:cxnLst/>
              <a:rect l="l" t="t" r="r" b="b"/>
              <a:pathLst>
                <a:path w="1" h="1" extrusionOk="0">
                  <a:moveTo>
                    <a:pt x="0" y="1"/>
                  </a:move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10"/>
            <p:cNvSpPr/>
            <p:nvPr/>
          </p:nvSpPr>
          <p:spPr>
            <a:xfrm>
              <a:off x="3158825" y="4274975"/>
              <a:ext cx="13550" cy="11625"/>
            </a:xfrm>
            <a:custGeom>
              <a:avLst/>
              <a:gdLst/>
              <a:ahLst/>
              <a:cxnLst/>
              <a:rect l="l" t="t" r="r" b="b"/>
              <a:pathLst>
                <a:path w="542" h="465" extrusionOk="0">
                  <a:moveTo>
                    <a:pt x="310" y="1"/>
                  </a:moveTo>
                  <a:cubicBezTo>
                    <a:pt x="104" y="1"/>
                    <a:pt x="1" y="250"/>
                    <a:pt x="147" y="396"/>
                  </a:cubicBezTo>
                  <a:cubicBezTo>
                    <a:pt x="194" y="443"/>
                    <a:pt x="251" y="464"/>
                    <a:pt x="308" y="464"/>
                  </a:cubicBezTo>
                  <a:cubicBezTo>
                    <a:pt x="427" y="464"/>
                    <a:pt x="541" y="372"/>
                    <a:pt x="542" y="232"/>
                  </a:cubicBezTo>
                  <a:cubicBezTo>
                    <a:pt x="542" y="104"/>
                    <a:pt x="438" y="1"/>
                    <a:pt x="31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10"/>
            <p:cNvSpPr/>
            <p:nvPr/>
          </p:nvSpPr>
          <p:spPr>
            <a:xfrm>
              <a:off x="2737575" y="4140350"/>
              <a:ext cx="13500" cy="11575"/>
            </a:xfrm>
            <a:custGeom>
              <a:avLst/>
              <a:gdLst/>
              <a:ahLst/>
              <a:cxnLst/>
              <a:rect l="l" t="t" r="r" b="b"/>
              <a:pathLst>
                <a:path w="540" h="463" extrusionOk="0">
                  <a:moveTo>
                    <a:pt x="310" y="0"/>
                  </a:moveTo>
                  <a:cubicBezTo>
                    <a:pt x="104" y="0"/>
                    <a:pt x="0" y="248"/>
                    <a:pt x="146" y="394"/>
                  </a:cubicBezTo>
                  <a:cubicBezTo>
                    <a:pt x="193" y="441"/>
                    <a:pt x="251" y="463"/>
                    <a:pt x="308" y="463"/>
                  </a:cubicBezTo>
                  <a:cubicBezTo>
                    <a:pt x="427" y="463"/>
                    <a:pt x="540" y="371"/>
                    <a:pt x="540" y="232"/>
                  </a:cubicBezTo>
                  <a:cubicBezTo>
                    <a:pt x="540" y="104"/>
                    <a:pt x="437"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10"/>
            <p:cNvSpPr/>
            <p:nvPr/>
          </p:nvSpPr>
          <p:spPr>
            <a:xfrm>
              <a:off x="2669700" y="4472550"/>
              <a:ext cx="13925" cy="11950"/>
            </a:xfrm>
            <a:custGeom>
              <a:avLst/>
              <a:gdLst/>
              <a:ahLst/>
              <a:cxnLst/>
              <a:rect l="l" t="t" r="r" b="b"/>
              <a:pathLst>
                <a:path w="557" h="478" extrusionOk="0">
                  <a:moveTo>
                    <a:pt x="319" y="1"/>
                  </a:moveTo>
                  <a:cubicBezTo>
                    <a:pt x="107" y="1"/>
                    <a:pt x="1" y="258"/>
                    <a:pt x="151" y="408"/>
                  </a:cubicBezTo>
                  <a:cubicBezTo>
                    <a:pt x="199" y="456"/>
                    <a:pt x="259" y="478"/>
                    <a:pt x="317" y="478"/>
                  </a:cubicBezTo>
                  <a:cubicBezTo>
                    <a:pt x="440" y="478"/>
                    <a:pt x="557" y="383"/>
                    <a:pt x="557" y="238"/>
                  </a:cubicBezTo>
                  <a:cubicBezTo>
                    <a:pt x="557" y="107"/>
                    <a:pt x="450" y="1"/>
                    <a:pt x="319"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10"/>
            <p:cNvSpPr/>
            <p:nvPr/>
          </p:nvSpPr>
          <p:spPr>
            <a:xfrm>
              <a:off x="3038850" y="4551425"/>
              <a:ext cx="9275" cy="7900"/>
            </a:xfrm>
            <a:custGeom>
              <a:avLst/>
              <a:gdLst/>
              <a:ahLst/>
              <a:cxnLst/>
              <a:rect l="l" t="t" r="r" b="b"/>
              <a:pathLst>
                <a:path w="371" h="316" extrusionOk="0">
                  <a:moveTo>
                    <a:pt x="212" y="1"/>
                  </a:moveTo>
                  <a:cubicBezTo>
                    <a:pt x="71" y="1"/>
                    <a:pt x="1" y="170"/>
                    <a:pt x="101" y="270"/>
                  </a:cubicBezTo>
                  <a:cubicBezTo>
                    <a:pt x="133" y="302"/>
                    <a:pt x="173" y="316"/>
                    <a:pt x="211" y="316"/>
                  </a:cubicBezTo>
                  <a:cubicBezTo>
                    <a:pt x="292" y="316"/>
                    <a:pt x="370" y="253"/>
                    <a:pt x="370" y="158"/>
                  </a:cubicBezTo>
                  <a:cubicBezTo>
                    <a:pt x="370" y="71"/>
                    <a:pt x="300" y="1"/>
                    <a:pt x="212"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10"/>
            <p:cNvSpPr/>
            <p:nvPr/>
          </p:nvSpPr>
          <p:spPr>
            <a:xfrm>
              <a:off x="3392325" y="4244950"/>
              <a:ext cx="11525" cy="9900"/>
            </a:xfrm>
            <a:custGeom>
              <a:avLst/>
              <a:gdLst/>
              <a:ahLst/>
              <a:cxnLst/>
              <a:rect l="l" t="t" r="r" b="b"/>
              <a:pathLst>
                <a:path w="461" h="396" extrusionOk="0">
                  <a:moveTo>
                    <a:pt x="264" y="1"/>
                  </a:moveTo>
                  <a:cubicBezTo>
                    <a:pt x="88" y="1"/>
                    <a:pt x="1" y="213"/>
                    <a:pt x="124" y="337"/>
                  </a:cubicBezTo>
                  <a:cubicBezTo>
                    <a:pt x="164" y="377"/>
                    <a:pt x="214" y="395"/>
                    <a:pt x="262" y="395"/>
                  </a:cubicBezTo>
                  <a:cubicBezTo>
                    <a:pt x="363" y="395"/>
                    <a:pt x="461" y="317"/>
                    <a:pt x="461" y="198"/>
                  </a:cubicBezTo>
                  <a:cubicBezTo>
                    <a:pt x="461" y="89"/>
                    <a:pt x="372" y="1"/>
                    <a:pt x="26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10"/>
            <p:cNvSpPr/>
            <p:nvPr/>
          </p:nvSpPr>
          <p:spPr>
            <a:xfrm>
              <a:off x="3641950" y="4021275"/>
              <a:ext cx="9275" cy="7900"/>
            </a:xfrm>
            <a:custGeom>
              <a:avLst/>
              <a:gdLst/>
              <a:ahLst/>
              <a:cxnLst/>
              <a:rect l="l" t="t" r="r" b="b"/>
              <a:pathLst>
                <a:path w="371" h="316" extrusionOk="0">
                  <a:moveTo>
                    <a:pt x="212" y="0"/>
                  </a:moveTo>
                  <a:cubicBezTo>
                    <a:pt x="71" y="0"/>
                    <a:pt x="0" y="170"/>
                    <a:pt x="100" y="269"/>
                  </a:cubicBezTo>
                  <a:cubicBezTo>
                    <a:pt x="132" y="301"/>
                    <a:pt x="172" y="315"/>
                    <a:pt x="211" y="315"/>
                  </a:cubicBezTo>
                  <a:cubicBezTo>
                    <a:pt x="292" y="315"/>
                    <a:pt x="370" y="253"/>
                    <a:pt x="370" y="158"/>
                  </a:cubicBezTo>
                  <a:cubicBezTo>
                    <a:pt x="370" y="71"/>
                    <a:pt x="299" y="0"/>
                    <a:pt x="21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10"/>
            <p:cNvSpPr/>
            <p:nvPr/>
          </p:nvSpPr>
          <p:spPr>
            <a:xfrm>
              <a:off x="4192475" y="4411500"/>
              <a:ext cx="11550" cy="9875"/>
            </a:xfrm>
            <a:custGeom>
              <a:avLst/>
              <a:gdLst/>
              <a:ahLst/>
              <a:cxnLst/>
              <a:rect l="l" t="t" r="r" b="b"/>
              <a:pathLst>
                <a:path w="462" h="395" extrusionOk="0">
                  <a:moveTo>
                    <a:pt x="265" y="0"/>
                  </a:moveTo>
                  <a:cubicBezTo>
                    <a:pt x="89" y="0"/>
                    <a:pt x="1" y="212"/>
                    <a:pt x="125" y="337"/>
                  </a:cubicBezTo>
                  <a:cubicBezTo>
                    <a:pt x="166" y="377"/>
                    <a:pt x="215" y="395"/>
                    <a:pt x="263" y="395"/>
                  </a:cubicBezTo>
                  <a:cubicBezTo>
                    <a:pt x="365" y="395"/>
                    <a:pt x="462" y="316"/>
                    <a:pt x="462" y="197"/>
                  </a:cubicBezTo>
                  <a:cubicBezTo>
                    <a:pt x="462" y="89"/>
                    <a:pt x="373" y="0"/>
                    <a:pt x="26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10"/>
            <p:cNvSpPr/>
            <p:nvPr/>
          </p:nvSpPr>
          <p:spPr>
            <a:xfrm>
              <a:off x="4365300" y="4206525"/>
              <a:ext cx="9225" cy="7900"/>
            </a:xfrm>
            <a:custGeom>
              <a:avLst/>
              <a:gdLst/>
              <a:ahLst/>
              <a:cxnLst/>
              <a:rect l="l" t="t" r="r" b="b"/>
              <a:pathLst>
                <a:path w="369" h="316" extrusionOk="0">
                  <a:moveTo>
                    <a:pt x="210" y="0"/>
                  </a:moveTo>
                  <a:cubicBezTo>
                    <a:pt x="71" y="0"/>
                    <a:pt x="0" y="170"/>
                    <a:pt x="99" y="269"/>
                  </a:cubicBezTo>
                  <a:cubicBezTo>
                    <a:pt x="131" y="301"/>
                    <a:pt x="171" y="316"/>
                    <a:pt x="209" y="316"/>
                  </a:cubicBezTo>
                  <a:cubicBezTo>
                    <a:pt x="290" y="316"/>
                    <a:pt x="368" y="253"/>
                    <a:pt x="368" y="158"/>
                  </a:cubicBezTo>
                  <a:cubicBezTo>
                    <a:pt x="368" y="71"/>
                    <a:pt x="298" y="0"/>
                    <a:pt x="2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10"/>
            <p:cNvSpPr/>
            <p:nvPr/>
          </p:nvSpPr>
          <p:spPr>
            <a:xfrm>
              <a:off x="4526225" y="3984825"/>
              <a:ext cx="27650" cy="27600"/>
            </a:xfrm>
            <a:custGeom>
              <a:avLst/>
              <a:gdLst/>
              <a:ahLst/>
              <a:cxnLst/>
              <a:rect l="l" t="t" r="r" b="b"/>
              <a:pathLst>
                <a:path w="1106" h="1104" extrusionOk="0">
                  <a:moveTo>
                    <a:pt x="554" y="0"/>
                  </a:moveTo>
                  <a:cubicBezTo>
                    <a:pt x="249" y="0"/>
                    <a:pt x="1" y="247"/>
                    <a:pt x="1" y="552"/>
                  </a:cubicBezTo>
                  <a:cubicBezTo>
                    <a:pt x="1" y="855"/>
                    <a:pt x="249" y="1103"/>
                    <a:pt x="554" y="1103"/>
                  </a:cubicBezTo>
                  <a:cubicBezTo>
                    <a:pt x="857" y="1103"/>
                    <a:pt x="1105" y="855"/>
                    <a:pt x="1105" y="552"/>
                  </a:cubicBezTo>
                  <a:cubicBezTo>
                    <a:pt x="1105" y="247"/>
                    <a:pt x="857" y="0"/>
                    <a:pt x="554"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10"/>
            <p:cNvSpPr/>
            <p:nvPr/>
          </p:nvSpPr>
          <p:spPr>
            <a:xfrm>
              <a:off x="3987200" y="4120800"/>
              <a:ext cx="6925" cy="5950"/>
            </a:xfrm>
            <a:custGeom>
              <a:avLst/>
              <a:gdLst/>
              <a:ahLst/>
              <a:cxnLst/>
              <a:rect l="l" t="t" r="r" b="b"/>
              <a:pathLst>
                <a:path w="277" h="238" extrusionOk="0">
                  <a:moveTo>
                    <a:pt x="156" y="1"/>
                  </a:moveTo>
                  <a:cubicBezTo>
                    <a:pt x="52" y="1"/>
                    <a:pt x="1" y="127"/>
                    <a:pt x="74" y="202"/>
                  </a:cubicBezTo>
                  <a:cubicBezTo>
                    <a:pt x="98" y="226"/>
                    <a:pt x="128" y="237"/>
                    <a:pt x="157" y="237"/>
                  </a:cubicBezTo>
                  <a:cubicBezTo>
                    <a:pt x="218" y="237"/>
                    <a:pt x="277" y="189"/>
                    <a:pt x="277" y="118"/>
                  </a:cubicBezTo>
                  <a:cubicBezTo>
                    <a:pt x="277" y="53"/>
                    <a:pt x="224" y="1"/>
                    <a:pt x="158" y="1"/>
                  </a:cubicBezTo>
                  <a:cubicBezTo>
                    <a:pt x="158" y="1"/>
                    <a:pt x="157" y="1"/>
                    <a:pt x="15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4" name="Google Shape;6944;p10"/>
            <p:cNvSpPr/>
            <p:nvPr/>
          </p:nvSpPr>
          <p:spPr>
            <a:xfrm>
              <a:off x="4903275" y="4700950"/>
              <a:ext cx="13550" cy="11575"/>
            </a:xfrm>
            <a:custGeom>
              <a:avLst/>
              <a:gdLst/>
              <a:ahLst/>
              <a:cxnLst/>
              <a:rect l="l" t="t" r="r" b="b"/>
              <a:pathLst>
                <a:path w="542" h="463" extrusionOk="0">
                  <a:moveTo>
                    <a:pt x="310" y="0"/>
                  </a:moveTo>
                  <a:cubicBezTo>
                    <a:pt x="104" y="0"/>
                    <a:pt x="0" y="250"/>
                    <a:pt x="146" y="394"/>
                  </a:cubicBezTo>
                  <a:cubicBezTo>
                    <a:pt x="193" y="441"/>
                    <a:pt x="251" y="462"/>
                    <a:pt x="309" y="462"/>
                  </a:cubicBezTo>
                  <a:cubicBezTo>
                    <a:pt x="427" y="462"/>
                    <a:pt x="541" y="371"/>
                    <a:pt x="541" y="232"/>
                  </a:cubicBezTo>
                  <a:cubicBezTo>
                    <a:pt x="541" y="104"/>
                    <a:pt x="438" y="0"/>
                    <a:pt x="310"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5" name="Google Shape;6945;p10"/>
            <p:cNvSpPr/>
            <p:nvPr/>
          </p:nvSpPr>
          <p:spPr>
            <a:xfrm>
              <a:off x="5112075" y="4527575"/>
              <a:ext cx="16225" cy="13925"/>
            </a:xfrm>
            <a:custGeom>
              <a:avLst/>
              <a:gdLst/>
              <a:ahLst/>
              <a:cxnLst/>
              <a:rect l="l" t="t" r="r" b="b"/>
              <a:pathLst>
                <a:path w="649" h="557" extrusionOk="0">
                  <a:moveTo>
                    <a:pt x="372" y="0"/>
                  </a:moveTo>
                  <a:cubicBezTo>
                    <a:pt x="124" y="0"/>
                    <a:pt x="1" y="299"/>
                    <a:pt x="175" y="475"/>
                  </a:cubicBezTo>
                  <a:cubicBezTo>
                    <a:pt x="231" y="531"/>
                    <a:pt x="300" y="556"/>
                    <a:pt x="368" y="556"/>
                  </a:cubicBezTo>
                  <a:cubicBezTo>
                    <a:pt x="511" y="556"/>
                    <a:pt x="648" y="445"/>
                    <a:pt x="648" y="278"/>
                  </a:cubicBezTo>
                  <a:cubicBezTo>
                    <a:pt x="648" y="125"/>
                    <a:pt x="525" y="0"/>
                    <a:pt x="372"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10"/>
            <p:cNvSpPr/>
            <p:nvPr/>
          </p:nvSpPr>
          <p:spPr>
            <a:xfrm>
              <a:off x="5325925" y="3880350"/>
              <a:ext cx="16175" cy="16225"/>
            </a:xfrm>
            <a:custGeom>
              <a:avLst/>
              <a:gdLst/>
              <a:ahLst/>
              <a:cxnLst/>
              <a:rect l="l" t="t" r="r" b="b"/>
              <a:pathLst>
                <a:path w="647" h="649" extrusionOk="0">
                  <a:moveTo>
                    <a:pt x="324" y="1"/>
                  </a:moveTo>
                  <a:cubicBezTo>
                    <a:pt x="145" y="1"/>
                    <a:pt x="0" y="146"/>
                    <a:pt x="0" y="324"/>
                  </a:cubicBezTo>
                  <a:cubicBezTo>
                    <a:pt x="0" y="503"/>
                    <a:pt x="145" y="648"/>
                    <a:pt x="324" y="648"/>
                  </a:cubicBezTo>
                  <a:cubicBezTo>
                    <a:pt x="502" y="648"/>
                    <a:pt x="647" y="503"/>
                    <a:pt x="647" y="324"/>
                  </a:cubicBezTo>
                  <a:cubicBezTo>
                    <a:pt x="647" y="146"/>
                    <a:pt x="502" y="1"/>
                    <a:pt x="324"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10"/>
            <p:cNvSpPr/>
            <p:nvPr/>
          </p:nvSpPr>
          <p:spPr>
            <a:xfrm>
              <a:off x="3048275" y="2974200"/>
              <a:ext cx="12350" cy="12350"/>
            </a:xfrm>
            <a:custGeom>
              <a:avLst/>
              <a:gdLst/>
              <a:ahLst/>
              <a:cxnLst/>
              <a:rect l="l" t="t" r="r" b="b"/>
              <a:pathLst>
                <a:path w="494" h="494" extrusionOk="0">
                  <a:moveTo>
                    <a:pt x="247" y="1"/>
                  </a:moveTo>
                  <a:cubicBezTo>
                    <a:pt x="110" y="1"/>
                    <a:pt x="1" y="112"/>
                    <a:pt x="1" y="247"/>
                  </a:cubicBezTo>
                  <a:cubicBezTo>
                    <a:pt x="1" y="384"/>
                    <a:pt x="110" y="494"/>
                    <a:pt x="247" y="494"/>
                  </a:cubicBezTo>
                  <a:cubicBezTo>
                    <a:pt x="384" y="494"/>
                    <a:pt x="494" y="384"/>
                    <a:pt x="494" y="247"/>
                  </a:cubicBezTo>
                  <a:cubicBezTo>
                    <a:pt x="494" y="112"/>
                    <a:pt x="384" y="1"/>
                    <a:pt x="24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10"/>
            <p:cNvSpPr/>
            <p:nvPr/>
          </p:nvSpPr>
          <p:spPr>
            <a:xfrm>
              <a:off x="2222925" y="2651550"/>
              <a:ext cx="17800" cy="17775"/>
            </a:xfrm>
            <a:custGeom>
              <a:avLst/>
              <a:gdLst/>
              <a:ahLst/>
              <a:cxnLst/>
              <a:rect l="l" t="t" r="r" b="b"/>
              <a:pathLst>
                <a:path w="712" h="711" extrusionOk="0">
                  <a:moveTo>
                    <a:pt x="355" y="0"/>
                  </a:moveTo>
                  <a:cubicBezTo>
                    <a:pt x="160" y="0"/>
                    <a:pt x="0" y="159"/>
                    <a:pt x="0" y="355"/>
                  </a:cubicBezTo>
                  <a:cubicBezTo>
                    <a:pt x="0" y="552"/>
                    <a:pt x="160" y="711"/>
                    <a:pt x="355" y="711"/>
                  </a:cubicBezTo>
                  <a:cubicBezTo>
                    <a:pt x="552" y="711"/>
                    <a:pt x="711" y="552"/>
                    <a:pt x="711" y="355"/>
                  </a:cubicBezTo>
                  <a:cubicBezTo>
                    <a:pt x="711" y="159"/>
                    <a:pt x="552" y="0"/>
                    <a:pt x="355"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10"/>
            <p:cNvSpPr/>
            <p:nvPr/>
          </p:nvSpPr>
          <p:spPr>
            <a:xfrm>
              <a:off x="2134100" y="2230525"/>
              <a:ext cx="21350" cy="21375"/>
            </a:xfrm>
            <a:custGeom>
              <a:avLst/>
              <a:gdLst/>
              <a:ahLst/>
              <a:cxnLst/>
              <a:rect l="l" t="t" r="r" b="b"/>
              <a:pathLst>
                <a:path w="854" h="855" extrusionOk="0">
                  <a:moveTo>
                    <a:pt x="427" y="1"/>
                  </a:moveTo>
                  <a:cubicBezTo>
                    <a:pt x="191" y="1"/>
                    <a:pt x="0" y="192"/>
                    <a:pt x="0" y="428"/>
                  </a:cubicBezTo>
                  <a:cubicBezTo>
                    <a:pt x="0" y="664"/>
                    <a:pt x="191" y="855"/>
                    <a:pt x="427" y="855"/>
                  </a:cubicBezTo>
                  <a:cubicBezTo>
                    <a:pt x="663" y="855"/>
                    <a:pt x="854" y="664"/>
                    <a:pt x="854" y="428"/>
                  </a:cubicBezTo>
                  <a:cubicBezTo>
                    <a:pt x="854" y="192"/>
                    <a:pt x="663" y="1"/>
                    <a:pt x="427"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10"/>
            <p:cNvSpPr/>
            <p:nvPr/>
          </p:nvSpPr>
          <p:spPr>
            <a:xfrm>
              <a:off x="1537350" y="3038750"/>
              <a:ext cx="44350" cy="42675"/>
            </a:xfrm>
            <a:custGeom>
              <a:avLst/>
              <a:gdLst/>
              <a:ahLst/>
              <a:cxnLst/>
              <a:rect l="l" t="t" r="r" b="b"/>
              <a:pathLst>
                <a:path w="1774" h="1707" extrusionOk="0">
                  <a:moveTo>
                    <a:pt x="920" y="1"/>
                  </a:moveTo>
                  <a:cubicBezTo>
                    <a:pt x="576" y="1"/>
                    <a:pt x="265" y="210"/>
                    <a:pt x="133" y="529"/>
                  </a:cubicBezTo>
                  <a:cubicBezTo>
                    <a:pt x="0" y="847"/>
                    <a:pt x="74" y="1212"/>
                    <a:pt x="317" y="1457"/>
                  </a:cubicBezTo>
                  <a:cubicBezTo>
                    <a:pt x="480" y="1620"/>
                    <a:pt x="699" y="1707"/>
                    <a:pt x="921" y="1707"/>
                  </a:cubicBezTo>
                  <a:cubicBezTo>
                    <a:pt x="1030" y="1707"/>
                    <a:pt x="1141" y="1686"/>
                    <a:pt x="1246" y="1642"/>
                  </a:cubicBezTo>
                  <a:cubicBezTo>
                    <a:pt x="1565" y="1510"/>
                    <a:pt x="1772" y="1199"/>
                    <a:pt x="1774" y="855"/>
                  </a:cubicBezTo>
                  <a:cubicBezTo>
                    <a:pt x="1774" y="383"/>
                    <a:pt x="1392" y="1"/>
                    <a:pt x="92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10"/>
            <p:cNvSpPr/>
            <p:nvPr/>
          </p:nvSpPr>
          <p:spPr>
            <a:xfrm>
              <a:off x="1115075" y="2704825"/>
              <a:ext cx="8325" cy="7125"/>
            </a:xfrm>
            <a:custGeom>
              <a:avLst/>
              <a:gdLst/>
              <a:ahLst/>
              <a:cxnLst/>
              <a:rect l="l" t="t" r="r" b="b"/>
              <a:pathLst>
                <a:path w="333" h="285" extrusionOk="0">
                  <a:moveTo>
                    <a:pt x="191" y="0"/>
                  </a:moveTo>
                  <a:cubicBezTo>
                    <a:pt x="63" y="0"/>
                    <a:pt x="0" y="154"/>
                    <a:pt x="90" y="242"/>
                  </a:cubicBezTo>
                  <a:cubicBezTo>
                    <a:pt x="119" y="272"/>
                    <a:pt x="155" y="285"/>
                    <a:pt x="190" y="285"/>
                  </a:cubicBezTo>
                  <a:cubicBezTo>
                    <a:pt x="262" y="285"/>
                    <a:pt x="332" y="228"/>
                    <a:pt x="332" y="143"/>
                  </a:cubicBezTo>
                  <a:cubicBezTo>
                    <a:pt x="332" y="64"/>
                    <a:pt x="269" y="0"/>
                    <a:pt x="191"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10"/>
            <p:cNvSpPr/>
            <p:nvPr/>
          </p:nvSpPr>
          <p:spPr>
            <a:xfrm>
              <a:off x="3462775" y="2326475"/>
              <a:ext cx="17800" cy="17800"/>
            </a:xfrm>
            <a:custGeom>
              <a:avLst/>
              <a:gdLst/>
              <a:ahLst/>
              <a:cxnLst/>
              <a:rect l="l" t="t" r="r" b="b"/>
              <a:pathLst>
                <a:path w="712" h="712" extrusionOk="0">
                  <a:moveTo>
                    <a:pt x="357" y="0"/>
                  </a:moveTo>
                  <a:cubicBezTo>
                    <a:pt x="160" y="0"/>
                    <a:pt x="1" y="160"/>
                    <a:pt x="1" y="355"/>
                  </a:cubicBezTo>
                  <a:cubicBezTo>
                    <a:pt x="1" y="552"/>
                    <a:pt x="160" y="711"/>
                    <a:pt x="357" y="711"/>
                  </a:cubicBezTo>
                  <a:cubicBezTo>
                    <a:pt x="552" y="711"/>
                    <a:pt x="712" y="552"/>
                    <a:pt x="712" y="355"/>
                  </a:cubicBezTo>
                  <a:cubicBezTo>
                    <a:pt x="712" y="160"/>
                    <a:pt x="552" y="0"/>
                    <a:pt x="357" y="0"/>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10"/>
            <p:cNvSpPr/>
            <p:nvPr/>
          </p:nvSpPr>
          <p:spPr>
            <a:xfrm>
              <a:off x="4942450" y="2898450"/>
              <a:ext cx="12500" cy="10675"/>
            </a:xfrm>
            <a:custGeom>
              <a:avLst/>
              <a:gdLst/>
              <a:ahLst/>
              <a:cxnLst/>
              <a:rect l="l" t="t" r="r" b="b"/>
              <a:pathLst>
                <a:path w="500" h="427" extrusionOk="0">
                  <a:moveTo>
                    <a:pt x="286" y="1"/>
                  </a:moveTo>
                  <a:cubicBezTo>
                    <a:pt x="95" y="1"/>
                    <a:pt x="1" y="231"/>
                    <a:pt x="135" y="364"/>
                  </a:cubicBezTo>
                  <a:cubicBezTo>
                    <a:pt x="178" y="408"/>
                    <a:pt x="232" y="427"/>
                    <a:pt x="285" y="427"/>
                  </a:cubicBezTo>
                  <a:cubicBezTo>
                    <a:pt x="395" y="427"/>
                    <a:pt x="500" y="342"/>
                    <a:pt x="500" y="214"/>
                  </a:cubicBezTo>
                  <a:cubicBezTo>
                    <a:pt x="500" y="95"/>
                    <a:pt x="404" y="1"/>
                    <a:pt x="286"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10"/>
            <p:cNvSpPr/>
            <p:nvPr/>
          </p:nvSpPr>
          <p:spPr>
            <a:xfrm>
              <a:off x="4086250" y="3019250"/>
              <a:ext cx="24925" cy="21375"/>
            </a:xfrm>
            <a:custGeom>
              <a:avLst/>
              <a:gdLst/>
              <a:ahLst/>
              <a:cxnLst/>
              <a:rect l="l" t="t" r="r" b="b"/>
              <a:pathLst>
                <a:path w="997" h="855" extrusionOk="0">
                  <a:moveTo>
                    <a:pt x="570" y="1"/>
                  </a:moveTo>
                  <a:cubicBezTo>
                    <a:pt x="191" y="1"/>
                    <a:pt x="0" y="459"/>
                    <a:pt x="269" y="728"/>
                  </a:cubicBezTo>
                  <a:cubicBezTo>
                    <a:pt x="356" y="815"/>
                    <a:pt x="463" y="854"/>
                    <a:pt x="567" y="854"/>
                  </a:cubicBezTo>
                  <a:cubicBezTo>
                    <a:pt x="786" y="854"/>
                    <a:pt x="997" y="684"/>
                    <a:pt x="997" y="428"/>
                  </a:cubicBezTo>
                  <a:cubicBezTo>
                    <a:pt x="997" y="192"/>
                    <a:pt x="806" y="1"/>
                    <a:pt x="570" y="1"/>
                  </a:cubicBezTo>
                  <a:close/>
                </a:path>
              </a:pathLst>
            </a:custGeom>
            <a:solidFill>
              <a:srgbClr val="FFFFFF">
                <a:alpha val="53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5" name="Google Shape;6955;p10"/>
          <p:cNvGrpSpPr/>
          <p:nvPr/>
        </p:nvGrpSpPr>
        <p:grpSpPr>
          <a:xfrm>
            <a:off x="-128548" y="-596017"/>
            <a:ext cx="9357872" cy="6281452"/>
            <a:chOff x="235375" y="458950"/>
            <a:chExt cx="7145050" cy="4796100"/>
          </a:xfrm>
        </p:grpSpPr>
        <p:sp>
          <p:nvSpPr>
            <p:cNvPr id="6956" name="Google Shape;6956;p10"/>
            <p:cNvSpPr/>
            <p:nvPr/>
          </p:nvSpPr>
          <p:spPr>
            <a:xfrm>
              <a:off x="5384200" y="3239925"/>
              <a:ext cx="62500" cy="60125"/>
            </a:xfrm>
            <a:custGeom>
              <a:avLst/>
              <a:gdLst/>
              <a:ahLst/>
              <a:cxnLst/>
              <a:rect l="l" t="t" r="r" b="b"/>
              <a:pathLst>
                <a:path w="2500" h="2405" extrusionOk="0">
                  <a:moveTo>
                    <a:pt x="1298" y="1"/>
                  </a:moveTo>
                  <a:cubicBezTo>
                    <a:pt x="812" y="1"/>
                    <a:pt x="373" y="294"/>
                    <a:pt x="187" y="742"/>
                  </a:cubicBezTo>
                  <a:cubicBezTo>
                    <a:pt x="0" y="1192"/>
                    <a:pt x="103" y="1708"/>
                    <a:pt x="447" y="2052"/>
                  </a:cubicBezTo>
                  <a:cubicBezTo>
                    <a:pt x="678" y="2282"/>
                    <a:pt x="986" y="2404"/>
                    <a:pt x="1299" y="2404"/>
                  </a:cubicBezTo>
                  <a:cubicBezTo>
                    <a:pt x="1453" y="2404"/>
                    <a:pt x="1609" y="2375"/>
                    <a:pt x="1757" y="2314"/>
                  </a:cubicBezTo>
                  <a:cubicBezTo>
                    <a:pt x="2207" y="2127"/>
                    <a:pt x="2500" y="1689"/>
                    <a:pt x="2500" y="1203"/>
                  </a:cubicBezTo>
                  <a:cubicBezTo>
                    <a:pt x="2500" y="539"/>
                    <a:pt x="1962" y="1"/>
                    <a:pt x="129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7" name="Google Shape;6957;p10"/>
            <p:cNvSpPr/>
            <p:nvPr/>
          </p:nvSpPr>
          <p:spPr>
            <a:xfrm>
              <a:off x="5904750" y="3502875"/>
              <a:ext cx="15150" cy="12975"/>
            </a:xfrm>
            <a:custGeom>
              <a:avLst/>
              <a:gdLst/>
              <a:ahLst/>
              <a:cxnLst/>
              <a:rect l="l" t="t" r="r" b="b"/>
              <a:pathLst>
                <a:path w="606" h="519" extrusionOk="0">
                  <a:moveTo>
                    <a:pt x="350" y="1"/>
                  </a:moveTo>
                  <a:cubicBezTo>
                    <a:pt x="349" y="1"/>
                    <a:pt x="348" y="1"/>
                    <a:pt x="347" y="1"/>
                  </a:cubicBezTo>
                  <a:cubicBezTo>
                    <a:pt x="347" y="1"/>
                    <a:pt x="346" y="1"/>
                    <a:pt x="345" y="1"/>
                  </a:cubicBezTo>
                  <a:cubicBezTo>
                    <a:pt x="116" y="1"/>
                    <a:pt x="1" y="279"/>
                    <a:pt x="163" y="442"/>
                  </a:cubicBezTo>
                  <a:cubicBezTo>
                    <a:pt x="216" y="495"/>
                    <a:pt x="281" y="518"/>
                    <a:pt x="345" y="518"/>
                  </a:cubicBezTo>
                  <a:cubicBezTo>
                    <a:pt x="478" y="518"/>
                    <a:pt x="606" y="415"/>
                    <a:pt x="606" y="259"/>
                  </a:cubicBezTo>
                  <a:cubicBezTo>
                    <a:pt x="606" y="117"/>
                    <a:pt x="492" y="1"/>
                    <a:pt x="35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10"/>
            <p:cNvSpPr/>
            <p:nvPr/>
          </p:nvSpPr>
          <p:spPr>
            <a:xfrm>
              <a:off x="6050000" y="2816825"/>
              <a:ext cx="25250" cy="21600"/>
            </a:xfrm>
            <a:custGeom>
              <a:avLst/>
              <a:gdLst/>
              <a:ahLst/>
              <a:cxnLst/>
              <a:rect l="l" t="t" r="r" b="b"/>
              <a:pathLst>
                <a:path w="1010" h="864" extrusionOk="0">
                  <a:moveTo>
                    <a:pt x="578" y="0"/>
                  </a:moveTo>
                  <a:cubicBezTo>
                    <a:pt x="194" y="0"/>
                    <a:pt x="1" y="465"/>
                    <a:pt x="273" y="737"/>
                  </a:cubicBezTo>
                  <a:cubicBezTo>
                    <a:pt x="361" y="824"/>
                    <a:pt x="469" y="864"/>
                    <a:pt x="575" y="864"/>
                  </a:cubicBezTo>
                  <a:cubicBezTo>
                    <a:pt x="797" y="864"/>
                    <a:pt x="1010" y="692"/>
                    <a:pt x="1010" y="431"/>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10"/>
            <p:cNvSpPr/>
            <p:nvPr/>
          </p:nvSpPr>
          <p:spPr>
            <a:xfrm>
              <a:off x="6132000" y="2538500"/>
              <a:ext cx="25225" cy="21625"/>
            </a:xfrm>
            <a:custGeom>
              <a:avLst/>
              <a:gdLst/>
              <a:ahLst/>
              <a:cxnLst/>
              <a:rect l="l" t="t" r="r" b="b"/>
              <a:pathLst>
                <a:path w="1009" h="865" extrusionOk="0">
                  <a:moveTo>
                    <a:pt x="578" y="1"/>
                  </a:moveTo>
                  <a:cubicBezTo>
                    <a:pt x="192" y="1"/>
                    <a:pt x="1" y="466"/>
                    <a:pt x="273" y="738"/>
                  </a:cubicBezTo>
                  <a:cubicBezTo>
                    <a:pt x="360" y="825"/>
                    <a:pt x="468" y="864"/>
                    <a:pt x="574" y="864"/>
                  </a:cubicBezTo>
                  <a:cubicBezTo>
                    <a:pt x="795" y="864"/>
                    <a:pt x="1008" y="693"/>
                    <a:pt x="1008" y="433"/>
                  </a:cubicBezTo>
                  <a:cubicBezTo>
                    <a:pt x="1008" y="194"/>
                    <a:pt x="815" y="1"/>
                    <a:pt x="57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10"/>
            <p:cNvSpPr/>
            <p:nvPr/>
          </p:nvSpPr>
          <p:spPr>
            <a:xfrm>
              <a:off x="5738675" y="2286100"/>
              <a:ext cx="21575" cy="21600"/>
            </a:xfrm>
            <a:custGeom>
              <a:avLst/>
              <a:gdLst/>
              <a:ahLst/>
              <a:cxnLst/>
              <a:rect l="l" t="t" r="r" b="b"/>
              <a:pathLst>
                <a:path w="863" h="864" extrusionOk="0">
                  <a:moveTo>
                    <a:pt x="432" y="0"/>
                  </a:moveTo>
                  <a:cubicBezTo>
                    <a:pt x="193" y="0"/>
                    <a:pt x="0" y="193"/>
                    <a:pt x="0" y="431"/>
                  </a:cubicBezTo>
                  <a:cubicBezTo>
                    <a:pt x="0" y="670"/>
                    <a:pt x="193" y="863"/>
                    <a:pt x="432" y="863"/>
                  </a:cubicBezTo>
                  <a:cubicBezTo>
                    <a:pt x="670" y="863"/>
                    <a:pt x="863" y="670"/>
                    <a:pt x="863" y="431"/>
                  </a:cubicBezTo>
                  <a:cubicBezTo>
                    <a:pt x="863" y="193"/>
                    <a:pt x="670" y="0"/>
                    <a:pt x="4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10"/>
            <p:cNvSpPr/>
            <p:nvPr/>
          </p:nvSpPr>
          <p:spPr>
            <a:xfrm>
              <a:off x="6554150" y="2214875"/>
              <a:ext cx="15175" cy="13000"/>
            </a:xfrm>
            <a:custGeom>
              <a:avLst/>
              <a:gdLst/>
              <a:ahLst/>
              <a:cxnLst/>
              <a:rect l="l" t="t" r="r" b="b"/>
              <a:pathLst>
                <a:path w="607" h="520" extrusionOk="0">
                  <a:moveTo>
                    <a:pt x="346" y="0"/>
                  </a:moveTo>
                  <a:cubicBezTo>
                    <a:pt x="116" y="0"/>
                    <a:pt x="1" y="280"/>
                    <a:pt x="164" y="443"/>
                  </a:cubicBezTo>
                  <a:cubicBezTo>
                    <a:pt x="216" y="496"/>
                    <a:pt x="281" y="519"/>
                    <a:pt x="345" y="519"/>
                  </a:cubicBezTo>
                  <a:cubicBezTo>
                    <a:pt x="478" y="519"/>
                    <a:pt x="606" y="416"/>
                    <a:pt x="606" y="260"/>
                  </a:cubicBezTo>
                  <a:cubicBezTo>
                    <a:pt x="606" y="117"/>
                    <a:pt x="490" y="0"/>
                    <a:pt x="34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10"/>
            <p:cNvSpPr/>
            <p:nvPr/>
          </p:nvSpPr>
          <p:spPr>
            <a:xfrm>
              <a:off x="6904675" y="2633425"/>
              <a:ext cx="31400" cy="30225"/>
            </a:xfrm>
            <a:custGeom>
              <a:avLst/>
              <a:gdLst/>
              <a:ahLst/>
              <a:cxnLst/>
              <a:rect l="l" t="t" r="r" b="b"/>
              <a:pathLst>
                <a:path w="1256" h="1209" extrusionOk="0">
                  <a:moveTo>
                    <a:pt x="652" y="1"/>
                  </a:moveTo>
                  <a:cubicBezTo>
                    <a:pt x="407" y="1"/>
                    <a:pt x="187" y="147"/>
                    <a:pt x="94" y="373"/>
                  </a:cubicBezTo>
                  <a:cubicBezTo>
                    <a:pt x="0" y="599"/>
                    <a:pt x="52" y="859"/>
                    <a:pt x="224" y="1032"/>
                  </a:cubicBezTo>
                  <a:cubicBezTo>
                    <a:pt x="340" y="1147"/>
                    <a:pt x="495" y="1209"/>
                    <a:pt x="652" y="1209"/>
                  </a:cubicBezTo>
                  <a:cubicBezTo>
                    <a:pt x="730" y="1209"/>
                    <a:pt x="809" y="1194"/>
                    <a:pt x="884" y="1162"/>
                  </a:cubicBezTo>
                  <a:cubicBezTo>
                    <a:pt x="1109" y="1070"/>
                    <a:pt x="1256" y="848"/>
                    <a:pt x="1256" y="605"/>
                  </a:cubicBezTo>
                  <a:cubicBezTo>
                    <a:pt x="1256" y="271"/>
                    <a:pt x="985"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10"/>
            <p:cNvSpPr/>
            <p:nvPr/>
          </p:nvSpPr>
          <p:spPr>
            <a:xfrm>
              <a:off x="7056950" y="3198675"/>
              <a:ext cx="53850" cy="51800"/>
            </a:xfrm>
            <a:custGeom>
              <a:avLst/>
              <a:gdLst/>
              <a:ahLst/>
              <a:cxnLst/>
              <a:rect l="l" t="t" r="r" b="b"/>
              <a:pathLst>
                <a:path w="2154" h="2072" extrusionOk="0">
                  <a:moveTo>
                    <a:pt x="1117" y="1"/>
                  </a:moveTo>
                  <a:cubicBezTo>
                    <a:pt x="699" y="1"/>
                    <a:pt x="321" y="253"/>
                    <a:pt x="161" y="639"/>
                  </a:cubicBezTo>
                  <a:cubicBezTo>
                    <a:pt x="1" y="1026"/>
                    <a:pt x="89" y="1472"/>
                    <a:pt x="385" y="1768"/>
                  </a:cubicBezTo>
                  <a:cubicBezTo>
                    <a:pt x="584" y="1966"/>
                    <a:pt x="850" y="2072"/>
                    <a:pt x="1120" y="2072"/>
                  </a:cubicBezTo>
                  <a:cubicBezTo>
                    <a:pt x="1253" y="2072"/>
                    <a:pt x="1386" y="2046"/>
                    <a:pt x="1513" y="1993"/>
                  </a:cubicBezTo>
                  <a:cubicBezTo>
                    <a:pt x="1901" y="1832"/>
                    <a:pt x="2153" y="1455"/>
                    <a:pt x="2153" y="1037"/>
                  </a:cubicBezTo>
                  <a:cubicBezTo>
                    <a:pt x="2153" y="464"/>
                    <a:pt x="1690" y="1"/>
                    <a:pt x="11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10"/>
            <p:cNvSpPr/>
            <p:nvPr/>
          </p:nvSpPr>
          <p:spPr>
            <a:xfrm>
              <a:off x="6537700" y="3064925"/>
              <a:ext cx="35900" cy="34525"/>
            </a:xfrm>
            <a:custGeom>
              <a:avLst/>
              <a:gdLst/>
              <a:ahLst/>
              <a:cxnLst/>
              <a:rect l="l" t="t" r="r" b="b"/>
              <a:pathLst>
                <a:path w="1436" h="1381" extrusionOk="0">
                  <a:moveTo>
                    <a:pt x="745" y="1"/>
                  </a:moveTo>
                  <a:cubicBezTo>
                    <a:pt x="466" y="1"/>
                    <a:pt x="215" y="168"/>
                    <a:pt x="107" y="427"/>
                  </a:cubicBezTo>
                  <a:cubicBezTo>
                    <a:pt x="1" y="684"/>
                    <a:pt x="59" y="981"/>
                    <a:pt x="257" y="1178"/>
                  </a:cubicBezTo>
                  <a:cubicBezTo>
                    <a:pt x="390" y="1310"/>
                    <a:pt x="566" y="1381"/>
                    <a:pt x="746" y="1381"/>
                  </a:cubicBezTo>
                  <a:cubicBezTo>
                    <a:pt x="835" y="1381"/>
                    <a:pt x="924" y="1364"/>
                    <a:pt x="1010" y="1328"/>
                  </a:cubicBezTo>
                  <a:cubicBezTo>
                    <a:pt x="1267" y="1222"/>
                    <a:pt x="1436" y="969"/>
                    <a:pt x="1436" y="690"/>
                  </a:cubicBezTo>
                  <a:cubicBezTo>
                    <a:pt x="1436" y="308"/>
                    <a:pt x="1127" y="1"/>
                    <a:pt x="7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10"/>
            <p:cNvSpPr/>
            <p:nvPr/>
          </p:nvSpPr>
          <p:spPr>
            <a:xfrm>
              <a:off x="7198475" y="2260200"/>
              <a:ext cx="20200" cy="17275"/>
            </a:xfrm>
            <a:custGeom>
              <a:avLst/>
              <a:gdLst/>
              <a:ahLst/>
              <a:cxnLst/>
              <a:rect l="l" t="t" r="r" b="b"/>
              <a:pathLst>
                <a:path w="808" h="691" extrusionOk="0">
                  <a:moveTo>
                    <a:pt x="463" y="1"/>
                  </a:moveTo>
                  <a:cubicBezTo>
                    <a:pt x="155" y="1"/>
                    <a:pt x="1" y="373"/>
                    <a:pt x="219" y="590"/>
                  </a:cubicBezTo>
                  <a:cubicBezTo>
                    <a:pt x="289" y="660"/>
                    <a:pt x="375" y="691"/>
                    <a:pt x="460" y="691"/>
                  </a:cubicBezTo>
                  <a:cubicBezTo>
                    <a:pt x="637" y="691"/>
                    <a:pt x="808" y="553"/>
                    <a:pt x="808" y="346"/>
                  </a:cubicBezTo>
                  <a:cubicBezTo>
                    <a:pt x="808" y="155"/>
                    <a:pt x="652"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10"/>
            <p:cNvSpPr/>
            <p:nvPr/>
          </p:nvSpPr>
          <p:spPr>
            <a:xfrm>
              <a:off x="6321625" y="1971100"/>
              <a:ext cx="44875" cy="43175"/>
            </a:xfrm>
            <a:custGeom>
              <a:avLst/>
              <a:gdLst/>
              <a:ahLst/>
              <a:cxnLst/>
              <a:rect l="l" t="t" r="r" b="b"/>
              <a:pathLst>
                <a:path w="1795" h="1727" extrusionOk="0">
                  <a:moveTo>
                    <a:pt x="932" y="0"/>
                  </a:moveTo>
                  <a:cubicBezTo>
                    <a:pt x="582" y="0"/>
                    <a:pt x="268" y="211"/>
                    <a:pt x="134" y="534"/>
                  </a:cubicBezTo>
                  <a:cubicBezTo>
                    <a:pt x="1" y="855"/>
                    <a:pt x="74" y="1228"/>
                    <a:pt x="321" y="1474"/>
                  </a:cubicBezTo>
                  <a:cubicBezTo>
                    <a:pt x="486" y="1639"/>
                    <a:pt x="707" y="1727"/>
                    <a:pt x="932" y="1727"/>
                  </a:cubicBezTo>
                  <a:cubicBezTo>
                    <a:pt x="1043" y="1727"/>
                    <a:pt x="1155" y="1705"/>
                    <a:pt x="1262" y="1661"/>
                  </a:cubicBezTo>
                  <a:cubicBezTo>
                    <a:pt x="1584" y="1528"/>
                    <a:pt x="1794" y="1213"/>
                    <a:pt x="1794" y="864"/>
                  </a:cubicBezTo>
                  <a:cubicBezTo>
                    <a:pt x="1794" y="387"/>
                    <a:pt x="1409" y="0"/>
                    <a:pt x="93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10"/>
            <p:cNvSpPr/>
            <p:nvPr/>
          </p:nvSpPr>
          <p:spPr>
            <a:xfrm>
              <a:off x="6606925" y="1576300"/>
              <a:ext cx="31425" cy="30225"/>
            </a:xfrm>
            <a:custGeom>
              <a:avLst/>
              <a:gdLst/>
              <a:ahLst/>
              <a:cxnLst/>
              <a:rect l="l" t="t" r="r" b="b"/>
              <a:pathLst>
                <a:path w="1257" h="1209" extrusionOk="0">
                  <a:moveTo>
                    <a:pt x="652" y="1"/>
                  </a:moveTo>
                  <a:cubicBezTo>
                    <a:pt x="407" y="1"/>
                    <a:pt x="187" y="147"/>
                    <a:pt x="93" y="373"/>
                  </a:cubicBezTo>
                  <a:cubicBezTo>
                    <a:pt x="0" y="598"/>
                    <a:pt x="51" y="859"/>
                    <a:pt x="225" y="1032"/>
                  </a:cubicBezTo>
                  <a:cubicBezTo>
                    <a:pt x="340" y="1147"/>
                    <a:pt x="494" y="1208"/>
                    <a:pt x="651" y="1208"/>
                  </a:cubicBezTo>
                  <a:cubicBezTo>
                    <a:pt x="729" y="1208"/>
                    <a:pt x="808" y="1193"/>
                    <a:pt x="882" y="1162"/>
                  </a:cubicBezTo>
                  <a:cubicBezTo>
                    <a:pt x="1108" y="1069"/>
                    <a:pt x="1256" y="848"/>
                    <a:pt x="1256" y="604"/>
                  </a:cubicBezTo>
                  <a:cubicBezTo>
                    <a:pt x="1256" y="271"/>
                    <a:pt x="986" y="1"/>
                    <a:pt x="6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8" name="Google Shape;6968;p10"/>
            <p:cNvSpPr/>
            <p:nvPr/>
          </p:nvSpPr>
          <p:spPr>
            <a:xfrm>
              <a:off x="5795425" y="1742425"/>
              <a:ext cx="25250" cy="21625"/>
            </a:xfrm>
            <a:custGeom>
              <a:avLst/>
              <a:gdLst/>
              <a:ahLst/>
              <a:cxnLst/>
              <a:rect l="l" t="t" r="r" b="b"/>
              <a:pathLst>
                <a:path w="1010" h="865" extrusionOk="0">
                  <a:moveTo>
                    <a:pt x="578" y="0"/>
                  </a:moveTo>
                  <a:cubicBezTo>
                    <a:pt x="194" y="0"/>
                    <a:pt x="1" y="465"/>
                    <a:pt x="273" y="737"/>
                  </a:cubicBezTo>
                  <a:cubicBezTo>
                    <a:pt x="361" y="825"/>
                    <a:pt x="469" y="864"/>
                    <a:pt x="575" y="864"/>
                  </a:cubicBezTo>
                  <a:cubicBezTo>
                    <a:pt x="797" y="864"/>
                    <a:pt x="1010" y="692"/>
                    <a:pt x="1010" y="432"/>
                  </a:cubicBezTo>
                  <a:cubicBezTo>
                    <a:pt x="1010" y="193"/>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9" name="Google Shape;6969;p10"/>
            <p:cNvSpPr/>
            <p:nvPr/>
          </p:nvSpPr>
          <p:spPr>
            <a:xfrm>
              <a:off x="5348125" y="1789875"/>
              <a:ext cx="15175" cy="13000"/>
            </a:xfrm>
            <a:custGeom>
              <a:avLst/>
              <a:gdLst/>
              <a:ahLst/>
              <a:cxnLst/>
              <a:rect l="l" t="t" r="r" b="b"/>
              <a:pathLst>
                <a:path w="607" h="520" extrusionOk="0">
                  <a:moveTo>
                    <a:pt x="348" y="1"/>
                  </a:moveTo>
                  <a:cubicBezTo>
                    <a:pt x="117" y="1"/>
                    <a:pt x="1" y="280"/>
                    <a:pt x="164" y="443"/>
                  </a:cubicBezTo>
                  <a:cubicBezTo>
                    <a:pt x="217" y="496"/>
                    <a:pt x="282" y="519"/>
                    <a:pt x="346" y="519"/>
                  </a:cubicBezTo>
                  <a:cubicBezTo>
                    <a:pt x="479" y="519"/>
                    <a:pt x="606" y="416"/>
                    <a:pt x="606" y="259"/>
                  </a:cubicBezTo>
                  <a:cubicBezTo>
                    <a:pt x="606" y="117"/>
                    <a:pt x="491" y="1"/>
                    <a:pt x="3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10"/>
            <p:cNvSpPr/>
            <p:nvPr/>
          </p:nvSpPr>
          <p:spPr>
            <a:xfrm>
              <a:off x="6226225" y="1205225"/>
              <a:ext cx="15150" cy="12975"/>
            </a:xfrm>
            <a:custGeom>
              <a:avLst/>
              <a:gdLst/>
              <a:ahLst/>
              <a:cxnLst/>
              <a:rect l="l" t="t" r="r" b="b"/>
              <a:pathLst>
                <a:path w="606" h="519" extrusionOk="0">
                  <a:moveTo>
                    <a:pt x="345" y="1"/>
                  </a:moveTo>
                  <a:cubicBezTo>
                    <a:pt x="115" y="1"/>
                    <a:pt x="1" y="279"/>
                    <a:pt x="163" y="442"/>
                  </a:cubicBezTo>
                  <a:cubicBezTo>
                    <a:pt x="216" y="495"/>
                    <a:pt x="281" y="518"/>
                    <a:pt x="345" y="518"/>
                  </a:cubicBezTo>
                  <a:cubicBezTo>
                    <a:pt x="478" y="518"/>
                    <a:pt x="606" y="415"/>
                    <a:pt x="606" y="260"/>
                  </a:cubicBezTo>
                  <a:cubicBezTo>
                    <a:pt x="606" y="116"/>
                    <a:pt x="489" y="1"/>
                    <a:pt x="347" y="1"/>
                  </a:cubicBezTo>
                  <a:cubicBezTo>
                    <a:pt x="346" y="1"/>
                    <a:pt x="346"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10"/>
            <p:cNvSpPr/>
            <p:nvPr/>
          </p:nvSpPr>
          <p:spPr>
            <a:xfrm>
              <a:off x="6473175" y="883775"/>
              <a:ext cx="31400" cy="30200"/>
            </a:xfrm>
            <a:custGeom>
              <a:avLst/>
              <a:gdLst/>
              <a:ahLst/>
              <a:cxnLst/>
              <a:rect l="l" t="t" r="r" b="b"/>
              <a:pathLst>
                <a:path w="1256" h="1208" extrusionOk="0">
                  <a:moveTo>
                    <a:pt x="652" y="0"/>
                  </a:moveTo>
                  <a:cubicBezTo>
                    <a:pt x="407" y="0"/>
                    <a:pt x="187" y="147"/>
                    <a:pt x="93" y="372"/>
                  </a:cubicBezTo>
                  <a:cubicBezTo>
                    <a:pt x="0" y="598"/>
                    <a:pt x="51" y="858"/>
                    <a:pt x="225" y="1032"/>
                  </a:cubicBezTo>
                  <a:cubicBezTo>
                    <a:pt x="339" y="1147"/>
                    <a:pt x="494" y="1208"/>
                    <a:pt x="651" y="1208"/>
                  </a:cubicBezTo>
                  <a:cubicBezTo>
                    <a:pt x="729" y="1208"/>
                    <a:pt x="807" y="1193"/>
                    <a:pt x="882" y="1162"/>
                  </a:cubicBezTo>
                  <a:cubicBezTo>
                    <a:pt x="1108" y="1069"/>
                    <a:pt x="1256" y="849"/>
                    <a:pt x="1256" y="604"/>
                  </a:cubicBezTo>
                  <a:cubicBezTo>
                    <a:pt x="1256" y="271"/>
                    <a:pt x="985" y="0"/>
                    <a:pt x="65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10"/>
            <p:cNvSpPr/>
            <p:nvPr/>
          </p:nvSpPr>
          <p:spPr>
            <a:xfrm>
              <a:off x="5013025" y="648625"/>
              <a:ext cx="20200" cy="17275"/>
            </a:xfrm>
            <a:custGeom>
              <a:avLst/>
              <a:gdLst/>
              <a:ahLst/>
              <a:cxnLst/>
              <a:rect l="l" t="t" r="r" b="b"/>
              <a:pathLst>
                <a:path w="808" h="691" extrusionOk="0">
                  <a:moveTo>
                    <a:pt x="465" y="0"/>
                  </a:moveTo>
                  <a:cubicBezTo>
                    <a:pt x="464" y="0"/>
                    <a:pt x="463" y="0"/>
                    <a:pt x="462" y="0"/>
                  </a:cubicBezTo>
                  <a:cubicBezTo>
                    <a:pt x="154" y="0"/>
                    <a:pt x="0" y="371"/>
                    <a:pt x="217" y="589"/>
                  </a:cubicBezTo>
                  <a:cubicBezTo>
                    <a:pt x="288" y="659"/>
                    <a:pt x="374" y="691"/>
                    <a:pt x="459" y="691"/>
                  </a:cubicBezTo>
                  <a:cubicBezTo>
                    <a:pt x="637" y="691"/>
                    <a:pt x="808" y="553"/>
                    <a:pt x="808" y="346"/>
                  </a:cubicBezTo>
                  <a:cubicBezTo>
                    <a:pt x="808" y="155"/>
                    <a:pt x="654" y="0"/>
                    <a:pt x="46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10"/>
            <p:cNvSpPr/>
            <p:nvPr/>
          </p:nvSpPr>
          <p:spPr>
            <a:xfrm>
              <a:off x="4640500" y="952800"/>
              <a:ext cx="30250" cy="25925"/>
            </a:xfrm>
            <a:custGeom>
              <a:avLst/>
              <a:gdLst/>
              <a:ahLst/>
              <a:cxnLst/>
              <a:rect l="l" t="t" r="r" b="b"/>
              <a:pathLst>
                <a:path w="1210" h="1037" extrusionOk="0">
                  <a:moveTo>
                    <a:pt x="693" y="0"/>
                  </a:moveTo>
                  <a:cubicBezTo>
                    <a:pt x="231" y="0"/>
                    <a:pt x="0" y="558"/>
                    <a:pt x="326" y="885"/>
                  </a:cubicBezTo>
                  <a:cubicBezTo>
                    <a:pt x="425" y="984"/>
                    <a:pt x="558" y="1036"/>
                    <a:pt x="692" y="1036"/>
                  </a:cubicBezTo>
                  <a:cubicBezTo>
                    <a:pt x="759" y="1036"/>
                    <a:pt x="826" y="1023"/>
                    <a:pt x="890" y="997"/>
                  </a:cubicBezTo>
                  <a:cubicBezTo>
                    <a:pt x="1084" y="917"/>
                    <a:pt x="1210" y="728"/>
                    <a:pt x="1210" y="519"/>
                  </a:cubicBezTo>
                  <a:cubicBezTo>
                    <a:pt x="1210" y="232"/>
                    <a:pt x="978" y="0"/>
                    <a:pt x="6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10"/>
            <p:cNvSpPr/>
            <p:nvPr/>
          </p:nvSpPr>
          <p:spPr>
            <a:xfrm>
              <a:off x="4626850" y="493275"/>
              <a:ext cx="20175" cy="17300"/>
            </a:xfrm>
            <a:custGeom>
              <a:avLst/>
              <a:gdLst/>
              <a:ahLst/>
              <a:cxnLst/>
              <a:rect l="l" t="t" r="r" b="b"/>
              <a:pathLst>
                <a:path w="807" h="692" extrusionOk="0">
                  <a:moveTo>
                    <a:pt x="461" y="0"/>
                  </a:moveTo>
                  <a:cubicBezTo>
                    <a:pt x="155" y="0"/>
                    <a:pt x="1" y="373"/>
                    <a:pt x="218" y="589"/>
                  </a:cubicBezTo>
                  <a:cubicBezTo>
                    <a:pt x="288" y="660"/>
                    <a:pt x="375" y="692"/>
                    <a:pt x="460" y="692"/>
                  </a:cubicBezTo>
                  <a:cubicBezTo>
                    <a:pt x="637" y="692"/>
                    <a:pt x="807" y="554"/>
                    <a:pt x="807" y="346"/>
                  </a:cubicBezTo>
                  <a:cubicBezTo>
                    <a:pt x="807" y="154"/>
                    <a:pt x="653" y="0"/>
                    <a:pt x="46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10"/>
            <p:cNvSpPr/>
            <p:nvPr/>
          </p:nvSpPr>
          <p:spPr>
            <a:xfrm>
              <a:off x="4328400" y="1084425"/>
              <a:ext cx="25225" cy="21625"/>
            </a:xfrm>
            <a:custGeom>
              <a:avLst/>
              <a:gdLst/>
              <a:ahLst/>
              <a:cxnLst/>
              <a:rect l="l" t="t" r="r" b="b"/>
              <a:pathLst>
                <a:path w="1009" h="865" extrusionOk="0">
                  <a:moveTo>
                    <a:pt x="578" y="0"/>
                  </a:moveTo>
                  <a:cubicBezTo>
                    <a:pt x="192" y="0"/>
                    <a:pt x="1" y="465"/>
                    <a:pt x="271" y="737"/>
                  </a:cubicBezTo>
                  <a:cubicBezTo>
                    <a:pt x="359" y="825"/>
                    <a:pt x="468" y="864"/>
                    <a:pt x="574" y="864"/>
                  </a:cubicBezTo>
                  <a:cubicBezTo>
                    <a:pt x="796" y="864"/>
                    <a:pt x="1008" y="692"/>
                    <a:pt x="1008" y="432"/>
                  </a:cubicBezTo>
                  <a:cubicBezTo>
                    <a:pt x="1008" y="194"/>
                    <a:pt x="816" y="0"/>
                    <a:pt x="57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10"/>
            <p:cNvSpPr/>
            <p:nvPr/>
          </p:nvSpPr>
          <p:spPr>
            <a:xfrm>
              <a:off x="4862850" y="1464100"/>
              <a:ext cx="53850" cy="51825"/>
            </a:xfrm>
            <a:custGeom>
              <a:avLst/>
              <a:gdLst/>
              <a:ahLst/>
              <a:cxnLst/>
              <a:rect l="l" t="t" r="r" b="b"/>
              <a:pathLst>
                <a:path w="2154" h="2073" extrusionOk="0">
                  <a:moveTo>
                    <a:pt x="1119" y="1"/>
                  </a:moveTo>
                  <a:cubicBezTo>
                    <a:pt x="699" y="1"/>
                    <a:pt x="322" y="254"/>
                    <a:pt x="162" y="641"/>
                  </a:cubicBezTo>
                  <a:cubicBezTo>
                    <a:pt x="1" y="1026"/>
                    <a:pt x="91" y="1472"/>
                    <a:pt x="387" y="1769"/>
                  </a:cubicBezTo>
                  <a:cubicBezTo>
                    <a:pt x="585" y="1967"/>
                    <a:pt x="849" y="2072"/>
                    <a:pt x="1119" y="2072"/>
                  </a:cubicBezTo>
                  <a:cubicBezTo>
                    <a:pt x="1252" y="2072"/>
                    <a:pt x="1387" y="2047"/>
                    <a:pt x="1515" y="1994"/>
                  </a:cubicBezTo>
                  <a:cubicBezTo>
                    <a:pt x="1902" y="1834"/>
                    <a:pt x="2154" y="1455"/>
                    <a:pt x="2154" y="1037"/>
                  </a:cubicBezTo>
                  <a:cubicBezTo>
                    <a:pt x="2154" y="464"/>
                    <a:pt x="1690" y="1"/>
                    <a:pt x="111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10"/>
            <p:cNvSpPr/>
            <p:nvPr/>
          </p:nvSpPr>
          <p:spPr>
            <a:xfrm>
              <a:off x="4354975" y="2022900"/>
              <a:ext cx="20200" cy="17275"/>
            </a:xfrm>
            <a:custGeom>
              <a:avLst/>
              <a:gdLst/>
              <a:ahLst/>
              <a:cxnLst/>
              <a:rect l="l" t="t" r="r" b="b"/>
              <a:pathLst>
                <a:path w="808" h="691" extrusionOk="0">
                  <a:moveTo>
                    <a:pt x="463" y="0"/>
                  </a:moveTo>
                  <a:cubicBezTo>
                    <a:pt x="155" y="0"/>
                    <a:pt x="1" y="371"/>
                    <a:pt x="219" y="589"/>
                  </a:cubicBezTo>
                  <a:cubicBezTo>
                    <a:pt x="289" y="659"/>
                    <a:pt x="375" y="690"/>
                    <a:pt x="460" y="690"/>
                  </a:cubicBezTo>
                  <a:cubicBezTo>
                    <a:pt x="637" y="690"/>
                    <a:pt x="808" y="553"/>
                    <a:pt x="808" y="345"/>
                  </a:cubicBezTo>
                  <a:cubicBezTo>
                    <a:pt x="808" y="154"/>
                    <a:pt x="654" y="0"/>
                    <a:pt x="46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10"/>
            <p:cNvSpPr/>
            <p:nvPr/>
          </p:nvSpPr>
          <p:spPr>
            <a:xfrm>
              <a:off x="3940075" y="1638850"/>
              <a:ext cx="10125" cy="8675"/>
            </a:xfrm>
            <a:custGeom>
              <a:avLst/>
              <a:gdLst/>
              <a:ahLst/>
              <a:cxnLst/>
              <a:rect l="l" t="t" r="r" b="b"/>
              <a:pathLst>
                <a:path w="405" h="347" extrusionOk="0">
                  <a:moveTo>
                    <a:pt x="232" y="1"/>
                  </a:moveTo>
                  <a:cubicBezTo>
                    <a:pt x="78" y="1"/>
                    <a:pt x="1" y="186"/>
                    <a:pt x="110" y="295"/>
                  </a:cubicBezTo>
                  <a:cubicBezTo>
                    <a:pt x="145" y="331"/>
                    <a:pt x="188" y="346"/>
                    <a:pt x="231" y="346"/>
                  </a:cubicBezTo>
                  <a:cubicBezTo>
                    <a:pt x="319" y="346"/>
                    <a:pt x="404" y="277"/>
                    <a:pt x="404" y="174"/>
                  </a:cubicBezTo>
                  <a:cubicBezTo>
                    <a:pt x="404" y="79"/>
                    <a:pt x="327" y="1"/>
                    <a:pt x="23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10"/>
            <p:cNvSpPr/>
            <p:nvPr/>
          </p:nvSpPr>
          <p:spPr>
            <a:xfrm>
              <a:off x="3146875" y="2059550"/>
              <a:ext cx="20150" cy="17300"/>
            </a:xfrm>
            <a:custGeom>
              <a:avLst/>
              <a:gdLst/>
              <a:ahLst/>
              <a:cxnLst/>
              <a:rect l="l" t="t" r="r" b="b"/>
              <a:pathLst>
                <a:path w="806" h="692" extrusionOk="0">
                  <a:moveTo>
                    <a:pt x="462" y="1"/>
                  </a:moveTo>
                  <a:cubicBezTo>
                    <a:pt x="154" y="1"/>
                    <a:pt x="0" y="373"/>
                    <a:pt x="217" y="590"/>
                  </a:cubicBezTo>
                  <a:cubicBezTo>
                    <a:pt x="288" y="660"/>
                    <a:pt x="374" y="692"/>
                    <a:pt x="459" y="692"/>
                  </a:cubicBezTo>
                  <a:cubicBezTo>
                    <a:pt x="636" y="692"/>
                    <a:pt x="806" y="554"/>
                    <a:pt x="806" y="346"/>
                  </a:cubicBezTo>
                  <a:cubicBezTo>
                    <a:pt x="806" y="155"/>
                    <a:pt x="652" y="1"/>
                    <a:pt x="46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0" name="Google Shape;6980;p10"/>
            <p:cNvSpPr/>
            <p:nvPr/>
          </p:nvSpPr>
          <p:spPr>
            <a:xfrm>
              <a:off x="3446725" y="2821100"/>
              <a:ext cx="20225" cy="17325"/>
            </a:xfrm>
            <a:custGeom>
              <a:avLst/>
              <a:gdLst/>
              <a:ahLst/>
              <a:cxnLst/>
              <a:rect l="l" t="t" r="r" b="b"/>
              <a:pathLst>
                <a:path w="809" h="693" extrusionOk="0">
                  <a:moveTo>
                    <a:pt x="463" y="1"/>
                  </a:moveTo>
                  <a:cubicBezTo>
                    <a:pt x="155" y="1"/>
                    <a:pt x="1" y="373"/>
                    <a:pt x="218" y="591"/>
                  </a:cubicBezTo>
                  <a:cubicBezTo>
                    <a:pt x="288" y="661"/>
                    <a:pt x="375" y="693"/>
                    <a:pt x="459" y="693"/>
                  </a:cubicBezTo>
                  <a:cubicBezTo>
                    <a:pt x="637" y="693"/>
                    <a:pt x="808" y="555"/>
                    <a:pt x="808" y="346"/>
                  </a:cubicBezTo>
                  <a:cubicBezTo>
                    <a:pt x="808" y="156"/>
                    <a:pt x="653" y="1"/>
                    <a:pt x="4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1" name="Google Shape;6981;p10"/>
            <p:cNvSpPr/>
            <p:nvPr/>
          </p:nvSpPr>
          <p:spPr>
            <a:xfrm>
              <a:off x="2694550" y="2510450"/>
              <a:ext cx="51800" cy="51825"/>
            </a:xfrm>
            <a:custGeom>
              <a:avLst/>
              <a:gdLst/>
              <a:ahLst/>
              <a:cxnLst/>
              <a:rect l="l" t="t" r="r" b="b"/>
              <a:pathLst>
                <a:path w="2072" h="2073" extrusionOk="0">
                  <a:moveTo>
                    <a:pt x="1037" y="0"/>
                  </a:moveTo>
                  <a:cubicBezTo>
                    <a:pt x="464" y="0"/>
                    <a:pt x="1" y="465"/>
                    <a:pt x="1" y="1036"/>
                  </a:cubicBezTo>
                  <a:cubicBezTo>
                    <a:pt x="1" y="1609"/>
                    <a:pt x="464" y="2072"/>
                    <a:pt x="1037" y="2072"/>
                  </a:cubicBezTo>
                  <a:cubicBezTo>
                    <a:pt x="1608" y="2072"/>
                    <a:pt x="2071" y="1609"/>
                    <a:pt x="2071" y="1036"/>
                  </a:cubicBezTo>
                  <a:cubicBezTo>
                    <a:pt x="2071" y="465"/>
                    <a:pt x="1608" y="0"/>
                    <a:pt x="10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10"/>
            <p:cNvSpPr/>
            <p:nvPr/>
          </p:nvSpPr>
          <p:spPr>
            <a:xfrm>
              <a:off x="4996775" y="2693300"/>
              <a:ext cx="17650" cy="17625"/>
            </a:xfrm>
            <a:custGeom>
              <a:avLst/>
              <a:gdLst/>
              <a:ahLst/>
              <a:cxnLst/>
              <a:rect l="l" t="t" r="r" b="b"/>
              <a:pathLst>
                <a:path w="706" h="705" extrusionOk="0">
                  <a:moveTo>
                    <a:pt x="353" y="1"/>
                  </a:moveTo>
                  <a:cubicBezTo>
                    <a:pt x="158" y="1"/>
                    <a:pt x="0" y="158"/>
                    <a:pt x="0" y="353"/>
                  </a:cubicBezTo>
                  <a:cubicBezTo>
                    <a:pt x="0" y="548"/>
                    <a:pt x="158" y="705"/>
                    <a:pt x="353" y="705"/>
                  </a:cubicBezTo>
                  <a:cubicBezTo>
                    <a:pt x="547" y="705"/>
                    <a:pt x="706" y="548"/>
                    <a:pt x="706" y="353"/>
                  </a:cubicBezTo>
                  <a:cubicBezTo>
                    <a:pt x="706" y="158"/>
                    <a:pt x="547" y="1"/>
                    <a:pt x="35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10"/>
            <p:cNvSpPr/>
            <p:nvPr/>
          </p:nvSpPr>
          <p:spPr>
            <a:xfrm>
              <a:off x="3748875" y="2038450"/>
              <a:ext cx="23275" cy="19950"/>
            </a:xfrm>
            <a:custGeom>
              <a:avLst/>
              <a:gdLst/>
              <a:ahLst/>
              <a:cxnLst/>
              <a:rect l="l" t="t" r="r" b="b"/>
              <a:pathLst>
                <a:path w="931" h="798" extrusionOk="0">
                  <a:moveTo>
                    <a:pt x="533" y="0"/>
                  </a:moveTo>
                  <a:cubicBezTo>
                    <a:pt x="179" y="0"/>
                    <a:pt x="1" y="429"/>
                    <a:pt x="252" y="680"/>
                  </a:cubicBezTo>
                  <a:cubicBezTo>
                    <a:pt x="333" y="761"/>
                    <a:pt x="432" y="797"/>
                    <a:pt x="530" y="797"/>
                  </a:cubicBezTo>
                  <a:cubicBezTo>
                    <a:pt x="734" y="797"/>
                    <a:pt x="931" y="639"/>
                    <a:pt x="931" y="399"/>
                  </a:cubicBezTo>
                  <a:cubicBezTo>
                    <a:pt x="931" y="179"/>
                    <a:pt x="753" y="0"/>
                    <a:pt x="53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10"/>
            <p:cNvSpPr/>
            <p:nvPr/>
          </p:nvSpPr>
          <p:spPr>
            <a:xfrm>
              <a:off x="3556600" y="1237750"/>
              <a:ext cx="11650" cy="9975"/>
            </a:xfrm>
            <a:custGeom>
              <a:avLst/>
              <a:gdLst/>
              <a:ahLst/>
              <a:cxnLst/>
              <a:rect l="l" t="t" r="r" b="b"/>
              <a:pathLst>
                <a:path w="466" h="399" extrusionOk="0">
                  <a:moveTo>
                    <a:pt x="267" y="1"/>
                  </a:moveTo>
                  <a:cubicBezTo>
                    <a:pt x="89" y="1"/>
                    <a:pt x="1" y="214"/>
                    <a:pt x="125" y="340"/>
                  </a:cubicBezTo>
                  <a:cubicBezTo>
                    <a:pt x="165" y="380"/>
                    <a:pt x="215" y="398"/>
                    <a:pt x="264" y="398"/>
                  </a:cubicBezTo>
                  <a:cubicBezTo>
                    <a:pt x="367" y="398"/>
                    <a:pt x="466" y="319"/>
                    <a:pt x="466" y="199"/>
                  </a:cubicBezTo>
                  <a:cubicBezTo>
                    <a:pt x="466" y="89"/>
                    <a:pt x="376" y="1"/>
                    <a:pt x="2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5" name="Google Shape;6985;p10"/>
            <p:cNvSpPr/>
            <p:nvPr/>
          </p:nvSpPr>
          <p:spPr>
            <a:xfrm>
              <a:off x="3670175" y="817475"/>
              <a:ext cx="44800" cy="44800"/>
            </a:xfrm>
            <a:custGeom>
              <a:avLst/>
              <a:gdLst/>
              <a:ahLst/>
              <a:cxnLst/>
              <a:rect l="l" t="t" r="r" b="b"/>
              <a:pathLst>
                <a:path w="1792" h="1792" extrusionOk="0">
                  <a:moveTo>
                    <a:pt x="896" y="0"/>
                  </a:moveTo>
                  <a:cubicBezTo>
                    <a:pt x="401" y="0"/>
                    <a:pt x="1" y="402"/>
                    <a:pt x="1" y="896"/>
                  </a:cubicBezTo>
                  <a:cubicBezTo>
                    <a:pt x="1" y="1390"/>
                    <a:pt x="401" y="1791"/>
                    <a:pt x="896" y="1791"/>
                  </a:cubicBezTo>
                  <a:cubicBezTo>
                    <a:pt x="1389" y="1791"/>
                    <a:pt x="1792" y="1390"/>
                    <a:pt x="1792" y="896"/>
                  </a:cubicBezTo>
                  <a:cubicBezTo>
                    <a:pt x="1792" y="402"/>
                    <a:pt x="1389" y="0"/>
                    <a:pt x="89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6" name="Google Shape;6986;p10"/>
            <p:cNvSpPr/>
            <p:nvPr/>
          </p:nvSpPr>
          <p:spPr>
            <a:xfrm>
              <a:off x="3305425" y="718025"/>
              <a:ext cx="11700" cy="9975"/>
            </a:xfrm>
            <a:custGeom>
              <a:avLst/>
              <a:gdLst/>
              <a:ahLst/>
              <a:cxnLst/>
              <a:rect l="l" t="t" r="r" b="b"/>
              <a:pathLst>
                <a:path w="468" h="399" extrusionOk="0">
                  <a:moveTo>
                    <a:pt x="268" y="0"/>
                  </a:moveTo>
                  <a:cubicBezTo>
                    <a:pt x="90" y="0"/>
                    <a:pt x="1" y="214"/>
                    <a:pt x="126" y="340"/>
                  </a:cubicBezTo>
                  <a:cubicBezTo>
                    <a:pt x="167" y="380"/>
                    <a:pt x="217" y="399"/>
                    <a:pt x="266" y="399"/>
                  </a:cubicBezTo>
                  <a:cubicBezTo>
                    <a:pt x="369" y="399"/>
                    <a:pt x="467" y="319"/>
                    <a:pt x="467" y="199"/>
                  </a:cubicBezTo>
                  <a:cubicBezTo>
                    <a:pt x="467" y="89"/>
                    <a:pt x="378" y="0"/>
                    <a:pt x="26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10"/>
            <p:cNvSpPr/>
            <p:nvPr/>
          </p:nvSpPr>
          <p:spPr>
            <a:xfrm>
              <a:off x="3719925" y="558850"/>
              <a:ext cx="25" cy="25"/>
            </a:xfrm>
            <a:custGeom>
              <a:avLst/>
              <a:gdLst/>
              <a:ahLst/>
              <a:cxnLst/>
              <a:rect l="l" t="t" r="r" b="b"/>
              <a:pathLst>
                <a:path w="1" h="1" extrusionOk="0">
                  <a:moveTo>
                    <a:pt x="0"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10"/>
            <p:cNvSpPr/>
            <p:nvPr/>
          </p:nvSpPr>
          <p:spPr>
            <a:xfrm>
              <a:off x="2934100" y="1347125"/>
              <a:ext cx="29900" cy="29900"/>
            </a:xfrm>
            <a:custGeom>
              <a:avLst/>
              <a:gdLst/>
              <a:ahLst/>
              <a:cxnLst/>
              <a:rect l="l" t="t" r="r" b="b"/>
              <a:pathLst>
                <a:path w="1196" h="1196" extrusionOk="0">
                  <a:moveTo>
                    <a:pt x="599" y="1"/>
                  </a:moveTo>
                  <a:cubicBezTo>
                    <a:pt x="268" y="1"/>
                    <a:pt x="1" y="269"/>
                    <a:pt x="1" y="599"/>
                  </a:cubicBezTo>
                  <a:cubicBezTo>
                    <a:pt x="1" y="928"/>
                    <a:pt x="268" y="1195"/>
                    <a:pt x="599" y="1195"/>
                  </a:cubicBezTo>
                  <a:cubicBezTo>
                    <a:pt x="928" y="1195"/>
                    <a:pt x="1195" y="928"/>
                    <a:pt x="1195" y="599"/>
                  </a:cubicBezTo>
                  <a:cubicBezTo>
                    <a:pt x="1195" y="269"/>
                    <a:pt x="928" y="1"/>
                    <a:pt x="59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10"/>
            <p:cNvSpPr/>
            <p:nvPr/>
          </p:nvSpPr>
          <p:spPr>
            <a:xfrm>
              <a:off x="2790675" y="1896725"/>
              <a:ext cx="29050" cy="24875"/>
            </a:xfrm>
            <a:custGeom>
              <a:avLst/>
              <a:gdLst/>
              <a:ahLst/>
              <a:cxnLst/>
              <a:rect l="l" t="t" r="r" b="b"/>
              <a:pathLst>
                <a:path w="1162" h="995" extrusionOk="0">
                  <a:moveTo>
                    <a:pt x="666" y="0"/>
                  </a:moveTo>
                  <a:cubicBezTo>
                    <a:pt x="222" y="0"/>
                    <a:pt x="0" y="536"/>
                    <a:pt x="313" y="850"/>
                  </a:cubicBezTo>
                  <a:cubicBezTo>
                    <a:pt x="409" y="945"/>
                    <a:pt x="536" y="995"/>
                    <a:pt x="666" y="995"/>
                  </a:cubicBezTo>
                  <a:cubicBezTo>
                    <a:pt x="730" y="995"/>
                    <a:pt x="794" y="982"/>
                    <a:pt x="856" y="957"/>
                  </a:cubicBezTo>
                  <a:cubicBezTo>
                    <a:pt x="1041" y="879"/>
                    <a:pt x="1162" y="699"/>
                    <a:pt x="1162" y="497"/>
                  </a:cubicBezTo>
                  <a:cubicBezTo>
                    <a:pt x="1162" y="223"/>
                    <a:pt x="939" y="0"/>
                    <a:pt x="66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10"/>
            <p:cNvSpPr/>
            <p:nvPr/>
          </p:nvSpPr>
          <p:spPr>
            <a:xfrm>
              <a:off x="2849575" y="824950"/>
              <a:ext cx="9975" cy="9950"/>
            </a:xfrm>
            <a:custGeom>
              <a:avLst/>
              <a:gdLst/>
              <a:ahLst/>
              <a:cxnLst/>
              <a:rect l="l" t="t" r="r" b="b"/>
              <a:pathLst>
                <a:path w="399" h="398" extrusionOk="0">
                  <a:moveTo>
                    <a:pt x="199" y="0"/>
                  </a:moveTo>
                  <a:cubicBezTo>
                    <a:pt x="89" y="0"/>
                    <a:pt x="0" y="90"/>
                    <a:pt x="0" y="199"/>
                  </a:cubicBezTo>
                  <a:cubicBezTo>
                    <a:pt x="0" y="310"/>
                    <a:pt x="89" y="398"/>
                    <a:pt x="199" y="398"/>
                  </a:cubicBezTo>
                  <a:cubicBezTo>
                    <a:pt x="310" y="398"/>
                    <a:pt x="398" y="310"/>
                    <a:pt x="398" y="199"/>
                  </a:cubicBezTo>
                  <a:cubicBezTo>
                    <a:pt x="398" y="90"/>
                    <a:pt x="310" y="0"/>
                    <a:pt x="19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10"/>
            <p:cNvSpPr/>
            <p:nvPr/>
          </p:nvSpPr>
          <p:spPr>
            <a:xfrm>
              <a:off x="2483100" y="1029400"/>
              <a:ext cx="15050" cy="12900"/>
            </a:xfrm>
            <a:custGeom>
              <a:avLst/>
              <a:gdLst/>
              <a:ahLst/>
              <a:cxnLst/>
              <a:rect l="l" t="t" r="r" b="b"/>
              <a:pathLst>
                <a:path w="602" h="516" extrusionOk="0">
                  <a:moveTo>
                    <a:pt x="345" y="1"/>
                  </a:moveTo>
                  <a:cubicBezTo>
                    <a:pt x="116" y="1"/>
                    <a:pt x="1" y="277"/>
                    <a:pt x="164" y="439"/>
                  </a:cubicBezTo>
                  <a:cubicBezTo>
                    <a:pt x="216" y="491"/>
                    <a:pt x="280" y="515"/>
                    <a:pt x="344"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10"/>
            <p:cNvSpPr/>
            <p:nvPr/>
          </p:nvSpPr>
          <p:spPr>
            <a:xfrm>
              <a:off x="2228725" y="735325"/>
              <a:ext cx="7525" cy="6475"/>
            </a:xfrm>
            <a:custGeom>
              <a:avLst/>
              <a:gdLst/>
              <a:ahLst/>
              <a:cxnLst/>
              <a:rect l="l" t="t" r="r" b="b"/>
              <a:pathLst>
                <a:path w="301" h="259" extrusionOk="0">
                  <a:moveTo>
                    <a:pt x="172" y="1"/>
                  </a:moveTo>
                  <a:cubicBezTo>
                    <a:pt x="57" y="1"/>
                    <a:pt x="0" y="140"/>
                    <a:pt x="81" y="220"/>
                  </a:cubicBezTo>
                  <a:cubicBezTo>
                    <a:pt x="107" y="246"/>
                    <a:pt x="139" y="258"/>
                    <a:pt x="171" y="258"/>
                  </a:cubicBezTo>
                  <a:cubicBezTo>
                    <a:pt x="237" y="258"/>
                    <a:pt x="301" y="207"/>
                    <a:pt x="301" y="129"/>
                  </a:cubicBezTo>
                  <a:cubicBezTo>
                    <a:pt x="301" y="59"/>
                    <a:pt x="242" y="1"/>
                    <a:pt x="1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10"/>
            <p:cNvSpPr/>
            <p:nvPr/>
          </p:nvSpPr>
          <p:spPr>
            <a:xfrm>
              <a:off x="2298875" y="507175"/>
              <a:ext cx="25725" cy="25725"/>
            </a:xfrm>
            <a:custGeom>
              <a:avLst/>
              <a:gdLst/>
              <a:ahLst/>
              <a:cxnLst/>
              <a:rect l="l" t="t" r="r" b="b"/>
              <a:pathLst>
                <a:path w="1029" h="1029" extrusionOk="0">
                  <a:moveTo>
                    <a:pt x="514" y="0"/>
                  </a:moveTo>
                  <a:cubicBezTo>
                    <a:pt x="232" y="0"/>
                    <a:pt x="0" y="231"/>
                    <a:pt x="0" y="515"/>
                  </a:cubicBezTo>
                  <a:cubicBezTo>
                    <a:pt x="0" y="799"/>
                    <a:pt x="232" y="1029"/>
                    <a:pt x="514" y="1029"/>
                  </a:cubicBezTo>
                  <a:cubicBezTo>
                    <a:pt x="798" y="1029"/>
                    <a:pt x="1028" y="799"/>
                    <a:pt x="1028" y="515"/>
                  </a:cubicBezTo>
                  <a:cubicBezTo>
                    <a:pt x="1028" y="231"/>
                    <a:pt x="798" y="0"/>
                    <a:pt x="5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10"/>
            <p:cNvSpPr/>
            <p:nvPr/>
          </p:nvSpPr>
          <p:spPr>
            <a:xfrm>
              <a:off x="1734850" y="762650"/>
              <a:ext cx="43450" cy="41800"/>
            </a:xfrm>
            <a:custGeom>
              <a:avLst/>
              <a:gdLst/>
              <a:ahLst/>
              <a:cxnLst/>
              <a:rect l="l" t="t" r="r" b="b"/>
              <a:pathLst>
                <a:path w="1738" h="1672" extrusionOk="0">
                  <a:moveTo>
                    <a:pt x="902" y="0"/>
                  </a:moveTo>
                  <a:cubicBezTo>
                    <a:pt x="564" y="0"/>
                    <a:pt x="259" y="205"/>
                    <a:pt x="129" y="516"/>
                  </a:cubicBezTo>
                  <a:cubicBezTo>
                    <a:pt x="0" y="828"/>
                    <a:pt x="72" y="1189"/>
                    <a:pt x="310" y="1428"/>
                  </a:cubicBezTo>
                  <a:cubicBezTo>
                    <a:pt x="470" y="1587"/>
                    <a:pt x="685" y="1672"/>
                    <a:pt x="903" y="1672"/>
                  </a:cubicBezTo>
                  <a:cubicBezTo>
                    <a:pt x="1010" y="1672"/>
                    <a:pt x="1119" y="1651"/>
                    <a:pt x="1222" y="1609"/>
                  </a:cubicBezTo>
                  <a:cubicBezTo>
                    <a:pt x="1533" y="1479"/>
                    <a:pt x="1738" y="1174"/>
                    <a:pt x="1738" y="836"/>
                  </a:cubicBezTo>
                  <a:cubicBezTo>
                    <a:pt x="1738" y="375"/>
                    <a:pt x="1362" y="0"/>
                    <a:pt x="90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10"/>
            <p:cNvSpPr/>
            <p:nvPr/>
          </p:nvSpPr>
          <p:spPr>
            <a:xfrm>
              <a:off x="1896025" y="1100100"/>
              <a:ext cx="30075" cy="25750"/>
            </a:xfrm>
            <a:custGeom>
              <a:avLst/>
              <a:gdLst/>
              <a:ahLst/>
              <a:cxnLst/>
              <a:rect l="l" t="t" r="r" b="b"/>
              <a:pathLst>
                <a:path w="1203" h="1030" extrusionOk="0">
                  <a:moveTo>
                    <a:pt x="688" y="1"/>
                  </a:moveTo>
                  <a:cubicBezTo>
                    <a:pt x="231" y="1"/>
                    <a:pt x="1" y="556"/>
                    <a:pt x="325" y="878"/>
                  </a:cubicBezTo>
                  <a:cubicBezTo>
                    <a:pt x="424" y="977"/>
                    <a:pt x="555" y="1030"/>
                    <a:pt x="689" y="1030"/>
                  </a:cubicBezTo>
                  <a:cubicBezTo>
                    <a:pt x="755" y="1030"/>
                    <a:pt x="822" y="1017"/>
                    <a:pt x="886" y="991"/>
                  </a:cubicBezTo>
                  <a:cubicBezTo>
                    <a:pt x="1079" y="911"/>
                    <a:pt x="1203" y="723"/>
                    <a:pt x="1203" y="515"/>
                  </a:cubicBezTo>
                  <a:cubicBezTo>
                    <a:pt x="1203" y="231"/>
                    <a:pt x="972" y="1"/>
                    <a:pt x="68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10"/>
            <p:cNvSpPr/>
            <p:nvPr/>
          </p:nvSpPr>
          <p:spPr>
            <a:xfrm>
              <a:off x="2136075" y="831750"/>
              <a:ext cx="15050" cy="12900"/>
            </a:xfrm>
            <a:custGeom>
              <a:avLst/>
              <a:gdLst/>
              <a:ahLst/>
              <a:cxnLst/>
              <a:rect l="l" t="t" r="r" b="b"/>
              <a:pathLst>
                <a:path w="602" h="516" extrusionOk="0">
                  <a:moveTo>
                    <a:pt x="343" y="0"/>
                  </a:moveTo>
                  <a:cubicBezTo>
                    <a:pt x="114" y="2"/>
                    <a:pt x="0" y="278"/>
                    <a:pt x="162" y="440"/>
                  </a:cubicBezTo>
                  <a:cubicBezTo>
                    <a:pt x="214" y="492"/>
                    <a:pt x="278" y="515"/>
                    <a:pt x="341" y="515"/>
                  </a:cubicBezTo>
                  <a:cubicBezTo>
                    <a:pt x="473" y="515"/>
                    <a:pt x="600" y="412"/>
                    <a:pt x="601" y="257"/>
                  </a:cubicBezTo>
                  <a:cubicBezTo>
                    <a:pt x="601" y="115"/>
                    <a:pt x="485" y="0"/>
                    <a:pt x="3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10"/>
            <p:cNvSpPr/>
            <p:nvPr/>
          </p:nvSpPr>
          <p:spPr>
            <a:xfrm>
              <a:off x="1499100" y="1175600"/>
              <a:ext cx="30125" cy="28975"/>
            </a:xfrm>
            <a:custGeom>
              <a:avLst/>
              <a:gdLst/>
              <a:ahLst/>
              <a:cxnLst/>
              <a:rect l="l" t="t" r="r" b="b"/>
              <a:pathLst>
                <a:path w="1205" h="1159" extrusionOk="0">
                  <a:moveTo>
                    <a:pt x="626" y="1"/>
                  </a:moveTo>
                  <a:cubicBezTo>
                    <a:pt x="391" y="1"/>
                    <a:pt x="180" y="141"/>
                    <a:pt x="91" y="358"/>
                  </a:cubicBezTo>
                  <a:cubicBezTo>
                    <a:pt x="1" y="575"/>
                    <a:pt x="50" y="823"/>
                    <a:pt x="215" y="989"/>
                  </a:cubicBezTo>
                  <a:cubicBezTo>
                    <a:pt x="326" y="1100"/>
                    <a:pt x="475" y="1159"/>
                    <a:pt x="627" y="1159"/>
                  </a:cubicBezTo>
                  <a:cubicBezTo>
                    <a:pt x="701" y="1159"/>
                    <a:pt x="776"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8" name="Google Shape;6998;p10"/>
            <p:cNvSpPr/>
            <p:nvPr/>
          </p:nvSpPr>
          <p:spPr>
            <a:xfrm>
              <a:off x="1381800" y="1570875"/>
              <a:ext cx="30100" cy="29000"/>
            </a:xfrm>
            <a:custGeom>
              <a:avLst/>
              <a:gdLst/>
              <a:ahLst/>
              <a:cxnLst/>
              <a:rect l="l" t="t" r="r" b="b"/>
              <a:pathLst>
                <a:path w="1204" h="1160" extrusionOk="0">
                  <a:moveTo>
                    <a:pt x="625" y="1"/>
                  </a:moveTo>
                  <a:cubicBezTo>
                    <a:pt x="391" y="1"/>
                    <a:pt x="180" y="143"/>
                    <a:pt x="90" y="358"/>
                  </a:cubicBezTo>
                  <a:cubicBezTo>
                    <a:pt x="0" y="575"/>
                    <a:pt x="50" y="824"/>
                    <a:pt x="216" y="990"/>
                  </a:cubicBezTo>
                  <a:cubicBezTo>
                    <a:pt x="327" y="1101"/>
                    <a:pt x="475" y="1160"/>
                    <a:pt x="626" y="1160"/>
                  </a:cubicBezTo>
                  <a:cubicBezTo>
                    <a:pt x="700" y="1160"/>
                    <a:pt x="775" y="1145"/>
                    <a:pt x="847" y="1116"/>
                  </a:cubicBezTo>
                  <a:cubicBezTo>
                    <a:pt x="1063" y="1026"/>
                    <a:pt x="1204" y="814"/>
                    <a:pt x="1204" y="581"/>
                  </a:cubicBezTo>
                  <a:cubicBezTo>
                    <a:pt x="1204" y="261"/>
                    <a:pt x="945" y="1"/>
                    <a:pt x="6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10"/>
            <p:cNvSpPr/>
            <p:nvPr/>
          </p:nvSpPr>
          <p:spPr>
            <a:xfrm>
              <a:off x="2023800" y="1768575"/>
              <a:ext cx="50150" cy="48200"/>
            </a:xfrm>
            <a:custGeom>
              <a:avLst/>
              <a:gdLst/>
              <a:ahLst/>
              <a:cxnLst/>
              <a:rect l="l" t="t" r="r" b="b"/>
              <a:pathLst>
                <a:path w="2006" h="1928" extrusionOk="0">
                  <a:moveTo>
                    <a:pt x="1041" y="1"/>
                  </a:moveTo>
                  <a:cubicBezTo>
                    <a:pt x="651" y="1"/>
                    <a:pt x="300" y="235"/>
                    <a:pt x="150" y="596"/>
                  </a:cubicBezTo>
                  <a:cubicBezTo>
                    <a:pt x="1" y="956"/>
                    <a:pt x="83" y="1370"/>
                    <a:pt x="360" y="1646"/>
                  </a:cubicBezTo>
                  <a:cubicBezTo>
                    <a:pt x="543" y="1830"/>
                    <a:pt x="790" y="1928"/>
                    <a:pt x="1041" y="1928"/>
                  </a:cubicBezTo>
                  <a:cubicBezTo>
                    <a:pt x="1165" y="1928"/>
                    <a:pt x="1291" y="1904"/>
                    <a:pt x="1410" y="1854"/>
                  </a:cubicBezTo>
                  <a:cubicBezTo>
                    <a:pt x="1771" y="1706"/>
                    <a:pt x="2005" y="1353"/>
                    <a:pt x="2005" y="965"/>
                  </a:cubicBezTo>
                  <a:cubicBezTo>
                    <a:pt x="2005" y="431"/>
                    <a:pt x="1573" y="1"/>
                    <a:pt x="104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10"/>
            <p:cNvSpPr/>
            <p:nvPr/>
          </p:nvSpPr>
          <p:spPr>
            <a:xfrm>
              <a:off x="2256550" y="1542000"/>
              <a:ext cx="15050" cy="12875"/>
            </a:xfrm>
            <a:custGeom>
              <a:avLst/>
              <a:gdLst/>
              <a:ahLst/>
              <a:cxnLst/>
              <a:rect l="l" t="t" r="r" b="b"/>
              <a:pathLst>
                <a:path w="602" h="515" extrusionOk="0">
                  <a:moveTo>
                    <a:pt x="345" y="0"/>
                  </a:moveTo>
                  <a:cubicBezTo>
                    <a:pt x="114" y="0"/>
                    <a:pt x="1" y="277"/>
                    <a:pt x="162" y="438"/>
                  </a:cubicBezTo>
                  <a:cubicBezTo>
                    <a:pt x="215" y="491"/>
                    <a:pt x="279" y="515"/>
                    <a:pt x="343" y="515"/>
                  </a:cubicBezTo>
                  <a:cubicBezTo>
                    <a:pt x="475" y="515"/>
                    <a:pt x="602" y="412"/>
                    <a:pt x="602" y="257"/>
                  </a:cubicBezTo>
                  <a:cubicBezTo>
                    <a:pt x="602" y="115"/>
                    <a:pt x="487" y="0"/>
                    <a:pt x="3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10"/>
            <p:cNvSpPr/>
            <p:nvPr/>
          </p:nvSpPr>
          <p:spPr>
            <a:xfrm>
              <a:off x="2414000" y="2012800"/>
              <a:ext cx="15050" cy="12900"/>
            </a:xfrm>
            <a:custGeom>
              <a:avLst/>
              <a:gdLst/>
              <a:ahLst/>
              <a:cxnLst/>
              <a:rect l="l" t="t" r="r" b="b"/>
              <a:pathLst>
                <a:path w="602" h="516" extrusionOk="0">
                  <a:moveTo>
                    <a:pt x="345" y="1"/>
                  </a:moveTo>
                  <a:cubicBezTo>
                    <a:pt x="116" y="1"/>
                    <a:pt x="1" y="277"/>
                    <a:pt x="162" y="440"/>
                  </a:cubicBezTo>
                  <a:cubicBezTo>
                    <a:pt x="215" y="492"/>
                    <a:pt x="279" y="515"/>
                    <a:pt x="342" y="515"/>
                  </a:cubicBezTo>
                  <a:cubicBezTo>
                    <a:pt x="475" y="515"/>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10"/>
            <p:cNvSpPr/>
            <p:nvPr/>
          </p:nvSpPr>
          <p:spPr>
            <a:xfrm>
              <a:off x="1959825" y="2199175"/>
              <a:ext cx="25750" cy="25725"/>
            </a:xfrm>
            <a:custGeom>
              <a:avLst/>
              <a:gdLst/>
              <a:ahLst/>
              <a:cxnLst/>
              <a:rect l="l" t="t" r="r" b="b"/>
              <a:pathLst>
                <a:path w="1030" h="1029" extrusionOk="0">
                  <a:moveTo>
                    <a:pt x="515" y="0"/>
                  </a:moveTo>
                  <a:cubicBezTo>
                    <a:pt x="231" y="0"/>
                    <a:pt x="1" y="231"/>
                    <a:pt x="1" y="515"/>
                  </a:cubicBezTo>
                  <a:cubicBezTo>
                    <a:pt x="1" y="799"/>
                    <a:pt x="231" y="1029"/>
                    <a:pt x="515" y="1029"/>
                  </a:cubicBezTo>
                  <a:cubicBezTo>
                    <a:pt x="799" y="1029"/>
                    <a:pt x="1029" y="799"/>
                    <a:pt x="1029" y="515"/>
                  </a:cubicBezTo>
                  <a:cubicBezTo>
                    <a:pt x="1029" y="231"/>
                    <a:pt x="799" y="0"/>
                    <a:pt x="51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10"/>
            <p:cNvSpPr/>
            <p:nvPr/>
          </p:nvSpPr>
          <p:spPr>
            <a:xfrm>
              <a:off x="1470775" y="2351825"/>
              <a:ext cx="15050" cy="12900"/>
            </a:xfrm>
            <a:custGeom>
              <a:avLst/>
              <a:gdLst/>
              <a:ahLst/>
              <a:cxnLst/>
              <a:rect l="l" t="t" r="r" b="b"/>
              <a:pathLst>
                <a:path w="602" h="516" extrusionOk="0">
                  <a:moveTo>
                    <a:pt x="345" y="1"/>
                  </a:moveTo>
                  <a:cubicBezTo>
                    <a:pt x="116" y="1"/>
                    <a:pt x="1" y="278"/>
                    <a:pt x="164" y="440"/>
                  </a:cubicBezTo>
                  <a:cubicBezTo>
                    <a:pt x="216" y="493"/>
                    <a:pt x="280" y="516"/>
                    <a:pt x="343" y="516"/>
                  </a:cubicBezTo>
                  <a:cubicBezTo>
                    <a:pt x="475" y="516"/>
                    <a:pt x="602" y="413"/>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10"/>
            <p:cNvSpPr/>
            <p:nvPr/>
          </p:nvSpPr>
          <p:spPr>
            <a:xfrm>
              <a:off x="978475" y="2015975"/>
              <a:ext cx="30125" cy="29000"/>
            </a:xfrm>
            <a:custGeom>
              <a:avLst/>
              <a:gdLst/>
              <a:ahLst/>
              <a:cxnLst/>
              <a:rect l="l" t="t" r="r" b="b"/>
              <a:pathLst>
                <a:path w="1205" h="1160" extrusionOk="0">
                  <a:moveTo>
                    <a:pt x="626" y="1"/>
                  </a:moveTo>
                  <a:cubicBezTo>
                    <a:pt x="391" y="1"/>
                    <a:pt x="180" y="143"/>
                    <a:pt x="91" y="358"/>
                  </a:cubicBezTo>
                  <a:cubicBezTo>
                    <a:pt x="1" y="575"/>
                    <a:pt x="50" y="824"/>
                    <a:pt x="216" y="990"/>
                  </a:cubicBezTo>
                  <a:cubicBezTo>
                    <a:pt x="327" y="1100"/>
                    <a:pt x="476" y="1160"/>
                    <a:pt x="626" y="1160"/>
                  </a:cubicBezTo>
                  <a:cubicBezTo>
                    <a:pt x="701" y="1160"/>
                    <a:pt x="775" y="1145"/>
                    <a:pt x="847" y="1116"/>
                  </a:cubicBezTo>
                  <a:cubicBezTo>
                    <a:pt x="1064" y="1026"/>
                    <a:pt x="1204" y="814"/>
                    <a:pt x="1204" y="581"/>
                  </a:cubicBezTo>
                  <a:cubicBezTo>
                    <a:pt x="1204" y="261"/>
                    <a:pt x="946" y="1"/>
                    <a:pt x="6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10"/>
            <p:cNvSpPr/>
            <p:nvPr/>
          </p:nvSpPr>
          <p:spPr>
            <a:xfrm>
              <a:off x="566650" y="2208825"/>
              <a:ext cx="22550" cy="19325"/>
            </a:xfrm>
            <a:custGeom>
              <a:avLst/>
              <a:gdLst/>
              <a:ahLst/>
              <a:cxnLst/>
              <a:rect l="l" t="t" r="r" b="b"/>
              <a:pathLst>
                <a:path w="902" h="773" extrusionOk="0">
                  <a:moveTo>
                    <a:pt x="516" y="0"/>
                  </a:moveTo>
                  <a:cubicBezTo>
                    <a:pt x="172" y="0"/>
                    <a:pt x="0" y="416"/>
                    <a:pt x="244" y="659"/>
                  </a:cubicBezTo>
                  <a:cubicBezTo>
                    <a:pt x="322" y="738"/>
                    <a:pt x="419" y="773"/>
                    <a:pt x="513" y="773"/>
                  </a:cubicBezTo>
                  <a:cubicBezTo>
                    <a:pt x="711" y="773"/>
                    <a:pt x="902" y="619"/>
                    <a:pt x="902" y="386"/>
                  </a:cubicBezTo>
                  <a:cubicBezTo>
                    <a:pt x="902" y="174"/>
                    <a:pt x="730" y="0"/>
                    <a:pt x="51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10"/>
            <p:cNvSpPr/>
            <p:nvPr/>
          </p:nvSpPr>
          <p:spPr>
            <a:xfrm>
              <a:off x="275850" y="2425750"/>
              <a:ext cx="22525" cy="22525"/>
            </a:xfrm>
            <a:custGeom>
              <a:avLst/>
              <a:gdLst/>
              <a:ahLst/>
              <a:cxnLst/>
              <a:rect l="l" t="t" r="r" b="b"/>
              <a:pathLst>
                <a:path w="901" h="901" extrusionOk="0">
                  <a:moveTo>
                    <a:pt x="451" y="1"/>
                  </a:moveTo>
                  <a:cubicBezTo>
                    <a:pt x="203" y="1"/>
                    <a:pt x="1" y="203"/>
                    <a:pt x="1" y="451"/>
                  </a:cubicBezTo>
                  <a:cubicBezTo>
                    <a:pt x="1" y="699"/>
                    <a:pt x="203" y="901"/>
                    <a:pt x="451" y="901"/>
                  </a:cubicBezTo>
                  <a:cubicBezTo>
                    <a:pt x="699" y="901"/>
                    <a:pt x="901" y="699"/>
                    <a:pt x="901" y="451"/>
                  </a:cubicBezTo>
                  <a:cubicBezTo>
                    <a:pt x="901" y="203"/>
                    <a:pt x="699" y="1"/>
                    <a:pt x="4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7" name="Google Shape;7007;p10"/>
            <p:cNvSpPr/>
            <p:nvPr/>
          </p:nvSpPr>
          <p:spPr>
            <a:xfrm>
              <a:off x="388300" y="1696225"/>
              <a:ext cx="22575" cy="19325"/>
            </a:xfrm>
            <a:custGeom>
              <a:avLst/>
              <a:gdLst/>
              <a:ahLst/>
              <a:cxnLst/>
              <a:rect l="l" t="t" r="r" b="b"/>
              <a:pathLst>
                <a:path w="903" h="773" extrusionOk="0">
                  <a:moveTo>
                    <a:pt x="517" y="1"/>
                  </a:moveTo>
                  <a:cubicBezTo>
                    <a:pt x="173" y="1"/>
                    <a:pt x="1" y="416"/>
                    <a:pt x="243" y="660"/>
                  </a:cubicBezTo>
                  <a:cubicBezTo>
                    <a:pt x="322" y="738"/>
                    <a:pt x="418" y="773"/>
                    <a:pt x="513" y="773"/>
                  </a:cubicBezTo>
                  <a:cubicBezTo>
                    <a:pt x="712" y="773"/>
                    <a:pt x="902" y="619"/>
                    <a:pt x="902" y="386"/>
                  </a:cubicBezTo>
                  <a:cubicBezTo>
                    <a:pt x="902" y="174"/>
                    <a:pt x="729" y="1"/>
                    <a:pt x="51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8" name="Google Shape;7008;p10"/>
            <p:cNvSpPr/>
            <p:nvPr/>
          </p:nvSpPr>
          <p:spPr>
            <a:xfrm>
              <a:off x="762700" y="1699450"/>
              <a:ext cx="11300" cy="9675"/>
            </a:xfrm>
            <a:custGeom>
              <a:avLst/>
              <a:gdLst/>
              <a:ahLst/>
              <a:cxnLst/>
              <a:rect l="l" t="t" r="r" b="b"/>
              <a:pathLst>
                <a:path w="452" h="387" extrusionOk="0">
                  <a:moveTo>
                    <a:pt x="259" y="0"/>
                  </a:moveTo>
                  <a:cubicBezTo>
                    <a:pt x="87" y="0"/>
                    <a:pt x="0" y="208"/>
                    <a:pt x="123" y="330"/>
                  </a:cubicBezTo>
                  <a:cubicBezTo>
                    <a:pt x="162" y="369"/>
                    <a:pt x="210" y="387"/>
                    <a:pt x="257" y="387"/>
                  </a:cubicBezTo>
                  <a:cubicBezTo>
                    <a:pt x="356" y="387"/>
                    <a:pt x="452" y="309"/>
                    <a:pt x="452" y="193"/>
                  </a:cubicBezTo>
                  <a:cubicBezTo>
                    <a:pt x="452" y="87"/>
                    <a:pt x="365" y="0"/>
                    <a:pt x="25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10"/>
            <p:cNvSpPr/>
            <p:nvPr/>
          </p:nvSpPr>
          <p:spPr>
            <a:xfrm>
              <a:off x="445075" y="1320225"/>
              <a:ext cx="18825" cy="16125"/>
            </a:xfrm>
            <a:custGeom>
              <a:avLst/>
              <a:gdLst/>
              <a:ahLst/>
              <a:cxnLst/>
              <a:rect l="l" t="t" r="r" b="b"/>
              <a:pathLst>
                <a:path w="753" h="645" extrusionOk="0">
                  <a:moveTo>
                    <a:pt x="431" y="1"/>
                  </a:moveTo>
                  <a:cubicBezTo>
                    <a:pt x="144" y="1"/>
                    <a:pt x="1" y="347"/>
                    <a:pt x="202" y="549"/>
                  </a:cubicBezTo>
                  <a:cubicBezTo>
                    <a:pt x="268" y="615"/>
                    <a:pt x="349" y="645"/>
                    <a:pt x="428" y="645"/>
                  </a:cubicBezTo>
                  <a:cubicBezTo>
                    <a:pt x="593" y="645"/>
                    <a:pt x="751" y="516"/>
                    <a:pt x="752" y="322"/>
                  </a:cubicBezTo>
                  <a:cubicBezTo>
                    <a:pt x="751" y="144"/>
                    <a:pt x="607" y="1"/>
                    <a:pt x="43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10"/>
            <p:cNvSpPr/>
            <p:nvPr/>
          </p:nvSpPr>
          <p:spPr>
            <a:xfrm>
              <a:off x="385650" y="1104925"/>
              <a:ext cx="18800" cy="16125"/>
            </a:xfrm>
            <a:custGeom>
              <a:avLst/>
              <a:gdLst/>
              <a:ahLst/>
              <a:cxnLst/>
              <a:rect l="l" t="t" r="r" b="b"/>
              <a:pathLst>
                <a:path w="752" h="645" extrusionOk="0">
                  <a:moveTo>
                    <a:pt x="430" y="1"/>
                  </a:moveTo>
                  <a:cubicBezTo>
                    <a:pt x="144" y="1"/>
                    <a:pt x="1" y="346"/>
                    <a:pt x="203" y="549"/>
                  </a:cubicBezTo>
                  <a:cubicBezTo>
                    <a:pt x="268" y="615"/>
                    <a:pt x="348" y="644"/>
                    <a:pt x="427" y="644"/>
                  </a:cubicBezTo>
                  <a:cubicBezTo>
                    <a:pt x="593" y="644"/>
                    <a:pt x="751" y="516"/>
                    <a:pt x="751" y="322"/>
                  </a:cubicBezTo>
                  <a:cubicBezTo>
                    <a:pt x="751" y="144"/>
                    <a:pt x="608" y="1"/>
                    <a:pt x="4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10"/>
            <p:cNvSpPr/>
            <p:nvPr/>
          </p:nvSpPr>
          <p:spPr>
            <a:xfrm>
              <a:off x="287100" y="704800"/>
              <a:ext cx="16100" cy="16100"/>
            </a:xfrm>
            <a:custGeom>
              <a:avLst/>
              <a:gdLst/>
              <a:ahLst/>
              <a:cxnLst/>
              <a:rect l="l" t="t" r="r" b="b"/>
              <a:pathLst>
                <a:path w="644" h="644" extrusionOk="0">
                  <a:moveTo>
                    <a:pt x="322" y="0"/>
                  </a:moveTo>
                  <a:cubicBezTo>
                    <a:pt x="144" y="0"/>
                    <a:pt x="1" y="145"/>
                    <a:pt x="1" y="322"/>
                  </a:cubicBezTo>
                  <a:cubicBezTo>
                    <a:pt x="1" y="500"/>
                    <a:pt x="144" y="643"/>
                    <a:pt x="322" y="643"/>
                  </a:cubicBezTo>
                  <a:cubicBezTo>
                    <a:pt x="499" y="643"/>
                    <a:pt x="644" y="500"/>
                    <a:pt x="644" y="322"/>
                  </a:cubicBezTo>
                  <a:cubicBezTo>
                    <a:pt x="644" y="145"/>
                    <a:pt x="499" y="0"/>
                    <a:pt x="32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10"/>
            <p:cNvSpPr/>
            <p:nvPr/>
          </p:nvSpPr>
          <p:spPr>
            <a:xfrm>
              <a:off x="757925" y="984400"/>
              <a:ext cx="25725" cy="25750"/>
            </a:xfrm>
            <a:custGeom>
              <a:avLst/>
              <a:gdLst/>
              <a:ahLst/>
              <a:cxnLst/>
              <a:rect l="l" t="t" r="r" b="b"/>
              <a:pathLst>
                <a:path w="1029" h="1030" extrusionOk="0">
                  <a:moveTo>
                    <a:pt x="514" y="1"/>
                  </a:moveTo>
                  <a:cubicBezTo>
                    <a:pt x="230" y="1"/>
                    <a:pt x="0" y="231"/>
                    <a:pt x="0" y="515"/>
                  </a:cubicBezTo>
                  <a:cubicBezTo>
                    <a:pt x="0" y="799"/>
                    <a:pt x="230" y="1029"/>
                    <a:pt x="514" y="1029"/>
                  </a:cubicBezTo>
                  <a:cubicBezTo>
                    <a:pt x="798" y="1029"/>
                    <a:pt x="1029" y="799"/>
                    <a:pt x="1029" y="515"/>
                  </a:cubicBezTo>
                  <a:cubicBezTo>
                    <a:pt x="1029" y="231"/>
                    <a:pt x="798" y="1"/>
                    <a:pt x="51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10"/>
            <p:cNvSpPr/>
            <p:nvPr/>
          </p:nvSpPr>
          <p:spPr>
            <a:xfrm>
              <a:off x="864175" y="709650"/>
              <a:ext cx="36775" cy="35350"/>
            </a:xfrm>
            <a:custGeom>
              <a:avLst/>
              <a:gdLst/>
              <a:ahLst/>
              <a:cxnLst/>
              <a:rect l="l" t="t" r="r" b="b"/>
              <a:pathLst>
                <a:path w="1471" h="1414" extrusionOk="0">
                  <a:moveTo>
                    <a:pt x="767" y="1"/>
                  </a:moveTo>
                  <a:cubicBezTo>
                    <a:pt x="766" y="1"/>
                    <a:pt x="765" y="1"/>
                    <a:pt x="764" y="1"/>
                  </a:cubicBezTo>
                  <a:cubicBezTo>
                    <a:pt x="477" y="1"/>
                    <a:pt x="220" y="172"/>
                    <a:pt x="109" y="437"/>
                  </a:cubicBezTo>
                  <a:cubicBezTo>
                    <a:pt x="0" y="700"/>
                    <a:pt x="61" y="1005"/>
                    <a:pt x="263" y="1207"/>
                  </a:cubicBezTo>
                  <a:cubicBezTo>
                    <a:pt x="398" y="1342"/>
                    <a:pt x="579" y="1414"/>
                    <a:pt x="763" y="1414"/>
                  </a:cubicBezTo>
                  <a:cubicBezTo>
                    <a:pt x="854" y="1414"/>
                    <a:pt x="947" y="1396"/>
                    <a:pt x="1034" y="1359"/>
                  </a:cubicBezTo>
                  <a:cubicBezTo>
                    <a:pt x="1298" y="1250"/>
                    <a:pt x="1471" y="993"/>
                    <a:pt x="1471" y="706"/>
                  </a:cubicBezTo>
                  <a:cubicBezTo>
                    <a:pt x="1469" y="317"/>
                    <a:pt x="1156" y="1"/>
                    <a:pt x="76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10"/>
            <p:cNvSpPr/>
            <p:nvPr/>
          </p:nvSpPr>
          <p:spPr>
            <a:xfrm>
              <a:off x="421825" y="458950"/>
              <a:ext cx="19775" cy="19325"/>
            </a:xfrm>
            <a:custGeom>
              <a:avLst/>
              <a:gdLst/>
              <a:ahLst/>
              <a:cxnLst/>
              <a:rect l="l" t="t" r="r" b="b"/>
              <a:pathLst>
                <a:path w="791" h="773" extrusionOk="0">
                  <a:moveTo>
                    <a:pt x="397" y="1"/>
                  </a:moveTo>
                  <a:cubicBezTo>
                    <a:pt x="190" y="1"/>
                    <a:pt x="20" y="162"/>
                    <a:pt x="10" y="369"/>
                  </a:cubicBezTo>
                  <a:cubicBezTo>
                    <a:pt x="1" y="583"/>
                    <a:pt x="165" y="762"/>
                    <a:pt x="377" y="772"/>
                  </a:cubicBezTo>
                  <a:cubicBezTo>
                    <a:pt x="383" y="773"/>
                    <a:pt x="389" y="773"/>
                    <a:pt x="394" y="773"/>
                  </a:cubicBezTo>
                  <a:cubicBezTo>
                    <a:pt x="600" y="773"/>
                    <a:pt x="771" y="611"/>
                    <a:pt x="781" y="405"/>
                  </a:cubicBezTo>
                  <a:cubicBezTo>
                    <a:pt x="790" y="191"/>
                    <a:pt x="626" y="11"/>
                    <a:pt x="413" y="1"/>
                  </a:cubicBezTo>
                  <a:cubicBezTo>
                    <a:pt x="408" y="1"/>
                    <a:pt x="402" y="1"/>
                    <a:pt x="39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10"/>
            <p:cNvSpPr/>
            <p:nvPr/>
          </p:nvSpPr>
          <p:spPr>
            <a:xfrm>
              <a:off x="1335825" y="646975"/>
              <a:ext cx="15050" cy="12900"/>
            </a:xfrm>
            <a:custGeom>
              <a:avLst/>
              <a:gdLst/>
              <a:ahLst/>
              <a:cxnLst/>
              <a:rect l="l" t="t" r="r" b="b"/>
              <a:pathLst>
                <a:path w="602" h="516" extrusionOk="0">
                  <a:moveTo>
                    <a:pt x="345" y="1"/>
                  </a:moveTo>
                  <a:cubicBezTo>
                    <a:pt x="116" y="1"/>
                    <a:pt x="1" y="277"/>
                    <a:pt x="162" y="439"/>
                  </a:cubicBezTo>
                  <a:cubicBezTo>
                    <a:pt x="215" y="491"/>
                    <a:pt x="280" y="515"/>
                    <a:pt x="343" y="515"/>
                  </a:cubicBezTo>
                  <a:cubicBezTo>
                    <a:pt x="475" y="515"/>
                    <a:pt x="602" y="412"/>
                    <a:pt x="602" y="258"/>
                  </a:cubicBezTo>
                  <a:cubicBezTo>
                    <a:pt x="602" y="116"/>
                    <a:pt x="487" y="1"/>
                    <a:pt x="34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10"/>
            <p:cNvSpPr/>
            <p:nvPr/>
          </p:nvSpPr>
          <p:spPr>
            <a:xfrm>
              <a:off x="1087650" y="1081175"/>
              <a:ext cx="22775" cy="19525"/>
            </a:xfrm>
            <a:custGeom>
              <a:avLst/>
              <a:gdLst/>
              <a:ahLst/>
              <a:cxnLst/>
              <a:rect l="l" t="t" r="r" b="b"/>
              <a:pathLst>
                <a:path w="911" h="781" extrusionOk="0">
                  <a:moveTo>
                    <a:pt x="521" y="0"/>
                  </a:moveTo>
                  <a:cubicBezTo>
                    <a:pt x="174" y="0"/>
                    <a:pt x="0" y="420"/>
                    <a:pt x="245" y="665"/>
                  </a:cubicBezTo>
                  <a:cubicBezTo>
                    <a:pt x="325" y="745"/>
                    <a:pt x="422" y="781"/>
                    <a:pt x="518" y="781"/>
                  </a:cubicBezTo>
                  <a:cubicBezTo>
                    <a:pt x="719" y="781"/>
                    <a:pt x="911" y="625"/>
                    <a:pt x="911" y="390"/>
                  </a:cubicBezTo>
                  <a:cubicBezTo>
                    <a:pt x="911" y="175"/>
                    <a:pt x="736" y="0"/>
                    <a:pt x="5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10"/>
            <p:cNvSpPr/>
            <p:nvPr/>
          </p:nvSpPr>
          <p:spPr>
            <a:xfrm>
              <a:off x="934200" y="1486675"/>
              <a:ext cx="31300" cy="26825"/>
            </a:xfrm>
            <a:custGeom>
              <a:avLst/>
              <a:gdLst/>
              <a:ahLst/>
              <a:cxnLst/>
              <a:rect l="l" t="t" r="r" b="b"/>
              <a:pathLst>
                <a:path w="1252" h="1073" extrusionOk="0">
                  <a:moveTo>
                    <a:pt x="716" y="1"/>
                  </a:moveTo>
                  <a:cubicBezTo>
                    <a:pt x="240" y="1"/>
                    <a:pt x="0" y="578"/>
                    <a:pt x="337" y="916"/>
                  </a:cubicBezTo>
                  <a:cubicBezTo>
                    <a:pt x="440" y="1018"/>
                    <a:pt x="578" y="1072"/>
                    <a:pt x="717" y="1072"/>
                  </a:cubicBezTo>
                  <a:cubicBezTo>
                    <a:pt x="786" y="1072"/>
                    <a:pt x="855" y="1059"/>
                    <a:pt x="921" y="1032"/>
                  </a:cubicBezTo>
                  <a:cubicBezTo>
                    <a:pt x="1122" y="949"/>
                    <a:pt x="1252" y="754"/>
                    <a:pt x="1252" y="537"/>
                  </a:cubicBezTo>
                  <a:cubicBezTo>
                    <a:pt x="1252" y="241"/>
                    <a:pt x="1012" y="1"/>
                    <a:pt x="71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10"/>
            <p:cNvSpPr/>
            <p:nvPr/>
          </p:nvSpPr>
          <p:spPr>
            <a:xfrm>
              <a:off x="1678000" y="2882100"/>
              <a:ext cx="25" cy="25"/>
            </a:xfrm>
            <a:custGeom>
              <a:avLst/>
              <a:gdLst/>
              <a:ahLst/>
              <a:cxnLst/>
              <a:rect l="l" t="t" r="r" b="b"/>
              <a:pathLst>
                <a:path w="1" h="1" extrusionOk="0">
                  <a:moveTo>
                    <a:pt x="1" y="1"/>
                  </a:move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10"/>
            <p:cNvSpPr/>
            <p:nvPr/>
          </p:nvSpPr>
          <p:spPr>
            <a:xfrm>
              <a:off x="1618800" y="3163775"/>
              <a:ext cx="36775" cy="36750"/>
            </a:xfrm>
            <a:custGeom>
              <a:avLst/>
              <a:gdLst/>
              <a:ahLst/>
              <a:cxnLst/>
              <a:rect l="l" t="t" r="r" b="b"/>
              <a:pathLst>
                <a:path w="1471" h="1470" extrusionOk="0">
                  <a:moveTo>
                    <a:pt x="735" y="0"/>
                  </a:moveTo>
                  <a:cubicBezTo>
                    <a:pt x="330" y="0"/>
                    <a:pt x="1" y="329"/>
                    <a:pt x="1" y="734"/>
                  </a:cubicBezTo>
                  <a:cubicBezTo>
                    <a:pt x="1" y="1141"/>
                    <a:pt x="330" y="1470"/>
                    <a:pt x="735" y="1470"/>
                  </a:cubicBezTo>
                  <a:cubicBezTo>
                    <a:pt x="1141" y="1470"/>
                    <a:pt x="1470" y="1141"/>
                    <a:pt x="1470" y="734"/>
                  </a:cubicBezTo>
                  <a:cubicBezTo>
                    <a:pt x="1470" y="329"/>
                    <a:pt x="1141" y="0"/>
                    <a:pt x="7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10"/>
            <p:cNvSpPr/>
            <p:nvPr/>
          </p:nvSpPr>
          <p:spPr>
            <a:xfrm>
              <a:off x="1289500" y="2859650"/>
              <a:ext cx="19075" cy="16375"/>
            </a:xfrm>
            <a:custGeom>
              <a:avLst/>
              <a:gdLst/>
              <a:ahLst/>
              <a:cxnLst/>
              <a:rect l="l" t="t" r="r" b="b"/>
              <a:pathLst>
                <a:path w="763" h="655" extrusionOk="0">
                  <a:moveTo>
                    <a:pt x="437" y="0"/>
                  </a:moveTo>
                  <a:cubicBezTo>
                    <a:pt x="145" y="0"/>
                    <a:pt x="0" y="353"/>
                    <a:pt x="205" y="558"/>
                  </a:cubicBezTo>
                  <a:cubicBezTo>
                    <a:pt x="272" y="625"/>
                    <a:pt x="354" y="654"/>
                    <a:pt x="434" y="654"/>
                  </a:cubicBezTo>
                  <a:cubicBezTo>
                    <a:pt x="602" y="654"/>
                    <a:pt x="763" y="524"/>
                    <a:pt x="763" y="328"/>
                  </a:cubicBezTo>
                  <a:cubicBezTo>
                    <a:pt x="763" y="147"/>
                    <a:pt x="616" y="0"/>
                    <a:pt x="4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1" name="Google Shape;7021;p10"/>
            <p:cNvSpPr/>
            <p:nvPr/>
          </p:nvSpPr>
          <p:spPr>
            <a:xfrm>
              <a:off x="689850" y="2728250"/>
              <a:ext cx="17725" cy="15200"/>
            </a:xfrm>
            <a:custGeom>
              <a:avLst/>
              <a:gdLst/>
              <a:ahLst/>
              <a:cxnLst/>
              <a:rect l="l" t="t" r="r" b="b"/>
              <a:pathLst>
                <a:path w="709" h="608" extrusionOk="0">
                  <a:moveTo>
                    <a:pt x="406" y="0"/>
                  </a:moveTo>
                  <a:cubicBezTo>
                    <a:pt x="136" y="0"/>
                    <a:pt x="1" y="328"/>
                    <a:pt x="191" y="517"/>
                  </a:cubicBezTo>
                  <a:cubicBezTo>
                    <a:pt x="253" y="580"/>
                    <a:pt x="329" y="607"/>
                    <a:pt x="404" y="607"/>
                  </a:cubicBezTo>
                  <a:cubicBezTo>
                    <a:pt x="559" y="607"/>
                    <a:pt x="708" y="487"/>
                    <a:pt x="708" y="304"/>
                  </a:cubicBezTo>
                  <a:cubicBezTo>
                    <a:pt x="708" y="136"/>
                    <a:pt x="573" y="0"/>
                    <a:pt x="4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2" name="Google Shape;7022;p10"/>
            <p:cNvSpPr/>
            <p:nvPr/>
          </p:nvSpPr>
          <p:spPr>
            <a:xfrm>
              <a:off x="330800" y="2772200"/>
              <a:ext cx="17725" cy="15175"/>
            </a:xfrm>
            <a:custGeom>
              <a:avLst/>
              <a:gdLst/>
              <a:ahLst/>
              <a:cxnLst/>
              <a:rect l="l" t="t" r="r" b="b"/>
              <a:pathLst>
                <a:path w="709" h="607" extrusionOk="0">
                  <a:moveTo>
                    <a:pt x="405" y="0"/>
                  </a:moveTo>
                  <a:cubicBezTo>
                    <a:pt x="135" y="0"/>
                    <a:pt x="0" y="326"/>
                    <a:pt x="192" y="517"/>
                  </a:cubicBezTo>
                  <a:cubicBezTo>
                    <a:pt x="253" y="579"/>
                    <a:pt x="329" y="607"/>
                    <a:pt x="403" y="607"/>
                  </a:cubicBezTo>
                  <a:cubicBezTo>
                    <a:pt x="559" y="607"/>
                    <a:pt x="709" y="486"/>
                    <a:pt x="709" y="304"/>
                  </a:cubicBezTo>
                  <a:cubicBezTo>
                    <a:pt x="709" y="136"/>
                    <a:pt x="573" y="0"/>
                    <a:pt x="40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10"/>
            <p:cNvSpPr/>
            <p:nvPr/>
          </p:nvSpPr>
          <p:spPr>
            <a:xfrm>
              <a:off x="506250" y="3244875"/>
              <a:ext cx="34675" cy="33350"/>
            </a:xfrm>
            <a:custGeom>
              <a:avLst/>
              <a:gdLst/>
              <a:ahLst/>
              <a:cxnLst/>
              <a:rect l="l" t="t" r="r" b="b"/>
              <a:pathLst>
                <a:path w="1387" h="1334" extrusionOk="0">
                  <a:moveTo>
                    <a:pt x="720" y="0"/>
                  </a:moveTo>
                  <a:cubicBezTo>
                    <a:pt x="451" y="0"/>
                    <a:pt x="207" y="163"/>
                    <a:pt x="104" y="413"/>
                  </a:cubicBezTo>
                  <a:cubicBezTo>
                    <a:pt x="1" y="661"/>
                    <a:pt x="57" y="948"/>
                    <a:pt x="249" y="1139"/>
                  </a:cubicBezTo>
                  <a:cubicBezTo>
                    <a:pt x="376" y="1266"/>
                    <a:pt x="546" y="1334"/>
                    <a:pt x="720" y="1334"/>
                  </a:cubicBezTo>
                  <a:cubicBezTo>
                    <a:pt x="806" y="1334"/>
                    <a:pt x="893" y="1317"/>
                    <a:pt x="975" y="1283"/>
                  </a:cubicBezTo>
                  <a:cubicBezTo>
                    <a:pt x="1225" y="1180"/>
                    <a:pt x="1386" y="938"/>
                    <a:pt x="1386" y="667"/>
                  </a:cubicBezTo>
                  <a:cubicBezTo>
                    <a:pt x="1386" y="299"/>
                    <a:pt x="1087" y="0"/>
                    <a:pt x="72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10"/>
            <p:cNvSpPr/>
            <p:nvPr/>
          </p:nvSpPr>
          <p:spPr>
            <a:xfrm>
              <a:off x="918625" y="2935800"/>
              <a:ext cx="17725" cy="15200"/>
            </a:xfrm>
            <a:custGeom>
              <a:avLst/>
              <a:gdLst/>
              <a:ahLst/>
              <a:cxnLst/>
              <a:rect l="l" t="t" r="r" b="b"/>
              <a:pathLst>
                <a:path w="709" h="608" extrusionOk="0">
                  <a:moveTo>
                    <a:pt x="405" y="1"/>
                  </a:moveTo>
                  <a:cubicBezTo>
                    <a:pt x="135" y="1"/>
                    <a:pt x="0" y="328"/>
                    <a:pt x="191" y="518"/>
                  </a:cubicBezTo>
                  <a:cubicBezTo>
                    <a:pt x="253" y="580"/>
                    <a:pt x="329" y="608"/>
                    <a:pt x="404" y="608"/>
                  </a:cubicBezTo>
                  <a:cubicBezTo>
                    <a:pt x="559"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10"/>
            <p:cNvSpPr/>
            <p:nvPr/>
          </p:nvSpPr>
          <p:spPr>
            <a:xfrm>
              <a:off x="1306450" y="3403950"/>
              <a:ext cx="28350" cy="24300"/>
            </a:xfrm>
            <a:custGeom>
              <a:avLst/>
              <a:gdLst/>
              <a:ahLst/>
              <a:cxnLst/>
              <a:rect l="l" t="t" r="r" b="b"/>
              <a:pathLst>
                <a:path w="1134" h="972" extrusionOk="0">
                  <a:moveTo>
                    <a:pt x="648" y="1"/>
                  </a:moveTo>
                  <a:cubicBezTo>
                    <a:pt x="216" y="1"/>
                    <a:pt x="1" y="523"/>
                    <a:pt x="306" y="829"/>
                  </a:cubicBezTo>
                  <a:cubicBezTo>
                    <a:pt x="404" y="928"/>
                    <a:pt x="525" y="972"/>
                    <a:pt x="644" y="972"/>
                  </a:cubicBezTo>
                  <a:cubicBezTo>
                    <a:pt x="894" y="972"/>
                    <a:pt x="1134" y="778"/>
                    <a:pt x="1134" y="485"/>
                  </a:cubicBezTo>
                  <a:cubicBezTo>
                    <a:pt x="1132" y="218"/>
                    <a:pt x="916" y="1"/>
                    <a:pt x="6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10"/>
            <p:cNvSpPr/>
            <p:nvPr/>
          </p:nvSpPr>
          <p:spPr>
            <a:xfrm>
              <a:off x="1115575" y="3525150"/>
              <a:ext cx="17725" cy="15200"/>
            </a:xfrm>
            <a:custGeom>
              <a:avLst/>
              <a:gdLst/>
              <a:ahLst/>
              <a:cxnLst/>
              <a:rect l="l" t="t" r="r" b="b"/>
              <a:pathLst>
                <a:path w="709" h="608" extrusionOk="0">
                  <a:moveTo>
                    <a:pt x="405" y="1"/>
                  </a:moveTo>
                  <a:cubicBezTo>
                    <a:pt x="136" y="1"/>
                    <a:pt x="0" y="328"/>
                    <a:pt x="191" y="518"/>
                  </a:cubicBezTo>
                  <a:cubicBezTo>
                    <a:pt x="253" y="580"/>
                    <a:pt x="330" y="608"/>
                    <a:pt x="404" y="608"/>
                  </a:cubicBezTo>
                  <a:cubicBezTo>
                    <a:pt x="560" y="608"/>
                    <a:pt x="709" y="487"/>
                    <a:pt x="709" y="304"/>
                  </a:cubicBezTo>
                  <a:cubicBezTo>
                    <a:pt x="709" y="137"/>
                    <a:pt x="573" y="1"/>
                    <a:pt x="40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10"/>
            <p:cNvSpPr/>
            <p:nvPr/>
          </p:nvSpPr>
          <p:spPr>
            <a:xfrm>
              <a:off x="1168600" y="3809975"/>
              <a:ext cx="28350" cy="24275"/>
            </a:xfrm>
            <a:custGeom>
              <a:avLst/>
              <a:gdLst/>
              <a:ahLst/>
              <a:cxnLst/>
              <a:rect l="l" t="t" r="r" b="b"/>
              <a:pathLst>
                <a:path w="1134" h="971" extrusionOk="0">
                  <a:moveTo>
                    <a:pt x="648" y="0"/>
                  </a:moveTo>
                  <a:cubicBezTo>
                    <a:pt x="215" y="0"/>
                    <a:pt x="0" y="522"/>
                    <a:pt x="305" y="827"/>
                  </a:cubicBezTo>
                  <a:cubicBezTo>
                    <a:pt x="404" y="926"/>
                    <a:pt x="526" y="971"/>
                    <a:pt x="645" y="971"/>
                  </a:cubicBezTo>
                  <a:cubicBezTo>
                    <a:pt x="894" y="971"/>
                    <a:pt x="1132" y="778"/>
                    <a:pt x="1133" y="486"/>
                  </a:cubicBezTo>
                  <a:cubicBezTo>
                    <a:pt x="1133" y="218"/>
                    <a:pt x="917" y="0"/>
                    <a:pt x="6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10"/>
            <p:cNvSpPr/>
            <p:nvPr/>
          </p:nvSpPr>
          <p:spPr>
            <a:xfrm>
              <a:off x="1609950" y="3531200"/>
              <a:ext cx="14225" cy="12200"/>
            </a:xfrm>
            <a:custGeom>
              <a:avLst/>
              <a:gdLst/>
              <a:ahLst/>
              <a:cxnLst/>
              <a:rect l="l" t="t" r="r" b="b"/>
              <a:pathLst>
                <a:path w="569" h="488" extrusionOk="0">
                  <a:moveTo>
                    <a:pt x="325" y="1"/>
                  </a:moveTo>
                  <a:cubicBezTo>
                    <a:pt x="108" y="1"/>
                    <a:pt x="1" y="263"/>
                    <a:pt x="153" y="415"/>
                  </a:cubicBezTo>
                  <a:cubicBezTo>
                    <a:pt x="202" y="465"/>
                    <a:pt x="263" y="487"/>
                    <a:pt x="323" y="487"/>
                  </a:cubicBezTo>
                  <a:cubicBezTo>
                    <a:pt x="448" y="487"/>
                    <a:pt x="569" y="390"/>
                    <a:pt x="569" y="243"/>
                  </a:cubicBezTo>
                  <a:cubicBezTo>
                    <a:pt x="569" y="110"/>
                    <a:pt x="460" y="1"/>
                    <a:pt x="32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10"/>
            <p:cNvSpPr/>
            <p:nvPr/>
          </p:nvSpPr>
          <p:spPr>
            <a:xfrm>
              <a:off x="1412025" y="3964525"/>
              <a:ext cx="9125" cy="9125"/>
            </a:xfrm>
            <a:custGeom>
              <a:avLst/>
              <a:gdLst/>
              <a:ahLst/>
              <a:cxnLst/>
              <a:rect l="l" t="t" r="r" b="b"/>
              <a:pathLst>
                <a:path w="365" h="365" extrusionOk="0">
                  <a:moveTo>
                    <a:pt x="183" y="1"/>
                  </a:moveTo>
                  <a:cubicBezTo>
                    <a:pt x="83" y="1"/>
                    <a:pt x="1" y="82"/>
                    <a:pt x="1" y="182"/>
                  </a:cubicBezTo>
                  <a:cubicBezTo>
                    <a:pt x="1" y="282"/>
                    <a:pt x="83" y="364"/>
                    <a:pt x="183" y="364"/>
                  </a:cubicBezTo>
                  <a:cubicBezTo>
                    <a:pt x="283" y="364"/>
                    <a:pt x="364" y="282"/>
                    <a:pt x="364" y="182"/>
                  </a:cubicBezTo>
                  <a:cubicBezTo>
                    <a:pt x="364" y="82"/>
                    <a:pt x="283" y="1"/>
                    <a:pt x="18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10"/>
            <p:cNvSpPr/>
            <p:nvPr/>
          </p:nvSpPr>
          <p:spPr>
            <a:xfrm>
              <a:off x="1274175" y="4335700"/>
              <a:ext cx="24275" cy="24250"/>
            </a:xfrm>
            <a:custGeom>
              <a:avLst/>
              <a:gdLst/>
              <a:ahLst/>
              <a:cxnLst/>
              <a:rect l="l" t="t" r="r" b="b"/>
              <a:pathLst>
                <a:path w="971" h="970" extrusionOk="0">
                  <a:moveTo>
                    <a:pt x="486" y="1"/>
                  </a:moveTo>
                  <a:cubicBezTo>
                    <a:pt x="217" y="1"/>
                    <a:pt x="0" y="218"/>
                    <a:pt x="0" y="485"/>
                  </a:cubicBezTo>
                  <a:cubicBezTo>
                    <a:pt x="0" y="753"/>
                    <a:pt x="217" y="970"/>
                    <a:pt x="486" y="970"/>
                  </a:cubicBezTo>
                  <a:cubicBezTo>
                    <a:pt x="754" y="970"/>
                    <a:pt x="970" y="753"/>
                    <a:pt x="970" y="485"/>
                  </a:cubicBezTo>
                  <a:cubicBezTo>
                    <a:pt x="970" y="218"/>
                    <a:pt x="754" y="1"/>
                    <a:pt x="48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10"/>
            <p:cNvSpPr/>
            <p:nvPr/>
          </p:nvSpPr>
          <p:spPr>
            <a:xfrm>
              <a:off x="723650" y="4026600"/>
              <a:ext cx="14225" cy="12200"/>
            </a:xfrm>
            <a:custGeom>
              <a:avLst/>
              <a:gdLst/>
              <a:ahLst/>
              <a:cxnLst/>
              <a:rect l="l" t="t" r="r" b="b"/>
              <a:pathLst>
                <a:path w="569" h="488" extrusionOk="0">
                  <a:moveTo>
                    <a:pt x="326" y="1"/>
                  </a:moveTo>
                  <a:cubicBezTo>
                    <a:pt x="109" y="1"/>
                    <a:pt x="0" y="262"/>
                    <a:pt x="154" y="416"/>
                  </a:cubicBezTo>
                  <a:cubicBezTo>
                    <a:pt x="204" y="466"/>
                    <a:pt x="264" y="488"/>
                    <a:pt x="324" y="488"/>
                  </a:cubicBezTo>
                  <a:cubicBezTo>
                    <a:pt x="449" y="488"/>
                    <a:pt x="568" y="391"/>
                    <a:pt x="568" y="245"/>
                  </a:cubicBezTo>
                  <a:cubicBezTo>
                    <a:pt x="568" y="110"/>
                    <a:pt x="459" y="1"/>
                    <a:pt x="3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10"/>
            <p:cNvSpPr/>
            <p:nvPr/>
          </p:nvSpPr>
          <p:spPr>
            <a:xfrm>
              <a:off x="454500" y="4240275"/>
              <a:ext cx="21275" cy="18200"/>
            </a:xfrm>
            <a:custGeom>
              <a:avLst/>
              <a:gdLst/>
              <a:ahLst/>
              <a:cxnLst/>
              <a:rect l="l" t="t" r="r" b="b"/>
              <a:pathLst>
                <a:path w="851" h="728" extrusionOk="0">
                  <a:moveTo>
                    <a:pt x="488" y="0"/>
                  </a:moveTo>
                  <a:cubicBezTo>
                    <a:pt x="163" y="0"/>
                    <a:pt x="0" y="392"/>
                    <a:pt x="230" y="620"/>
                  </a:cubicBezTo>
                  <a:cubicBezTo>
                    <a:pt x="305" y="694"/>
                    <a:pt x="396" y="728"/>
                    <a:pt x="485" y="728"/>
                  </a:cubicBezTo>
                  <a:cubicBezTo>
                    <a:pt x="672" y="728"/>
                    <a:pt x="851" y="583"/>
                    <a:pt x="851" y="363"/>
                  </a:cubicBezTo>
                  <a:cubicBezTo>
                    <a:pt x="851" y="163"/>
                    <a:pt x="688" y="0"/>
                    <a:pt x="48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3" name="Google Shape;7033;p10"/>
            <p:cNvSpPr/>
            <p:nvPr/>
          </p:nvSpPr>
          <p:spPr>
            <a:xfrm>
              <a:off x="236850" y="4090250"/>
              <a:ext cx="28350" cy="24300"/>
            </a:xfrm>
            <a:custGeom>
              <a:avLst/>
              <a:gdLst/>
              <a:ahLst/>
              <a:cxnLst/>
              <a:rect l="l" t="t" r="r" b="b"/>
              <a:pathLst>
                <a:path w="1134" h="972" extrusionOk="0">
                  <a:moveTo>
                    <a:pt x="649" y="1"/>
                  </a:moveTo>
                  <a:cubicBezTo>
                    <a:pt x="217" y="1"/>
                    <a:pt x="0" y="522"/>
                    <a:pt x="305" y="829"/>
                  </a:cubicBezTo>
                  <a:cubicBezTo>
                    <a:pt x="398" y="922"/>
                    <a:pt x="521" y="971"/>
                    <a:pt x="647" y="971"/>
                  </a:cubicBezTo>
                  <a:cubicBezTo>
                    <a:pt x="710" y="971"/>
                    <a:pt x="774" y="959"/>
                    <a:pt x="834" y="933"/>
                  </a:cubicBezTo>
                  <a:cubicBezTo>
                    <a:pt x="1015" y="859"/>
                    <a:pt x="1133" y="682"/>
                    <a:pt x="1133" y="486"/>
                  </a:cubicBezTo>
                  <a:cubicBezTo>
                    <a:pt x="1133" y="219"/>
                    <a:pt x="917" y="2"/>
                    <a:pt x="6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4" name="Google Shape;7034;p10"/>
            <p:cNvSpPr/>
            <p:nvPr/>
          </p:nvSpPr>
          <p:spPr>
            <a:xfrm>
              <a:off x="536350" y="4519025"/>
              <a:ext cx="10625" cy="9125"/>
            </a:xfrm>
            <a:custGeom>
              <a:avLst/>
              <a:gdLst/>
              <a:ahLst/>
              <a:cxnLst/>
              <a:rect l="l" t="t" r="r" b="b"/>
              <a:pathLst>
                <a:path w="425" h="365" extrusionOk="0">
                  <a:moveTo>
                    <a:pt x="244" y="0"/>
                  </a:moveTo>
                  <a:cubicBezTo>
                    <a:pt x="81" y="0"/>
                    <a:pt x="0" y="196"/>
                    <a:pt x="115" y="311"/>
                  </a:cubicBezTo>
                  <a:cubicBezTo>
                    <a:pt x="152" y="348"/>
                    <a:pt x="197" y="364"/>
                    <a:pt x="242" y="364"/>
                  </a:cubicBezTo>
                  <a:cubicBezTo>
                    <a:pt x="335" y="364"/>
                    <a:pt x="425" y="292"/>
                    <a:pt x="425" y="183"/>
                  </a:cubicBezTo>
                  <a:cubicBezTo>
                    <a:pt x="425" y="81"/>
                    <a:pt x="344" y="0"/>
                    <a:pt x="24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5" name="Google Shape;7035;p10"/>
            <p:cNvSpPr/>
            <p:nvPr/>
          </p:nvSpPr>
          <p:spPr>
            <a:xfrm>
              <a:off x="245425" y="4572050"/>
              <a:ext cx="10700" cy="9125"/>
            </a:xfrm>
            <a:custGeom>
              <a:avLst/>
              <a:gdLst/>
              <a:ahLst/>
              <a:cxnLst/>
              <a:rect l="l" t="t" r="r" b="b"/>
              <a:pathLst>
                <a:path w="428" h="365" extrusionOk="0">
                  <a:moveTo>
                    <a:pt x="245" y="0"/>
                  </a:moveTo>
                  <a:cubicBezTo>
                    <a:pt x="83" y="0"/>
                    <a:pt x="1" y="196"/>
                    <a:pt x="116" y="310"/>
                  </a:cubicBezTo>
                  <a:cubicBezTo>
                    <a:pt x="153" y="347"/>
                    <a:pt x="199" y="364"/>
                    <a:pt x="244" y="364"/>
                  </a:cubicBezTo>
                  <a:cubicBezTo>
                    <a:pt x="338" y="364"/>
                    <a:pt x="427" y="292"/>
                    <a:pt x="427" y="183"/>
                  </a:cubicBezTo>
                  <a:cubicBezTo>
                    <a:pt x="427" y="81"/>
                    <a:pt x="345" y="0"/>
                    <a:pt x="24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6" name="Google Shape;7036;p10"/>
            <p:cNvSpPr/>
            <p:nvPr/>
          </p:nvSpPr>
          <p:spPr>
            <a:xfrm>
              <a:off x="235375" y="4881600"/>
              <a:ext cx="19025" cy="16275"/>
            </a:xfrm>
            <a:custGeom>
              <a:avLst/>
              <a:gdLst/>
              <a:ahLst/>
              <a:cxnLst/>
              <a:rect l="l" t="t" r="r" b="b"/>
              <a:pathLst>
                <a:path w="761" h="651" extrusionOk="0">
                  <a:moveTo>
                    <a:pt x="434" y="0"/>
                  </a:moveTo>
                  <a:cubicBezTo>
                    <a:pt x="146" y="0"/>
                    <a:pt x="1" y="352"/>
                    <a:pt x="206" y="555"/>
                  </a:cubicBezTo>
                  <a:cubicBezTo>
                    <a:pt x="272" y="621"/>
                    <a:pt x="353" y="651"/>
                    <a:pt x="433" y="651"/>
                  </a:cubicBezTo>
                  <a:cubicBezTo>
                    <a:pt x="600" y="651"/>
                    <a:pt x="760" y="521"/>
                    <a:pt x="760" y="326"/>
                  </a:cubicBezTo>
                  <a:cubicBezTo>
                    <a:pt x="760" y="147"/>
                    <a:pt x="614"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10"/>
            <p:cNvSpPr/>
            <p:nvPr/>
          </p:nvSpPr>
          <p:spPr>
            <a:xfrm>
              <a:off x="423750" y="4878125"/>
              <a:ext cx="4650" cy="4700"/>
            </a:xfrm>
            <a:custGeom>
              <a:avLst/>
              <a:gdLst/>
              <a:ahLst/>
              <a:cxnLst/>
              <a:rect l="l" t="t" r="r" b="b"/>
              <a:pathLst>
                <a:path w="186" h="188" extrusionOk="0">
                  <a:moveTo>
                    <a:pt x="93" y="0"/>
                  </a:moveTo>
                  <a:cubicBezTo>
                    <a:pt x="42" y="0"/>
                    <a:pt x="0" y="42"/>
                    <a:pt x="0" y="93"/>
                  </a:cubicBezTo>
                  <a:cubicBezTo>
                    <a:pt x="0" y="145"/>
                    <a:pt x="42" y="187"/>
                    <a:pt x="93" y="187"/>
                  </a:cubicBezTo>
                  <a:cubicBezTo>
                    <a:pt x="145" y="187"/>
                    <a:pt x="185" y="145"/>
                    <a:pt x="185" y="93"/>
                  </a:cubicBezTo>
                  <a:cubicBezTo>
                    <a:pt x="185" y="42"/>
                    <a:pt x="145" y="0"/>
                    <a:pt x="9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10"/>
            <p:cNvSpPr/>
            <p:nvPr/>
          </p:nvSpPr>
          <p:spPr>
            <a:xfrm>
              <a:off x="617850" y="4660025"/>
              <a:ext cx="13575" cy="11600"/>
            </a:xfrm>
            <a:custGeom>
              <a:avLst/>
              <a:gdLst/>
              <a:ahLst/>
              <a:cxnLst/>
              <a:rect l="l" t="t" r="r" b="b"/>
              <a:pathLst>
                <a:path w="543" h="464" extrusionOk="0">
                  <a:moveTo>
                    <a:pt x="309" y="0"/>
                  </a:moveTo>
                  <a:cubicBezTo>
                    <a:pt x="104" y="0"/>
                    <a:pt x="1" y="249"/>
                    <a:pt x="147" y="395"/>
                  </a:cubicBezTo>
                  <a:cubicBezTo>
                    <a:pt x="194" y="443"/>
                    <a:pt x="252" y="464"/>
                    <a:pt x="309" y="464"/>
                  </a:cubicBezTo>
                  <a:cubicBezTo>
                    <a:pt x="428" y="464"/>
                    <a:pt x="543" y="371"/>
                    <a:pt x="543" y="232"/>
                  </a:cubicBezTo>
                  <a:cubicBezTo>
                    <a:pt x="543" y="104"/>
                    <a:pt x="440" y="0"/>
                    <a:pt x="311" y="0"/>
                  </a:cubicBezTo>
                  <a:cubicBezTo>
                    <a:pt x="311" y="0"/>
                    <a:pt x="310" y="0"/>
                    <a:pt x="30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10"/>
            <p:cNvSpPr/>
            <p:nvPr/>
          </p:nvSpPr>
          <p:spPr>
            <a:xfrm>
              <a:off x="678575" y="4892075"/>
              <a:ext cx="19000" cy="16275"/>
            </a:xfrm>
            <a:custGeom>
              <a:avLst/>
              <a:gdLst/>
              <a:ahLst/>
              <a:cxnLst/>
              <a:rect l="l" t="t" r="r" b="b"/>
              <a:pathLst>
                <a:path w="760" h="651" extrusionOk="0">
                  <a:moveTo>
                    <a:pt x="434" y="0"/>
                  </a:moveTo>
                  <a:cubicBezTo>
                    <a:pt x="146" y="0"/>
                    <a:pt x="1" y="350"/>
                    <a:pt x="205" y="555"/>
                  </a:cubicBezTo>
                  <a:cubicBezTo>
                    <a:pt x="271" y="621"/>
                    <a:pt x="352" y="650"/>
                    <a:pt x="432" y="650"/>
                  </a:cubicBezTo>
                  <a:cubicBezTo>
                    <a:pt x="599" y="650"/>
                    <a:pt x="760" y="521"/>
                    <a:pt x="760" y="324"/>
                  </a:cubicBezTo>
                  <a:cubicBezTo>
                    <a:pt x="760" y="145"/>
                    <a:pt x="613" y="0"/>
                    <a:pt x="43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10"/>
            <p:cNvSpPr/>
            <p:nvPr/>
          </p:nvSpPr>
          <p:spPr>
            <a:xfrm>
              <a:off x="895925" y="4734275"/>
              <a:ext cx="25550" cy="25550"/>
            </a:xfrm>
            <a:custGeom>
              <a:avLst/>
              <a:gdLst/>
              <a:ahLst/>
              <a:cxnLst/>
              <a:rect l="l" t="t" r="r" b="b"/>
              <a:pathLst>
                <a:path w="1022" h="1022" extrusionOk="0">
                  <a:moveTo>
                    <a:pt x="512" y="1"/>
                  </a:moveTo>
                  <a:cubicBezTo>
                    <a:pt x="229" y="1"/>
                    <a:pt x="1" y="229"/>
                    <a:pt x="1" y="510"/>
                  </a:cubicBezTo>
                  <a:cubicBezTo>
                    <a:pt x="1" y="793"/>
                    <a:pt x="229" y="1022"/>
                    <a:pt x="512" y="1022"/>
                  </a:cubicBezTo>
                  <a:cubicBezTo>
                    <a:pt x="793" y="1022"/>
                    <a:pt x="1022" y="793"/>
                    <a:pt x="1022" y="510"/>
                  </a:cubicBezTo>
                  <a:cubicBezTo>
                    <a:pt x="1022" y="229"/>
                    <a:pt x="793" y="1"/>
                    <a:pt x="5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1" name="Google Shape;7041;p10"/>
            <p:cNvSpPr/>
            <p:nvPr/>
          </p:nvSpPr>
          <p:spPr>
            <a:xfrm>
              <a:off x="988525" y="4540500"/>
              <a:ext cx="36200" cy="34875"/>
            </a:xfrm>
            <a:custGeom>
              <a:avLst/>
              <a:gdLst/>
              <a:ahLst/>
              <a:cxnLst/>
              <a:rect l="l" t="t" r="r" b="b"/>
              <a:pathLst>
                <a:path w="1448" h="1395" extrusionOk="0">
                  <a:moveTo>
                    <a:pt x="751" y="1"/>
                  </a:moveTo>
                  <a:cubicBezTo>
                    <a:pt x="470" y="1"/>
                    <a:pt x="216" y="171"/>
                    <a:pt x="109" y="431"/>
                  </a:cubicBezTo>
                  <a:cubicBezTo>
                    <a:pt x="1" y="691"/>
                    <a:pt x="61" y="990"/>
                    <a:pt x="260" y="1189"/>
                  </a:cubicBezTo>
                  <a:cubicBezTo>
                    <a:pt x="392" y="1323"/>
                    <a:pt x="570" y="1394"/>
                    <a:pt x="752" y="1394"/>
                  </a:cubicBezTo>
                  <a:cubicBezTo>
                    <a:pt x="842" y="1394"/>
                    <a:pt x="933" y="1376"/>
                    <a:pt x="1019" y="1340"/>
                  </a:cubicBezTo>
                  <a:cubicBezTo>
                    <a:pt x="1279" y="1233"/>
                    <a:pt x="1448" y="978"/>
                    <a:pt x="1448" y="697"/>
                  </a:cubicBezTo>
                  <a:cubicBezTo>
                    <a:pt x="1448" y="313"/>
                    <a:pt x="1137" y="1"/>
                    <a:pt x="7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10"/>
            <p:cNvSpPr/>
            <p:nvPr/>
          </p:nvSpPr>
          <p:spPr>
            <a:xfrm>
              <a:off x="1067625" y="4755175"/>
              <a:ext cx="16275" cy="13925"/>
            </a:xfrm>
            <a:custGeom>
              <a:avLst/>
              <a:gdLst/>
              <a:ahLst/>
              <a:cxnLst/>
              <a:rect l="l" t="t" r="r" b="b"/>
              <a:pathLst>
                <a:path w="651" h="557" extrusionOk="0">
                  <a:moveTo>
                    <a:pt x="372" y="0"/>
                  </a:moveTo>
                  <a:cubicBezTo>
                    <a:pt x="124" y="0"/>
                    <a:pt x="0" y="299"/>
                    <a:pt x="175" y="474"/>
                  </a:cubicBezTo>
                  <a:cubicBezTo>
                    <a:pt x="232" y="531"/>
                    <a:pt x="302" y="557"/>
                    <a:pt x="371" y="557"/>
                  </a:cubicBezTo>
                  <a:cubicBezTo>
                    <a:pt x="514" y="557"/>
                    <a:pt x="650" y="446"/>
                    <a:pt x="650" y="278"/>
                  </a:cubicBezTo>
                  <a:cubicBezTo>
                    <a:pt x="650" y="124"/>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10"/>
            <p:cNvSpPr/>
            <p:nvPr/>
          </p:nvSpPr>
          <p:spPr>
            <a:xfrm>
              <a:off x="371525" y="5222700"/>
              <a:ext cx="18600" cy="18600"/>
            </a:xfrm>
            <a:custGeom>
              <a:avLst/>
              <a:gdLst/>
              <a:ahLst/>
              <a:cxnLst/>
              <a:rect l="l" t="t" r="r" b="b"/>
              <a:pathLst>
                <a:path w="744" h="744" extrusionOk="0">
                  <a:moveTo>
                    <a:pt x="373" y="0"/>
                  </a:moveTo>
                  <a:cubicBezTo>
                    <a:pt x="167" y="0"/>
                    <a:pt x="1" y="168"/>
                    <a:pt x="1" y="372"/>
                  </a:cubicBezTo>
                  <a:cubicBezTo>
                    <a:pt x="1" y="577"/>
                    <a:pt x="167" y="743"/>
                    <a:pt x="373" y="743"/>
                  </a:cubicBezTo>
                  <a:cubicBezTo>
                    <a:pt x="578" y="743"/>
                    <a:pt x="744" y="577"/>
                    <a:pt x="744" y="372"/>
                  </a:cubicBezTo>
                  <a:cubicBezTo>
                    <a:pt x="744" y="168"/>
                    <a:pt x="578"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10"/>
            <p:cNvSpPr/>
            <p:nvPr/>
          </p:nvSpPr>
          <p:spPr>
            <a:xfrm>
              <a:off x="1132600" y="5088125"/>
              <a:ext cx="8175" cy="6975"/>
            </a:xfrm>
            <a:custGeom>
              <a:avLst/>
              <a:gdLst/>
              <a:ahLst/>
              <a:cxnLst/>
              <a:rect l="l" t="t" r="r" b="b"/>
              <a:pathLst>
                <a:path w="327" h="279" extrusionOk="0">
                  <a:moveTo>
                    <a:pt x="186" y="0"/>
                  </a:moveTo>
                  <a:cubicBezTo>
                    <a:pt x="62" y="0"/>
                    <a:pt x="1" y="151"/>
                    <a:pt x="89" y="238"/>
                  </a:cubicBezTo>
                  <a:cubicBezTo>
                    <a:pt x="117" y="266"/>
                    <a:pt x="152" y="279"/>
                    <a:pt x="186" y="279"/>
                  </a:cubicBezTo>
                  <a:cubicBezTo>
                    <a:pt x="257" y="279"/>
                    <a:pt x="327" y="223"/>
                    <a:pt x="327" y="139"/>
                  </a:cubicBezTo>
                  <a:cubicBezTo>
                    <a:pt x="327" y="63"/>
                    <a:pt x="264" y="0"/>
                    <a:pt x="1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10"/>
            <p:cNvSpPr/>
            <p:nvPr/>
          </p:nvSpPr>
          <p:spPr>
            <a:xfrm>
              <a:off x="1497275" y="4735450"/>
              <a:ext cx="13600" cy="11625"/>
            </a:xfrm>
            <a:custGeom>
              <a:avLst/>
              <a:gdLst/>
              <a:ahLst/>
              <a:cxnLst/>
              <a:rect l="l" t="t" r="r" b="b"/>
              <a:pathLst>
                <a:path w="544" h="465" extrusionOk="0">
                  <a:moveTo>
                    <a:pt x="312" y="0"/>
                  </a:moveTo>
                  <a:cubicBezTo>
                    <a:pt x="104" y="0"/>
                    <a:pt x="1" y="250"/>
                    <a:pt x="147" y="396"/>
                  </a:cubicBezTo>
                  <a:cubicBezTo>
                    <a:pt x="194" y="443"/>
                    <a:pt x="252" y="465"/>
                    <a:pt x="309" y="465"/>
                  </a:cubicBezTo>
                  <a:cubicBezTo>
                    <a:pt x="429" y="465"/>
                    <a:pt x="543" y="371"/>
                    <a:pt x="543" y="232"/>
                  </a:cubicBezTo>
                  <a:cubicBezTo>
                    <a:pt x="543" y="103"/>
                    <a:pt x="439" y="0"/>
                    <a:pt x="3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10"/>
            <p:cNvSpPr/>
            <p:nvPr/>
          </p:nvSpPr>
          <p:spPr>
            <a:xfrm>
              <a:off x="1373500" y="4972125"/>
              <a:ext cx="19000" cy="16275"/>
            </a:xfrm>
            <a:custGeom>
              <a:avLst/>
              <a:gdLst/>
              <a:ahLst/>
              <a:cxnLst/>
              <a:rect l="l" t="t" r="r" b="b"/>
              <a:pathLst>
                <a:path w="760" h="651" extrusionOk="0">
                  <a:moveTo>
                    <a:pt x="436" y="0"/>
                  </a:moveTo>
                  <a:cubicBezTo>
                    <a:pt x="146" y="0"/>
                    <a:pt x="1" y="350"/>
                    <a:pt x="205" y="555"/>
                  </a:cubicBezTo>
                  <a:cubicBezTo>
                    <a:pt x="272" y="621"/>
                    <a:pt x="353" y="650"/>
                    <a:pt x="433" y="650"/>
                  </a:cubicBezTo>
                  <a:cubicBezTo>
                    <a:pt x="600" y="650"/>
                    <a:pt x="760" y="521"/>
                    <a:pt x="760" y="324"/>
                  </a:cubicBezTo>
                  <a:cubicBezTo>
                    <a:pt x="760" y="145"/>
                    <a:pt x="615" y="0"/>
                    <a:pt x="43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7" name="Google Shape;7047;p10"/>
            <p:cNvSpPr/>
            <p:nvPr/>
          </p:nvSpPr>
          <p:spPr>
            <a:xfrm>
              <a:off x="1658950" y="5074200"/>
              <a:ext cx="10850" cy="9325"/>
            </a:xfrm>
            <a:custGeom>
              <a:avLst/>
              <a:gdLst/>
              <a:ahLst/>
              <a:cxnLst/>
              <a:rect l="l" t="t" r="r" b="b"/>
              <a:pathLst>
                <a:path w="434" h="373" extrusionOk="0">
                  <a:moveTo>
                    <a:pt x="249" y="1"/>
                  </a:moveTo>
                  <a:cubicBezTo>
                    <a:pt x="83" y="1"/>
                    <a:pt x="0" y="200"/>
                    <a:pt x="117" y="318"/>
                  </a:cubicBezTo>
                  <a:cubicBezTo>
                    <a:pt x="155" y="355"/>
                    <a:pt x="201" y="372"/>
                    <a:pt x="246" y="372"/>
                  </a:cubicBezTo>
                  <a:cubicBezTo>
                    <a:pt x="342" y="372"/>
                    <a:pt x="434" y="298"/>
                    <a:pt x="434" y="186"/>
                  </a:cubicBezTo>
                  <a:cubicBezTo>
                    <a:pt x="434" y="83"/>
                    <a:pt x="350"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8" name="Google Shape;7048;p10"/>
            <p:cNvSpPr/>
            <p:nvPr/>
          </p:nvSpPr>
          <p:spPr>
            <a:xfrm>
              <a:off x="1755250" y="4939625"/>
              <a:ext cx="41025" cy="39475"/>
            </a:xfrm>
            <a:custGeom>
              <a:avLst/>
              <a:gdLst/>
              <a:ahLst/>
              <a:cxnLst/>
              <a:rect l="l" t="t" r="r" b="b"/>
              <a:pathLst>
                <a:path w="1641" h="1579" extrusionOk="0">
                  <a:moveTo>
                    <a:pt x="851" y="1"/>
                  </a:moveTo>
                  <a:cubicBezTo>
                    <a:pt x="531" y="1"/>
                    <a:pt x="244" y="192"/>
                    <a:pt x="122" y="487"/>
                  </a:cubicBezTo>
                  <a:cubicBezTo>
                    <a:pt x="1" y="783"/>
                    <a:pt x="68" y="1122"/>
                    <a:pt x="294" y="1348"/>
                  </a:cubicBezTo>
                  <a:cubicBezTo>
                    <a:pt x="445" y="1498"/>
                    <a:pt x="647" y="1578"/>
                    <a:pt x="852" y="1578"/>
                  </a:cubicBezTo>
                  <a:cubicBezTo>
                    <a:pt x="954" y="1578"/>
                    <a:pt x="1056" y="1559"/>
                    <a:pt x="1153" y="1518"/>
                  </a:cubicBezTo>
                  <a:cubicBezTo>
                    <a:pt x="1448" y="1396"/>
                    <a:pt x="1641" y="1109"/>
                    <a:pt x="1641" y="789"/>
                  </a:cubicBezTo>
                  <a:cubicBezTo>
                    <a:pt x="1641" y="354"/>
                    <a:pt x="1286" y="1"/>
                    <a:pt x="85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9" name="Google Shape;7049;p10"/>
            <p:cNvSpPr/>
            <p:nvPr/>
          </p:nvSpPr>
          <p:spPr>
            <a:xfrm>
              <a:off x="1802050" y="4726175"/>
              <a:ext cx="20900" cy="20875"/>
            </a:xfrm>
            <a:custGeom>
              <a:avLst/>
              <a:gdLst/>
              <a:ahLst/>
              <a:cxnLst/>
              <a:rect l="l" t="t" r="r" b="b"/>
              <a:pathLst>
                <a:path w="836" h="835" extrusionOk="0">
                  <a:moveTo>
                    <a:pt x="417" y="0"/>
                  </a:moveTo>
                  <a:cubicBezTo>
                    <a:pt x="187" y="0"/>
                    <a:pt x="0" y="187"/>
                    <a:pt x="0" y="417"/>
                  </a:cubicBezTo>
                  <a:cubicBezTo>
                    <a:pt x="0" y="648"/>
                    <a:pt x="187" y="834"/>
                    <a:pt x="417" y="834"/>
                  </a:cubicBezTo>
                  <a:cubicBezTo>
                    <a:pt x="649" y="834"/>
                    <a:pt x="836" y="648"/>
                    <a:pt x="836" y="417"/>
                  </a:cubicBezTo>
                  <a:cubicBezTo>
                    <a:pt x="836" y="187"/>
                    <a:pt x="649" y="0"/>
                    <a:pt x="41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0" name="Google Shape;7050;p10"/>
            <p:cNvSpPr/>
            <p:nvPr/>
          </p:nvSpPr>
          <p:spPr>
            <a:xfrm>
              <a:off x="1413350" y="4412925"/>
              <a:ext cx="16300" cy="13950"/>
            </a:xfrm>
            <a:custGeom>
              <a:avLst/>
              <a:gdLst/>
              <a:ahLst/>
              <a:cxnLst/>
              <a:rect l="l" t="t" r="r" b="b"/>
              <a:pathLst>
                <a:path w="652" h="558" extrusionOk="0">
                  <a:moveTo>
                    <a:pt x="370" y="0"/>
                  </a:moveTo>
                  <a:cubicBezTo>
                    <a:pt x="124" y="0"/>
                    <a:pt x="1" y="300"/>
                    <a:pt x="175" y="476"/>
                  </a:cubicBezTo>
                  <a:cubicBezTo>
                    <a:pt x="232" y="532"/>
                    <a:pt x="302" y="557"/>
                    <a:pt x="370" y="557"/>
                  </a:cubicBezTo>
                  <a:cubicBezTo>
                    <a:pt x="514" y="557"/>
                    <a:pt x="652" y="446"/>
                    <a:pt x="652" y="278"/>
                  </a:cubicBezTo>
                  <a:cubicBezTo>
                    <a:pt x="652" y="124"/>
                    <a:pt x="526" y="0"/>
                    <a:pt x="372" y="0"/>
                  </a:cubicBezTo>
                  <a:cubicBezTo>
                    <a:pt x="372" y="0"/>
                    <a:pt x="371" y="0"/>
                    <a:pt x="37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1" name="Google Shape;7051;p10"/>
            <p:cNvSpPr/>
            <p:nvPr/>
          </p:nvSpPr>
          <p:spPr>
            <a:xfrm>
              <a:off x="1800475" y="4169250"/>
              <a:ext cx="10850" cy="9325"/>
            </a:xfrm>
            <a:custGeom>
              <a:avLst/>
              <a:gdLst/>
              <a:ahLst/>
              <a:cxnLst/>
              <a:rect l="l" t="t" r="r" b="b"/>
              <a:pathLst>
                <a:path w="434" h="373" extrusionOk="0">
                  <a:moveTo>
                    <a:pt x="249" y="1"/>
                  </a:moveTo>
                  <a:cubicBezTo>
                    <a:pt x="83" y="1"/>
                    <a:pt x="0" y="201"/>
                    <a:pt x="117" y="318"/>
                  </a:cubicBezTo>
                  <a:cubicBezTo>
                    <a:pt x="155" y="356"/>
                    <a:pt x="202" y="373"/>
                    <a:pt x="248" y="373"/>
                  </a:cubicBezTo>
                  <a:cubicBezTo>
                    <a:pt x="343" y="373"/>
                    <a:pt x="434" y="298"/>
                    <a:pt x="434" y="186"/>
                  </a:cubicBezTo>
                  <a:cubicBezTo>
                    <a:pt x="434" y="85"/>
                    <a:pt x="352" y="1"/>
                    <a:pt x="2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2" name="Google Shape;7052;p10"/>
            <p:cNvSpPr/>
            <p:nvPr/>
          </p:nvSpPr>
          <p:spPr>
            <a:xfrm>
              <a:off x="1934275" y="4357200"/>
              <a:ext cx="16300" cy="13950"/>
            </a:xfrm>
            <a:custGeom>
              <a:avLst/>
              <a:gdLst/>
              <a:ahLst/>
              <a:cxnLst/>
              <a:rect l="l" t="t" r="r" b="b"/>
              <a:pathLst>
                <a:path w="652" h="558" extrusionOk="0">
                  <a:moveTo>
                    <a:pt x="372" y="0"/>
                  </a:moveTo>
                  <a:cubicBezTo>
                    <a:pt x="124" y="0"/>
                    <a:pt x="0" y="301"/>
                    <a:pt x="176" y="476"/>
                  </a:cubicBezTo>
                  <a:cubicBezTo>
                    <a:pt x="233" y="533"/>
                    <a:pt x="303" y="558"/>
                    <a:pt x="371" y="558"/>
                  </a:cubicBezTo>
                  <a:cubicBezTo>
                    <a:pt x="514" y="558"/>
                    <a:pt x="651" y="448"/>
                    <a:pt x="652" y="280"/>
                  </a:cubicBezTo>
                  <a:cubicBezTo>
                    <a:pt x="652" y="126"/>
                    <a:pt x="526" y="0"/>
                    <a:pt x="3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3" name="Google Shape;7053;p10"/>
            <p:cNvSpPr/>
            <p:nvPr/>
          </p:nvSpPr>
          <p:spPr>
            <a:xfrm>
              <a:off x="1658150" y="3950000"/>
              <a:ext cx="16300" cy="13950"/>
            </a:xfrm>
            <a:custGeom>
              <a:avLst/>
              <a:gdLst/>
              <a:ahLst/>
              <a:cxnLst/>
              <a:rect l="l" t="t" r="r" b="b"/>
              <a:pathLst>
                <a:path w="652" h="558" extrusionOk="0">
                  <a:moveTo>
                    <a:pt x="373" y="0"/>
                  </a:moveTo>
                  <a:cubicBezTo>
                    <a:pt x="125" y="0"/>
                    <a:pt x="1" y="299"/>
                    <a:pt x="176" y="476"/>
                  </a:cubicBezTo>
                  <a:cubicBezTo>
                    <a:pt x="232" y="532"/>
                    <a:pt x="302" y="558"/>
                    <a:pt x="370" y="558"/>
                  </a:cubicBezTo>
                  <a:cubicBezTo>
                    <a:pt x="514" y="558"/>
                    <a:pt x="651" y="446"/>
                    <a:pt x="651" y="278"/>
                  </a:cubicBezTo>
                  <a:cubicBezTo>
                    <a:pt x="651" y="124"/>
                    <a:pt x="527" y="0"/>
                    <a:pt x="37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4" name="Google Shape;7054;p10"/>
            <p:cNvSpPr/>
            <p:nvPr/>
          </p:nvSpPr>
          <p:spPr>
            <a:xfrm>
              <a:off x="2462100" y="3900600"/>
              <a:ext cx="19650" cy="19625"/>
            </a:xfrm>
            <a:custGeom>
              <a:avLst/>
              <a:gdLst/>
              <a:ahLst/>
              <a:cxnLst/>
              <a:rect l="l" t="t" r="r" b="b"/>
              <a:pathLst>
                <a:path w="786" h="785" extrusionOk="0">
                  <a:moveTo>
                    <a:pt x="394" y="0"/>
                  </a:moveTo>
                  <a:cubicBezTo>
                    <a:pt x="177" y="0"/>
                    <a:pt x="1" y="175"/>
                    <a:pt x="1" y="392"/>
                  </a:cubicBezTo>
                  <a:cubicBezTo>
                    <a:pt x="1" y="609"/>
                    <a:pt x="177" y="785"/>
                    <a:pt x="394" y="785"/>
                  </a:cubicBezTo>
                  <a:cubicBezTo>
                    <a:pt x="611" y="785"/>
                    <a:pt x="785" y="609"/>
                    <a:pt x="785" y="392"/>
                  </a:cubicBezTo>
                  <a:cubicBezTo>
                    <a:pt x="785" y="175"/>
                    <a:pt x="611" y="0"/>
                    <a:pt x="39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5" name="Google Shape;7055;p10"/>
            <p:cNvSpPr/>
            <p:nvPr/>
          </p:nvSpPr>
          <p:spPr>
            <a:xfrm>
              <a:off x="2563500" y="4203050"/>
              <a:ext cx="19625" cy="19625"/>
            </a:xfrm>
            <a:custGeom>
              <a:avLst/>
              <a:gdLst/>
              <a:ahLst/>
              <a:cxnLst/>
              <a:rect l="l" t="t" r="r" b="b"/>
              <a:pathLst>
                <a:path w="785" h="785" extrusionOk="0">
                  <a:moveTo>
                    <a:pt x="392" y="0"/>
                  </a:moveTo>
                  <a:cubicBezTo>
                    <a:pt x="175" y="0"/>
                    <a:pt x="0" y="177"/>
                    <a:pt x="0" y="393"/>
                  </a:cubicBezTo>
                  <a:cubicBezTo>
                    <a:pt x="0" y="610"/>
                    <a:pt x="175" y="785"/>
                    <a:pt x="392" y="785"/>
                  </a:cubicBezTo>
                  <a:cubicBezTo>
                    <a:pt x="609" y="785"/>
                    <a:pt x="785" y="610"/>
                    <a:pt x="785" y="393"/>
                  </a:cubicBezTo>
                  <a:cubicBezTo>
                    <a:pt x="785" y="177"/>
                    <a:pt x="609" y="0"/>
                    <a:pt x="39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6" name="Google Shape;7056;p10"/>
            <p:cNvSpPr/>
            <p:nvPr/>
          </p:nvSpPr>
          <p:spPr>
            <a:xfrm>
              <a:off x="2720450" y="4516975"/>
              <a:ext cx="26200" cy="26175"/>
            </a:xfrm>
            <a:custGeom>
              <a:avLst/>
              <a:gdLst/>
              <a:ahLst/>
              <a:cxnLst/>
              <a:rect l="l" t="t" r="r" b="b"/>
              <a:pathLst>
                <a:path w="1048" h="1047" extrusionOk="0">
                  <a:moveTo>
                    <a:pt x="524" y="0"/>
                  </a:moveTo>
                  <a:cubicBezTo>
                    <a:pt x="235" y="0"/>
                    <a:pt x="1" y="235"/>
                    <a:pt x="1" y="523"/>
                  </a:cubicBezTo>
                  <a:cubicBezTo>
                    <a:pt x="1" y="813"/>
                    <a:pt x="235" y="1046"/>
                    <a:pt x="524" y="1046"/>
                  </a:cubicBezTo>
                  <a:cubicBezTo>
                    <a:pt x="812" y="1046"/>
                    <a:pt x="1047" y="813"/>
                    <a:pt x="1047" y="523"/>
                  </a:cubicBezTo>
                  <a:cubicBezTo>
                    <a:pt x="1047" y="235"/>
                    <a:pt x="812"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7" name="Google Shape;7057;p10"/>
            <p:cNvSpPr/>
            <p:nvPr/>
          </p:nvSpPr>
          <p:spPr>
            <a:xfrm>
              <a:off x="2368900" y="4718100"/>
              <a:ext cx="36000" cy="35975"/>
            </a:xfrm>
            <a:custGeom>
              <a:avLst/>
              <a:gdLst/>
              <a:ahLst/>
              <a:cxnLst/>
              <a:rect l="l" t="t" r="r" b="b"/>
              <a:pathLst>
                <a:path w="1440" h="1439" extrusionOk="0">
                  <a:moveTo>
                    <a:pt x="721" y="0"/>
                  </a:moveTo>
                  <a:cubicBezTo>
                    <a:pt x="323" y="0"/>
                    <a:pt x="0" y="322"/>
                    <a:pt x="0" y="719"/>
                  </a:cubicBezTo>
                  <a:cubicBezTo>
                    <a:pt x="0" y="1117"/>
                    <a:pt x="323" y="1438"/>
                    <a:pt x="721" y="1438"/>
                  </a:cubicBezTo>
                  <a:cubicBezTo>
                    <a:pt x="1119" y="1438"/>
                    <a:pt x="1440" y="1117"/>
                    <a:pt x="1440" y="719"/>
                  </a:cubicBezTo>
                  <a:cubicBezTo>
                    <a:pt x="1440" y="322"/>
                    <a:pt x="1119" y="0"/>
                    <a:pt x="72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8" name="Google Shape;7058;p10"/>
            <p:cNvSpPr/>
            <p:nvPr/>
          </p:nvSpPr>
          <p:spPr>
            <a:xfrm>
              <a:off x="2207575" y="4351850"/>
              <a:ext cx="19100" cy="16375"/>
            </a:xfrm>
            <a:custGeom>
              <a:avLst/>
              <a:gdLst/>
              <a:ahLst/>
              <a:cxnLst/>
              <a:rect l="l" t="t" r="r" b="b"/>
              <a:pathLst>
                <a:path w="764" h="655" extrusionOk="0">
                  <a:moveTo>
                    <a:pt x="437" y="1"/>
                  </a:moveTo>
                  <a:cubicBezTo>
                    <a:pt x="145" y="1"/>
                    <a:pt x="0" y="352"/>
                    <a:pt x="206" y="558"/>
                  </a:cubicBezTo>
                  <a:cubicBezTo>
                    <a:pt x="273" y="625"/>
                    <a:pt x="355" y="655"/>
                    <a:pt x="435" y="655"/>
                  </a:cubicBezTo>
                  <a:cubicBezTo>
                    <a:pt x="603" y="655"/>
                    <a:pt x="764" y="524"/>
                    <a:pt x="764" y="328"/>
                  </a:cubicBezTo>
                  <a:cubicBezTo>
                    <a:pt x="764" y="147"/>
                    <a:pt x="617" y="1"/>
                    <a:pt x="43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9" name="Google Shape;7059;p10"/>
            <p:cNvSpPr/>
            <p:nvPr/>
          </p:nvSpPr>
          <p:spPr>
            <a:xfrm>
              <a:off x="2638125" y="4976450"/>
              <a:ext cx="26750" cy="22925"/>
            </a:xfrm>
            <a:custGeom>
              <a:avLst/>
              <a:gdLst/>
              <a:ahLst/>
              <a:cxnLst/>
              <a:rect l="l" t="t" r="r" b="b"/>
              <a:pathLst>
                <a:path w="1070" h="917" extrusionOk="0">
                  <a:moveTo>
                    <a:pt x="612" y="0"/>
                  </a:moveTo>
                  <a:cubicBezTo>
                    <a:pt x="204" y="0"/>
                    <a:pt x="0" y="492"/>
                    <a:pt x="289" y="781"/>
                  </a:cubicBezTo>
                  <a:cubicBezTo>
                    <a:pt x="382" y="874"/>
                    <a:pt x="497" y="916"/>
                    <a:pt x="610" y="916"/>
                  </a:cubicBezTo>
                  <a:cubicBezTo>
                    <a:pt x="844" y="916"/>
                    <a:pt x="1069" y="734"/>
                    <a:pt x="1069" y="458"/>
                  </a:cubicBezTo>
                  <a:cubicBezTo>
                    <a:pt x="1069" y="205"/>
                    <a:pt x="864" y="0"/>
                    <a:pt x="6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10"/>
            <p:cNvSpPr/>
            <p:nvPr/>
          </p:nvSpPr>
          <p:spPr>
            <a:xfrm>
              <a:off x="2025650" y="5192275"/>
              <a:ext cx="40825" cy="39250"/>
            </a:xfrm>
            <a:custGeom>
              <a:avLst/>
              <a:gdLst/>
              <a:ahLst/>
              <a:cxnLst/>
              <a:rect l="l" t="t" r="r" b="b"/>
              <a:pathLst>
                <a:path w="1633" h="1570" extrusionOk="0">
                  <a:moveTo>
                    <a:pt x="848" y="0"/>
                  </a:moveTo>
                  <a:cubicBezTo>
                    <a:pt x="529" y="0"/>
                    <a:pt x="244" y="190"/>
                    <a:pt x="123" y="485"/>
                  </a:cubicBezTo>
                  <a:cubicBezTo>
                    <a:pt x="0" y="778"/>
                    <a:pt x="67" y="1115"/>
                    <a:pt x="292" y="1340"/>
                  </a:cubicBezTo>
                  <a:cubicBezTo>
                    <a:pt x="443" y="1490"/>
                    <a:pt x="643" y="1570"/>
                    <a:pt x="848" y="1570"/>
                  </a:cubicBezTo>
                  <a:cubicBezTo>
                    <a:pt x="949" y="1570"/>
                    <a:pt x="1051" y="1550"/>
                    <a:pt x="1148" y="1510"/>
                  </a:cubicBezTo>
                  <a:cubicBezTo>
                    <a:pt x="1441" y="1387"/>
                    <a:pt x="1632" y="1102"/>
                    <a:pt x="1632" y="785"/>
                  </a:cubicBezTo>
                  <a:cubicBezTo>
                    <a:pt x="1632" y="352"/>
                    <a:pt x="1281" y="0"/>
                    <a:pt x="8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10"/>
            <p:cNvSpPr/>
            <p:nvPr/>
          </p:nvSpPr>
          <p:spPr>
            <a:xfrm>
              <a:off x="2883350" y="4786750"/>
              <a:ext cx="26800" cy="22950"/>
            </a:xfrm>
            <a:custGeom>
              <a:avLst/>
              <a:gdLst/>
              <a:ahLst/>
              <a:cxnLst/>
              <a:rect l="l" t="t" r="r" b="b"/>
              <a:pathLst>
                <a:path w="1072" h="918" extrusionOk="0">
                  <a:moveTo>
                    <a:pt x="614" y="0"/>
                  </a:moveTo>
                  <a:cubicBezTo>
                    <a:pt x="206" y="0"/>
                    <a:pt x="1" y="494"/>
                    <a:pt x="289" y="782"/>
                  </a:cubicBezTo>
                  <a:cubicBezTo>
                    <a:pt x="383" y="876"/>
                    <a:pt x="497" y="917"/>
                    <a:pt x="610" y="917"/>
                  </a:cubicBezTo>
                  <a:cubicBezTo>
                    <a:pt x="845" y="917"/>
                    <a:pt x="1071" y="735"/>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10"/>
            <p:cNvSpPr/>
            <p:nvPr/>
          </p:nvSpPr>
          <p:spPr>
            <a:xfrm>
              <a:off x="3026200" y="5107250"/>
              <a:ext cx="42550" cy="42525"/>
            </a:xfrm>
            <a:custGeom>
              <a:avLst/>
              <a:gdLst/>
              <a:ahLst/>
              <a:cxnLst/>
              <a:rect l="l" t="t" r="r" b="b"/>
              <a:pathLst>
                <a:path w="1702" h="1701" extrusionOk="0">
                  <a:moveTo>
                    <a:pt x="851" y="0"/>
                  </a:moveTo>
                  <a:cubicBezTo>
                    <a:pt x="381" y="0"/>
                    <a:pt x="0" y="380"/>
                    <a:pt x="0" y="850"/>
                  </a:cubicBezTo>
                  <a:cubicBezTo>
                    <a:pt x="0" y="1319"/>
                    <a:pt x="381" y="1700"/>
                    <a:pt x="851" y="1700"/>
                  </a:cubicBezTo>
                  <a:cubicBezTo>
                    <a:pt x="1320" y="1700"/>
                    <a:pt x="1701" y="1319"/>
                    <a:pt x="1701" y="850"/>
                  </a:cubicBezTo>
                  <a:cubicBezTo>
                    <a:pt x="1701" y="380"/>
                    <a:pt x="1320" y="0"/>
                    <a:pt x="85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10"/>
            <p:cNvSpPr/>
            <p:nvPr/>
          </p:nvSpPr>
          <p:spPr>
            <a:xfrm>
              <a:off x="3206400" y="4654350"/>
              <a:ext cx="34025" cy="32700"/>
            </a:xfrm>
            <a:custGeom>
              <a:avLst/>
              <a:gdLst/>
              <a:ahLst/>
              <a:cxnLst/>
              <a:rect l="l" t="t" r="r" b="b"/>
              <a:pathLst>
                <a:path w="1361" h="1308" extrusionOk="0">
                  <a:moveTo>
                    <a:pt x="706" y="0"/>
                  </a:moveTo>
                  <a:cubicBezTo>
                    <a:pt x="441" y="0"/>
                    <a:pt x="204" y="159"/>
                    <a:pt x="102" y="404"/>
                  </a:cubicBezTo>
                  <a:cubicBezTo>
                    <a:pt x="0" y="647"/>
                    <a:pt x="57" y="928"/>
                    <a:pt x="244" y="1115"/>
                  </a:cubicBezTo>
                  <a:cubicBezTo>
                    <a:pt x="369" y="1241"/>
                    <a:pt x="536" y="1308"/>
                    <a:pt x="705" y="1308"/>
                  </a:cubicBezTo>
                  <a:cubicBezTo>
                    <a:pt x="790" y="1308"/>
                    <a:pt x="875" y="1291"/>
                    <a:pt x="956" y="1257"/>
                  </a:cubicBezTo>
                  <a:cubicBezTo>
                    <a:pt x="1201" y="1157"/>
                    <a:pt x="1361" y="918"/>
                    <a:pt x="1361" y="653"/>
                  </a:cubicBezTo>
                  <a:cubicBezTo>
                    <a:pt x="1361" y="293"/>
                    <a:pt x="1068" y="0"/>
                    <a:pt x="70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4" name="Google Shape;7064;p10"/>
            <p:cNvSpPr/>
            <p:nvPr/>
          </p:nvSpPr>
          <p:spPr>
            <a:xfrm>
              <a:off x="2963475" y="4283175"/>
              <a:ext cx="26800" cy="22925"/>
            </a:xfrm>
            <a:custGeom>
              <a:avLst/>
              <a:gdLst/>
              <a:ahLst/>
              <a:cxnLst/>
              <a:rect l="l" t="t" r="r" b="b"/>
              <a:pathLst>
                <a:path w="1072" h="917" extrusionOk="0">
                  <a:moveTo>
                    <a:pt x="614" y="0"/>
                  </a:moveTo>
                  <a:cubicBezTo>
                    <a:pt x="206" y="0"/>
                    <a:pt x="1" y="493"/>
                    <a:pt x="289" y="782"/>
                  </a:cubicBezTo>
                  <a:cubicBezTo>
                    <a:pt x="383" y="875"/>
                    <a:pt x="497" y="917"/>
                    <a:pt x="610" y="917"/>
                  </a:cubicBezTo>
                  <a:cubicBezTo>
                    <a:pt x="845" y="917"/>
                    <a:pt x="1071" y="734"/>
                    <a:pt x="1071" y="459"/>
                  </a:cubicBezTo>
                  <a:cubicBezTo>
                    <a:pt x="1071" y="205"/>
                    <a:pt x="866" y="0"/>
                    <a:pt x="6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10"/>
            <p:cNvSpPr/>
            <p:nvPr/>
          </p:nvSpPr>
          <p:spPr>
            <a:xfrm>
              <a:off x="3384275" y="5113800"/>
              <a:ext cx="26200" cy="26175"/>
            </a:xfrm>
            <a:custGeom>
              <a:avLst/>
              <a:gdLst/>
              <a:ahLst/>
              <a:cxnLst/>
              <a:rect l="l" t="t" r="r" b="b"/>
              <a:pathLst>
                <a:path w="1048" h="1047" extrusionOk="0">
                  <a:moveTo>
                    <a:pt x="524" y="0"/>
                  </a:moveTo>
                  <a:cubicBezTo>
                    <a:pt x="234" y="0"/>
                    <a:pt x="1" y="233"/>
                    <a:pt x="1" y="523"/>
                  </a:cubicBezTo>
                  <a:cubicBezTo>
                    <a:pt x="1" y="812"/>
                    <a:pt x="234" y="1046"/>
                    <a:pt x="524" y="1046"/>
                  </a:cubicBezTo>
                  <a:cubicBezTo>
                    <a:pt x="813" y="1046"/>
                    <a:pt x="1047" y="812"/>
                    <a:pt x="1047" y="523"/>
                  </a:cubicBezTo>
                  <a:cubicBezTo>
                    <a:pt x="1047" y="233"/>
                    <a:pt x="813" y="0"/>
                    <a:pt x="5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10"/>
            <p:cNvSpPr/>
            <p:nvPr/>
          </p:nvSpPr>
          <p:spPr>
            <a:xfrm>
              <a:off x="3474275" y="4366575"/>
              <a:ext cx="40825" cy="39250"/>
            </a:xfrm>
            <a:custGeom>
              <a:avLst/>
              <a:gdLst/>
              <a:ahLst/>
              <a:cxnLst/>
              <a:rect l="l" t="t" r="r" b="b"/>
              <a:pathLst>
                <a:path w="1633" h="1570" extrusionOk="0">
                  <a:moveTo>
                    <a:pt x="848" y="1"/>
                  </a:moveTo>
                  <a:cubicBezTo>
                    <a:pt x="530" y="1"/>
                    <a:pt x="244" y="191"/>
                    <a:pt x="123" y="485"/>
                  </a:cubicBezTo>
                  <a:cubicBezTo>
                    <a:pt x="1" y="778"/>
                    <a:pt x="68" y="1116"/>
                    <a:pt x="292" y="1340"/>
                  </a:cubicBezTo>
                  <a:cubicBezTo>
                    <a:pt x="443" y="1490"/>
                    <a:pt x="644" y="1570"/>
                    <a:pt x="848" y="1570"/>
                  </a:cubicBezTo>
                  <a:cubicBezTo>
                    <a:pt x="949" y="1570"/>
                    <a:pt x="1051" y="1551"/>
                    <a:pt x="1149" y="1511"/>
                  </a:cubicBezTo>
                  <a:cubicBezTo>
                    <a:pt x="1442" y="1388"/>
                    <a:pt x="1633" y="1102"/>
                    <a:pt x="1633" y="785"/>
                  </a:cubicBezTo>
                  <a:cubicBezTo>
                    <a:pt x="1633" y="352"/>
                    <a:pt x="1282" y="1"/>
                    <a:pt x="84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10"/>
            <p:cNvSpPr/>
            <p:nvPr/>
          </p:nvSpPr>
          <p:spPr>
            <a:xfrm>
              <a:off x="3092150" y="3936550"/>
              <a:ext cx="7650" cy="6575"/>
            </a:xfrm>
            <a:custGeom>
              <a:avLst/>
              <a:gdLst/>
              <a:ahLst/>
              <a:cxnLst/>
              <a:rect l="l" t="t" r="r" b="b"/>
              <a:pathLst>
                <a:path w="306" h="263" extrusionOk="0">
                  <a:moveTo>
                    <a:pt x="175" y="0"/>
                  </a:moveTo>
                  <a:cubicBezTo>
                    <a:pt x="59" y="0"/>
                    <a:pt x="1" y="141"/>
                    <a:pt x="83" y="223"/>
                  </a:cubicBezTo>
                  <a:cubicBezTo>
                    <a:pt x="110" y="250"/>
                    <a:pt x="143" y="262"/>
                    <a:pt x="175" y="262"/>
                  </a:cubicBezTo>
                  <a:cubicBezTo>
                    <a:pt x="242" y="262"/>
                    <a:pt x="306" y="210"/>
                    <a:pt x="306" y="132"/>
                  </a:cubicBezTo>
                  <a:cubicBezTo>
                    <a:pt x="306" y="59"/>
                    <a:pt x="247" y="0"/>
                    <a:pt x="17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10"/>
            <p:cNvSpPr/>
            <p:nvPr/>
          </p:nvSpPr>
          <p:spPr>
            <a:xfrm>
              <a:off x="2818525" y="3531050"/>
              <a:ext cx="11500" cy="9850"/>
            </a:xfrm>
            <a:custGeom>
              <a:avLst/>
              <a:gdLst/>
              <a:ahLst/>
              <a:cxnLst/>
              <a:rect l="l" t="t" r="r" b="b"/>
              <a:pathLst>
                <a:path w="460" h="394" extrusionOk="0">
                  <a:moveTo>
                    <a:pt x="263" y="1"/>
                  </a:moveTo>
                  <a:cubicBezTo>
                    <a:pt x="88" y="1"/>
                    <a:pt x="0" y="212"/>
                    <a:pt x="124" y="336"/>
                  </a:cubicBezTo>
                  <a:cubicBezTo>
                    <a:pt x="164" y="376"/>
                    <a:pt x="213" y="394"/>
                    <a:pt x="262" y="394"/>
                  </a:cubicBezTo>
                  <a:cubicBezTo>
                    <a:pt x="363" y="394"/>
                    <a:pt x="459" y="315"/>
                    <a:pt x="459" y="197"/>
                  </a:cubicBezTo>
                  <a:cubicBezTo>
                    <a:pt x="459" y="89"/>
                    <a:pt x="371" y="1"/>
                    <a:pt x="26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10"/>
            <p:cNvSpPr/>
            <p:nvPr/>
          </p:nvSpPr>
          <p:spPr>
            <a:xfrm>
              <a:off x="3405525" y="3565400"/>
              <a:ext cx="16375" cy="16350"/>
            </a:xfrm>
            <a:custGeom>
              <a:avLst/>
              <a:gdLst/>
              <a:ahLst/>
              <a:cxnLst/>
              <a:rect l="l" t="t" r="r" b="b"/>
              <a:pathLst>
                <a:path w="655" h="654" extrusionOk="0">
                  <a:moveTo>
                    <a:pt x="327" y="1"/>
                  </a:moveTo>
                  <a:cubicBezTo>
                    <a:pt x="147" y="1"/>
                    <a:pt x="0" y="147"/>
                    <a:pt x="0" y="327"/>
                  </a:cubicBezTo>
                  <a:cubicBezTo>
                    <a:pt x="0" y="508"/>
                    <a:pt x="147" y="654"/>
                    <a:pt x="327" y="654"/>
                  </a:cubicBezTo>
                  <a:cubicBezTo>
                    <a:pt x="508" y="654"/>
                    <a:pt x="655" y="508"/>
                    <a:pt x="655" y="327"/>
                  </a:cubicBezTo>
                  <a:cubicBezTo>
                    <a:pt x="655" y="147"/>
                    <a:pt x="508" y="1"/>
                    <a:pt x="32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10"/>
            <p:cNvSpPr/>
            <p:nvPr/>
          </p:nvSpPr>
          <p:spPr>
            <a:xfrm>
              <a:off x="3703100" y="3900600"/>
              <a:ext cx="9825" cy="9800"/>
            </a:xfrm>
            <a:custGeom>
              <a:avLst/>
              <a:gdLst/>
              <a:ahLst/>
              <a:cxnLst/>
              <a:rect l="l" t="t" r="r" b="b"/>
              <a:pathLst>
                <a:path w="393" h="392" extrusionOk="0">
                  <a:moveTo>
                    <a:pt x="197" y="0"/>
                  </a:moveTo>
                  <a:cubicBezTo>
                    <a:pt x="89" y="0"/>
                    <a:pt x="1" y="87"/>
                    <a:pt x="1" y="196"/>
                  </a:cubicBezTo>
                  <a:cubicBezTo>
                    <a:pt x="1" y="304"/>
                    <a:pt x="89" y="392"/>
                    <a:pt x="197" y="392"/>
                  </a:cubicBezTo>
                  <a:cubicBezTo>
                    <a:pt x="306" y="392"/>
                    <a:pt x="392" y="304"/>
                    <a:pt x="392" y="196"/>
                  </a:cubicBezTo>
                  <a:cubicBezTo>
                    <a:pt x="392" y="87"/>
                    <a:pt x="306" y="0"/>
                    <a:pt x="19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10"/>
            <p:cNvSpPr/>
            <p:nvPr/>
          </p:nvSpPr>
          <p:spPr>
            <a:xfrm>
              <a:off x="3787750" y="4132075"/>
              <a:ext cx="16775" cy="16775"/>
            </a:xfrm>
            <a:custGeom>
              <a:avLst/>
              <a:gdLst/>
              <a:ahLst/>
              <a:cxnLst/>
              <a:rect l="l" t="t" r="r" b="b"/>
              <a:pathLst>
                <a:path w="671" h="671" extrusionOk="0">
                  <a:moveTo>
                    <a:pt x="335" y="0"/>
                  </a:moveTo>
                  <a:cubicBezTo>
                    <a:pt x="150" y="0"/>
                    <a:pt x="1" y="150"/>
                    <a:pt x="1" y="335"/>
                  </a:cubicBezTo>
                  <a:cubicBezTo>
                    <a:pt x="1" y="521"/>
                    <a:pt x="150" y="670"/>
                    <a:pt x="335" y="670"/>
                  </a:cubicBezTo>
                  <a:cubicBezTo>
                    <a:pt x="521" y="670"/>
                    <a:pt x="670" y="521"/>
                    <a:pt x="670" y="335"/>
                  </a:cubicBezTo>
                  <a:cubicBezTo>
                    <a:pt x="670" y="150"/>
                    <a:pt x="521" y="0"/>
                    <a:pt x="3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10"/>
            <p:cNvSpPr/>
            <p:nvPr/>
          </p:nvSpPr>
          <p:spPr>
            <a:xfrm>
              <a:off x="4205950" y="3709650"/>
              <a:ext cx="29350" cy="25125"/>
            </a:xfrm>
            <a:custGeom>
              <a:avLst/>
              <a:gdLst/>
              <a:ahLst/>
              <a:cxnLst/>
              <a:rect l="l" t="t" r="r" b="b"/>
              <a:pathLst>
                <a:path w="1174" h="1005" extrusionOk="0">
                  <a:moveTo>
                    <a:pt x="671" y="1"/>
                  </a:moveTo>
                  <a:cubicBezTo>
                    <a:pt x="224" y="1"/>
                    <a:pt x="0" y="542"/>
                    <a:pt x="316" y="857"/>
                  </a:cubicBezTo>
                  <a:cubicBezTo>
                    <a:pt x="412" y="954"/>
                    <a:pt x="541" y="1005"/>
                    <a:pt x="671" y="1005"/>
                  </a:cubicBezTo>
                  <a:cubicBezTo>
                    <a:pt x="736" y="1005"/>
                    <a:pt x="801" y="992"/>
                    <a:pt x="863" y="967"/>
                  </a:cubicBezTo>
                  <a:cubicBezTo>
                    <a:pt x="1051" y="889"/>
                    <a:pt x="1174" y="707"/>
                    <a:pt x="1174" y="503"/>
                  </a:cubicBezTo>
                  <a:cubicBezTo>
                    <a:pt x="1174" y="225"/>
                    <a:pt x="948" y="1"/>
                    <a:pt x="67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10"/>
            <p:cNvSpPr/>
            <p:nvPr/>
          </p:nvSpPr>
          <p:spPr>
            <a:xfrm>
              <a:off x="4215000" y="4305625"/>
              <a:ext cx="9850" cy="8450"/>
            </a:xfrm>
            <a:custGeom>
              <a:avLst/>
              <a:gdLst/>
              <a:ahLst/>
              <a:cxnLst/>
              <a:rect l="l" t="t" r="r" b="b"/>
              <a:pathLst>
                <a:path w="394" h="338" extrusionOk="0">
                  <a:moveTo>
                    <a:pt x="224" y="1"/>
                  </a:moveTo>
                  <a:cubicBezTo>
                    <a:pt x="76" y="1"/>
                    <a:pt x="0" y="182"/>
                    <a:pt x="106" y="288"/>
                  </a:cubicBezTo>
                  <a:cubicBezTo>
                    <a:pt x="140" y="322"/>
                    <a:pt x="182" y="337"/>
                    <a:pt x="223" y="337"/>
                  </a:cubicBezTo>
                  <a:cubicBezTo>
                    <a:pt x="310" y="337"/>
                    <a:pt x="393" y="271"/>
                    <a:pt x="393" y="169"/>
                  </a:cubicBezTo>
                  <a:cubicBezTo>
                    <a:pt x="393" y="77"/>
                    <a:pt x="318" y="1"/>
                    <a:pt x="226" y="1"/>
                  </a:cubicBezTo>
                  <a:cubicBezTo>
                    <a:pt x="225" y="1"/>
                    <a:pt x="224" y="1"/>
                    <a:pt x="22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10"/>
            <p:cNvSpPr/>
            <p:nvPr/>
          </p:nvSpPr>
          <p:spPr>
            <a:xfrm>
              <a:off x="4140425" y="4654875"/>
              <a:ext cx="19575" cy="16750"/>
            </a:xfrm>
            <a:custGeom>
              <a:avLst/>
              <a:gdLst/>
              <a:ahLst/>
              <a:cxnLst/>
              <a:rect l="l" t="t" r="r" b="b"/>
              <a:pathLst>
                <a:path w="783" h="670" extrusionOk="0">
                  <a:moveTo>
                    <a:pt x="448" y="0"/>
                  </a:moveTo>
                  <a:cubicBezTo>
                    <a:pt x="150" y="0"/>
                    <a:pt x="1" y="360"/>
                    <a:pt x="211" y="571"/>
                  </a:cubicBezTo>
                  <a:cubicBezTo>
                    <a:pt x="280" y="639"/>
                    <a:pt x="363" y="670"/>
                    <a:pt x="446" y="670"/>
                  </a:cubicBezTo>
                  <a:cubicBezTo>
                    <a:pt x="617" y="670"/>
                    <a:pt x="782" y="536"/>
                    <a:pt x="782" y="335"/>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10"/>
            <p:cNvSpPr/>
            <p:nvPr/>
          </p:nvSpPr>
          <p:spPr>
            <a:xfrm>
              <a:off x="4108475" y="5022950"/>
              <a:ext cx="34825" cy="33450"/>
            </a:xfrm>
            <a:custGeom>
              <a:avLst/>
              <a:gdLst/>
              <a:ahLst/>
              <a:cxnLst/>
              <a:rect l="l" t="t" r="r" b="b"/>
              <a:pathLst>
                <a:path w="1393" h="1338" extrusionOk="0">
                  <a:moveTo>
                    <a:pt x="723" y="0"/>
                  </a:moveTo>
                  <a:cubicBezTo>
                    <a:pt x="452" y="0"/>
                    <a:pt x="208" y="163"/>
                    <a:pt x="104" y="413"/>
                  </a:cubicBezTo>
                  <a:cubicBezTo>
                    <a:pt x="1" y="662"/>
                    <a:pt x="57" y="951"/>
                    <a:pt x="249" y="1142"/>
                  </a:cubicBezTo>
                  <a:cubicBezTo>
                    <a:pt x="377" y="1270"/>
                    <a:pt x="548" y="1338"/>
                    <a:pt x="722" y="1338"/>
                  </a:cubicBezTo>
                  <a:cubicBezTo>
                    <a:pt x="809" y="1338"/>
                    <a:pt x="895" y="1321"/>
                    <a:pt x="978" y="1287"/>
                  </a:cubicBezTo>
                  <a:cubicBezTo>
                    <a:pt x="1228" y="1182"/>
                    <a:pt x="1392" y="939"/>
                    <a:pt x="1392" y="668"/>
                  </a:cubicBezTo>
                  <a:cubicBezTo>
                    <a:pt x="1392" y="299"/>
                    <a:pt x="1092" y="0"/>
                    <a:pt x="72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6" name="Google Shape;7076;p10"/>
            <p:cNvSpPr/>
            <p:nvPr/>
          </p:nvSpPr>
          <p:spPr>
            <a:xfrm>
              <a:off x="4428600" y="4832650"/>
              <a:ext cx="30450" cy="29275"/>
            </a:xfrm>
            <a:custGeom>
              <a:avLst/>
              <a:gdLst/>
              <a:ahLst/>
              <a:cxnLst/>
              <a:rect l="l" t="t" r="r" b="b"/>
              <a:pathLst>
                <a:path w="1218" h="1171" extrusionOk="0">
                  <a:moveTo>
                    <a:pt x="628" y="0"/>
                  </a:moveTo>
                  <a:cubicBezTo>
                    <a:pt x="393" y="0"/>
                    <a:pt x="181" y="143"/>
                    <a:pt x="90" y="360"/>
                  </a:cubicBezTo>
                  <a:cubicBezTo>
                    <a:pt x="1" y="580"/>
                    <a:pt x="50" y="831"/>
                    <a:pt x="217" y="999"/>
                  </a:cubicBezTo>
                  <a:cubicBezTo>
                    <a:pt x="329" y="1111"/>
                    <a:pt x="480" y="1171"/>
                    <a:pt x="632" y="1171"/>
                  </a:cubicBezTo>
                  <a:cubicBezTo>
                    <a:pt x="707" y="1171"/>
                    <a:pt x="783" y="1156"/>
                    <a:pt x="856" y="1126"/>
                  </a:cubicBezTo>
                  <a:cubicBezTo>
                    <a:pt x="1074" y="1036"/>
                    <a:pt x="1217" y="822"/>
                    <a:pt x="1217" y="585"/>
                  </a:cubicBezTo>
                  <a:cubicBezTo>
                    <a:pt x="1217" y="263"/>
                    <a:pt x="957" y="0"/>
                    <a:pt x="634" y="0"/>
                  </a:cubicBezTo>
                  <a:cubicBezTo>
                    <a:pt x="633" y="0"/>
                    <a:pt x="632" y="0"/>
                    <a:pt x="631" y="0"/>
                  </a:cubicBezTo>
                  <a:cubicBezTo>
                    <a:pt x="630" y="0"/>
                    <a:pt x="629" y="0"/>
                    <a:pt x="62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7" name="Google Shape;7077;p10"/>
            <p:cNvSpPr/>
            <p:nvPr/>
          </p:nvSpPr>
          <p:spPr>
            <a:xfrm>
              <a:off x="4468750" y="4544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4"/>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8" name="Google Shape;7078;p10"/>
            <p:cNvSpPr/>
            <p:nvPr/>
          </p:nvSpPr>
          <p:spPr>
            <a:xfrm>
              <a:off x="4546125" y="4054725"/>
              <a:ext cx="19575" cy="16750"/>
            </a:xfrm>
            <a:custGeom>
              <a:avLst/>
              <a:gdLst/>
              <a:ahLst/>
              <a:cxnLst/>
              <a:rect l="l" t="t" r="r" b="b"/>
              <a:pathLst>
                <a:path w="783" h="670" extrusionOk="0">
                  <a:moveTo>
                    <a:pt x="448" y="0"/>
                  </a:moveTo>
                  <a:cubicBezTo>
                    <a:pt x="149" y="0"/>
                    <a:pt x="1" y="360"/>
                    <a:pt x="212" y="571"/>
                  </a:cubicBezTo>
                  <a:cubicBezTo>
                    <a:pt x="280" y="639"/>
                    <a:pt x="364" y="670"/>
                    <a:pt x="446" y="670"/>
                  </a:cubicBezTo>
                  <a:cubicBezTo>
                    <a:pt x="618" y="670"/>
                    <a:pt x="783" y="536"/>
                    <a:pt x="783" y="335"/>
                  </a:cubicBezTo>
                  <a:cubicBezTo>
                    <a:pt x="783"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9" name="Google Shape;7079;p10"/>
            <p:cNvSpPr/>
            <p:nvPr/>
          </p:nvSpPr>
          <p:spPr>
            <a:xfrm>
              <a:off x="4845900" y="3680400"/>
              <a:ext cx="50200" cy="50225"/>
            </a:xfrm>
            <a:custGeom>
              <a:avLst/>
              <a:gdLst/>
              <a:ahLst/>
              <a:cxnLst/>
              <a:rect l="l" t="t" r="r" b="b"/>
              <a:pathLst>
                <a:path w="2008" h="2009" extrusionOk="0">
                  <a:moveTo>
                    <a:pt x="1003" y="0"/>
                  </a:moveTo>
                  <a:cubicBezTo>
                    <a:pt x="450" y="0"/>
                    <a:pt x="0" y="449"/>
                    <a:pt x="0" y="1004"/>
                  </a:cubicBezTo>
                  <a:cubicBezTo>
                    <a:pt x="0" y="1558"/>
                    <a:pt x="450" y="2008"/>
                    <a:pt x="1003" y="2008"/>
                  </a:cubicBezTo>
                  <a:cubicBezTo>
                    <a:pt x="1558" y="2008"/>
                    <a:pt x="2008" y="1558"/>
                    <a:pt x="2008" y="1004"/>
                  </a:cubicBezTo>
                  <a:cubicBezTo>
                    <a:pt x="2008" y="449"/>
                    <a:pt x="1558" y="0"/>
                    <a:pt x="100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10"/>
            <p:cNvSpPr/>
            <p:nvPr/>
          </p:nvSpPr>
          <p:spPr>
            <a:xfrm>
              <a:off x="4912750" y="4230350"/>
              <a:ext cx="29375" cy="25125"/>
            </a:xfrm>
            <a:custGeom>
              <a:avLst/>
              <a:gdLst/>
              <a:ahLst/>
              <a:cxnLst/>
              <a:rect l="l" t="t" r="r" b="b"/>
              <a:pathLst>
                <a:path w="1175" h="1005" extrusionOk="0">
                  <a:moveTo>
                    <a:pt x="672" y="1"/>
                  </a:moveTo>
                  <a:cubicBezTo>
                    <a:pt x="225" y="1"/>
                    <a:pt x="1" y="542"/>
                    <a:pt x="317" y="857"/>
                  </a:cubicBezTo>
                  <a:cubicBezTo>
                    <a:pt x="414" y="954"/>
                    <a:pt x="542" y="1005"/>
                    <a:pt x="673" y="1005"/>
                  </a:cubicBezTo>
                  <a:cubicBezTo>
                    <a:pt x="737" y="1005"/>
                    <a:pt x="802" y="992"/>
                    <a:pt x="865" y="967"/>
                  </a:cubicBezTo>
                  <a:cubicBezTo>
                    <a:pt x="1051" y="889"/>
                    <a:pt x="1174" y="706"/>
                    <a:pt x="1174" y="503"/>
                  </a:cubicBezTo>
                  <a:cubicBezTo>
                    <a:pt x="1174" y="225"/>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10"/>
            <p:cNvSpPr/>
            <p:nvPr/>
          </p:nvSpPr>
          <p:spPr>
            <a:xfrm>
              <a:off x="4869550" y="4631875"/>
              <a:ext cx="24475" cy="20975"/>
            </a:xfrm>
            <a:custGeom>
              <a:avLst/>
              <a:gdLst/>
              <a:ahLst/>
              <a:cxnLst/>
              <a:rect l="l" t="t" r="r" b="b"/>
              <a:pathLst>
                <a:path w="979" h="839" extrusionOk="0">
                  <a:moveTo>
                    <a:pt x="560" y="1"/>
                  </a:moveTo>
                  <a:cubicBezTo>
                    <a:pt x="187" y="1"/>
                    <a:pt x="1" y="451"/>
                    <a:pt x="264" y="715"/>
                  </a:cubicBezTo>
                  <a:cubicBezTo>
                    <a:pt x="349" y="800"/>
                    <a:pt x="453" y="838"/>
                    <a:pt x="556" y="838"/>
                  </a:cubicBezTo>
                  <a:cubicBezTo>
                    <a:pt x="771" y="838"/>
                    <a:pt x="978" y="671"/>
                    <a:pt x="978" y="419"/>
                  </a:cubicBezTo>
                  <a:cubicBezTo>
                    <a:pt x="978" y="188"/>
                    <a:pt x="791" y="1"/>
                    <a:pt x="56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10"/>
            <p:cNvSpPr/>
            <p:nvPr/>
          </p:nvSpPr>
          <p:spPr>
            <a:xfrm>
              <a:off x="5132350" y="4928825"/>
              <a:ext cx="14700" cy="12575"/>
            </a:xfrm>
            <a:custGeom>
              <a:avLst/>
              <a:gdLst/>
              <a:ahLst/>
              <a:cxnLst/>
              <a:rect l="l" t="t" r="r" b="b"/>
              <a:pathLst>
                <a:path w="588" h="503" extrusionOk="0">
                  <a:moveTo>
                    <a:pt x="335" y="1"/>
                  </a:moveTo>
                  <a:cubicBezTo>
                    <a:pt x="112" y="1"/>
                    <a:pt x="1" y="270"/>
                    <a:pt x="159" y="428"/>
                  </a:cubicBezTo>
                  <a:cubicBezTo>
                    <a:pt x="210" y="480"/>
                    <a:pt x="273" y="503"/>
                    <a:pt x="335" y="503"/>
                  </a:cubicBezTo>
                  <a:cubicBezTo>
                    <a:pt x="463" y="503"/>
                    <a:pt x="587" y="402"/>
                    <a:pt x="588" y="251"/>
                  </a:cubicBezTo>
                  <a:cubicBezTo>
                    <a:pt x="588" y="113"/>
                    <a:pt x="474" y="1"/>
                    <a:pt x="337" y="1"/>
                  </a:cubicBezTo>
                  <a:cubicBezTo>
                    <a:pt x="336" y="1"/>
                    <a:pt x="336" y="1"/>
                    <a:pt x="335"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10"/>
            <p:cNvSpPr/>
            <p:nvPr/>
          </p:nvSpPr>
          <p:spPr>
            <a:xfrm>
              <a:off x="5611200" y="5029175"/>
              <a:ext cx="56550" cy="54425"/>
            </a:xfrm>
            <a:custGeom>
              <a:avLst/>
              <a:gdLst/>
              <a:ahLst/>
              <a:cxnLst/>
              <a:rect l="l" t="t" r="r" b="b"/>
              <a:pathLst>
                <a:path w="2262" h="2177" extrusionOk="0">
                  <a:moveTo>
                    <a:pt x="1174" y="1"/>
                  </a:moveTo>
                  <a:cubicBezTo>
                    <a:pt x="734" y="1"/>
                    <a:pt x="338" y="267"/>
                    <a:pt x="169" y="672"/>
                  </a:cubicBezTo>
                  <a:cubicBezTo>
                    <a:pt x="0" y="1078"/>
                    <a:pt x="94" y="1546"/>
                    <a:pt x="405" y="1857"/>
                  </a:cubicBezTo>
                  <a:cubicBezTo>
                    <a:pt x="613" y="2065"/>
                    <a:pt x="892" y="2176"/>
                    <a:pt x="1175" y="2176"/>
                  </a:cubicBezTo>
                  <a:cubicBezTo>
                    <a:pt x="1315" y="2176"/>
                    <a:pt x="1456" y="2149"/>
                    <a:pt x="1591" y="2093"/>
                  </a:cubicBezTo>
                  <a:cubicBezTo>
                    <a:pt x="1996" y="1925"/>
                    <a:pt x="2262" y="1528"/>
                    <a:pt x="2262" y="1089"/>
                  </a:cubicBezTo>
                  <a:cubicBezTo>
                    <a:pt x="2262" y="488"/>
                    <a:pt x="1775" y="1"/>
                    <a:pt x="117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10"/>
            <p:cNvSpPr/>
            <p:nvPr/>
          </p:nvSpPr>
          <p:spPr>
            <a:xfrm>
              <a:off x="5297525" y="5229950"/>
              <a:ext cx="29375" cy="25100"/>
            </a:xfrm>
            <a:custGeom>
              <a:avLst/>
              <a:gdLst/>
              <a:ahLst/>
              <a:cxnLst/>
              <a:rect l="l" t="t" r="r" b="b"/>
              <a:pathLst>
                <a:path w="1175" h="1004" extrusionOk="0">
                  <a:moveTo>
                    <a:pt x="672" y="0"/>
                  </a:moveTo>
                  <a:cubicBezTo>
                    <a:pt x="225" y="0"/>
                    <a:pt x="1" y="541"/>
                    <a:pt x="318" y="857"/>
                  </a:cubicBezTo>
                  <a:cubicBezTo>
                    <a:pt x="414" y="953"/>
                    <a:pt x="542" y="1004"/>
                    <a:pt x="672" y="1004"/>
                  </a:cubicBezTo>
                  <a:cubicBezTo>
                    <a:pt x="737" y="1004"/>
                    <a:pt x="802" y="991"/>
                    <a:pt x="863" y="966"/>
                  </a:cubicBezTo>
                  <a:cubicBezTo>
                    <a:pt x="1052" y="888"/>
                    <a:pt x="1174" y="706"/>
                    <a:pt x="1174" y="502"/>
                  </a:cubicBezTo>
                  <a:cubicBezTo>
                    <a:pt x="1174" y="224"/>
                    <a:pt x="948" y="0"/>
                    <a:pt x="67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10"/>
            <p:cNvSpPr/>
            <p:nvPr/>
          </p:nvSpPr>
          <p:spPr>
            <a:xfrm>
              <a:off x="5618900" y="4155050"/>
              <a:ext cx="19550" cy="16775"/>
            </a:xfrm>
            <a:custGeom>
              <a:avLst/>
              <a:gdLst/>
              <a:ahLst/>
              <a:cxnLst/>
              <a:rect l="l" t="t" r="r" b="b"/>
              <a:pathLst>
                <a:path w="782" h="671" extrusionOk="0">
                  <a:moveTo>
                    <a:pt x="449" y="1"/>
                  </a:moveTo>
                  <a:cubicBezTo>
                    <a:pt x="150" y="1"/>
                    <a:pt x="0" y="361"/>
                    <a:pt x="211" y="572"/>
                  </a:cubicBezTo>
                  <a:cubicBezTo>
                    <a:pt x="279" y="640"/>
                    <a:pt x="363" y="670"/>
                    <a:pt x="445" y="670"/>
                  </a:cubicBezTo>
                  <a:cubicBezTo>
                    <a:pt x="617" y="670"/>
                    <a:pt x="782" y="537"/>
                    <a:pt x="782" y="336"/>
                  </a:cubicBezTo>
                  <a:cubicBezTo>
                    <a:pt x="782" y="150"/>
                    <a:pt x="632" y="1"/>
                    <a:pt x="4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10"/>
            <p:cNvSpPr/>
            <p:nvPr/>
          </p:nvSpPr>
          <p:spPr>
            <a:xfrm>
              <a:off x="5471150" y="4042150"/>
              <a:ext cx="8375" cy="8400"/>
            </a:xfrm>
            <a:custGeom>
              <a:avLst/>
              <a:gdLst/>
              <a:ahLst/>
              <a:cxnLst/>
              <a:rect l="l" t="t" r="r" b="b"/>
              <a:pathLst>
                <a:path w="335" h="336" extrusionOk="0">
                  <a:moveTo>
                    <a:pt x="168" y="1"/>
                  </a:moveTo>
                  <a:cubicBezTo>
                    <a:pt x="76" y="1"/>
                    <a:pt x="1" y="76"/>
                    <a:pt x="1" y="168"/>
                  </a:cubicBezTo>
                  <a:cubicBezTo>
                    <a:pt x="1" y="261"/>
                    <a:pt x="76" y="336"/>
                    <a:pt x="168" y="336"/>
                  </a:cubicBezTo>
                  <a:cubicBezTo>
                    <a:pt x="260" y="336"/>
                    <a:pt x="334" y="261"/>
                    <a:pt x="334" y="168"/>
                  </a:cubicBezTo>
                  <a:cubicBezTo>
                    <a:pt x="334" y="76"/>
                    <a:pt x="260" y="1"/>
                    <a:pt x="168"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10"/>
            <p:cNvSpPr/>
            <p:nvPr/>
          </p:nvSpPr>
          <p:spPr>
            <a:xfrm>
              <a:off x="5961850" y="4272175"/>
              <a:ext cx="19575" cy="16775"/>
            </a:xfrm>
            <a:custGeom>
              <a:avLst/>
              <a:gdLst/>
              <a:ahLst/>
              <a:cxnLst/>
              <a:rect l="l" t="t" r="r" b="b"/>
              <a:pathLst>
                <a:path w="783" h="671" extrusionOk="0">
                  <a:moveTo>
                    <a:pt x="447" y="1"/>
                  </a:moveTo>
                  <a:cubicBezTo>
                    <a:pt x="150" y="1"/>
                    <a:pt x="1" y="361"/>
                    <a:pt x="211" y="572"/>
                  </a:cubicBezTo>
                  <a:cubicBezTo>
                    <a:pt x="279" y="640"/>
                    <a:pt x="363" y="670"/>
                    <a:pt x="445" y="670"/>
                  </a:cubicBezTo>
                  <a:cubicBezTo>
                    <a:pt x="617" y="670"/>
                    <a:pt x="782" y="537"/>
                    <a:pt x="782" y="336"/>
                  </a:cubicBezTo>
                  <a:cubicBezTo>
                    <a:pt x="782" y="150"/>
                    <a:pt x="633" y="1"/>
                    <a:pt x="44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10"/>
            <p:cNvSpPr/>
            <p:nvPr/>
          </p:nvSpPr>
          <p:spPr>
            <a:xfrm>
              <a:off x="6121475" y="4449950"/>
              <a:ext cx="29350" cy="25100"/>
            </a:xfrm>
            <a:custGeom>
              <a:avLst/>
              <a:gdLst/>
              <a:ahLst/>
              <a:cxnLst/>
              <a:rect l="l" t="t" r="r" b="b"/>
              <a:pathLst>
                <a:path w="1174" h="1004" extrusionOk="0">
                  <a:moveTo>
                    <a:pt x="669" y="1"/>
                  </a:moveTo>
                  <a:cubicBezTo>
                    <a:pt x="224" y="1"/>
                    <a:pt x="1" y="541"/>
                    <a:pt x="316" y="857"/>
                  </a:cubicBezTo>
                  <a:cubicBezTo>
                    <a:pt x="411" y="953"/>
                    <a:pt x="539" y="1003"/>
                    <a:pt x="670" y="1003"/>
                  </a:cubicBezTo>
                  <a:cubicBezTo>
                    <a:pt x="735" y="1003"/>
                    <a:pt x="800" y="991"/>
                    <a:pt x="863" y="965"/>
                  </a:cubicBezTo>
                  <a:cubicBezTo>
                    <a:pt x="1051" y="887"/>
                    <a:pt x="1172" y="705"/>
                    <a:pt x="1174" y="502"/>
                  </a:cubicBezTo>
                  <a:cubicBezTo>
                    <a:pt x="1174" y="225"/>
                    <a:pt x="948" y="1"/>
                    <a:pt x="671" y="1"/>
                  </a:cubicBezTo>
                  <a:cubicBezTo>
                    <a:pt x="671" y="1"/>
                    <a:pt x="670" y="1"/>
                    <a:pt x="66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10"/>
            <p:cNvSpPr/>
            <p:nvPr/>
          </p:nvSpPr>
          <p:spPr>
            <a:xfrm>
              <a:off x="5971575" y="4832600"/>
              <a:ext cx="9875" cy="8475"/>
            </a:xfrm>
            <a:custGeom>
              <a:avLst/>
              <a:gdLst/>
              <a:ahLst/>
              <a:cxnLst/>
              <a:rect l="l" t="t" r="r" b="b"/>
              <a:pathLst>
                <a:path w="395" h="339" extrusionOk="0">
                  <a:moveTo>
                    <a:pt x="226" y="1"/>
                  </a:moveTo>
                  <a:cubicBezTo>
                    <a:pt x="75" y="2"/>
                    <a:pt x="0" y="183"/>
                    <a:pt x="106" y="289"/>
                  </a:cubicBezTo>
                  <a:cubicBezTo>
                    <a:pt x="140" y="323"/>
                    <a:pt x="182" y="339"/>
                    <a:pt x="224" y="339"/>
                  </a:cubicBezTo>
                  <a:cubicBezTo>
                    <a:pt x="311" y="339"/>
                    <a:pt x="394" y="271"/>
                    <a:pt x="393" y="168"/>
                  </a:cubicBezTo>
                  <a:cubicBezTo>
                    <a:pt x="393" y="75"/>
                    <a:pt x="319" y="1"/>
                    <a:pt x="22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10"/>
            <p:cNvSpPr/>
            <p:nvPr/>
          </p:nvSpPr>
          <p:spPr>
            <a:xfrm>
              <a:off x="5859375" y="5117050"/>
              <a:ext cx="19575" cy="16750"/>
            </a:xfrm>
            <a:custGeom>
              <a:avLst/>
              <a:gdLst/>
              <a:ahLst/>
              <a:cxnLst/>
              <a:rect l="l" t="t" r="r" b="b"/>
              <a:pathLst>
                <a:path w="783" h="670" extrusionOk="0">
                  <a:moveTo>
                    <a:pt x="448" y="0"/>
                  </a:moveTo>
                  <a:cubicBezTo>
                    <a:pt x="150" y="0"/>
                    <a:pt x="1" y="360"/>
                    <a:pt x="211" y="571"/>
                  </a:cubicBezTo>
                  <a:cubicBezTo>
                    <a:pt x="279" y="639"/>
                    <a:pt x="363" y="670"/>
                    <a:pt x="445" y="670"/>
                  </a:cubicBezTo>
                  <a:cubicBezTo>
                    <a:pt x="617" y="670"/>
                    <a:pt x="782" y="536"/>
                    <a:pt x="782" y="333"/>
                  </a:cubicBezTo>
                  <a:cubicBezTo>
                    <a:pt x="782" y="150"/>
                    <a:pt x="633" y="0"/>
                    <a:pt x="448"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10"/>
            <p:cNvSpPr/>
            <p:nvPr/>
          </p:nvSpPr>
          <p:spPr>
            <a:xfrm>
              <a:off x="6292925" y="4272175"/>
              <a:ext cx="29350" cy="25125"/>
            </a:xfrm>
            <a:custGeom>
              <a:avLst/>
              <a:gdLst/>
              <a:ahLst/>
              <a:cxnLst/>
              <a:rect l="l" t="t" r="r" b="b"/>
              <a:pathLst>
                <a:path w="1174" h="1005" extrusionOk="0">
                  <a:moveTo>
                    <a:pt x="672" y="1"/>
                  </a:moveTo>
                  <a:cubicBezTo>
                    <a:pt x="225" y="1"/>
                    <a:pt x="1" y="542"/>
                    <a:pt x="317" y="857"/>
                  </a:cubicBezTo>
                  <a:cubicBezTo>
                    <a:pt x="414" y="953"/>
                    <a:pt x="542" y="1004"/>
                    <a:pt x="673" y="1004"/>
                  </a:cubicBezTo>
                  <a:cubicBezTo>
                    <a:pt x="737" y="1004"/>
                    <a:pt x="802" y="992"/>
                    <a:pt x="865" y="966"/>
                  </a:cubicBezTo>
                  <a:cubicBezTo>
                    <a:pt x="1051" y="889"/>
                    <a:pt x="1174" y="706"/>
                    <a:pt x="1174" y="503"/>
                  </a:cubicBezTo>
                  <a:cubicBezTo>
                    <a:pt x="1174" y="226"/>
                    <a:pt x="950" y="1"/>
                    <a:pt x="67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10"/>
            <p:cNvSpPr/>
            <p:nvPr/>
          </p:nvSpPr>
          <p:spPr>
            <a:xfrm>
              <a:off x="6667325" y="4238725"/>
              <a:ext cx="37650" cy="37675"/>
            </a:xfrm>
            <a:custGeom>
              <a:avLst/>
              <a:gdLst/>
              <a:ahLst/>
              <a:cxnLst/>
              <a:rect l="l" t="t" r="r" b="b"/>
              <a:pathLst>
                <a:path w="1506" h="1507" extrusionOk="0">
                  <a:moveTo>
                    <a:pt x="752" y="1"/>
                  </a:moveTo>
                  <a:cubicBezTo>
                    <a:pt x="336" y="1"/>
                    <a:pt x="0" y="337"/>
                    <a:pt x="0" y="753"/>
                  </a:cubicBezTo>
                  <a:cubicBezTo>
                    <a:pt x="0" y="1170"/>
                    <a:pt x="336" y="1506"/>
                    <a:pt x="752" y="1506"/>
                  </a:cubicBezTo>
                  <a:cubicBezTo>
                    <a:pt x="1169" y="1506"/>
                    <a:pt x="1505" y="1170"/>
                    <a:pt x="1505" y="753"/>
                  </a:cubicBezTo>
                  <a:cubicBezTo>
                    <a:pt x="1505" y="337"/>
                    <a:pt x="1169" y="1"/>
                    <a:pt x="7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10"/>
            <p:cNvSpPr/>
            <p:nvPr/>
          </p:nvSpPr>
          <p:spPr>
            <a:xfrm>
              <a:off x="6423400" y="3977325"/>
              <a:ext cx="34800" cy="33500"/>
            </a:xfrm>
            <a:custGeom>
              <a:avLst/>
              <a:gdLst/>
              <a:ahLst/>
              <a:cxnLst/>
              <a:rect l="l" t="t" r="r" b="b"/>
              <a:pathLst>
                <a:path w="1392" h="1340" extrusionOk="0">
                  <a:moveTo>
                    <a:pt x="724" y="0"/>
                  </a:moveTo>
                  <a:cubicBezTo>
                    <a:pt x="452" y="0"/>
                    <a:pt x="208" y="163"/>
                    <a:pt x="105" y="414"/>
                  </a:cubicBezTo>
                  <a:cubicBezTo>
                    <a:pt x="0" y="664"/>
                    <a:pt x="58" y="952"/>
                    <a:pt x="250" y="1144"/>
                  </a:cubicBezTo>
                  <a:cubicBezTo>
                    <a:pt x="378" y="1272"/>
                    <a:pt x="549" y="1340"/>
                    <a:pt x="723" y="1340"/>
                  </a:cubicBezTo>
                  <a:cubicBezTo>
                    <a:pt x="809" y="1340"/>
                    <a:pt x="896" y="1323"/>
                    <a:pt x="979" y="1289"/>
                  </a:cubicBezTo>
                  <a:cubicBezTo>
                    <a:pt x="1229" y="1184"/>
                    <a:pt x="1392" y="940"/>
                    <a:pt x="1392" y="670"/>
                  </a:cubicBezTo>
                  <a:cubicBezTo>
                    <a:pt x="1392" y="301"/>
                    <a:pt x="1093" y="0"/>
                    <a:pt x="72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10"/>
            <p:cNvSpPr/>
            <p:nvPr/>
          </p:nvSpPr>
          <p:spPr>
            <a:xfrm>
              <a:off x="6661675" y="4868175"/>
              <a:ext cx="24500" cy="20975"/>
            </a:xfrm>
            <a:custGeom>
              <a:avLst/>
              <a:gdLst/>
              <a:ahLst/>
              <a:cxnLst/>
              <a:rect l="l" t="t" r="r" b="b"/>
              <a:pathLst>
                <a:path w="980" h="839" extrusionOk="0">
                  <a:moveTo>
                    <a:pt x="561" y="1"/>
                  </a:moveTo>
                  <a:cubicBezTo>
                    <a:pt x="187" y="1"/>
                    <a:pt x="0" y="451"/>
                    <a:pt x="265" y="715"/>
                  </a:cubicBezTo>
                  <a:cubicBezTo>
                    <a:pt x="350" y="800"/>
                    <a:pt x="455" y="838"/>
                    <a:pt x="557" y="838"/>
                  </a:cubicBezTo>
                  <a:cubicBezTo>
                    <a:pt x="773" y="838"/>
                    <a:pt x="980" y="671"/>
                    <a:pt x="980" y="419"/>
                  </a:cubicBezTo>
                  <a:cubicBezTo>
                    <a:pt x="978" y="188"/>
                    <a:pt x="791" y="1"/>
                    <a:pt x="561"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10"/>
            <p:cNvSpPr/>
            <p:nvPr/>
          </p:nvSpPr>
          <p:spPr>
            <a:xfrm>
              <a:off x="6598300" y="5160950"/>
              <a:ext cx="37650" cy="37650"/>
            </a:xfrm>
            <a:custGeom>
              <a:avLst/>
              <a:gdLst/>
              <a:ahLst/>
              <a:cxnLst/>
              <a:rect l="l" t="t" r="r" b="b"/>
              <a:pathLst>
                <a:path w="1506" h="1506" extrusionOk="0">
                  <a:moveTo>
                    <a:pt x="754" y="1"/>
                  </a:moveTo>
                  <a:cubicBezTo>
                    <a:pt x="338" y="1"/>
                    <a:pt x="0" y="337"/>
                    <a:pt x="0" y="752"/>
                  </a:cubicBezTo>
                  <a:cubicBezTo>
                    <a:pt x="0" y="1168"/>
                    <a:pt x="338" y="1506"/>
                    <a:pt x="754" y="1506"/>
                  </a:cubicBezTo>
                  <a:cubicBezTo>
                    <a:pt x="1169" y="1506"/>
                    <a:pt x="1505" y="1168"/>
                    <a:pt x="1505" y="752"/>
                  </a:cubicBezTo>
                  <a:cubicBezTo>
                    <a:pt x="1505" y="337"/>
                    <a:pt x="1169" y="1"/>
                    <a:pt x="754"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10"/>
            <p:cNvSpPr/>
            <p:nvPr/>
          </p:nvSpPr>
          <p:spPr>
            <a:xfrm>
              <a:off x="7008150" y="4567050"/>
              <a:ext cx="14675" cy="12575"/>
            </a:xfrm>
            <a:custGeom>
              <a:avLst/>
              <a:gdLst/>
              <a:ahLst/>
              <a:cxnLst/>
              <a:rect l="l" t="t" r="r" b="b"/>
              <a:pathLst>
                <a:path w="587" h="503" extrusionOk="0">
                  <a:moveTo>
                    <a:pt x="337" y="0"/>
                  </a:moveTo>
                  <a:cubicBezTo>
                    <a:pt x="112" y="0"/>
                    <a:pt x="0" y="271"/>
                    <a:pt x="159" y="429"/>
                  </a:cubicBezTo>
                  <a:cubicBezTo>
                    <a:pt x="210" y="480"/>
                    <a:pt x="272" y="503"/>
                    <a:pt x="334" y="503"/>
                  </a:cubicBezTo>
                  <a:cubicBezTo>
                    <a:pt x="462" y="503"/>
                    <a:pt x="586" y="403"/>
                    <a:pt x="586" y="251"/>
                  </a:cubicBezTo>
                  <a:cubicBezTo>
                    <a:pt x="586" y="112"/>
                    <a:pt x="474" y="0"/>
                    <a:pt x="337"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10"/>
            <p:cNvSpPr/>
            <p:nvPr/>
          </p:nvSpPr>
          <p:spPr>
            <a:xfrm>
              <a:off x="7231925" y="4481300"/>
              <a:ext cx="12575" cy="12600"/>
            </a:xfrm>
            <a:custGeom>
              <a:avLst/>
              <a:gdLst/>
              <a:ahLst/>
              <a:cxnLst/>
              <a:rect l="l" t="t" r="r" b="b"/>
              <a:pathLst>
                <a:path w="503" h="504" extrusionOk="0">
                  <a:moveTo>
                    <a:pt x="252" y="1"/>
                  </a:moveTo>
                  <a:cubicBezTo>
                    <a:pt x="113" y="1"/>
                    <a:pt x="1" y="113"/>
                    <a:pt x="1" y="252"/>
                  </a:cubicBezTo>
                  <a:cubicBezTo>
                    <a:pt x="1" y="390"/>
                    <a:pt x="113" y="503"/>
                    <a:pt x="252" y="503"/>
                  </a:cubicBezTo>
                  <a:cubicBezTo>
                    <a:pt x="389" y="503"/>
                    <a:pt x="503" y="390"/>
                    <a:pt x="503" y="252"/>
                  </a:cubicBezTo>
                  <a:cubicBezTo>
                    <a:pt x="503" y="113"/>
                    <a:pt x="389" y="1"/>
                    <a:pt x="25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10"/>
            <p:cNvSpPr/>
            <p:nvPr/>
          </p:nvSpPr>
          <p:spPr>
            <a:xfrm>
              <a:off x="7253500" y="4075600"/>
              <a:ext cx="24450" cy="20975"/>
            </a:xfrm>
            <a:custGeom>
              <a:avLst/>
              <a:gdLst/>
              <a:ahLst/>
              <a:cxnLst/>
              <a:rect l="l" t="t" r="r" b="b"/>
              <a:pathLst>
                <a:path w="978" h="839" extrusionOk="0">
                  <a:moveTo>
                    <a:pt x="559" y="1"/>
                  </a:moveTo>
                  <a:cubicBezTo>
                    <a:pt x="187" y="1"/>
                    <a:pt x="0" y="452"/>
                    <a:pt x="263" y="715"/>
                  </a:cubicBezTo>
                  <a:cubicBezTo>
                    <a:pt x="349" y="800"/>
                    <a:pt x="454" y="839"/>
                    <a:pt x="557" y="839"/>
                  </a:cubicBezTo>
                  <a:cubicBezTo>
                    <a:pt x="772" y="839"/>
                    <a:pt x="978" y="672"/>
                    <a:pt x="978" y="419"/>
                  </a:cubicBezTo>
                  <a:cubicBezTo>
                    <a:pt x="978" y="189"/>
                    <a:pt x="791" y="1"/>
                    <a:pt x="55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10"/>
            <p:cNvSpPr/>
            <p:nvPr/>
          </p:nvSpPr>
          <p:spPr>
            <a:xfrm>
              <a:off x="7318325" y="5190225"/>
              <a:ext cx="24475" cy="20950"/>
            </a:xfrm>
            <a:custGeom>
              <a:avLst/>
              <a:gdLst/>
              <a:ahLst/>
              <a:cxnLst/>
              <a:rect l="l" t="t" r="r" b="b"/>
              <a:pathLst>
                <a:path w="979" h="838" extrusionOk="0">
                  <a:moveTo>
                    <a:pt x="560" y="0"/>
                  </a:moveTo>
                  <a:cubicBezTo>
                    <a:pt x="186" y="0"/>
                    <a:pt x="1" y="450"/>
                    <a:pt x="264" y="715"/>
                  </a:cubicBezTo>
                  <a:cubicBezTo>
                    <a:pt x="349" y="800"/>
                    <a:pt x="453" y="838"/>
                    <a:pt x="556" y="838"/>
                  </a:cubicBezTo>
                  <a:cubicBezTo>
                    <a:pt x="771" y="838"/>
                    <a:pt x="978" y="671"/>
                    <a:pt x="978" y="419"/>
                  </a:cubicBezTo>
                  <a:cubicBezTo>
                    <a:pt x="978" y="187"/>
                    <a:pt x="790" y="0"/>
                    <a:pt x="560"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10"/>
            <p:cNvSpPr/>
            <p:nvPr/>
          </p:nvSpPr>
          <p:spPr>
            <a:xfrm>
              <a:off x="6908400" y="3755675"/>
              <a:ext cx="39150" cy="37675"/>
            </a:xfrm>
            <a:custGeom>
              <a:avLst/>
              <a:gdLst/>
              <a:ahLst/>
              <a:cxnLst/>
              <a:rect l="l" t="t" r="r" b="b"/>
              <a:pathLst>
                <a:path w="1566" h="1507" extrusionOk="0">
                  <a:moveTo>
                    <a:pt x="812" y="0"/>
                  </a:moveTo>
                  <a:cubicBezTo>
                    <a:pt x="509" y="0"/>
                    <a:pt x="234" y="184"/>
                    <a:pt x="117" y="465"/>
                  </a:cubicBezTo>
                  <a:cubicBezTo>
                    <a:pt x="1" y="746"/>
                    <a:pt x="65" y="1070"/>
                    <a:pt x="280" y="1286"/>
                  </a:cubicBezTo>
                  <a:cubicBezTo>
                    <a:pt x="424" y="1430"/>
                    <a:pt x="617" y="1506"/>
                    <a:pt x="813" y="1506"/>
                  </a:cubicBezTo>
                  <a:cubicBezTo>
                    <a:pt x="910" y="1506"/>
                    <a:pt x="1008" y="1487"/>
                    <a:pt x="1101" y="1449"/>
                  </a:cubicBezTo>
                  <a:cubicBezTo>
                    <a:pt x="1382" y="1332"/>
                    <a:pt x="1566" y="1057"/>
                    <a:pt x="1566" y="754"/>
                  </a:cubicBezTo>
                  <a:cubicBezTo>
                    <a:pt x="1566" y="336"/>
                    <a:pt x="1228" y="0"/>
                    <a:pt x="812"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10"/>
            <p:cNvSpPr/>
            <p:nvPr/>
          </p:nvSpPr>
          <p:spPr>
            <a:xfrm>
              <a:off x="7277175" y="3450350"/>
              <a:ext cx="19625" cy="16800"/>
            </a:xfrm>
            <a:custGeom>
              <a:avLst/>
              <a:gdLst/>
              <a:ahLst/>
              <a:cxnLst/>
              <a:rect l="l" t="t" r="r" b="b"/>
              <a:pathLst>
                <a:path w="785" h="672" extrusionOk="0">
                  <a:moveTo>
                    <a:pt x="449" y="0"/>
                  </a:moveTo>
                  <a:cubicBezTo>
                    <a:pt x="150" y="0"/>
                    <a:pt x="1" y="360"/>
                    <a:pt x="212" y="573"/>
                  </a:cubicBezTo>
                  <a:cubicBezTo>
                    <a:pt x="280" y="641"/>
                    <a:pt x="363" y="671"/>
                    <a:pt x="446" y="671"/>
                  </a:cubicBezTo>
                  <a:cubicBezTo>
                    <a:pt x="618" y="671"/>
                    <a:pt x="783" y="537"/>
                    <a:pt x="784" y="335"/>
                  </a:cubicBezTo>
                  <a:cubicBezTo>
                    <a:pt x="784" y="151"/>
                    <a:pt x="633" y="0"/>
                    <a:pt x="449"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10"/>
            <p:cNvSpPr/>
            <p:nvPr/>
          </p:nvSpPr>
          <p:spPr>
            <a:xfrm>
              <a:off x="6421150" y="3517275"/>
              <a:ext cx="39150" cy="37675"/>
            </a:xfrm>
            <a:custGeom>
              <a:avLst/>
              <a:gdLst/>
              <a:ahLst/>
              <a:cxnLst/>
              <a:rect l="l" t="t" r="r" b="b"/>
              <a:pathLst>
                <a:path w="1566" h="1507" extrusionOk="0">
                  <a:moveTo>
                    <a:pt x="814" y="0"/>
                  </a:moveTo>
                  <a:cubicBezTo>
                    <a:pt x="509" y="0"/>
                    <a:pt x="234" y="184"/>
                    <a:pt x="117" y="465"/>
                  </a:cubicBezTo>
                  <a:cubicBezTo>
                    <a:pt x="0" y="746"/>
                    <a:pt x="65" y="1071"/>
                    <a:pt x="280" y="1286"/>
                  </a:cubicBezTo>
                  <a:cubicBezTo>
                    <a:pt x="424" y="1430"/>
                    <a:pt x="617" y="1506"/>
                    <a:pt x="813" y="1506"/>
                  </a:cubicBezTo>
                  <a:cubicBezTo>
                    <a:pt x="910" y="1506"/>
                    <a:pt x="1008" y="1488"/>
                    <a:pt x="1101" y="1449"/>
                  </a:cubicBezTo>
                  <a:cubicBezTo>
                    <a:pt x="1382" y="1332"/>
                    <a:pt x="1566" y="1057"/>
                    <a:pt x="1566" y="754"/>
                  </a:cubicBezTo>
                  <a:cubicBezTo>
                    <a:pt x="1566" y="337"/>
                    <a:pt x="1229" y="0"/>
                    <a:pt x="81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10"/>
            <p:cNvSpPr/>
            <p:nvPr/>
          </p:nvSpPr>
          <p:spPr>
            <a:xfrm>
              <a:off x="7301875" y="2971500"/>
              <a:ext cx="30450" cy="29275"/>
            </a:xfrm>
            <a:custGeom>
              <a:avLst/>
              <a:gdLst/>
              <a:ahLst/>
              <a:cxnLst/>
              <a:rect l="l" t="t" r="r" b="b"/>
              <a:pathLst>
                <a:path w="1218" h="1171" extrusionOk="0">
                  <a:moveTo>
                    <a:pt x="635" y="0"/>
                  </a:moveTo>
                  <a:cubicBezTo>
                    <a:pt x="634" y="0"/>
                    <a:pt x="633" y="0"/>
                    <a:pt x="632" y="0"/>
                  </a:cubicBezTo>
                  <a:cubicBezTo>
                    <a:pt x="396" y="0"/>
                    <a:pt x="182" y="142"/>
                    <a:pt x="91" y="361"/>
                  </a:cubicBezTo>
                  <a:cubicBezTo>
                    <a:pt x="1" y="580"/>
                    <a:pt x="50" y="831"/>
                    <a:pt x="218" y="999"/>
                  </a:cubicBezTo>
                  <a:cubicBezTo>
                    <a:pt x="330" y="1111"/>
                    <a:pt x="480" y="1171"/>
                    <a:pt x="632" y="1171"/>
                  </a:cubicBezTo>
                  <a:cubicBezTo>
                    <a:pt x="708" y="1171"/>
                    <a:pt x="784" y="1156"/>
                    <a:pt x="856" y="1126"/>
                  </a:cubicBezTo>
                  <a:cubicBezTo>
                    <a:pt x="1076" y="1035"/>
                    <a:pt x="1218" y="823"/>
                    <a:pt x="1218" y="585"/>
                  </a:cubicBezTo>
                  <a:cubicBezTo>
                    <a:pt x="1218" y="263"/>
                    <a:pt x="956" y="0"/>
                    <a:pt x="635"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10"/>
            <p:cNvSpPr/>
            <p:nvPr/>
          </p:nvSpPr>
          <p:spPr>
            <a:xfrm>
              <a:off x="7341275" y="2551175"/>
              <a:ext cx="39150" cy="37675"/>
            </a:xfrm>
            <a:custGeom>
              <a:avLst/>
              <a:gdLst/>
              <a:ahLst/>
              <a:cxnLst/>
              <a:rect l="l" t="t" r="r" b="b"/>
              <a:pathLst>
                <a:path w="1566" h="1507" extrusionOk="0">
                  <a:moveTo>
                    <a:pt x="812" y="1"/>
                  </a:moveTo>
                  <a:cubicBezTo>
                    <a:pt x="509" y="1"/>
                    <a:pt x="234" y="184"/>
                    <a:pt x="117" y="465"/>
                  </a:cubicBezTo>
                  <a:cubicBezTo>
                    <a:pt x="1" y="747"/>
                    <a:pt x="65" y="1071"/>
                    <a:pt x="280" y="1286"/>
                  </a:cubicBezTo>
                  <a:cubicBezTo>
                    <a:pt x="424" y="1430"/>
                    <a:pt x="617" y="1507"/>
                    <a:pt x="813" y="1507"/>
                  </a:cubicBezTo>
                  <a:cubicBezTo>
                    <a:pt x="910" y="1507"/>
                    <a:pt x="1008" y="1488"/>
                    <a:pt x="1101" y="1449"/>
                  </a:cubicBezTo>
                  <a:cubicBezTo>
                    <a:pt x="1382" y="1333"/>
                    <a:pt x="1566" y="1057"/>
                    <a:pt x="1566" y="754"/>
                  </a:cubicBezTo>
                  <a:cubicBezTo>
                    <a:pt x="1566" y="337"/>
                    <a:pt x="1228" y="1"/>
                    <a:pt x="8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10"/>
            <p:cNvSpPr/>
            <p:nvPr/>
          </p:nvSpPr>
          <p:spPr>
            <a:xfrm>
              <a:off x="5536100" y="2511350"/>
              <a:ext cx="8175" cy="8200"/>
            </a:xfrm>
            <a:custGeom>
              <a:avLst/>
              <a:gdLst/>
              <a:ahLst/>
              <a:cxnLst/>
              <a:rect l="l" t="t" r="r" b="b"/>
              <a:pathLst>
                <a:path w="327" h="328" extrusionOk="0">
                  <a:moveTo>
                    <a:pt x="164" y="0"/>
                  </a:moveTo>
                  <a:cubicBezTo>
                    <a:pt x="74" y="0"/>
                    <a:pt x="1" y="73"/>
                    <a:pt x="1" y="164"/>
                  </a:cubicBezTo>
                  <a:cubicBezTo>
                    <a:pt x="1" y="254"/>
                    <a:pt x="74" y="327"/>
                    <a:pt x="164" y="327"/>
                  </a:cubicBezTo>
                  <a:cubicBezTo>
                    <a:pt x="254" y="327"/>
                    <a:pt x="327" y="254"/>
                    <a:pt x="327" y="164"/>
                  </a:cubicBezTo>
                  <a:cubicBezTo>
                    <a:pt x="327" y="73"/>
                    <a:pt x="254" y="0"/>
                    <a:pt x="164"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10"/>
            <p:cNvSpPr/>
            <p:nvPr/>
          </p:nvSpPr>
          <p:spPr>
            <a:xfrm>
              <a:off x="5668925" y="2896675"/>
              <a:ext cx="39600" cy="38100"/>
            </a:xfrm>
            <a:custGeom>
              <a:avLst/>
              <a:gdLst/>
              <a:ahLst/>
              <a:cxnLst/>
              <a:rect l="l" t="t" r="r" b="b"/>
              <a:pathLst>
                <a:path w="1584" h="1524" extrusionOk="0">
                  <a:moveTo>
                    <a:pt x="823" y="1"/>
                  </a:moveTo>
                  <a:cubicBezTo>
                    <a:pt x="515" y="1"/>
                    <a:pt x="237" y="186"/>
                    <a:pt x="119" y="470"/>
                  </a:cubicBezTo>
                  <a:cubicBezTo>
                    <a:pt x="1" y="756"/>
                    <a:pt x="67" y="1083"/>
                    <a:pt x="283" y="1301"/>
                  </a:cubicBezTo>
                  <a:cubicBezTo>
                    <a:pt x="429" y="1446"/>
                    <a:pt x="624" y="1524"/>
                    <a:pt x="823" y="1524"/>
                  </a:cubicBezTo>
                  <a:cubicBezTo>
                    <a:pt x="921" y="1524"/>
                    <a:pt x="1020" y="1505"/>
                    <a:pt x="1114" y="1466"/>
                  </a:cubicBezTo>
                  <a:cubicBezTo>
                    <a:pt x="1398" y="1347"/>
                    <a:pt x="1584" y="1069"/>
                    <a:pt x="1584" y="762"/>
                  </a:cubicBezTo>
                  <a:cubicBezTo>
                    <a:pt x="1584" y="341"/>
                    <a:pt x="1243" y="1"/>
                    <a:pt x="823"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10"/>
            <p:cNvSpPr/>
            <p:nvPr/>
          </p:nvSpPr>
          <p:spPr>
            <a:xfrm>
              <a:off x="4176575" y="2368400"/>
              <a:ext cx="30000" cy="25650"/>
            </a:xfrm>
            <a:custGeom>
              <a:avLst/>
              <a:gdLst/>
              <a:ahLst/>
              <a:cxnLst/>
              <a:rect l="l" t="t" r="r" b="b"/>
              <a:pathLst>
                <a:path w="1200" h="1026" extrusionOk="0">
                  <a:moveTo>
                    <a:pt x="686" y="0"/>
                  </a:moveTo>
                  <a:cubicBezTo>
                    <a:pt x="229" y="0"/>
                    <a:pt x="0" y="553"/>
                    <a:pt x="323" y="876"/>
                  </a:cubicBezTo>
                  <a:cubicBezTo>
                    <a:pt x="421" y="974"/>
                    <a:pt x="552" y="1026"/>
                    <a:pt x="686" y="1026"/>
                  </a:cubicBezTo>
                  <a:cubicBezTo>
                    <a:pt x="752" y="1026"/>
                    <a:pt x="819" y="1013"/>
                    <a:pt x="882" y="987"/>
                  </a:cubicBezTo>
                  <a:cubicBezTo>
                    <a:pt x="1073" y="908"/>
                    <a:pt x="1199" y="721"/>
                    <a:pt x="1199" y="513"/>
                  </a:cubicBezTo>
                  <a:cubicBezTo>
                    <a:pt x="1198" y="230"/>
                    <a:pt x="969" y="0"/>
                    <a:pt x="686"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08" name="Google Shape;7108;p10"/>
          <p:cNvGrpSpPr/>
          <p:nvPr/>
        </p:nvGrpSpPr>
        <p:grpSpPr>
          <a:xfrm>
            <a:off x="-79368" y="-558092"/>
            <a:ext cx="9358095" cy="6205603"/>
            <a:chOff x="236675" y="487975"/>
            <a:chExt cx="7144675" cy="4737825"/>
          </a:xfrm>
        </p:grpSpPr>
        <p:sp>
          <p:nvSpPr>
            <p:cNvPr id="7109" name="Google Shape;7109;p10"/>
            <p:cNvSpPr/>
            <p:nvPr/>
          </p:nvSpPr>
          <p:spPr>
            <a:xfrm>
              <a:off x="3851750" y="1063075"/>
              <a:ext cx="20075" cy="17200"/>
            </a:xfrm>
            <a:custGeom>
              <a:avLst/>
              <a:gdLst/>
              <a:ahLst/>
              <a:cxnLst/>
              <a:rect l="l" t="t" r="r" b="b"/>
              <a:pathLst>
                <a:path w="803" h="688" extrusionOk="0">
                  <a:moveTo>
                    <a:pt x="460" y="0"/>
                  </a:moveTo>
                  <a:cubicBezTo>
                    <a:pt x="154" y="0"/>
                    <a:pt x="0" y="370"/>
                    <a:pt x="216" y="587"/>
                  </a:cubicBezTo>
                  <a:cubicBezTo>
                    <a:pt x="286" y="657"/>
                    <a:pt x="372" y="688"/>
                    <a:pt x="456" y="688"/>
                  </a:cubicBezTo>
                  <a:cubicBezTo>
                    <a:pt x="633" y="688"/>
                    <a:pt x="802" y="551"/>
                    <a:pt x="802" y="345"/>
                  </a:cubicBezTo>
                  <a:cubicBezTo>
                    <a:pt x="802" y="154"/>
                    <a:pt x="649" y="0"/>
                    <a:pt x="4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10"/>
            <p:cNvSpPr/>
            <p:nvPr/>
          </p:nvSpPr>
          <p:spPr>
            <a:xfrm>
              <a:off x="3594200" y="874250"/>
              <a:ext cx="30125" cy="25775"/>
            </a:xfrm>
            <a:custGeom>
              <a:avLst/>
              <a:gdLst/>
              <a:ahLst/>
              <a:cxnLst/>
              <a:rect l="l" t="t" r="r" b="b"/>
              <a:pathLst>
                <a:path w="1205" h="1031" extrusionOk="0">
                  <a:moveTo>
                    <a:pt x="689" y="0"/>
                  </a:moveTo>
                  <a:cubicBezTo>
                    <a:pt x="230" y="0"/>
                    <a:pt x="1" y="555"/>
                    <a:pt x="325" y="879"/>
                  </a:cubicBezTo>
                  <a:cubicBezTo>
                    <a:pt x="424" y="978"/>
                    <a:pt x="556" y="1030"/>
                    <a:pt x="690" y="1030"/>
                  </a:cubicBezTo>
                  <a:cubicBezTo>
                    <a:pt x="756" y="1030"/>
                    <a:pt x="823" y="1017"/>
                    <a:pt x="886" y="991"/>
                  </a:cubicBezTo>
                  <a:cubicBezTo>
                    <a:pt x="1079" y="911"/>
                    <a:pt x="1204" y="723"/>
                    <a:pt x="1204" y="515"/>
                  </a:cubicBezTo>
                  <a:cubicBezTo>
                    <a:pt x="1204" y="230"/>
                    <a:pt x="974" y="0"/>
                    <a:pt x="68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10"/>
            <p:cNvSpPr/>
            <p:nvPr/>
          </p:nvSpPr>
          <p:spPr>
            <a:xfrm>
              <a:off x="3248025" y="912850"/>
              <a:ext cx="10075" cy="8600"/>
            </a:xfrm>
            <a:custGeom>
              <a:avLst/>
              <a:gdLst/>
              <a:ahLst/>
              <a:cxnLst/>
              <a:rect l="l" t="t" r="r" b="b"/>
              <a:pathLst>
                <a:path w="403" h="344" extrusionOk="0">
                  <a:moveTo>
                    <a:pt x="229" y="1"/>
                  </a:moveTo>
                  <a:cubicBezTo>
                    <a:pt x="76" y="1"/>
                    <a:pt x="0" y="186"/>
                    <a:pt x="108" y="293"/>
                  </a:cubicBezTo>
                  <a:cubicBezTo>
                    <a:pt x="143" y="328"/>
                    <a:pt x="187" y="344"/>
                    <a:pt x="229" y="344"/>
                  </a:cubicBezTo>
                  <a:cubicBezTo>
                    <a:pt x="318" y="344"/>
                    <a:pt x="402" y="275"/>
                    <a:pt x="402" y="172"/>
                  </a:cubicBezTo>
                  <a:cubicBezTo>
                    <a:pt x="401" y="76"/>
                    <a:pt x="325" y="1"/>
                    <a:pt x="22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10"/>
            <p:cNvSpPr/>
            <p:nvPr/>
          </p:nvSpPr>
          <p:spPr>
            <a:xfrm>
              <a:off x="3231300" y="1193250"/>
              <a:ext cx="26800" cy="22950"/>
            </a:xfrm>
            <a:custGeom>
              <a:avLst/>
              <a:gdLst/>
              <a:ahLst/>
              <a:cxnLst/>
              <a:rect l="l" t="t" r="r" b="b"/>
              <a:pathLst>
                <a:path w="1072" h="918" extrusionOk="0">
                  <a:moveTo>
                    <a:pt x="613" y="0"/>
                  </a:moveTo>
                  <a:cubicBezTo>
                    <a:pt x="204" y="0"/>
                    <a:pt x="1" y="495"/>
                    <a:pt x="289" y="783"/>
                  </a:cubicBezTo>
                  <a:cubicBezTo>
                    <a:pt x="382" y="876"/>
                    <a:pt x="497" y="917"/>
                    <a:pt x="609" y="917"/>
                  </a:cubicBezTo>
                  <a:cubicBezTo>
                    <a:pt x="845" y="917"/>
                    <a:pt x="1071" y="734"/>
                    <a:pt x="1071" y="458"/>
                  </a:cubicBezTo>
                  <a:cubicBezTo>
                    <a:pt x="1071" y="207"/>
                    <a:pt x="865" y="0"/>
                    <a:pt x="6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10"/>
            <p:cNvSpPr/>
            <p:nvPr/>
          </p:nvSpPr>
          <p:spPr>
            <a:xfrm>
              <a:off x="3920725" y="795525"/>
              <a:ext cx="29775" cy="28650"/>
            </a:xfrm>
            <a:custGeom>
              <a:avLst/>
              <a:gdLst/>
              <a:ahLst/>
              <a:cxnLst/>
              <a:rect l="l" t="t" r="r" b="b"/>
              <a:pathLst>
                <a:path w="1191" h="1146" extrusionOk="0">
                  <a:moveTo>
                    <a:pt x="619" y="1"/>
                  </a:moveTo>
                  <a:cubicBezTo>
                    <a:pt x="387" y="1"/>
                    <a:pt x="178" y="140"/>
                    <a:pt x="90" y="354"/>
                  </a:cubicBezTo>
                  <a:cubicBezTo>
                    <a:pt x="0" y="569"/>
                    <a:pt x="50" y="815"/>
                    <a:pt x="214" y="978"/>
                  </a:cubicBezTo>
                  <a:cubicBezTo>
                    <a:pt x="324" y="1088"/>
                    <a:pt x="470" y="1146"/>
                    <a:pt x="619" y="1146"/>
                  </a:cubicBezTo>
                  <a:cubicBezTo>
                    <a:pt x="692" y="1146"/>
                    <a:pt x="766" y="1132"/>
                    <a:pt x="837" y="1103"/>
                  </a:cubicBezTo>
                  <a:cubicBezTo>
                    <a:pt x="1051" y="1013"/>
                    <a:pt x="1190" y="806"/>
                    <a:pt x="1190" y="574"/>
                  </a:cubicBezTo>
                  <a:cubicBezTo>
                    <a:pt x="1190" y="257"/>
                    <a:pt x="934" y="1"/>
                    <a:pt x="61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10"/>
            <p:cNvSpPr/>
            <p:nvPr/>
          </p:nvSpPr>
          <p:spPr>
            <a:xfrm>
              <a:off x="4216075" y="1307725"/>
              <a:ext cx="13400" cy="11450"/>
            </a:xfrm>
            <a:custGeom>
              <a:avLst/>
              <a:gdLst/>
              <a:ahLst/>
              <a:cxnLst/>
              <a:rect l="l" t="t" r="r" b="b"/>
              <a:pathLst>
                <a:path w="536" h="458" extrusionOk="0">
                  <a:moveTo>
                    <a:pt x="310" y="1"/>
                  </a:moveTo>
                  <a:cubicBezTo>
                    <a:pt x="309" y="1"/>
                    <a:pt x="308" y="1"/>
                    <a:pt x="307" y="1"/>
                  </a:cubicBezTo>
                  <a:cubicBezTo>
                    <a:pt x="102" y="1"/>
                    <a:pt x="1" y="246"/>
                    <a:pt x="145" y="390"/>
                  </a:cubicBezTo>
                  <a:cubicBezTo>
                    <a:pt x="192" y="437"/>
                    <a:pt x="249" y="458"/>
                    <a:pt x="305" y="458"/>
                  </a:cubicBezTo>
                  <a:cubicBezTo>
                    <a:pt x="423" y="458"/>
                    <a:pt x="536" y="367"/>
                    <a:pt x="536" y="230"/>
                  </a:cubicBezTo>
                  <a:cubicBezTo>
                    <a:pt x="536" y="103"/>
                    <a:pt x="434" y="1"/>
                    <a:pt x="310"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10"/>
            <p:cNvSpPr/>
            <p:nvPr/>
          </p:nvSpPr>
          <p:spPr>
            <a:xfrm>
              <a:off x="3383950" y="1619575"/>
              <a:ext cx="60100" cy="60125"/>
            </a:xfrm>
            <a:custGeom>
              <a:avLst/>
              <a:gdLst/>
              <a:ahLst/>
              <a:cxnLst/>
              <a:rect l="l" t="t" r="r" b="b"/>
              <a:pathLst>
                <a:path w="2404" h="2405" extrusionOk="0">
                  <a:moveTo>
                    <a:pt x="1201" y="1"/>
                  </a:moveTo>
                  <a:cubicBezTo>
                    <a:pt x="539" y="1"/>
                    <a:pt x="1" y="539"/>
                    <a:pt x="1" y="1203"/>
                  </a:cubicBezTo>
                  <a:cubicBezTo>
                    <a:pt x="1" y="1867"/>
                    <a:pt x="539" y="2405"/>
                    <a:pt x="1201" y="2405"/>
                  </a:cubicBezTo>
                  <a:cubicBezTo>
                    <a:pt x="1865" y="2405"/>
                    <a:pt x="2403" y="1867"/>
                    <a:pt x="2403" y="1203"/>
                  </a:cubicBezTo>
                  <a:cubicBezTo>
                    <a:pt x="2403" y="539"/>
                    <a:pt x="1865" y="1"/>
                    <a:pt x="120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10"/>
            <p:cNvSpPr/>
            <p:nvPr/>
          </p:nvSpPr>
          <p:spPr>
            <a:xfrm>
              <a:off x="2897525" y="1138900"/>
              <a:ext cx="14350" cy="14325"/>
            </a:xfrm>
            <a:custGeom>
              <a:avLst/>
              <a:gdLst/>
              <a:ahLst/>
              <a:cxnLst/>
              <a:rect l="l" t="t" r="r" b="b"/>
              <a:pathLst>
                <a:path w="574" h="573" extrusionOk="0">
                  <a:moveTo>
                    <a:pt x="287" y="1"/>
                  </a:moveTo>
                  <a:cubicBezTo>
                    <a:pt x="129" y="1"/>
                    <a:pt x="0" y="128"/>
                    <a:pt x="0" y="286"/>
                  </a:cubicBezTo>
                  <a:cubicBezTo>
                    <a:pt x="0" y="445"/>
                    <a:pt x="129" y="572"/>
                    <a:pt x="287" y="572"/>
                  </a:cubicBezTo>
                  <a:cubicBezTo>
                    <a:pt x="444" y="572"/>
                    <a:pt x="573" y="445"/>
                    <a:pt x="573" y="286"/>
                  </a:cubicBezTo>
                  <a:cubicBezTo>
                    <a:pt x="573" y="128"/>
                    <a:pt x="444" y="1"/>
                    <a:pt x="28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10"/>
            <p:cNvSpPr/>
            <p:nvPr/>
          </p:nvSpPr>
          <p:spPr>
            <a:xfrm>
              <a:off x="4624950" y="740575"/>
              <a:ext cx="30500" cy="26100"/>
            </a:xfrm>
            <a:custGeom>
              <a:avLst/>
              <a:gdLst/>
              <a:ahLst/>
              <a:cxnLst/>
              <a:rect l="l" t="t" r="r" b="b"/>
              <a:pathLst>
                <a:path w="1220" h="1044" extrusionOk="0">
                  <a:moveTo>
                    <a:pt x="698" y="1"/>
                  </a:moveTo>
                  <a:cubicBezTo>
                    <a:pt x="232" y="1"/>
                    <a:pt x="0" y="563"/>
                    <a:pt x="328" y="890"/>
                  </a:cubicBezTo>
                  <a:cubicBezTo>
                    <a:pt x="428" y="991"/>
                    <a:pt x="562" y="1044"/>
                    <a:pt x="697" y="1044"/>
                  </a:cubicBezTo>
                  <a:cubicBezTo>
                    <a:pt x="764" y="1044"/>
                    <a:pt x="832" y="1031"/>
                    <a:pt x="896" y="1004"/>
                  </a:cubicBezTo>
                  <a:cubicBezTo>
                    <a:pt x="1092" y="924"/>
                    <a:pt x="1219" y="733"/>
                    <a:pt x="1219" y="522"/>
                  </a:cubicBezTo>
                  <a:cubicBezTo>
                    <a:pt x="1218" y="234"/>
                    <a:pt x="986" y="1"/>
                    <a:pt x="69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10"/>
            <p:cNvSpPr/>
            <p:nvPr/>
          </p:nvSpPr>
          <p:spPr>
            <a:xfrm>
              <a:off x="4546125" y="1480625"/>
              <a:ext cx="65025" cy="62550"/>
            </a:xfrm>
            <a:custGeom>
              <a:avLst/>
              <a:gdLst/>
              <a:ahLst/>
              <a:cxnLst/>
              <a:rect l="l" t="t" r="r" b="b"/>
              <a:pathLst>
                <a:path w="2601" h="2502" extrusionOk="0">
                  <a:moveTo>
                    <a:pt x="1350" y="0"/>
                  </a:moveTo>
                  <a:cubicBezTo>
                    <a:pt x="843" y="0"/>
                    <a:pt x="388" y="305"/>
                    <a:pt x="194" y="772"/>
                  </a:cubicBezTo>
                  <a:cubicBezTo>
                    <a:pt x="0" y="1240"/>
                    <a:pt x="108" y="1777"/>
                    <a:pt x="466" y="2134"/>
                  </a:cubicBezTo>
                  <a:cubicBezTo>
                    <a:pt x="705" y="2374"/>
                    <a:pt x="1025" y="2501"/>
                    <a:pt x="1351" y="2501"/>
                  </a:cubicBezTo>
                  <a:cubicBezTo>
                    <a:pt x="1512" y="2501"/>
                    <a:pt x="1674" y="2470"/>
                    <a:pt x="1829" y="2406"/>
                  </a:cubicBezTo>
                  <a:cubicBezTo>
                    <a:pt x="2295" y="2213"/>
                    <a:pt x="2600" y="1757"/>
                    <a:pt x="2600" y="1251"/>
                  </a:cubicBezTo>
                  <a:cubicBezTo>
                    <a:pt x="2600" y="559"/>
                    <a:pt x="2041" y="0"/>
                    <a:pt x="135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10"/>
            <p:cNvSpPr/>
            <p:nvPr/>
          </p:nvSpPr>
          <p:spPr>
            <a:xfrm>
              <a:off x="5628225" y="589450"/>
              <a:ext cx="12175" cy="10475"/>
            </a:xfrm>
            <a:custGeom>
              <a:avLst/>
              <a:gdLst/>
              <a:ahLst/>
              <a:cxnLst/>
              <a:rect l="l" t="t" r="r" b="b"/>
              <a:pathLst>
                <a:path w="487" h="419" extrusionOk="0">
                  <a:moveTo>
                    <a:pt x="279" y="0"/>
                  </a:moveTo>
                  <a:cubicBezTo>
                    <a:pt x="92" y="0"/>
                    <a:pt x="0" y="225"/>
                    <a:pt x="130" y="357"/>
                  </a:cubicBezTo>
                  <a:cubicBezTo>
                    <a:pt x="173" y="399"/>
                    <a:pt x="225" y="418"/>
                    <a:pt x="276" y="418"/>
                  </a:cubicBezTo>
                  <a:cubicBezTo>
                    <a:pt x="384" y="418"/>
                    <a:pt x="487" y="335"/>
                    <a:pt x="487" y="210"/>
                  </a:cubicBezTo>
                  <a:cubicBezTo>
                    <a:pt x="487" y="94"/>
                    <a:pt x="393" y="0"/>
                    <a:pt x="27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10"/>
            <p:cNvSpPr/>
            <p:nvPr/>
          </p:nvSpPr>
          <p:spPr>
            <a:xfrm>
              <a:off x="5554275" y="1299250"/>
              <a:ext cx="14125" cy="14125"/>
            </a:xfrm>
            <a:custGeom>
              <a:avLst/>
              <a:gdLst/>
              <a:ahLst/>
              <a:cxnLst/>
              <a:rect l="l" t="t" r="r" b="b"/>
              <a:pathLst>
                <a:path w="565" h="565" extrusionOk="0">
                  <a:moveTo>
                    <a:pt x="283" y="0"/>
                  </a:moveTo>
                  <a:cubicBezTo>
                    <a:pt x="128" y="0"/>
                    <a:pt x="1" y="126"/>
                    <a:pt x="1" y="282"/>
                  </a:cubicBezTo>
                  <a:cubicBezTo>
                    <a:pt x="1" y="438"/>
                    <a:pt x="128" y="564"/>
                    <a:pt x="283" y="564"/>
                  </a:cubicBezTo>
                  <a:cubicBezTo>
                    <a:pt x="439" y="564"/>
                    <a:pt x="564" y="438"/>
                    <a:pt x="564" y="282"/>
                  </a:cubicBezTo>
                  <a:cubicBezTo>
                    <a:pt x="564" y="126"/>
                    <a:pt x="439" y="0"/>
                    <a:pt x="2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10"/>
            <p:cNvSpPr/>
            <p:nvPr/>
          </p:nvSpPr>
          <p:spPr>
            <a:xfrm>
              <a:off x="6409675" y="642275"/>
              <a:ext cx="16500" cy="14150"/>
            </a:xfrm>
            <a:custGeom>
              <a:avLst/>
              <a:gdLst/>
              <a:ahLst/>
              <a:cxnLst/>
              <a:rect l="l" t="t" r="r" b="b"/>
              <a:pathLst>
                <a:path w="660" h="566" extrusionOk="0">
                  <a:moveTo>
                    <a:pt x="378" y="1"/>
                  </a:moveTo>
                  <a:cubicBezTo>
                    <a:pt x="126" y="1"/>
                    <a:pt x="0" y="304"/>
                    <a:pt x="178" y="481"/>
                  </a:cubicBezTo>
                  <a:cubicBezTo>
                    <a:pt x="235" y="539"/>
                    <a:pt x="306" y="565"/>
                    <a:pt x="376" y="565"/>
                  </a:cubicBezTo>
                  <a:cubicBezTo>
                    <a:pt x="521" y="565"/>
                    <a:pt x="660" y="452"/>
                    <a:pt x="660" y="282"/>
                  </a:cubicBezTo>
                  <a:cubicBezTo>
                    <a:pt x="660" y="126"/>
                    <a:pt x="534" y="1"/>
                    <a:pt x="378"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10"/>
            <p:cNvSpPr/>
            <p:nvPr/>
          </p:nvSpPr>
          <p:spPr>
            <a:xfrm>
              <a:off x="6597550" y="1072025"/>
              <a:ext cx="20625" cy="17675"/>
            </a:xfrm>
            <a:custGeom>
              <a:avLst/>
              <a:gdLst/>
              <a:ahLst/>
              <a:cxnLst/>
              <a:rect l="l" t="t" r="r" b="b"/>
              <a:pathLst>
                <a:path w="825" h="707" extrusionOk="0">
                  <a:moveTo>
                    <a:pt x="471" y="0"/>
                  </a:moveTo>
                  <a:cubicBezTo>
                    <a:pt x="157" y="0"/>
                    <a:pt x="1" y="381"/>
                    <a:pt x="222" y="602"/>
                  </a:cubicBezTo>
                  <a:cubicBezTo>
                    <a:pt x="294" y="674"/>
                    <a:pt x="383" y="706"/>
                    <a:pt x="470" y="706"/>
                  </a:cubicBezTo>
                  <a:cubicBezTo>
                    <a:pt x="651" y="706"/>
                    <a:pt x="824" y="566"/>
                    <a:pt x="824" y="353"/>
                  </a:cubicBezTo>
                  <a:cubicBezTo>
                    <a:pt x="824" y="158"/>
                    <a:pt x="666" y="0"/>
                    <a:pt x="47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10"/>
            <p:cNvSpPr/>
            <p:nvPr/>
          </p:nvSpPr>
          <p:spPr>
            <a:xfrm>
              <a:off x="6046250" y="1510600"/>
              <a:ext cx="20600" cy="17675"/>
            </a:xfrm>
            <a:custGeom>
              <a:avLst/>
              <a:gdLst/>
              <a:ahLst/>
              <a:cxnLst/>
              <a:rect l="l" t="t" r="r" b="b"/>
              <a:pathLst>
                <a:path w="824" h="707" extrusionOk="0">
                  <a:moveTo>
                    <a:pt x="472" y="0"/>
                  </a:moveTo>
                  <a:cubicBezTo>
                    <a:pt x="158" y="0"/>
                    <a:pt x="0" y="381"/>
                    <a:pt x="223" y="602"/>
                  </a:cubicBezTo>
                  <a:cubicBezTo>
                    <a:pt x="295" y="674"/>
                    <a:pt x="383" y="706"/>
                    <a:pt x="469" y="706"/>
                  </a:cubicBezTo>
                  <a:cubicBezTo>
                    <a:pt x="650" y="706"/>
                    <a:pt x="823" y="565"/>
                    <a:pt x="823" y="353"/>
                  </a:cubicBezTo>
                  <a:cubicBezTo>
                    <a:pt x="823" y="158"/>
                    <a:pt x="666" y="0"/>
                    <a:pt x="47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10"/>
            <p:cNvSpPr/>
            <p:nvPr/>
          </p:nvSpPr>
          <p:spPr>
            <a:xfrm>
              <a:off x="6988000" y="1234050"/>
              <a:ext cx="7075" cy="7075"/>
            </a:xfrm>
            <a:custGeom>
              <a:avLst/>
              <a:gdLst/>
              <a:ahLst/>
              <a:cxnLst/>
              <a:rect l="l" t="t" r="r" b="b"/>
              <a:pathLst>
                <a:path w="283" h="283" extrusionOk="0">
                  <a:moveTo>
                    <a:pt x="142" y="1"/>
                  </a:moveTo>
                  <a:cubicBezTo>
                    <a:pt x="64" y="1"/>
                    <a:pt x="1" y="65"/>
                    <a:pt x="1" y="142"/>
                  </a:cubicBezTo>
                  <a:cubicBezTo>
                    <a:pt x="1" y="221"/>
                    <a:pt x="64" y="283"/>
                    <a:pt x="142" y="283"/>
                  </a:cubicBezTo>
                  <a:cubicBezTo>
                    <a:pt x="219" y="283"/>
                    <a:pt x="283" y="221"/>
                    <a:pt x="283" y="142"/>
                  </a:cubicBezTo>
                  <a:cubicBezTo>
                    <a:pt x="283" y="65"/>
                    <a:pt x="219" y="1"/>
                    <a:pt x="14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10"/>
            <p:cNvSpPr/>
            <p:nvPr/>
          </p:nvSpPr>
          <p:spPr>
            <a:xfrm>
              <a:off x="6556475" y="1862875"/>
              <a:ext cx="7075" cy="7075"/>
            </a:xfrm>
            <a:custGeom>
              <a:avLst/>
              <a:gdLst/>
              <a:ahLst/>
              <a:cxnLst/>
              <a:rect l="l" t="t" r="r" b="b"/>
              <a:pathLst>
                <a:path w="283" h="283" extrusionOk="0">
                  <a:moveTo>
                    <a:pt x="142" y="0"/>
                  </a:moveTo>
                  <a:cubicBezTo>
                    <a:pt x="64" y="0"/>
                    <a:pt x="1" y="64"/>
                    <a:pt x="1" y="141"/>
                  </a:cubicBezTo>
                  <a:cubicBezTo>
                    <a:pt x="1" y="219"/>
                    <a:pt x="64" y="282"/>
                    <a:pt x="142" y="282"/>
                  </a:cubicBezTo>
                  <a:cubicBezTo>
                    <a:pt x="219" y="282"/>
                    <a:pt x="283" y="219"/>
                    <a:pt x="283" y="141"/>
                  </a:cubicBezTo>
                  <a:cubicBezTo>
                    <a:pt x="283" y="64"/>
                    <a:pt x="219" y="0"/>
                    <a:pt x="1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10"/>
            <p:cNvSpPr/>
            <p:nvPr/>
          </p:nvSpPr>
          <p:spPr>
            <a:xfrm>
              <a:off x="7120350" y="1568725"/>
              <a:ext cx="40300" cy="38775"/>
            </a:xfrm>
            <a:custGeom>
              <a:avLst/>
              <a:gdLst/>
              <a:ahLst/>
              <a:cxnLst/>
              <a:rect l="l" t="t" r="r" b="b"/>
              <a:pathLst>
                <a:path w="1612" h="1551" extrusionOk="0">
                  <a:moveTo>
                    <a:pt x="837" y="0"/>
                  </a:moveTo>
                  <a:cubicBezTo>
                    <a:pt x="523" y="0"/>
                    <a:pt x="240" y="190"/>
                    <a:pt x="120" y="479"/>
                  </a:cubicBezTo>
                  <a:cubicBezTo>
                    <a:pt x="0" y="769"/>
                    <a:pt x="67" y="1102"/>
                    <a:pt x="288" y="1324"/>
                  </a:cubicBezTo>
                  <a:cubicBezTo>
                    <a:pt x="437" y="1472"/>
                    <a:pt x="635" y="1551"/>
                    <a:pt x="837" y="1551"/>
                  </a:cubicBezTo>
                  <a:cubicBezTo>
                    <a:pt x="936" y="1551"/>
                    <a:pt x="1037" y="1532"/>
                    <a:pt x="1132" y="1492"/>
                  </a:cubicBezTo>
                  <a:cubicBezTo>
                    <a:pt x="1422" y="1372"/>
                    <a:pt x="1611" y="1089"/>
                    <a:pt x="1611" y="775"/>
                  </a:cubicBezTo>
                  <a:cubicBezTo>
                    <a:pt x="1611" y="348"/>
                    <a:pt x="1264" y="0"/>
                    <a:pt x="8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10"/>
            <p:cNvSpPr/>
            <p:nvPr/>
          </p:nvSpPr>
          <p:spPr>
            <a:xfrm>
              <a:off x="7364925" y="2151725"/>
              <a:ext cx="25" cy="25"/>
            </a:xfrm>
            <a:custGeom>
              <a:avLst/>
              <a:gdLst/>
              <a:ahLst/>
              <a:cxnLst/>
              <a:rect l="l" t="t" r="r" b="b"/>
              <a:pathLst>
                <a:path w="1" h="1" extrusionOk="0">
                  <a:moveTo>
                    <a:pt x="0" y="0"/>
                  </a:move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10"/>
            <p:cNvSpPr/>
            <p:nvPr/>
          </p:nvSpPr>
          <p:spPr>
            <a:xfrm>
              <a:off x="6368025" y="2239775"/>
              <a:ext cx="21175" cy="21175"/>
            </a:xfrm>
            <a:custGeom>
              <a:avLst/>
              <a:gdLst/>
              <a:ahLst/>
              <a:cxnLst/>
              <a:rect l="l" t="t" r="r" b="b"/>
              <a:pathLst>
                <a:path w="847" h="847" extrusionOk="0">
                  <a:moveTo>
                    <a:pt x="423" y="1"/>
                  </a:moveTo>
                  <a:cubicBezTo>
                    <a:pt x="190" y="1"/>
                    <a:pt x="0" y="190"/>
                    <a:pt x="0" y="424"/>
                  </a:cubicBezTo>
                  <a:cubicBezTo>
                    <a:pt x="0" y="657"/>
                    <a:pt x="190" y="847"/>
                    <a:pt x="423" y="847"/>
                  </a:cubicBezTo>
                  <a:cubicBezTo>
                    <a:pt x="657" y="847"/>
                    <a:pt x="846" y="657"/>
                    <a:pt x="846" y="424"/>
                  </a:cubicBezTo>
                  <a:cubicBezTo>
                    <a:pt x="846" y="190"/>
                    <a:pt x="657" y="1"/>
                    <a:pt x="4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10"/>
            <p:cNvSpPr/>
            <p:nvPr/>
          </p:nvSpPr>
          <p:spPr>
            <a:xfrm>
              <a:off x="5896225" y="1963250"/>
              <a:ext cx="40300" cy="38800"/>
            </a:xfrm>
            <a:custGeom>
              <a:avLst/>
              <a:gdLst/>
              <a:ahLst/>
              <a:cxnLst/>
              <a:rect l="l" t="t" r="r" b="b"/>
              <a:pathLst>
                <a:path w="1612" h="1552" extrusionOk="0">
                  <a:moveTo>
                    <a:pt x="837" y="1"/>
                  </a:moveTo>
                  <a:cubicBezTo>
                    <a:pt x="523" y="1"/>
                    <a:pt x="241" y="190"/>
                    <a:pt x="120" y="480"/>
                  </a:cubicBezTo>
                  <a:cubicBezTo>
                    <a:pt x="0" y="769"/>
                    <a:pt x="67" y="1103"/>
                    <a:pt x="288" y="1324"/>
                  </a:cubicBezTo>
                  <a:cubicBezTo>
                    <a:pt x="436" y="1472"/>
                    <a:pt x="635" y="1551"/>
                    <a:pt x="837" y="1551"/>
                  </a:cubicBezTo>
                  <a:cubicBezTo>
                    <a:pt x="936" y="1551"/>
                    <a:pt x="1037" y="1532"/>
                    <a:pt x="1132" y="1492"/>
                  </a:cubicBezTo>
                  <a:cubicBezTo>
                    <a:pt x="1422" y="1373"/>
                    <a:pt x="1611" y="1089"/>
                    <a:pt x="1611" y="775"/>
                  </a:cubicBezTo>
                  <a:cubicBezTo>
                    <a:pt x="1611" y="348"/>
                    <a:pt x="1264" y="1"/>
                    <a:pt x="8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10"/>
            <p:cNvSpPr/>
            <p:nvPr/>
          </p:nvSpPr>
          <p:spPr>
            <a:xfrm>
              <a:off x="6526550" y="1508850"/>
              <a:ext cx="21175" cy="21175"/>
            </a:xfrm>
            <a:custGeom>
              <a:avLst/>
              <a:gdLst/>
              <a:ahLst/>
              <a:cxnLst/>
              <a:rect l="l" t="t" r="r" b="b"/>
              <a:pathLst>
                <a:path w="847" h="847" extrusionOk="0">
                  <a:moveTo>
                    <a:pt x="423" y="0"/>
                  </a:moveTo>
                  <a:cubicBezTo>
                    <a:pt x="190" y="0"/>
                    <a:pt x="0" y="190"/>
                    <a:pt x="0" y="423"/>
                  </a:cubicBezTo>
                  <a:cubicBezTo>
                    <a:pt x="0" y="657"/>
                    <a:pt x="190" y="846"/>
                    <a:pt x="423" y="846"/>
                  </a:cubicBezTo>
                  <a:cubicBezTo>
                    <a:pt x="657" y="846"/>
                    <a:pt x="846" y="657"/>
                    <a:pt x="846" y="423"/>
                  </a:cubicBezTo>
                  <a:cubicBezTo>
                    <a:pt x="846" y="190"/>
                    <a:pt x="657" y="0"/>
                    <a:pt x="4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10"/>
            <p:cNvSpPr/>
            <p:nvPr/>
          </p:nvSpPr>
          <p:spPr>
            <a:xfrm>
              <a:off x="7273900" y="1989450"/>
              <a:ext cx="26200" cy="22450"/>
            </a:xfrm>
            <a:custGeom>
              <a:avLst/>
              <a:gdLst/>
              <a:ahLst/>
              <a:cxnLst/>
              <a:rect l="l" t="t" r="r" b="b"/>
              <a:pathLst>
                <a:path w="1048" h="898" extrusionOk="0">
                  <a:moveTo>
                    <a:pt x="599" y="0"/>
                  </a:moveTo>
                  <a:cubicBezTo>
                    <a:pt x="200" y="0"/>
                    <a:pt x="0" y="482"/>
                    <a:pt x="282" y="766"/>
                  </a:cubicBezTo>
                  <a:cubicBezTo>
                    <a:pt x="373" y="857"/>
                    <a:pt x="486" y="898"/>
                    <a:pt x="596" y="898"/>
                  </a:cubicBezTo>
                  <a:cubicBezTo>
                    <a:pt x="826"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10"/>
            <p:cNvSpPr/>
            <p:nvPr/>
          </p:nvSpPr>
          <p:spPr>
            <a:xfrm>
              <a:off x="7275300" y="1783475"/>
              <a:ext cx="16400" cy="14050"/>
            </a:xfrm>
            <a:custGeom>
              <a:avLst/>
              <a:gdLst/>
              <a:ahLst/>
              <a:cxnLst/>
              <a:rect l="l" t="t" r="r" b="b"/>
              <a:pathLst>
                <a:path w="656" h="562" extrusionOk="0">
                  <a:moveTo>
                    <a:pt x="375" y="1"/>
                  </a:moveTo>
                  <a:cubicBezTo>
                    <a:pt x="125" y="1"/>
                    <a:pt x="0" y="302"/>
                    <a:pt x="176" y="478"/>
                  </a:cubicBezTo>
                  <a:cubicBezTo>
                    <a:pt x="234" y="536"/>
                    <a:pt x="304" y="561"/>
                    <a:pt x="373" y="561"/>
                  </a:cubicBezTo>
                  <a:cubicBezTo>
                    <a:pt x="517" y="561"/>
                    <a:pt x="655" y="449"/>
                    <a:pt x="655" y="281"/>
                  </a:cubicBezTo>
                  <a:cubicBezTo>
                    <a:pt x="655" y="125"/>
                    <a:pt x="529" y="1"/>
                    <a:pt x="37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10"/>
            <p:cNvSpPr/>
            <p:nvPr/>
          </p:nvSpPr>
          <p:spPr>
            <a:xfrm>
              <a:off x="6862900" y="2482675"/>
              <a:ext cx="58900" cy="58875"/>
            </a:xfrm>
            <a:custGeom>
              <a:avLst/>
              <a:gdLst/>
              <a:ahLst/>
              <a:cxnLst/>
              <a:rect l="l" t="t" r="r" b="b"/>
              <a:pathLst>
                <a:path w="2356" h="2355" extrusionOk="0">
                  <a:moveTo>
                    <a:pt x="1177" y="0"/>
                  </a:moveTo>
                  <a:cubicBezTo>
                    <a:pt x="527" y="0"/>
                    <a:pt x="1" y="528"/>
                    <a:pt x="1" y="1178"/>
                  </a:cubicBezTo>
                  <a:cubicBezTo>
                    <a:pt x="1" y="1827"/>
                    <a:pt x="527" y="2354"/>
                    <a:pt x="1177" y="2354"/>
                  </a:cubicBezTo>
                  <a:cubicBezTo>
                    <a:pt x="1828" y="2354"/>
                    <a:pt x="2355" y="1827"/>
                    <a:pt x="2355" y="1178"/>
                  </a:cubicBezTo>
                  <a:cubicBezTo>
                    <a:pt x="2355" y="528"/>
                    <a:pt x="1828" y="0"/>
                    <a:pt x="117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10"/>
            <p:cNvSpPr/>
            <p:nvPr/>
          </p:nvSpPr>
          <p:spPr>
            <a:xfrm>
              <a:off x="7277650" y="2512100"/>
              <a:ext cx="14050" cy="14025"/>
            </a:xfrm>
            <a:custGeom>
              <a:avLst/>
              <a:gdLst/>
              <a:ahLst/>
              <a:cxnLst/>
              <a:rect l="l" t="t" r="r" b="b"/>
              <a:pathLst>
                <a:path w="562" h="561" extrusionOk="0">
                  <a:moveTo>
                    <a:pt x="281" y="1"/>
                  </a:moveTo>
                  <a:cubicBezTo>
                    <a:pt x="126" y="1"/>
                    <a:pt x="0" y="125"/>
                    <a:pt x="0" y="280"/>
                  </a:cubicBezTo>
                  <a:cubicBezTo>
                    <a:pt x="0" y="434"/>
                    <a:pt x="126" y="560"/>
                    <a:pt x="281" y="560"/>
                  </a:cubicBezTo>
                  <a:cubicBezTo>
                    <a:pt x="435" y="560"/>
                    <a:pt x="561" y="434"/>
                    <a:pt x="561" y="280"/>
                  </a:cubicBezTo>
                  <a:cubicBezTo>
                    <a:pt x="561" y="125"/>
                    <a:pt x="435" y="1"/>
                    <a:pt x="28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10"/>
            <p:cNvSpPr/>
            <p:nvPr/>
          </p:nvSpPr>
          <p:spPr>
            <a:xfrm>
              <a:off x="6471975" y="2817550"/>
              <a:ext cx="25225" cy="25225"/>
            </a:xfrm>
            <a:custGeom>
              <a:avLst/>
              <a:gdLst/>
              <a:ahLst/>
              <a:cxnLst/>
              <a:rect l="l" t="t" r="r" b="b"/>
              <a:pathLst>
                <a:path w="1009" h="1009" extrusionOk="0">
                  <a:moveTo>
                    <a:pt x="505" y="1"/>
                  </a:moveTo>
                  <a:cubicBezTo>
                    <a:pt x="226" y="1"/>
                    <a:pt x="0" y="226"/>
                    <a:pt x="0" y="505"/>
                  </a:cubicBezTo>
                  <a:cubicBezTo>
                    <a:pt x="0" y="784"/>
                    <a:pt x="226" y="1009"/>
                    <a:pt x="505" y="1009"/>
                  </a:cubicBezTo>
                  <a:cubicBezTo>
                    <a:pt x="783" y="1009"/>
                    <a:pt x="1008" y="784"/>
                    <a:pt x="1008" y="505"/>
                  </a:cubicBezTo>
                  <a:cubicBezTo>
                    <a:pt x="1008" y="226"/>
                    <a:pt x="783"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10"/>
            <p:cNvSpPr/>
            <p:nvPr/>
          </p:nvSpPr>
          <p:spPr>
            <a:xfrm>
              <a:off x="6894625" y="2985700"/>
              <a:ext cx="22950" cy="19650"/>
            </a:xfrm>
            <a:custGeom>
              <a:avLst/>
              <a:gdLst/>
              <a:ahLst/>
              <a:cxnLst/>
              <a:rect l="l" t="t" r="r" b="b"/>
              <a:pathLst>
                <a:path w="918" h="786" extrusionOk="0">
                  <a:moveTo>
                    <a:pt x="525" y="0"/>
                  </a:moveTo>
                  <a:cubicBezTo>
                    <a:pt x="175" y="0"/>
                    <a:pt x="1" y="423"/>
                    <a:pt x="248" y="670"/>
                  </a:cubicBezTo>
                  <a:cubicBezTo>
                    <a:pt x="328" y="750"/>
                    <a:pt x="426" y="786"/>
                    <a:pt x="522" y="786"/>
                  </a:cubicBezTo>
                  <a:cubicBezTo>
                    <a:pt x="724" y="786"/>
                    <a:pt x="918" y="629"/>
                    <a:pt x="918" y="393"/>
                  </a:cubicBezTo>
                  <a:cubicBezTo>
                    <a:pt x="918" y="176"/>
                    <a:pt x="742" y="0"/>
                    <a:pt x="5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10"/>
            <p:cNvSpPr/>
            <p:nvPr/>
          </p:nvSpPr>
          <p:spPr>
            <a:xfrm>
              <a:off x="7171625" y="2811950"/>
              <a:ext cx="16375" cy="14050"/>
            </a:xfrm>
            <a:custGeom>
              <a:avLst/>
              <a:gdLst/>
              <a:ahLst/>
              <a:cxnLst/>
              <a:rect l="l" t="t" r="r" b="b"/>
              <a:pathLst>
                <a:path w="655" h="562" extrusionOk="0">
                  <a:moveTo>
                    <a:pt x="374" y="0"/>
                  </a:moveTo>
                  <a:cubicBezTo>
                    <a:pt x="124" y="0"/>
                    <a:pt x="0" y="302"/>
                    <a:pt x="176" y="479"/>
                  </a:cubicBezTo>
                  <a:cubicBezTo>
                    <a:pt x="233" y="536"/>
                    <a:pt x="304" y="562"/>
                    <a:pt x="372" y="562"/>
                  </a:cubicBezTo>
                  <a:cubicBezTo>
                    <a:pt x="517" y="562"/>
                    <a:pt x="655" y="450"/>
                    <a:pt x="655" y="281"/>
                  </a:cubicBezTo>
                  <a:cubicBezTo>
                    <a:pt x="655" y="126"/>
                    <a:pt x="529" y="0"/>
                    <a:pt x="37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10"/>
            <p:cNvSpPr/>
            <p:nvPr/>
          </p:nvSpPr>
          <p:spPr>
            <a:xfrm>
              <a:off x="7258050" y="3110425"/>
              <a:ext cx="11200" cy="11200"/>
            </a:xfrm>
            <a:custGeom>
              <a:avLst/>
              <a:gdLst/>
              <a:ahLst/>
              <a:cxnLst/>
              <a:rect l="l" t="t" r="r" b="b"/>
              <a:pathLst>
                <a:path w="448" h="448" extrusionOk="0">
                  <a:moveTo>
                    <a:pt x="224" y="0"/>
                  </a:moveTo>
                  <a:cubicBezTo>
                    <a:pt x="101" y="0"/>
                    <a:pt x="1" y="100"/>
                    <a:pt x="1" y="223"/>
                  </a:cubicBezTo>
                  <a:cubicBezTo>
                    <a:pt x="1" y="347"/>
                    <a:pt x="101" y="447"/>
                    <a:pt x="224" y="447"/>
                  </a:cubicBezTo>
                  <a:cubicBezTo>
                    <a:pt x="348" y="447"/>
                    <a:pt x="448" y="347"/>
                    <a:pt x="448" y="223"/>
                  </a:cubicBezTo>
                  <a:cubicBezTo>
                    <a:pt x="448" y="100"/>
                    <a:pt x="348" y="0"/>
                    <a:pt x="2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10"/>
            <p:cNvSpPr/>
            <p:nvPr/>
          </p:nvSpPr>
          <p:spPr>
            <a:xfrm>
              <a:off x="6920775" y="3365425"/>
              <a:ext cx="26225" cy="22450"/>
            </a:xfrm>
            <a:custGeom>
              <a:avLst/>
              <a:gdLst/>
              <a:ahLst/>
              <a:cxnLst/>
              <a:rect l="l" t="t" r="r" b="b"/>
              <a:pathLst>
                <a:path w="1049" h="898" extrusionOk="0">
                  <a:moveTo>
                    <a:pt x="599" y="0"/>
                  </a:moveTo>
                  <a:cubicBezTo>
                    <a:pt x="201" y="0"/>
                    <a:pt x="1" y="484"/>
                    <a:pt x="283" y="766"/>
                  </a:cubicBezTo>
                  <a:cubicBezTo>
                    <a:pt x="374" y="857"/>
                    <a:pt x="486" y="898"/>
                    <a:pt x="596" y="898"/>
                  </a:cubicBezTo>
                  <a:cubicBezTo>
                    <a:pt x="827" y="898"/>
                    <a:pt x="1048" y="719"/>
                    <a:pt x="1048" y="449"/>
                  </a:cubicBezTo>
                  <a:cubicBezTo>
                    <a:pt x="1048" y="200"/>
                    <a:pt x="848" y="0"/>
                    <a:pt x="5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10"/>
            <p:cNvSpPr/>
            <p:nvPr/>
          </p:nvSpPr>
          <p:spPr>
            <a:xfrm>
              <a:off x="6142550" y="3183250"/>
              <a:ext cx="40800" cy="39250"/>
            </a:xfrm>
            <a:custGeom>
              <a:avLst/>
              <a:gdLst/>
              <a:ahLst/>
              <a:cxnLst/>
              <a:rect l="l" t="t" r="r" b="b"/>
              <a:pathLst>
                <a:path w="1632" h="1570" extrusionOk="0">
                  <a:moveTo>
                    <a:pt x="846" y="0"/>
                  </a:moveTo>
                  <a:cubicBezTo>
                    <a:pt x="529" y="0"/>
                    <a:pt x="243" y="191"/>
                    <a:pt x="121" y="486"/>
                  </a:cubicBezTo>
                  <a:cubicBezTo>
                    <a:pt x="0" y="778"/>
                    <a:pt x="67" y="1116"/>
                    <a:pt x="291" y="1340"/>
                  </a:cubicBezTo>
                  <a:cubicBezTo>
                    <a:pt x="441" y="1490"/>
                    <a:pt x="642" y="1570"/>
                    <a:pt x="846" y="1570"/>
                  </a:cubicBezTo>
                  <a:cubicBezTo>
                    <a:pt x="947" y="1570"/>
                    <a:pt x="1049" y="1550"/>
                    <a:pt x="1146" y="1510"/>
                  </a:cubicBezTo>
                  <a:cubicBezTo>
                    <a:pt x="1440" y="1389"/>
                    <a:pt x="1631" y="1102"/>
                    <a:pt x="1631" y="786"/>
                  </a:cubicBezTo>
                  <a:cubicBezTo>
                    <a:pt x="1631" y="352"/>
                    <a:pt x="1280" y="0"/>
                    <a:pt x="846"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10"/>
            <p:cNvSpPr/>
            <p:nvPr/>
          </p:nvSpPr>
          <p:spPr>
            <a:xfrm>
              <a:off x="6410775" y="3750750"/>
              <a:ext cx="16400" cy="14050"/>
            </a:xfrm>
            <a:custGeom>
              <a:avLst/>
              <a:gdLst/>
              <a:ahLst/>
              <a:cxnLst/>
              <a:rect l="l" t="t" r="r" b="b"/>
              <a:pathLst>
                <a:path w="656" h="562" extrusionOk="0">
                  <a:moveTo>
                    <a:pt x="375" y="0"/>
                  </a:moveTo>
                  <a:cubicBezTo>
                    <a:pt x="125" y="0"/>
                    <a:pt x="0" y="302"/>
                    <a:pt x="176" y="479"/>
                  </a:cubicBezTo>
                  <a:cubicBezTo>
                    <a:pt x="233" y="536"/>
                    <a:pt x="303" y="562"/>
                    <a:pt x="372" y="562"/>
                  </a:cubicBezTo>
                  <a:cubicBezTo>
                    <a:pt x="516" y="562"/>
                    <a:pt x="655" y="450"/>
                    <a:pt x="655" y="281"/>
                  </a:cubicBezTo>
                  <a:cubicBezTo>
                    <a:pt x="655" y="126"/>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10"/>
            <p:cNvSpPr/>
            <p:nvPr/>
          </p:nvSpPr>
          <p:spPr>
            <a:xfrm>
              <a:off x="6815250" y="3666650"/>
              <a:ext cx="16850" cy="16850"/>
            </a:xfrm>
            <a:custGeom>
              <a:avLst/>
              <a:gdLst/>
              <a:ahLst/>
              <a:cxnLst/>
              <a:rect l="l" t="t" r="r" b="b"/>
              <a:pathLst>
                <a:path w="674" h="674" extrusionOk="0">
                  <a:moveTo>
                    <a:pt x="337" y="1"/>
                  </a:moveTo>
                  <a:cubicBezTo>
                    <a:pt x="152" y="1"/>
                    <a:pt x="0" y="152"/>
                    <a:pt x="0" y="337"/>
                  </a:cubicBezTo>
                  <a:cubicBezTo>
                    <a:pt x="0" y="524"/>
                    <a:pt x="152" y="674"/>
                    <a:pt x="337" y="674"/>
                  </a:cubicBezTo>
                  <a:cubicBezTo>
                    <a:pt x="523" y="674"/>
                    <a:pt x="673" y="524"/>
                    <a:pt x="673" y="337"/>
                  </a:cubicBezTo>
                  <a:cubicBezTo>
                    <a:pt x="673" y="152"/>
                    <a:pt x="523" y="1"/>
                    <a:pt x="33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10"/>
            <p:cNvSpPr/>
            <p:nvPr/>
          </p:nvSpPr>
          <p:spPr>
            <a:xfrm>
              <a:off x="6874950" y="4144475"/>
              <a:ext cx="23000" cy="19675"/>
            </a:xfrm>
            <a:custGeom>
              <a:avLst/>
              <a:gdLst/>
              <a:ahLst/>
              <a:cxnLst/>
              <a:rect l="l" t="t" r="r" b="b"/>
              <a:pathLst>
                <a:path w="920" h="787" extrusionOk="0">
                  <a:moveTo>
                    <a:pt x="527" y="1"/>
                  </a:moveTo>
                  <a:cubicBezTo>
                    <a:pt x="177" y="1"/>
                    <a:pt x="1" y="424"/>
                    <a:pt x="250" y="671"/>
                  </a:cubicBezTo>
                  <a:cubicBezTo>
                    <a:pt x="329" y="751"/>
                    <a:pt x="427" y="786"/>
                    <a:pt x="524" y="786"/>
                  </a:cubicBezTo>
                  <a:cubicBezTo>
                    <a:pt x="725" y="786"/>
                    <a:pt x="919" y="630"/>
                    <a:pt x="920" y="393"/>
                  </a:cubicBezTo>
                  <a:cubicBezTo>
                    <a:pt x="920" y="177"/>
                    <a:pt x="744"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10"/>
            <p:cNvSpPr/>
            <p:nvPr/>
          </p:nvSpPr>
          <p:spPr>
            <a:xfrm>
              <a:off x="5994600" y="3973575"/>
              <a:ext cx="16400" cy="14025"/>
            </a:xfrm>
            <a:custGeom>
              <a:avLst/>
              <a:gdLst/>
              <a:ahLst/>
              <a:cxnLst/>
              <a:rect l="l" t="t" r="r" b="b"/>
              <a:pathLst>
                <a:path w="656" h="561" extrusionOk="0">
                  <a:moveTo>
                    <a:pt x="375" y="0"/>
                  </a:moveTo>
                  <a:cubicBezTo>
                    <a:pt x="126" y="0"/>
                    <a:pt x="0" y="302"/>
                    <a:pt x="178" y="478"/>
                  </a:cubicBezTo>
                  <a:cubicBezTo>
                    <a:pt x="235" y="535"/>
                    <a:pt x="305" y="561"/>
                    <a:pt x="373" y="561"/>
                  </a:cubicBezTo>
                  <a:cubicBezTo>
                    <a:pt x="517" y="561"/>
                    <a:pt x="655" y="449"/>
                    <a:pt x="655" y="281"/>
                  </a:cubicBezTo>
                  <a:cubicBezTo>
                    <a:pt x="655" y="125"/>
                    <a:pt x="529" y="0"/>
                    <a:pt x="37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10"/>
            <p:cNvSpPr/>
            <p:nvPr/>
          </p:nvSpPr>
          <p:spPr>
            <a:xfrm>
              <a:off x="7308500" y="3732525"/>
              <a:ext cx="28025" cy="28050"/>
            </a:xfrm>
            <a:custGeom>
              <a:avLst/>
              <a:gdLst/>
              <a:ahLst/>
              <a:cxnLst/>
              <a:rect l="l" t="t" r="r" b="b"/>
              <a:pathLst>
                <a:path w="1121" h="1122" extrusionOk="0">
                  <a:moveTo>
                    <a:pt x="560" y="0"/>
                  </a:moveTo>
                  <a:cubicBezTo>
                    <a:pt x="250" y="0"/>
                    <a:pt x="0" y="252"/>
                    <a:pt x="0" y="561"/>
                  </a:cubicBezTo>
                  <a:cubicBezTo>
                    <a:pt x="0" y="870"/>
                    <a:pt x="250" y="1122"/>
                    <a:pt x="560" y="1122"/>
                  </a:cubicBezTo>
                  <a:cubicBezTo>
                    <a:pt x="870" y="1122"/>
                    <a:pt x="1121" y="870"/>
                    <a:pt x="1121" y="561"/>
                  </a:cubicBezTo>
                  <a:cubicBezTo>
                    <a:pt x="1121" y="252"/>
                    <a:pt x="870" y="0"/>
                    <a:pt x="56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10"/>
            <p:cNvSpPr/>
            <p:nvPr/>
          </p:nvSpPr>
          <p:spPr>
            <a:xfrm>
              <a:off x="7197300" y="4378500"/>
              <a:ext cx="13100" cy="11225"/>
            </a:xfrm>
            <a:custGeom>
              <a:avLst/>
              <a:gdLst/>
              <a:ahLst/>
              <a:cxnLst/>
              <a:rect l="l" t="t" r="r" b="b"/>
              <a:pathLst>
                <a:path w="524" h="449" extrusionOk="0">
                  <a:moveTo>
                    <a:pt x="301" y="0"/>
                  </a:moveTo>
                  <a:cubicBezTo>
                    <a:pt x="101" y="0"/>
                    <a:pt x="1" y="241"/>
                    <a:pt x="142" y="382"/>
                  </a:cubicBezTo>
                  <a:cubicBezTo>
                    <a:pt x="187" y="428"/>
                    <a:pt x="243" y="448"/>
                    <a:pt x="298" y="448"/>
                  </a:cubicBezTo>
                  <a:cubicBezTo>
                    <a:pt x="413" y="448"/>
                    <a:pt x="524" y="359"/>
                    <a:pt x="524" y="225"/>
                  </a:cubicBezTo>
                  <a:cubicBezTo>
                    <a:pt x="524" y="100"/>
                    <a:pt x="424" y="0"/>
                    <a:pt x="3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10"/>
            <p:cNvSpPr/>
            <p:nvPr/>
          </p:nvSpPr>
          <p:spPr>
            <a:xfrm>
              <a:off x="6393900" y="4416325"/>
              <a:ext cx="26250" cy="22450"/>
            </a:xfrm>
            <a:custGeom>
              <a:avLst/>
              <a:gdLst/>
              <a:ahLst/>
              <a:cxnLst/>
              <a:rect l="l" t="t" r="r" b="b"/>
              <a:pathLst>
                <a:path w="1050" h="898" extrusionOk="0">
                  <a:moveTo>
                    <a:pt x="601" y="0"/>
                  </a:moveTo>
                  <a:cubicBezTo>
                    <a:pt x="201" y="0"/>
                    <a:pt x="1" y="484"/>
                    <a:pt x="284" y="766"/>
                  </a:cubicBezTo>
                  <a:cubicBezTo>
                    <a:pt x="375" y="857"/>
                    <a:pt x="488" y="897"/>
                    <a:pt x="598" y="897"/>
                  </a:cubicBezTo>
                  <a:cubicBezTo>
                    <a:pt x="828" y="897"/>
                    <a:pt x="1050" y="719"/>
                    <a:pt x="1050" y="449"/>
                  </a:cubicBezTo>
                  <a:cubicBezTo>
                    <a:pt x="1050"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10"/>
            <p:cNvSpPr/>
            <p:nvPr/>
          </p:nvSpPr>
          <p:spPr>
            <a:xfrm>
              <a:off x="6876900" y="4627900"/>
              <a:ext cx="11225" cy="11225"/>
            </a:xfrm>
            <a:custGeom>
              <a:avLst/>
              <a:gdLst/>
              <a:ahLst/>
              <a:cxnLst/>
              <a:rect l="l" t="t" r="r" b="b"/>
              <a:pathLst>
                <a:path w="449" h="449" extrusionOk="0">
                  <a:moveTo>
                    <a:pt x="225" y="0"/>
                  </a:moveTo>
                  <a:cubicBezTo>
                    <a:pt x="102" y="0"/>
                    <a:pt x="0" y="100"/>
                    <a:pt x="0" y="224"/>
                  </a:cubicBezTo>
                  <a:cubicBezTo>
                    <a:pt x="0" y="349"/>
                    <a:pt x="102" y="449"/>
                    <a:pt x="225" y="449"/>
                  </a:cubicBezTo>
                  <a:cubicBezTo>
                    <a:pt x="349" y="449"/>
                    <a:pt x="449" y="349"/>
                    <a:pt x="449" y="224"/>
                  </a:cubicBezTo>
                  <a:cubicBezTo>
                    <a:pt x="449" y="100"/>
                    <a:pt x="349" y="0"/>
                    <a:pt x="2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10"/>
            <p:cNvSpPr/>
            <p:nvPr/>
          </p:nvSpPr>
          <p:spPr>
            <a:xfrm>
              <a:off x="6914750" y="4958575"/>
              <a:ext cx="36450" cy="36475"/>
            </a:xfrm>
            <a:custGeom>
              <a:avLst/>
              <a:gdLst/>
              <a:ahLst/>
              <a:cxnLst/>
              <a:rect l="l" t="t" r="r" b="b"/>
              <a:pathLst>
                <a:path w="1458" h="1459" extrusionOk="0">
                  <a:moveTo>
                    <a:pt x="728" y="0"/>
                  </a:moveTo>
                  <a:cubicBezTo>
                    <a:pt x="327" y="0"/>
                    <a:pt x="1" y="326"/>
                    <a:pt x="1" y="729"/>
                  </a:cubicBezTo>
                  <a:cubicBezTo>
                    <a:pt x="1" y="1131"/>
                    <a:pt x="327" y="1459"/>
                    <a:pt x="728" y="1459"/>
                  </a:cubicBezTo>
                  <a:cubicBezTo>
                    <a:pt x="1131" y="1459"/>
                    <a:pt x="1457" y="1131"/>
                    <a:pt x="1457" y="729"/>
                  </a:cubicBezTo>
                  <a:cubicBezTo>
                    <a:pt x="1457" y="326"/>
                    <a:pt x="1131" y="0"/>
                    <a:pt x="728"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10"/>
            <p:cNvSpPr/>
            <p:nvPr/>
          </p:nvSpPr>
          <p:spPr>
            <a:xfrm>
              <a:off x="7358400" y="4894100"/>
              <a:ext cx="22950" cy="19675"/>
            </a:xfrm>
            <a:custGeom>
              <a:avLst/>
              <a:gdLst/>
              <a:ahLst/>
              <a:cxnLst/>
              <a:rect l="l" t="t" r="r" b="b"/>
              <a:pathLst>
                <a:path w="918" h="787" extrusionOk="0">
                  <a:moveTo>
                    <a:pt x="527" y="1"/>
                  </a:moveTo>
                  <a:cubicBezTo>
                    <a:pt x="177" y="1"/>
                    <a:pt x="1" y="424"/>
                    <a:pt x="248" y="671"/>
                  </a:cubicBezTo>
                  <a:cubicBezTo>
                    <a:pt x="328" y="751"/>
                    <a:pt x="426" y="787"/>
                    <a:pt x="523" y="787"/>
                  </a:cubicBezTo>
                  <a:cubicBezTo>
                    <a:pt x="724" y="787"/>
                    <a:pt x="918" y="630"/>
                    <a:pt x="918" y="393"/>
                  </a:cubicBezTo>
                  <a:cubicBezTo>
                    <a:pt x="918" y="177"/>
                    <a:pt x="742" y="1"/>
                    <a:pt x="527"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10"/>
            <p:cNvSpPr/>
            <p:nvPr/>
          </p:nvSpPr>
          <p:spPr>
            <a:xfrm>
              <a:off x="6061850" y="4576050"/>
              <a:ext cx="6600" cy="5625"/>
            </a:xfrm>
            <a:custGeom>
              <a:avLst/>
              <a:gdLst/>
              <a:ahLst/>
              <a:cxnLst/>
              <a:rect l="l" t="t" r="r" b="b"/>
              <a:pathLst>
                <a:path w="264" h="225" extrusionOk="0">
                  <a:moveTo>
                    <a:pt x="151" y="0"/>
                  </a:moveTo>
                  <a:cubicBezTo>
                    <a:pt x="51" y="0"/>
                    <a:pt x="1" y="122"/>
                    <a:pt x="72" y="191"/>
                  </a:cubicBezTo>
                  <a:cubicBezTo>
                    <a:pt x="95" y="214"/>
                    <a:pt x="124" y="225"/>
                    <a:pt x="151" y="225"/>
                  </a:cubicBezTo>
                  <a:cubicBezTo>
                    <a:pt x="209" y="225"/>
                    <a:pt x="263" y="180"/>
                    <a:pt x="263" y="113"/>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10"/>
            <p:cNvSpPr/>
            <p:nvPr/>
          </p:nvSpPr>
          <p:spPr>
            <a:xfrm>
              <a:off x="6271125" y="4131875"/>
              <a:ext cx="13100" cy="11250"/>
            </a:xfrm>
            <a:custGeom>
              <a:avLst/>
              <a:gdLst/>
              <a:ahLst/>
              <a:cxnLst/>
              <a:rect l="l" t="t" r="r" b="b"/>
              <a:pathLst>
                <a:path w="524" h="450" extrusionOk="0">
                  <a:moveTo>
                    <a:pt x="299" y="0"/>
                  </a:moveTo>
                  <a:cubicBezTo>
                    <a:pt x="99" y="0"/>
                    <a:pt x="0" y="241"/>
                    <a:pt x="141" y="384"/>
                  </a:cubicBezTo>
                  <a:cubicBezTo>
                    <a:pt x="187" y="429"/>
                    <a:pt x="243" y="450"/>
                    <a:pt x="298" y="450"/>
                  </a:cubicBezTo>
                  <a:cubicBezTo>
                    <a:pt x="413" y="450"/>
                    <a:pt x="523" y="360"/>
                    <a:pt x="523" y="224"/>
                  </a:cubicBezTo>
                  <a:cubicBezTo>
                    <a:pt x="523" y="100"/>
                    <a:pt x="423" y="0"/>
                    <a:pt x="299"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10"/>
            <p:cNvSpPr/>
            <p:nvPr/>
          </p:nvSpPr>
          <p:spPr>
            <a:xfrm>
              <a:off x="6591950" y="5041250"/>
              <a:ext cx="22950" cy="19675"/>
            </a:xfrm>
            <a:custGeom>
              <a:avLst/>
              <a:gdLst/>
              <a:ahLst/>
              <a:cxnLst/>
              <a:rect l="l" t="t" r="r" b="b"/>
              <a:pathLst>
                <a:path w="918" h="787" extrusionOk="0">
                  <a:moveTo>
                    <a:pt x="525" y="1"/>
                  </a:moveTo>
                  <a:cubicBezTo>
                    <a:pt x="176" y="1"/>
                    <a:pt x="1" y="424"/>
                    <a:pt x="248" y="671"/>
                  </a:cubicBezTo>
                  <a:cubicBezTo>
                    <a:pt x="328" y="751"/>
                    <a:pt x="426" y="786"/>
                    <a:pt x="522" y="786"/>
                  </a:cubicBezTo>
                  <a:cubicBezTo>
                    <a:pt x="724" y="786"/>
                    <a:pt x="918" y="630"/>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10"/>
            <p:cNvSpPr/>
            <p:nvPr/>
          </p:nvSpPr>
          <p:spPr>
            <a:xfrm>
              <a:off x="6077250" y="5107125"/>
              <a:ext cx="26200" cy="22450"/>
            </a:xfrm>
            <a:custGeom>
              <a:avLst/>
              <a:gdLst/>
              <a:ahLst/>
              <a:cxnLst/>
              <a:rect l="l" t="t" r="r" b="b"/>
              <a:pathLst>
                <a:path w="1048" h="898" extrusionOk="0">
                  <a:moveTo>
                    <a:pt x="601" y="0"/>
                  </a:moveTo>
                  <a:cubicBezTo>
                    <a:pt x="200" y="0"/>
                    <a:pt x="0" y="482"/>
                    <a:pt x="284" y="764"/>
                  </a:cubicBezTo>
                  <a:cubicBezTo>
                    <a:pt x="375" y="856"/>
                    <a:pt x="487" y="897"/>
                    <a:pt x="597" y="897"/>
                  </a:cubicBezTo>
                  <a:cubicBezTo>
                    <a:pt x="827" y="897"/>
                    <a:pt x="1048" y="718"/>
                    <a:pt x="1048" y="448"/>
                  </a:cubicBezTo>
                  <a:cubicBezTo>
                    <a:pt x="1048" y="200"/>
                    <a:pt x="848" y="0"/>
                    <a:pt x="60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10"/>
            <p:cNvSpPr/>
            <p:nvPr/>
          </p:nvSpPr>
          <p:spPr>
            <a:xfrm>
              <a:off x="5825500" y="4867500"/>
              <a:ext cx="22950" cy="19675"/>
            </a:xfrm>
            <a:custGeom>
              <a:avLst/>
              <a:gdLst/>
              <a:ahLst/>
              <a:cxnLst/>
              <a:rect l="l" t="t" r="r" b="b"/>
              <a:pathLst>
                <a:path w="918" h="787" extrusionOk="0">
                  <a:moveTo>
                    <a:pt x="525" y="1"/>
                  </a:moveTo>
                  <a:cubicBezTo>
                    <a:pt x="176" y="1"/>
                    <a:pt x="1" y="424"/>
                    <a:pt x="248" y="671"/>
                  </a:cubicBezTo>
                  <a:cubicBezTo>
                    <a:pt x="327" y="751"/>
                    <a:pt x="426" y="786"/>
                    <a:pt x="522" y="786"/>
                  </a:cubicBezTo>
                  <a:cubicBezTo>
                    <a:pt x="724" y="786"/>
                    <a:pt x="918" y="629"/>
                    <a:pt x="918" y="393"/>
                  </a:cubicBezTo>
                  <a:cubicBezTo>
                    <a:pt x="918" y="177"/>
                    <a:pt x="742" y="1"/>
                    <a:pt x="5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10"/>
            <p:cNvSpPr/>
            <p:nvPr/>
          </p:nvSpPr>
          <p:spPr>
            <a:xfrm>
              <a:off x="5662500" y="4581650"/>
              <a:ext cx="6600" cy="5650"/>
            </a:xfrm>
            <a:custGeom>
              <a:avLst/>
              <a:gdLst/>
              <a:ahLst/>
              <a:cxnLst/>
              <a:rect l="l" t="t" r="r" b="b"/>
              <a:pathLst>
                <a:path w="264" h="226" extrusionOk="0">
                  <a:moveTo>
                    <a:pt x="151" y="1"/>
                  </a:moveTo>
                  <a:cubicBezTo>
                    <a:pt x="51" y="1"/>
                    <a:pt x="1" y="122"/>
                    <a:pt x="72" y="192"/>
                  </a:cubicBezTo>
                  <a:cubicBezTo>
                    <a:pt x="95" y="215"/>
                    <a:pt x="123" y="225"/>
                    <a:pt x="150" y="225"/>
                  </a:cubicBezTo>
                  <a:cubicBezTo>
                    <a:pt x="208" y="225"/>
                    <a:pt x="263" y="180"/>
                    <a:pt x="263" y="113"/>
                  </a:cubicBezTo>
                  <a:cubicBezTo>
                    <a:pt x="263" y="51"/>
                    <a:pt x="213" y="1"/>
                    <a:pt x="15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10"/>
            <p:cNvSpPr/>
            <p:nvPr/>
          </p:nvSpPr>
          <p:spPr>
            <a:xfrm>
              <a:off x="5817625" y="4249575"/>
              <a:ext cx="16800" cy="16850"/>
            </a:xfrm>
            <a:custGeom>
              <a:avLst/>
              <a:gdLst/>
              <a:ahLst/>
              <a:cxnLst/>
              <a:rect l="l" t="t" r="r" b="b"/>
              <a:pathLst>
                <a:path w="672" h="674" extrusionOk="0">
                  <a:moveTo>
                    <a:pt x="337" y="0"/>
                  </a:moveTo>
                  <a:cubicBezTo>
                    <a:pt x="150" y="0"/>
                    <a:pt x="0" y="150"/>
                    <a:pt x="0" y="337"/>
                  </a:cubicBezTo>
                  <a:cubicBezTo>
                    <a:pt x="0" y="522"/>
                    <a:pt x="150" y="673"/>
                    <a:pt x="337" y="673"/>
                  </a:cubicBezTo>
                  <a:cubicBezTo>
                    <a:pt x="522" y="673"/>
                    <a:pt x="672" y="522"/>
                    <a:pt x="672" y="337"/>
                  </a:cubicBezTo>
                  <a:cubicBezTo>
                    <a:pt x="672" y="150"/>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10"/>
            <p:cNvSpPr/>
            <p:nvPr/>
          </p:nvSpPr>
          <p:spPr>
            <a:xfrm>
              <a:off x="5467300" y="4995000"/>
              <a:ext cx="16850" cy="16850"/>
            </a:xfrm>
            <a:custGeom>
              <a:avLst/>
              <a:gdLst/>
              <a:ahLst/>
              <a:cxnLst/>
              <a:rect l="l" t="t" r="r" b="b"/>
              <a:pathLst>
                <a:path w="674" h="674" extrusionOk="0">
                  <a:moveTo>
                    <a:pt x="337" y="0"/>
                  </a:moveTo>
                  <a:cubicBezTo>
                    <a:pt x="151" y="0"/>
                    <a:pt x="1" y="152"/>
                    <a:pt x="1" y="337"/>
                  </a:cubicBezTo>
                  <a:cubicBezTo>
                    <a:pt x="1" y="523"/>
                    <a:pt x="151" y="673"/>
                    <a:pt x="337" y="673"/>
                  </a:cubicBezTo>
                  <a:cubicBezTo>
                    <a:pt x="522" y="673"/>
                    <a:pt x="674" y="523"/>
                    <a:pt x="674" y="337"/>
                  </a:cubicBezTo>
                  <a:cubicBezTo>
                    <a:pt x="674" y="152"/>
                    <a:pt x="522" y="0"/>
                    <a:pt x="337"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10"/>
            <p:cNvSpPr/>
            <p:nvPr/>
          </p:nvSpPr>
          <p:spPr>
            <a:xfrm>
              <a:off x="5322050" y="4703575"/>
              <a:ext cx="6575" cy="5625"/>
            </a:xfrm>
            <a:custGeom>
              <a:avLst/>
              <a:gdLst/>
              <a:ahLst/>
              <a:cxnLst/>
              <a:rect l="l" t="t" r="r" b="b"/>
              <a:pathLst>
                <a:path w="263" h="225" extrusionOk="0">
                  <a:moveTo>
                    <a:pt x="151" y="0"/>
                  </a:moveTo>
                  <a:cubicBezTo>
                    <a:pt x="50" y="0"/>
                    <a:pt x="0" y="120"/>
                    <a:pt x="70" y="191"/>
                  </a:cubicBezTo>
                  <a:cubicBezTo>
                    <a:pt x="93" y="214"/>
                    <a:pt x="122" y="225"/>
                    <a:pt x="150" y="225"/>
                  </a:cubicBezTo>
                  <a:cubicBezTo>
                    <a:pt x="207" y="225"/>
                    <a:pt x="263" y="180"/>
                    <a:pt x="263" y="112"/>
                  </a:cubicBezTo>
                  <a:cubicBezTo>
                    <a:pt x="263" y="50"/>
                    <a:pt x="211"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10"/>
            <p:cNvSpPr/>
            <p:nvPr/>
          </p:nvSpPr>
          <p:spPr>
            <a:xfrm>
              <a:off x="5073575" y="4546650"/>
              <a:ext cx="25250" cy="25225"/>
            </a:xfrm>
            <a:custGeom>
              <a:avLst/>
              <a:gdLst/>
              <a:ahLst/>
              <a:cxnLst/>
              <a:rect l="l" t="t" r="r" b="b"/>
              <a:pathLst>
                <a:path w="1010" h="1009" extrusionOk="0">
                  <a:moveTo>
                    <a:pt x="505" y="0"/>
                  </a:moveTo>
                  <a:cubicBezTo>
                    <a:pt x="226" y="0"/>
                    <a:pt x="0" y="226"/>
                    <a:pt x="0" y="503"/>
                  </a:cubicBezTo>
                  <a:cubicBezTo>
                    <a:pt x="0" y="782"/>
                    <a:pt x="226" y="1008"/>
                    <a:pt x="505" y="1008"/>
                  </a:cubicBezTo>
                  <a:cubicBezTo>
                    <a:pt x="784" y="1008"/>
                    <a:pt x="1010" y="782"/>
                    <a:pt x="1010" y="503"/>
                  </a:cubicBezTo>
                  <a:cubicBezTo>
                    <a:pt x="1010" y="226"/>
                    <a:pt x="784" y="0"/>
                    <a:pt x="50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10"/>
            <p:cNvSpPr/>
            <p:nvPr/>
          </p:nvSpPr>
          <p:spPr>
            <a:xfrm>
              <a:off x="5564425" y="5201000"/>
              <a:ext cx="6600" cy="5625"/>
            </a:xfrm>
            <a:custGeom>
              <a:avLst/>
              <a:gdLst/>
              <a:ahLst/>
              <a:cxnLst/>
              <a:rect l="l" t="t" r="r" b="b"/>
              <a:pathLst>
                <a:path w="264" h="225" extrusionOk="0">
                  <a:moveTo>
                    <a:pt x="151" y="0"/>
                  </a:moveTo>
                  <a:cubicBezTo>
                    <a:pt x="51" y="0"/>
                    <a:pt x="1" y="120"/>
                    <a:pt x="72" y="191"/>
                  </a:cubicBezTo>
                  <a:cubicBezTo>
                    <a:pt x="95" y="214"/>
                    <a:pt x="123" y="225"/>
                    <a:pt x="150" y="225"/>
                  </a:cubicBezTo>
                  <a:cubicBezTo>
                    <a:pt x="208" y="225"/>
                    <a:pt x="263" y="180"/>
                    <a:pt x="263" y="112"/>
                  </a:cubicBezTo>
                  <a:cubicBezTo>
                    <a:pt x="263" y="50"/>
                    <a:pt x="213" y="0"/>
                    <a:pt x="15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10"/>
            <p:cNvSpPr/>
            <p:nvPr/>
          </p:nvSpPr>
          <p:spPr>
            <a:xfrm>
              <a:off x="5561175" y="4745600"/>
              <a:ext cx="5625" cy="5625"/>
            </a:xfrm>
            <a:custGeom>
              <a:avLst/>
              <a:gdLst/>
              <a:ahLst/>
              <a:cxnLst/>
              <a:rect l="l" t="t" r="r" b="b"/>
              <a:pathLst>
                <a:path w="225" h="225" extrusionOk="0">
                  <a:moveTo>
                    <a:pt x="113" y="0"/>
                  </a:moveTo>
                  <a:cubicBezTo>
                    <a:pt x="50" y="0"/>
                    <a:pt x="0" y="50"/>
                    <a:pt x="0" y="112"/>
                  </a:cubicBezTo>
                  <a:cubicBezTo>
                    <a:pt x="0" y="175"/>
                    <a:pt x="50" y="225"/>
                    <a:pt x="113" y="225"/>
                  </a:cubicBezTo>
                  <a:cubicBezTo>
                    <a:pt x="175" y="225"/>
                    <a:pt x="225" y="175"/>
                    <a:pt x="225" y="112"/>
                  </a:cubicBezTo>
                  <a:cubicBezTo>
                    <a:pt x="225" y="50"/>
                    <a:pt x="175" y="0"/>
                    <a:pt x="11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10"/>
            <p:cNvSpPr/>
            <p:nvPr/>
          </p:nvSpPr>
          <p:spPr>
            <a:xfrm>
              <a:off x="5474325" y="4490600"/>
              <a:ext cx="33625" cy="33625"/>
            </a:xfrm>
            <a:custGeom>
              <a:avLst/>
              <a:gdLst/>
              <a:ahLst/>
              <a:cxnLst/>
              <a:rect l="l" t="t" r="r" b="b"/>
              <a:pathLst>
                <a:path w="1345" h="1345" extrusionOk="0">
                  <a:moveTo>
                    <a:pt x="673" y="0"/>
                  </a:moveTo>
                  <a:cubicBezTo>
                    <a:pt x="300" y="0"/>
                    <a:pt x="0" y="300"/>
                    <a:pt x="0" y="672"/>
                  </a:cubicBezTo>
                  <a:cubicBezTo>
                    <a:pt x="0" y="1043"/>
                    <a:pt x="300" y="1345"/>
                    <a:pt x="673" y="1345"/>
                  </a:cubicBezTo>
                  <a:cubicBezTo>
                    <a:pt x="1045" y="1345"/>
                    <a:pt x="1345" y="1043"/>
                    <a:pt x="1345" y="672"/>
                  </a:cubicBezTo>
                  <a:cubicBezTo>
                    <a:pt x="1345" y="300"/>
                    <a:pt x="1045" y="0"/>
                    <a:pt x="6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10"/>
            <p:cNvSpPr/>
            <p:nvPr/>
          </p:nvSpPr>
          <p:spPr>
            <a:xfrm>
              <a:off x="4969875" y="5109925"/>
              <a:ext cx="25275" cy="25225"/>
            </a:xfrm>
            <a:custGeom>
              <a:avLst/>
              <a:gdLst/>
              <a:ahLst/>
              <a:cxnLst/>
              <a:rect l="l" t="t" r="r" b="b"/>
              <a:pathLst>
                <a:path w="1011" h="1009" extrusionOk="0">
                  <a:moveTo>
                    <a:pt x="505" y="1"/>
                  </a:moveTo>
                  <a:cubicBezTo>
                    <a:pt x="227" y="1"/>
                    <a:pt x="1" y="225"/>
                    <a:pt x="1" y="504"/>
                  </a:cubicBezTo>
                  <a:cubicBezTo>
                    <a:pt x="1" y="783"/>
                    <a:pt x="227" y="1009"/>
                    <a:pt x="505" y="1009"/>
                  </a:cubicBezTo>
                  <a:cubicBezTo>
                    <a:pt x="784" y="1009"/>
                    <a:pt x="1010" y="783"/>
                    <a:pt x="1010" y="504"/>
                  </a:cubicBezTo>
                  <a:cubicBezTo>
                    <a:pt x="1010" y="225"/>
                    <a:pt x="784" y="1"/>
                    <a:pt x="5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10"/>
            <p:cNvSpPr/>
            <p:nvPr/>
          </p:nvSpPr>
          <p:spPr>
            <a:xfrm>
              <a:off x="5804025" y="4625075"/>
              <a:ext cx="16425" cy="14075"/>
            </a:xfrm>
            <a:custGeom>
              <a:avLst/>
              <a:gdLst/>
              <a:ahLst/>
              <a:cxnLst/>
              <a:rect l="l" t="t" r="r" b="b"/>
              <a:pathLst>
                <a:path w="657" h="563" extrusionOk="0">
                  <a:moveTo>
                    <a:pt x="376" y="1"/>
                  </a:moveTo>
                  <a:cubicBezTo>
                    <a:pt x="126" y="1"/>
                    <a:pt x="0" y="302"/>
                    <a:pt x="177" y="480"/>
                  </a:cubicBezTo>
                  <a:cubicBezTo>
                    <a:pt x="234" y="537"/>
                    <a:pt x="304" y="562"/>
                    <a:pt x="373" y="562"/>
                  </a:cubicBezTo>
                  <a:cubicBezTo>
                    <a:pt x="517" y="562"/>
                    <a:pt x="655" y="451"/>
                    <a:pt x="656" y="281"/>
                  </a:cubicBezTo>
                  <a:cubicBezTo>
                    <a:pt x="656" y="127"/>
                    <a:pt x="531" y="1"/>
                    <a:pt x="3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10"/>
            <p:cNvSpPr/>
            <p:nvPr/>
          </p:nvSpPr>
          <p:spPr>
            <a:xfrm>
              <a:off x="4576050" y="4852050"/>
              <a:ext cx="28225" cy="24175"/>
            </a:xfrm>
            <a:custGeom>
              <a:avLst/>
              <a:gdLst/>
              <a:ahLst/>
              <a:cxnLst/>
              <a:rect l="l" t="t" r="r" b="b"/>
              <a:pathLst>
                <a:path w="1129" h="967" extrusionOk="0">
                  <a:moveTo>
                    <a:pt x="645" y="0"/>
                  </a:moveTo>
                  <a:cubicBezTo>
                    <a:pt x="216" y="0"/>
                    <a:pt x="1" y="520"/>
                    <a:pt x="304" y="823"/>
                  </a:cubicBezTo>
                  <a:cubicBezTo>
                    <a:pt x="403" y="922"/>
                    <a:pt x="524" y="966"/>
                    <a:pt x="643" y="966"/>
                  </a:cubicBezTo>
                  <a:cubicBezTo>
                    <a:pt x="891" y="966"/>
                    <a:pt x="1129" y="773"/>
                    <a:pt x="1129" y="482"/>
                  </a:cubicBezTo>
                  <a:cubicBezTo>
                    <a:pt x="1129" y="217"/>
                    <a:pt x="912" y="0"/>
                    <a:pt x="64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10"/>
            <p:cNvSpPr/>
            <p:nvPr/>
          </p:nvSpPr>
          <p:spPr>
            <a:xfrm>
              <a:off x="4662500" y="4402000"/>
              <a:ext cx="20100" cy="20100"/>
            </a:xfrm>
            <a:custGeom>
              <a:avLst/>
              <a:gdLst/>
              <a:ahLst/>
              <a:cxnLst/>
              <a:rect l="l" t="t" r="r" b="b"/>
              <a:pathLst>
                <a:path w="804" h="804" extrusionOk="0">
                  <a:moveTo>
                    <a:pt x="402" y="0"/>
                  </a:moveTo>
                  <a:cubicBezTo>
                    <a:pt x="181" y="0"/>
                    <a:pt x="1" y="179"/>
                    <a:pt x="1" y="402"/>
                  </a:cubicBezTo>
                  <a:cubicBezTo>
                    <a:pt x="1" y="623"/>
                    <a:pt x="181" y="803"/>
                    <a:pt x="402" y="803"/>
                  </a:cubicBezTo>
                  <a:cubicBezTo>
                    <a:pt x="624" y="803"/>
                    <a:pt x="804" y="623"/>
                    <a:pt x="804" y="402"/>
                  </a:cubicBezTo>
                  <a:cubicBezTo>
                    <a:pt x="804" y="179"/>
                    <a:pt x="624"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10"/>
            <p:cNvSpPr/>
            <p:nvPr/>
          </p:nvSpPr>
          <p:spPr>
            <a:xfrm>
              <a:off x="4089850" y="4520525"/>
              <a:ext cx="16100" cy="16100"/>
            </a:xfrm>
            <a:custGeom>
              <a:avLst/>
              <a:gdLst/>
              <a:ahLst/>
              <a:cxnLst/>
              <a:rect l="l" t="t" r="r" b="b"/>
              <a:pathLst>
                <a:path w="644" h="644" extrusionOk="0">
                  <a:moveTo>
                    <a:pt x="322" y="1"/>
                  </a:moveTo>
                  <a:cubicBezTo>
                    <a:pt x="145" y="1"/>
                    <a:pt x="1" y="145"/>
                    <a:pt x="1" y="322"/>
                  </a:cubicBezTo>
                  <a:cubicBezTo>
                    <a:pt x="1" y="499"/>
                    <a:pt x="145" y="643"/>
                    <a:pt x="322" y="643"/>
                  </a:cubicBezTo>
                  <a:cubicBezTo>
                    <a:pt x="499" y="643"/>
                    <a:pt x="643" y="499"/>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10"/>
            <p:cNvSpPr/>
            <p:nvPr/>
          </p:nvSpPr>
          <p:spPr>
            <a:xfrm>
              <a:off x="4174250" y="4878200"/>
              <a:ext cx="28150" cy="28125"/>
            </a:xfrm>
            <a:custGeom>
              <a:avLst/>
              <a:gdLst/>
              <a:ahLst/>
              <a:cxnLst/>
              <a:rect l="l" t="t" r="r" b="b"/>
              <a:pathLst>
                <a:path w="1126" h="1125" extrusionOk="0">
                  <a:moveTo>
                    <a:pt x="563" y="0"/>
                  </a:moveTo>
                  <a:cubicBezTo>
                    <a:pt x="252" y="0"/>
                    <a:pt x="0" y="252"/>
                    <a:pt x="0" y="563"/>
                  </a:cubicBezTo>
                  <a:cubicBezTo>
                    <a:pt x="0" y="873"/>
                    <a:pt x="252" y="1125"/>
                    <a:pt x="563" y="1125"/>
                  </a:cubicBezTo>
                  <a:cubicBezTo>
                    <a:pt x="873" y="1125"/>
                    <a:pt x="1125" y="873"/>
                    <a:pt x="1125" y="563"/>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10"/>
            <p:cNvSpPr/>
            <p:nvPr/>
          </p:nvSpPr>
          <p:spPr>
            <a:xfrm>
              <a:off x="4568075" y="5059000"/>
              <a:ext cx="16075" cy="16075"/>
            </a:xfrm>
            <a:custGeom>
              <a:avLst/>
              <a:gdLst/>
              <a:ahLst/>
              <a:cxnLst/>
              <a:rect l="l" t="t" r="r" b="b"/>
              <a:pathLst>
                <a:path w="643" h="643" extrusionOk="0">
                  <a:moveTo>
                    <a:pt x="321" y="0"/>
                  </a:moveTo>
                  <a:cubicBezTo>
                    <a:pt x="144" y="0"/>
                    <a:pt x="0" y="144"/>
                    <a:pt x="0" y="322"/>
                  </a:cubicBezTo>
                  <a:cubicBezTo>
                    <a:pt x="0" y="500"/>
                    <a:pt x="144" y="643"/>
                    <a:pt x="321" y="643"/>
                  </a:cubicBezTo>
                  <a:cubicBezTo>
                    <a:pt x="499" y="643"/>
                    <a:pt x="643" y="500"/>
                    <a:pt x="643" y="322"/>
                  </a:cubicBezTo>
                  <a:cubicBezTo>
                    <a:pt x="643" y="144"/>
                    <a:pt x="499" y="0"/>
                    <a:pt x="32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10"/>
            <p:cNvSpPr/>
            <p:nvPr/>
          </p:nvSpPr>
          <p:spPr>
            <a:xfrm>
              <a:off x="3686000" y="4727475"/>
              <a:ext cx="20100" cy="20125"/>
            </a:xfrm>
            <a:custGeom>
              <a:avLst/>
              <a:gdLst/>
              <a:ahLst/>
              <a:cxnLst/>
              <a:rect l="l" t="t" r="r" b="b"/>
              <a:pathLst>
                <a:path w="804" h="805" extrusionOk="0">
                  <a:moveTo>
                    <a:pt x="402" y="1"/>
                  </a:moveTo>
                  <a:cubicBezTo>
                    <a:pt x="181" y="1"/>
                    <a:pt x="0" y="181"/>
                    <a:pt x="0" y="402"/>
                  </a:cubicBezTo>
                  <a:cubicBezTo>
                    <a:pt x="0" y="625"/>
                    <a:pt x="181" y="804"/>
                    <a:pt x="402" y="804"/>
                  </a:cubicBezTo>
                  <a:cubicBezTo>
                    <a:pt x="625" y="804"/>
                    <a:pt x="804" y="625"/>
                    <a:pt x="804" y="402"/>
                  </a:cubicBezTo>
                  <a:cubicBezTo>
                    <a:pt x="804" y="181"/>
                    <a:pt x="625"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10"/>
            <p:cNvSpPr/>
            <p:nvPr/>
          </p:nvSpPr>
          <p:spPr>
            <a:xfrm>
              <a:off x="3732225" y="4482375"/>
              <a:ext cx="16100" cy="16075"/>
            </a:xfrm>
            <a:custGeom>
              <a:avLst/>
              <a:gdLst/>
              <a:ahLst/>
              <a:cxnLst/>
              <a:rect l="l" t="t" r="r" b="b"/>
              <a:pathLst>
                <a:path w="644" h="643" extrusionOk="0">
                  <a:moveTo>
                    <a:pt x="322" y="0"/>
                  </a:moveTo>
                  <a:cubicBezTo>
                    <a:pt x="144" y="0"/>
                    <a:pt x="0" y="143"/>
                    <a:pt x="0" y="322"/>
                  </a:cubicBezTo>
                  <a:cubicBezTo>
                    <a:pt x="0" y="499"/>
                    <a:pt x="144" y="643"/>
                    <a:pt x="322" y="643"/>
                  </a:cubicBezTo>
                  <a:cubicBezTo>
                    <a:pt x="499" y="643"/>
                    <a:pt x="643" y="499"/>
                    <a:pt x="643" y="322"/>
                  </a:cubicBezTo>
                  <a:cubicBezTo>
                    <a:pt x="643" y="143"/>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10"/>
            <p:cNvSpPr/>
            <p:nvPr/>
          </p:nvSpPr>
          <p:spPr>
            <a:xfrm>
              <a:off x="3272100" y="4952500"/>
              <a:ext cx="8050" cy="8075"/>
            </a:xfrm>
            <a:custGeom>
              <a:avLst/>
              <a:gdLst/>
              <a:ahLst/>
              <a:cxnLst/>
              <a:rect l="l" t="t" r="r" b="b"/>
              <a:pathLst>
                <a:path w="322" h="323" extrusionOk="0">
                  <a:moveTo>
                    <a:pt x="161" y="1"/>
                  </a:moveTo>
                  <a:cubicBezTo>
                    <a:pt x="73" y="1"/>
                    <a:pt x="0" y="74"/>
                    <a:pt x="0" y="161"/>
                  </a:cubicBezTo>
                  <a:cubicBezTo>
                    <a:pt x="0" y="251"/>
                    <a:pt x="73" y="322"/>
                    <a:pt x="161" y="322"/>
                  </a:cubicBezTo>
                  <a:cubicBezTo>
                    <a:pt x="250" y="322"/>
                    <a:pt x="321" y="251"/>
                    <a:pt x="321" y="161"/>
                  </a:cubicBezTo>
                  <a:cubicBezTo>
                    <a:pt x="321" y="74"/>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10"/>
            <p:cNvSpPr/>
            <p:nvPr/>
          </p:nvSpPr>
          <p:spPr>
            <a:xfrm>
              <a:off x="3651850" y="5195650"/>
              <a:ext cx="8050" cy="8050"/>
            </a:xfrm>
            <a:custGeom>
              <a:avLst/>
              <a:gdLst/>
              <a:ahLst/>
              <a:cxnLst/>
              <a:rect l="l" t="t" r="r" b="b"/>
              <a:pathLst>
                <a:path w="322" h="322" extrusionOk="0">
                  <a:moveTo>
                    <a:pt x="161" y="0"/>
                  </a:moveTo>
                  <a:cubicBezTo>
                    <a:pt x="72" y="0"/>
                    <a:pt x="0" y="72"/>
                    <a:pt x="0" y="161"/>
                  </a:cubicBezTo>
                  <a:cubicBezTo>
                    <a:pt x="0" y="249"/>
                    <a:pt x="72" y="322"/>
                    <a:pt x="161" y="322"/>
                  </a:cubicBezTo>
                  <a:cubicBezTo>
                    <a:pt x="249" y="322"/>
                    <a:pt x="322" y="249"/>
                    <a:pt x="322" y="161"/>
                  </a:cubicBezTo>
                  <a:cubicBezTo>
                    <a:pt x="322" y="72"/>
                    <a:pt x="249"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10"/>
            <p:cNvSpPr/>
            <p:nvPr/>
          </p:nvSpPr>
          <p:spPr>
            <a:xfrm>
              <a:off x="2972700" y="4584850"/>
              <a:ext cx="28150" cy="28125"/>
            </a:xfrm>
            <a:custGeom>
              <a:avLst/>
              <a:gdLst/>
              <a:ahLst/>
              <a:cxnLst/>
              <a:rect l="l" t="t" r="r" b="b"/>
              <a:pathLst>
                <a:path w="1126" h="1125" extrusionOk="0">
                  <a:moveTo>
                    <a:pt x="563" y="0"/>
                  </a:moveTo>
                  <a:cubicBezTo>
                    <a:pt x="252" y="0"/>
                    <a:pt x="1" y="252"/>
                    <a:pt x="1" y="562"/>
                  </a:cubicBezTo>
                  <a:cubicBezTo>
                    <a:pt x="1" y="873"/>
                    <a:pt x="252" y="1125"/>
                    <a:pt x="563" y="1125"/>
                  </a:cubicBezTo>
                  <a:cubicBezTo>
                    <a:pt x="874" y="1125"/>
                    <a:pt x="1126" y="873"/>
                    <a:pt x="1126" y="562"/>
                  </a:cubicBezTo>
                  <a:cubicBezTo>
                    <a:pt x="1126"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10"/>
            <p:cNvSpPr/>
            <p:nvPr/>
          </p:nvSpPr>
          <p:spPr>
            <a:xfrm>
              <a:off x="3168025" y="4305550"/>
              <a:ext cx="41825" cy="40200"/>
            </a:xfrm>
            <a:custGeom>
              <a:avLst/>
              <a:gdLst/>
              <a:ahLst/>
              <a:cxnLst/>
              <a:rect l="l" t="t" r="r" b="b"/>
              <a:pathLst>
                <a:path w="1673" h="1608" extrusionOk="0">
                  <a:moveTo>
                    <a:pt x="870" y="0"/>
                  </a:moveTo>
                  <a:cubicBezTo>
                    <a:pt x="869" y="0"/>
                    <a:pt x="868" y="0"/>
                    <a:pt x="868" y="0"/>
                  </a:cubicBezTo>
                  <a:cubicBezTo>
                    <a:pt x="543" y="0"/>
                    <a:pt x="249" y="196"/>
                    <a:pt x="125" y="496"/>
                  </a:cubicBezTo>
                  <a:cubicBezTo>
                    <a:pt x="0" y="796"/>
                    <a:pt x="70" y="1142"/>
                    <a:pt x="299" y="1372"/>
                  </a:cubicBezTo>
                  <a:cubicBezTo>
                    <a:pt x="453" y="1525"/>
                    <a:pt x="660" y="1607"/>
                    <a:pt x="869" y="1607"/>
                  </a:cubicBezTo>
                  <a:cubicBezTo>
                    <a:pt x="972" y="1607"/>
                    <a:pt x="1076" y="1587"/>
                    <a:pt x="1175" y="1546"/>
                  </a:cubicBezTo>
                  <a:cubicBezTo>
                    <a:pt x="1475" y="1422"/>
                    <a:pt x="1671" y="1128"/>
                    <a:pt x="1672" y="804"/>
                  </a:cubicBezTo>
                  <a:cubicBezTo>
                    <a:pt x="1672" y="360"/>
                    <a:pt x="1313" y="0"/>
                    <a:pt x="870"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10"/>
            <p:cNvSpPr/>
            <p:nvPr/>
          </p:nvSpPr>
          <p:spPr>
            <a:xfrm>
              <a:off x="3416775" y="4301525"/>
              <a:ext cx="20100" cy="20100"/>
            </a:xfrm>
            <a:custGeom>
              <a:avLst/>
              <a:gdLst/>
              <a:ahLst/>
              <a:cxnLst/>
              <a:rect l="l" t="t" r="r" b="b"/>
              <a:pathLst>
                <a:path w="804" h="804" extrusionOk="0">
                  <a:moveTo>
                    <a:pt x="402" y="1"/>
                  </a:moveTo>
                  <a:cubicBezTo>
                    <a:pt x="179" y="1"/>
                    <a:pt x="1" y="179"/>
                    <a:pt x="1" y="402"/>
                  </a:cubicBezTo>
                  <a:cubicBezTo>
                    <a:pt x="1" y="624"/>
                    <a:pt x="179" y="804"/>
                    <a:pt x="402" y="804"/>
                  </a:cubicBezTo>
                  <a:cubicBezTo>
                    <a:pt x="624" y="804"/>
                    <a:pt x="804" y="624"/>
                    <a:pt x="804" y="402"/>
                  </a:cubicBezTo>
                  <a:cubicBezTo>
                    <a:pt x="804" y="179"/>
                    <a:pt x="624" y="1"/>
                    <a:pt x="40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10"/>
            <p:cNvSpPr/>
            <p:nvPr/>
          </p:nvSpPr>
          <p:spPr>
            <a:xfrm>
              <a:off x="2799900" y="5109250"/>
              <a:ext cx="36225" cy="36175"/>
            </a:xfrm>
            <a:custGeom>
              <a:avLst/>
              <a:gdLst/>
              <a:ahLst/>
              <a:cxnLst/>
              <a:rect l="l" t="t" r="r" b="b"/>
              <a:pathLst>
                <a:path w="1449" h="1447" extrusionOk="0">
                  <a:moveTo>
                    <a:pt x="725" y="0"/>
                  </a:moveTo>
                  <a:cubicBezTo>
                    <a:pt x="325" y="0"/>
                    <a:pt x="1" y="323"/>
                    <a:pt x="1" y="723"/>
                  </a:cubicBezTo>
                  <a:cubicBezTo>
                    <a:pt x="1" y="1124"/>
                    <a:pt x="325" y="1446"/>
                    <a:pt x="725" y="1446"/>
                  </a:cubicBezTo>
                  <a:cubicBezTo>
                    <a:pt x="1124" y="1446"/>
                    <a:pt x="1448" y="1124"/>
                    <a:pt x="1448" y="723"/>
                  </a:cubicBezTo>
                  <a:cubicBezTo>
                    <a:pt x="1448" y="323"/>
                    <a:pt x="1124" y="0"/>
                    <a:pt x="725"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10"/>
            <p:cNvSpPr/>
            <p:nvPr/>
          </p:nvSpPr>
          <p:spPr>
            <a:xfrm>
              <a:off x="2536700" y="4468300"/>
              <a:ext cx="52250" cy="52250"/>
            </a:xfrm>
            <a:custGeom>
              <a:avLst/>
              <a:gdLst/>
              <a:ahLst/>
              <a:cxnLst/>
              <a:rect l="l" t="t" r="r" b="b"/>
              <a:pathLst>
                <a:path w="2090" h="2090" extrusionOk="0">
                  <a:moveTo>
                    <a:pt x="1045" y="1"/>
                  </a:moveTo>
                  <a:cubicBezTo>
                    <a:pt x="468" y="1"/>
                    <a:pt x="1" y="468"/>
                    <a:pt x="1" y="1045"/>
                  </a:cubicBezTo>
                  <a:cubicBezTo>
                    <a:pt x="1" y="1621"/>
                    <a:pt x="468" y="2090"/>
                    <a:pt x="1045" y="2090"/>
                  </a:cubicBezTo>
                  <a:cubicBezTo>
                    <a:pt x="1623" y="2090"/>
                    <a:pt x="2090" y="1621"/>
                    <a:pt x="2090" y="1045"/>
                  </a:cubicBezTo>
                  <a:cubicBezTo>
                    <a:pt x="2090" y="468"/>
                    <a:pt x="1623" y="1"/>
                    <a:pt x="104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10"/>
            <p:cNvSpPr/>
            <p:nvPr/>
          </p:nvSpPr>
          <p:spPr>
            <a:xfrm>
              <a:off x="2773800" y="415082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5" y="803"/>
                    <a:pt x="803" y="625"/>
                    <a:pt x="803" y="402"/>
                  </a:cubicBezTo>
                  <a:cubicBezTo>
                    <a:pt x="803" y="180"/>
                    <a:pt x="625"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10"/>
            <p:cNvSpPr/>
            <p:nvPr/>
          </p:nvSpPr>
          <p:spPr>
            <a:xfrm>
              <a:off x="2329750" y="4988650"/>
              <a:ext cx="16100" cy="16150"/>
            </a:xfrm>
            <a:custGeom>
              <a:avLst/>
              <a:gdLst/>
              <a:ahLst/>
              <a:cxnLst/>
              <a:rect l="l" t="t" r="r" b="b"/>
              <a:pathLst>
                <a:path w="644" h="646" extrusionOk="0">
                  <a:moveTo>
                    <a:pt x="322" y="1"/>
                  </a:moveTo>
                  <a:cubicBezTo>
                    <a:pt x="145" y="1"/>
                    <a:pt x="1" y="145"/>
                    <a:pt x="1" y="324"/>
                  </a:cubicBezTo>
                  <a:cubicBezTo>
                    <a:pt x="1" y="501"/>
                    <a:pt x="145" y="645"/>
                    <a:pt x="322" y="645"/>
                  </a:cubicBezTo>
                  <a:cubicBezTo>
                    <a:pt x="500" y="645"/>
                    <a:pt x="644" y="501"/>
                    <a:pt x="644" y="324"/>
                  </a:cubicBezTo>
                  <a:cubicBezTo>
                    <a:pt x="644" y="145"/>
                    <a:pt x="500"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10"/>
            <p:cNvSpPr/>
            <p:nvPr/>
          </p:nvSpPr>
          <p:spPr>
            <a:xfrm>
              <a:off x="2203150" y="4618975"/>
              <a:ext cx="24175" cy="24125"/>
            </a:xfrm>
            <a:custGeom>
              <a:avLst/>
              <a:gdLst/>
              <a:ahLst/>
              <a:cxnLst/>
              <a:rect l="l" t="t" r="r" b="b"/>
              <a:pathLst>
                <a:path w="967" h="965" extrusionOk="0">
                  <a:moveTo>
                    <a:pt x="484" y="1"/>
                  </a:moveTo>
                  <a:cubicBezTo>
                    <a:pt x="217" y="1"/>
                    <a:pt x="0" y="216"/>
                    <a:pt x="0" y="483"/>
                  </a:cubicBezTo>
                  <a:cubicBezTo>
                    <a:pt x="0" y="750"/>
                    <a:pt x="217" y="965"/>
                    <a:pt x="484" y="965"/>
                  </a:cubicBezTo>
                  <a:cubicBezTo>
                    <a:pt x="749" y="965"/>
                    <a:pt x="966" y="750"/>
                    <a:pt x="966" y="483"/>
                  </a:cubicBezTo>
                  <a:cubicBezTo>
                    <a:pt x="966" y="216"/>
                    <a:pt x="749" y="1"/>
                    <a:pt x="48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10"/>
            <p:cNvSpPr/>
            <p:nvPr/>
          </p:nvSpPr>
          <p:spPr>
            <a:xfrm>
              <a:off x="2154950" y="4283450"/>
              <a:ext cx="8050" cy="8050"/>
            </a:xfrm>
            <a:custGeom>
              <a:avLst/>
              <a:gdLst/>
              <a:ahLst/>
              <a:cxnLst/>
              <a:rect l="l" t="t" r="r" b="b"/>
              <a:pathLst>
                <a:path w="322" h="322" extrusionOk="0">
                  <a:moveTo>
                    <a:pt x="161" y="0"/>
                  </a:moveTo>
                  <a:cubicBezTo>
                    <a:pt x="71" y="0"/>
                    <a:pt x="0" y="72"/>
                    <a:pt x="0" y="161"/>
                  </a:cubicBezTo>
                  <a:cubicBezTo>
                    <a:pt x="0" y="249"/>
                    <a:pt x="71" y="322"/>
                    <a:pt x="161" y="322"/>
                  </a:cubicBezTo>
                  <a:cubicBezTo>
                    <a:pt x="250" y="322"/>
                    <a:pt x="322" y="249"/>
                    <a:pt x="322" y="161"/>
                  </a:cubicBezTo>
                  <a:cubicBezTo>
                    <a:pt x="322" y="72"/>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10"/>
            <p:cNvSpPr/>
            <p:nvPr/>
          </p:nvSpPr>
          <p:spPr>
            <a:xfrm>
              <a:off x="1911775" y="4856050"/>
              <a:ext cx="28200" cy="24175"/>
            </a:xfrm>
            <a:custGeom>
              <a:avLst/>
              <a:gdLst/>
              <a:ahLst/>
              <a:cxnLst/>
              <a:rect l="l" t="t" r="r" b="b"/>
              <a:pathLst>
                <a:path w="1128" h="967" extrusionOk="0">
                  <a:moveTo>
                    <a:pt x="646" y="1"/>
                  </a:moveTo>
                  <a:cubicBezTo>
                    <a:pt x="215" y="1"/>
                    <a:pt x="0" y="521"/>
                    <a:pt x="305" y="824"/>
                  </a:cubicBezTo>
                  <a:cubicBezTo>
                    <a:pt x="403" y="923"/>
                    <a:pt x="524" y="967"/>
                    <a:pt x="642" y="967"/>
                  </a:cubicBezTo>
                  <a:cubicBezTo>
                    <a:pt x="890" y="967"/>
                    <a:pt x="1128" y="774"/>
                    <a:pt x="1128" y="483"/>
                  </a:cubicBezTo>
                  <a:cubicBezTo>
                    <a:pt x="1128" y="218"/>
                    <a:pt x="911" y="1"/>
                    <a:pt x="64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10"/>
            <p:cNvSpPr/>
            <p:nvPr/>
          </p:nvSpPr>
          <p:spPr>
            <a:xfrm>
              <a:off x="1968075" y="5073050"/>
              <a:ext cx="16100" cy="16125"/>
            </a:xfrm>
            <a:custGeom>
              <a:avLst/>
              <a:gdLst/>
              <a:ahLst/>
              <a:cxnLst/>
              <a:rect l="l" t="t" r="r" b="b"/>
              <a:pathLst>
                <a:path w="644" h="645" extrusionOk="0">
                  <a:moveTo>
                    <a:pt x="322" y="1"/>
                  </a:moveTo>
                  <a:cubicBezTo>
                    <a:pt x="145" y="1"/>
                    <a:pt x="1" y="145"/>
                    <a:pt x="1" y="324"/>
                  </a:cubicBezTo>
                  <a:cubicBezTo>
                    <a:pt x="1" y="501"/>
                    <a:pt x="145" y="645"/>
                    <a:pt x="322" y="645"/>
                  </a:cubicBezTo>
                  <a:cubicBezTo>
                    <a:pt x="499" y="645"/>
                    <a:pt x="643" y="501"/>
                    <a:pt x="643" y="324"/>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10"/>
            <p:cNvSpPr/>
            <p:nvPr/>
          </p:nvSpPr>
          <p:spPr>
            <a:xfrm>
              <a:off x="1666700" y="4618975"/>
              <a:ext cx="32150" cy="32175"/>
            </a:xfrm>
            <a:custGeom>
              <a:avLst/>
              <a:gdLst/>
              <a:ahLst/>
              <a:cxnLst/>
              <a:rect l="l" t="t" r="r" b="b"/>
              <a:pathLst>
                <a:path w="1286" h="1287" extrusionOk="0">
                  <a:moveTo>
                    <a:pt x="643" y="1"/>
                  </a:moveTo>
                  <a:cubicBezTo>
                    <a:pt x="288" y="1"/>
                    <a:pt x="0" y="289"/>
                    <a:pt x="0" y="644"/>
                  </a:cubicBezTo>
                  <a:cubicBezTo>
                    <a:pt x="0" y="998"/>
                    <a:pt x="288" y="1286"/>
                    <a:pt x="643" y="1286"/>
                  </a:cubicBezTo>
                  <a:cubicBezTo>
                    <a:pt x="999" y="1286"/>
                    <a:pt x="1285" y="998"/>
                    <a:pt x="1285" y="644"/>
                  </a:cubicBezTo>
                  <a:cubicBezTo>
                    <a:pt x="1285" y="289"/>
                    <a:pt x="999" y="1"/>
                    <a:pt x="64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10"/>
            <p:cNvSpPr/>
            <p:nvPr/>
          </p:nvSpPr>
          <p:spPr>
            <a:xfrm>
              <a:off x="1787225" y="4325625"/>
              <a:ext cx="32200" cy="32175"/>
            </a:xfrm>
            <a:custGeom>
              <a:avLst/>
              <a:gdLst/>
              <a:ahLst/>
              <a:cxnLst/>
              <a:rect l="l" t="t" r="r" b="b"/>
              <a:pathLst>
                <a:path w="1288" h="1287" extrusionOk="0">
                  <a:moveTo>
                    <a:pt x="644" y="1"/>
                  </a:moveTo>
                  <a:cubicBezTo>
                    <a:pt x="289" y="1"/>
                    <a:pt x="1" y="289"/>
                    <a:pt x="1" y="643"/>
                  </a:cubicBezTo>
                  <a:cubicBezTo>
                    <a:pt x="1" y="998"/>
                    <a:pt x="289" y="1286"/>
                    <a:pt x="644" y="1286"/>
                  </a:cubicBezTo>
                  <a:cubicBezTo>
                    <a:pt x="1000" y="1286"/>
                    <a:pt x="1288" y="998"/>
                    <a:pt x="1288" y="643"/>
                  </a:cubicBezTo>
                  <a:cubicBezTo>
                    <a:pt x="1288" y="289"/>
                    <a:pt x="1000"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10"/>
            <p:cNvSpPr/>
            <p:nvPr/>
          </p:nvSpPr>
          <p:spPr>
            <a:xfrm>
              <a:off x="1596350" y="4064400"/>
              <a:ext cx="36225" cy="36225"/>
            </a:xfrm>
            <a:custGeom>
              <a:avLst/>
              <a:gdLst/>
              <a:ahLst/>
              <a:cxnLst/>
              <a:rect l="l" t="t" r="r" b="b"/>
              <a:pathLst>
                <a:path w="1449" h="1449" extrusionOk="0">
                  <a:moveTo>
                    <a:pt x="725" y="1"/>
                  </a:moveTo>
                  <a:cubicBezTo>
                    <a:pt x="325" y="1"/>
                    <a:pt x="1" y="325"/>
                    <a:pt x="1" y="725"/>
                  </a:cubicBezTo>
                  <a:cubicBezTo>
                    <a:pt x="1" y="1124"/>
                    <a:pt x="325" y="1449"/>
                    <a:pt x="725" y="1449"/>
                  </a:cubicBezTo>
                  <a:cubicBezTo>
                    <a:pt x="1124" y="1449"/>
                    <a:pt x="1448" y="1124"/>
                    <a:pt x="1448" y="725"/>
                  </a:cubicBezTo>
                  <a:cubicBezTo>
                    <a:pt x="1448" y="325"/>
                    <a:pt x="1124" y="1"/>
                    <a:pt x="72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10"/>
            <p:cNvSpPr/>
            <p:nvPr/>
          </p:nvSpPr>
          <p:spPr>
            <a:xfrm>
              <a:off x="1170400" y="4600900"/>
              <a:ext cx="12075" cy="12075"/>
            </a:xfrm>
            <a:custGeom>
              <a:avLst/>
              <a:gdLst/>
              <a:ahLst/>
              <a:cxnLst/>
              <a:rect l="l" t="t" r="r" b="b"/>
              <a:pathLst>
                <a:path w="483" h="483" extrusionOk="0">
                  <a:moveTo>
                    <a:pt x="241" y="1"/>
                  </a:moveTo>
                  <a:cubicBezTo>
                    <a:pt x="108" y="1"/>
                    <a:pt x="0" y="108"/>
                    <a:pt x="0" y="242"/>
                  </a:cubicBezTo>
                  <a:cubicBezTo>
                    <a:pt x="0" y="375"/>
                    <a:pt x="108" y="483"/>
                    <a:pt x="241" y="483"/>
                  </a:cubicBezTo>
                  <a:cubicBezTo>
                    <a:pt x="375" y="483"/>
                    <a:pt x="482" y="375"/>
                    <a:pt x="482" y="242"/>
                  </a:cubicBezTo>
                  <a:cubicBezTo>
                    <a:pt x="482" y="108"/>
                    <a:pt x="375" y="1"/>
                    <a:pt x="24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10"/>
            <p:cNvSpPr/>
            <p:nvPr/>
          </p:nvSpPr>
          <p:spPr>
            <a:xfrm>
              <a:off x="1228675" y="4954525"/>
              <a:ext cx="12075" cy="12075"/>
            </a:xfrm>
            <a:custGeom>
              <a:avLst/>
              <a:gdLst/>
              <a:ahLst/>
              <a:cxnLst/>
              <a:rect l="l" t="t" r="r" b="b"/>
              <a:pathLst>
                <a:path w="483" h="483" extrusionOk="0">
                  <a:moveTo>
                    <a:pt x="242" y="0"/>
                  </a:moveTo>
                  <a:cubicBezTo>
                    <a:pt x="108" y="0"/>
                    <a:pt x="1" y="109"/>
                    <a:pt x="1" y="241"/>
                  </a:cubicBezTo>
                  <a:cubicBezTo>
                    <a:pt x="1" y="374"/>
                    <a:pt x="108" y="482"/>
                    <a:pt x="242" y="482"/>
                  </a:cubicBezTo>
                  <a:cubicBezTo>
                    <a:pt x="375" y="482"/>
                    <a:pt x="483" y="374"/>
                    <a:pt x="483" y="241"/>
                  </a:cubicBezTo>
                  <a:cubicBezTo>
                    <a:pt x="483" y="109"/>
                    <a:pt x="375"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10"/>
            <p:cNvSpPr/>
            <p:nvPr/>
          </p:nvSpPr>
          <p:spPr>
            <a:xfrm>
              <a:off x="1477825" y="5193650"/>
              <a:ext cx="32175" cy="32150"/>
            </a:xfrm>
            <a:custGeom>
              <a:avLst/>
              <a:gdLst/>
              <a:ahLst/>
              <a:cxnLst/>
              <a:rect l="l" t="t" r="r" b="b"/>
              <a:pathLst>
                <a:path w="1287" h="1286" extrusionOk="0">
                  <a:moveTo>
                    <a:pt x="644" y="0"/>
                  </a:moveTo>
                  <a:cubicBezTo>
                    <a:pt x="288" y="0"/>
                    <a:pt x="0" y="288"/>
                    <a:pt x="0" y="643"/>
                  </a:cubicBezTo>
                  <a:cubicBezTo>
                    <a:pt x="0" y="997"/>
                    <a:pt x="288" y="1286"/>
                    <a:pt x="644" y="1286"/>
                  </a:cubicBezTo>
                  <a:cubicBezTo>
                    <a:pt x="999" y="1286"/>
                    <a:pt x="1287" y="997"/>
                    <a:pt x="1287" y="643"/>
                  </a:cubicBezTo>
                  <a:cubicBezTo>
                    <a:pt x="1287" y="288"/>
                    <a:pt x="999" y="0"/>
                    <a:pt x="64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10"/>
            <p:cNvSpPr/>
            <p:nvPr/>
          </p:nvSpPr>
          <p:spPr>
            <a:xfrm>
              <a:off x="1369325" y="4733500"/>
              <a:ext cx="28125" cy="28150"/>
            </a:xfrm>
            <a:custGeom>
              <a:avLst/>
              <a:gdLst/>
              <a:ahLst/>
              <a:cxnLst/>
              <a:rect l="l" t="t" r="r" b="b"/>
              <a:pathLst>
                <a:path w="1125" h="1126" extrusionOk="0">
                  <a:moveTo>
                    <a:pt x="563" y="1"/>
                  </a:moveTo>
                  <a:cubicBezTo>
                    <a:pt x="252" y="1"/>
                    <a:pt x="0" y="252"/>
                    <a:pt x="0" y="563"/>
                  </a:cubicBezTo>
                  <a:cubicBezTo>
                    <a:pt x="0" y="874"/>
                    <a:pt x="252" y="1125"/>
                    <a:pt x="563" y="1125"/>
                  </a:cubicBezTo>
                  <a:cubicBezTo>
                    <a:pt x="873" y="1125"/>
                    <a:pt x="1125" y="874"/>
                    <a:pt x="1125" y="563"/>
                  </a:cubicBezTo>
                  <a:cubicBezTo>
                    <a:pt x="1125"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10"/>
            <p:cNvSpPr/>
            <p:nvPr/>
          </p:nvSpPr>
          <p:spPr>
            <a:xfrm>
              <a:off x="841450" y="4848025"/>
              <a:ext cx="37625" cy="36200"/>
            </a:xfrm>
            <a:custGeom>
              <a:avLst/>
              <a:gdLst/>
              <a:ahLst/>
              <a:cxnLst/>
              <a:rect l="l" t="t" r="r" b="b"/>
              <a:pathLst>
                <a:path w="1505" h="1448" extrusionOk="0">
                  <a:moveTo>
                    <a:pt x="782" y="1"/>
                  </a:moveTo>
                  <a:cubicBezTo>
                    <a:pt x="489" y="1"/>
                    <a:pt x="225" y="176"/>
                    <a:pt x="113" y="448"/>
                  </a:cubicBezTo>
                  <a:cubicBezTo>
                    <a:pt x="1" y="718"/>
                    <a:pt x="63" y="1028"/>
                    <a:pt x="271" y="1236"/>
                  </a:cubicBezTo>
                  <a:cubicBezTo>
                    <a:pt x="409" y="1374"/>
                    <a:pt x="593" y="1447"/>
                    <a:pt x="782" y="1447"/>
                  </a:cubicBezTo>
                  <a:cubicBezTo>
                    <a:pt x="875" y="1447"/>
                    <a:pt x="969" y="1429"/>
                    <a:pt x="1059" y="1392"/>
                  </a:cubicBezTo>
                  <a:cubicBezTo>
                    <a:pt x="1329" y="1280"/>
                    <a:pt x="1505" y="1016"/>
                    <a:pt x="1505" y="724"/>
                  </a:cubicBezTo>
                  <a:cubicBezTo>
                    <a:pt x="1505" y="325"/>
                    <a:pt x="1182" y="1"/>
                    <a:pt x="78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10"/>
            <p:cNvSpPr/>
            <p:nvPr/>
          </p:nvSpPr>
          <p:spPr>
            <a:xfrm>
              <a:off x="834825" y="4590875"/>
              <a:ext cx="14125" cy="12075"/>
            </a:xfrm>
            <a:custGeom>
              <a:avLst/>
              <a:gdLst/>
              <a:ahLst/>
              <a:cxnLst/>
              <a:rect l="l" t="t" r="r" b="b"/>
              <a:pathLst>
                <a:path w="565" h="483" extrusionOk="0">
                  <a:moveTo>
                    <a:pt x="323" y="0"/>
                  </a:moveTo>
                  <a:cubicBezTo>
                    <a:pt x="108" y="0"/>
                    <a:pt x="1" y="259"/>
                    <a:pt x="152" y="411"/>
                  </a:cubicBezTo>
                  <a:cubicBezTo>
                    <a:pt x="202" y="461"/>
                    <a:pt x="263" y="483"/>
                    <a:pt x="322" y="483"/>
                  </a:cubicBezTo>
                  <a:cubicBezTo>
                    <a:pt x="446" y="483"/>
                    <a:pt x="564" y="386"/>
                    <a:pt x="564" y="241"/>
                  </a:cubicBezTo>
                  <a:cubicBezTo>
                    <a:pt x="564" y="108"/>
                    <a:pt x="457" y="0"/>
                    <a:pt x="32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10"/>
            <p:cNvSpPr/>
            <p:nvPr/>
          </p:nvSpPr>
          <p:spPr>
            <a:xfrm>
              <a:off x="366700" y="5113250"/>
              <a:ext cx="40225" cy="40200"/>
            </a:xfrm>
            <a:custGeom>
              <a:avLst/>
              <a:gdLst/>
              <a:ahLst/>
              <a:cxnLst/>
              <a:rect l="l" t="t" r="r" b="b"/>
              <a:pathLst>
                <a:path w="1609" h="1608" extrusionOk="0">
                  <a:moveTo>
                    <a:pt x="805" y="1"/>
                  </a:moveTo>
                  <a:cubicBezTo>
                    <a:pt x="361" y="1"/>
                    <a:pt x="0" y="360"/>
                    <a:pt x="0" y="804"/>
                  </a:cubicBezTo>
                  <a:cubicBezTo>
                    <a:pt x="0" y="1248"/>
                    <a:pt x="361" y="1608"/>
                    <a:pt x="805" y="1608"/>
                  </a:cubicBezTo>
                  <a:cubicBezTo>
                    <a:pt x="1248" y="1608"/>
                    <a:pt x="1609" y="1248"/>
                    <a:pt x="1609" y="804"/>
                  </a:cubicBezTo>
                  <a:cubicBezTo>
                    <a:pt x="1609" y="360"/>
                    <a:pt x="1248" y="1"/>
                    <a:pt x="80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10"/>
            <p:cNvSpPr/>
            <p:nvPr/>
          </p:nvSpPr>
          <p:spPr>
            <a:xfrm>
              <a:off x="356650" y="4755600"/>
              <a:ext cx="28175" cy="28175"/>
            </a:xfrm>
            <a:custGeom>
              <a:avLst/>
              <a:gdLst/>
              <a:ahLst/>
              <a:cxnLst/>
              <a:rect l="l" t="t" r="r" b="b"/>
              <a:pathLst>
                <a:path w="1127" h="1127" extrusionOk="0">
                  <a:moveTo>
                    <a:pt x="563" y="0"/>
                  </a:moveTo>
                  <a:cubicBezTo>
                    <a:pt x="252" y="0"/>
                    <a:pt x="1" y="252"/>
                    <a:pt x="1" y="563"/>
                  </a:cubicBezTo>
                  <a:cubicBezTo>
                    <a:pt x="1" y="874"/>
                    <a:pt x="252" y="1127"/>
                    <a:pt x="563" y="1127"/>
                  </a:cubicBezTo>
                  <a:cubicBezTo>
                    <a:pt x="874" y="1127"/>
                    <a:pt x="1127" y="874"/>
                    <a:pt x="1127" y="563"/>
                  </a:cubicBezTo>
                  <a:cubicBezTo>
                    <a:pt x="1127" y="252"/>
                    <a:pt x="874"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10"/>
            <p:cNvSpPr/>
            <p:nvPr/>
          </p:nvSpPr>
          <p:spPr>
            <a:xfrm>
              <a:off x="236675" y="4365800"/>
              <a:ext cx="37625" cy="36200"/>
            </a:xfrm>
            <a:custGeom>
              <a:avLst/>
              <a:gdLst/>
              <a:ahLst/>
              <a:cxnLst/>
              <a:rect l="l" t="t" r="r" b="b"/>
              <a:pathLst>
                <a:path w="1505" h="1448" extrusionOk="0">
                  <a:moveTo>
                    <a:pt x="781" y="0"/>
                  </a:moveTo>
                  <a:cubicBezTo>
                    <a:pt x="489" y="0"/>
                    <a:pt x="225" y="178"/>
                    <a:pt x="113" y="448"/>
                  </a:cubicBezTo>
                  <a:cubicBezTo>
                    <a:pt x="0" y="717"/>
                    <a:pt x="63" y="1030"/>
                    <a:pt x="270" y="1236"/>
                  </a:cubicBezTo>
                  <a:cubicBezTo>
                    <a:pt x="408" y="1375"/>
                    <a:pt x="593" y="1448"/>
                    <a:pt x="782" y="1448"/>
                  </a:cubicBezTo>
                  <a:cubicBezTo>
                    <a:pt x="875" y="1448"/>
                    <a:pt x="969" y="1430"/>
                    <a:pt x="1058" y="1393"/>
                  </a:cubicBezTo>
                  <a:cubicBezTo>
                    <a:pt x="1328" y="1281"/>
                    <a:pt x="1504" y="1018"/>
                    <a:pt x="1504" y="725"/>
                  </a:cubicBezTo>
                  <a:cubicBezTo>
                    <a:pt x="1504" y="325"/>
                    <a:pt x="1181" y="0"/>
                    <a:pt x="78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10"/>
            <p:cNvSpPr/>
            <p:nvPr/>
          </p:nvSpPr>
          <p:spPr>
            <a:xfrm>
              <a:off x="648000" y="4058375"/>
              <a:ext cx="16100" cy="16150"/>
            </a:xfrm>
            <a:custGeom>
              <a:avLst/>
              <a:gdLst/>
              <a:ahLst/>
              <a:cxnLst/>
              <a:rect l="l" t="t" r="r" b="b"/>
              <a:pathLst>
                <a:path w="644" h="646" extrusionOk="0">
                  <a:moveTo>
                    <a:pt x="322" y="1"/>
                  </a:moveTo>
                  <a:cubicBezTo>
                    <a:pt x="144" y="1"/>
                    <a:pt x="0" y="145"/>
                    <a:pt x="0" y="322"/>
                  </a:cubicBezTo>
                  <a:cubicBezTo>
                    <a:pt x="0" y="501"/>
                    <a:pt x="144" y="645"/>
                    <a:pt x="322" y="645"/>
                  </a:cubicBezTo>
                  <a:cubicBezTo>
                    <a:pt x="499" y="645"/>
                    <a:pt x="643" y="501"/>
                    <a:pt x="643" y="322"/>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10"/>
            <p:cNvSpPr/>
            <p:nvPr/>
          </p:nvSpPr>
          <p:spPr>
            <a:xfrm>
              <a:off x="1174425" y="4010175"/>
              <a:ext cx="28175" cy="28150"/>
            </a:xfrm>
            <a:custGeom>
              <a:avLst/>
              <a:gdLst/>
              <a:ahLst/>
              <a:cxnLst/>
              <a:rect l="l" t="t" r="r" b="b"/>
              <a:pathLst>
                <a:path w="1127" h="1126" extrusionOk="0">
                  <a:moveTo>
                    <a:pt x="563" y="1"/>
                  </a:moveTo>
                  <a:cubicBezTo>
                    <a:pt x="252" y="1"/>
                    <a:pt x="0" y="252"/>
                    <a:pt x="0" y="563"/>
                  </a:cubicBezTo>
                  <a:cubicBezTo>
                    <a:pt x="0" y="874"/>
                    <a:pt x="252" y="1125"/>
                    <a:pt x="563" y="1125"/>
                  </a:cubicBezTo>
                  <a:cubicBezTo>
                    <a:pt x="873" y="1125"/>
                    <a:pt x="1126" y="874"/>
                    <a:pt x="1126" y="563"/>
                  </a:cubicBezTo>
                  <a:cubicBezTo>
                    <a:pt x="1126" y="252"/>
                    <a:pt x="873" y="1"/>
                    <a:pt x="56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10"/>
            <p:cNvSpPr/>
            <p:nvPr/>
          </p:nvSpPr>
          <p:spPr>
            <a:xfrm>
              <a:off x="1335175" y="3654525"/>
              <a:ext cx="16100" cy="16125"/>
            </a:xfrm>
            <a:custGeom>
              <a:avLst/>
              <a:gdLst/>
              <a:ahLst/>
              <a:cxnLst/>
              <a:rect l="l" t="t" r="r" b="b"/>
              <a:pathLst>
                <a:path w="644" h="645" extrusionOk="0">
                  <a:moveTo>
                    <a:pt x="322" y="1"/>
                  </a:moveTo>
                  <a:cubicBezTo>
                    <a:pt x="144" y="1"/>
                    <a:pt x="0" y="145"/>
                    <a:pt x="0" y="323"/>
                  </a:cubicBezTo>
                  <a:cubicBezTo>
                    <a:pt x="0" y="501"/>
                    <a:pt x="144" y="645"/>
                    <a:pt x="322" y="645"/>
                  </a:cubicBezTo>
                  <a:cubicBezTo>
                    <a:pt x="499" y="645"/>
                    <a:pt x="643" y="501"/>
                    <a:pt x="643" y="323"/>
                  </a:cubicBezTo>
                  <a:cubicBezTo>
                    <a:pt x="643" y="145"/>
                    <a:pt x="499" y="1"/>
                    <a:pt x="32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10"/>
            <p:cNvSpPr/>
            <p:nvPr/>
          </p:nvSpPr>
          <p:spPr>
            <a:xfrm>
              <a:off x="441050" y="3781125"/>
              <a:ext cx="36175" cy="36200"/>
            </a:xfrm>
            <a:custGeom>
              <a:avLst/>
              <a:gdLst/>
              <a:ahLst/>
              <a:cxnLst/>
              <a:rect l="l" t="t" r="r" b="b"/>
              <a:pathLst>
                <a:path w="1447" h="1448" extrusionOk="0">
                  <a:moveTo>
                    <a:pt x="723" y="1"/>
                  </a:moveTo>
                  <a:cubicBezTo>
                    <a:pt x="325" y="1"/>
                    <a:pt x="0" y="324"/>
                    <a:pt x="0" y="724"/>
                  </a:cubicBezTo>
                  <a:cubicBezTo>
                    <a:pt x="0" y="1123"/>
                    <a:pt x="325" y="1447"/>
                    <a:pt x="723" y="1447"/>
                  </a:cubicBezTo>
                  <a:cubicBezTo>
                    <a:pt x="1124" y="1447"/>
                    <a:pt x="1447" y="1123"/>
                    <a:pt x="1447" y="724"/>
                  </a:cubicBezTo>
                  <a:cubicBezTo>
                    <a:pt x="1447" y="324"/>
                    <a:pt x="1124" y="1"/>
                    <a:pt x="72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10"/>
            <p:cNvSpPr/>
            <p:nvPr/>
          </p:nvSpPr>
          <p:spPr>
            <a:xfrm>
              <a:off x="336575" y="3429500"/>
              <a:ext cx="8050" cy="8050"/>
            </a:xfrm>
            <a:custGeom>
              <a:avLst/>
              <a:gdLst/>
              <a:ahLst/>
              <a:cxnLst/>
              <a:rect l="l" t="t" r="r" b="b"/>
              <a:pathLst>
                <a:path w="322" h="322" extrusionOk="0">
                  <a:moveTo>
                    <a:pt x="161" y="0"/>
                  </a:moveTo>
                  <a:cubicBezTo>
                    <a:pt x="71" y="0"/>
                    <a:pt x="0" y="73"/>
                    <a:pt x="0" y="161"/>
                  </a:cubicBezTo>
                  <a:cubicBezTo>
                    <a:pt x="0" y="251"/>
                    <a:pt x="71" y="322"/>
                    <a:pt x="161" y="322"/>
                  </a:cubicBezTo>
                  <a:cubicBezTo>
                    <a:pt x="250" y="322"/>
                    <a:pt x="322" y="251"/>
                    <a:pt x="322" y="161"/>
                  </a:cubicBezTo>
                  <a:cubicBezTo>
                    <a:pt x="322" y="73"/>
                    <a:pt x="250"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10"/>
            <p:cNvSpPr/>
            <p:nvPr/>
          </p:nvSpPr>
          <p:spPr>
            <a:xfrm>
              <a:off x="824100" y="3258750"/>
              <a:ext cx="32875" cy="28125"/>
            </a:xfrm>
            <a:custGeom>
              <a:avLst/>
              <a:gdLst/>
              <a:ahLst/>
              <a:cxnLst/>
              <a:rect l="l" t="t" r="r" b="b"/>
              <a:pathLst>
                <a:path w="1315" h="1125" extrusionOk="0">
                  <a:moveTo>
                    <a:pt x="752" y="0"/>
                  </a:moveTo>
                  <a:cubicBezTo>
                    <a:pt x="251" y="0"/>
                    <a:pt x="1" y="605"/>
                    <a:pt x="355" y="960"/>
                  </a:cubicBezTo>
                  <a:cubicBezTo>
                    <a:pt x="463" y="1067"/>
                    <a:pt x="606" y="1124"/>
                    <a:pt x="752" y="1124"/>
                  </a:cubicBezTo>
                  <a:cubicBezTo>
                    <a:pt x="824" y="1124"/>
                    <a:pt x="898" y="1110"/>
                    <a:pt x="968" y="1081"/>
                  </a:cubicBezTo>
                  <a:cubicBezTo>
                    <a:pt x="1178" y="994"/>
                    <a:pt x="1315" y="790"/>
                    <a:pt x="1315" y="562"/>
                  </a:cubicBezTo>
                  <a:cubicBezTo>
                    <a:pt x="1315" y="252"/>
                    <a:pt x="1063" y="0"/>
                    <a:pt x="75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10"/>
            <p:cNvSpPr/>
            <p:nvPr/>
          </p:nvSpPr>
          <p:spPr>
            <a:xfrm>
              <a:off x="748450" y="3570125"/>
              <a:ext cx="24150" cy="24175"/>
            </a:xfrm>
            <a:custGeom>
              <a:avLst/>
              <a:gdLst/>
              <a:ahLst/>
              <a:cxnLst/>
              <a:rect l="l" t="t" r="r" b="b"/>
              <a:pathLst>
                <a:path w="966" h="967" extrusionOk="0">
                  <a:moveTo>
                    <a:pt x="483" y="1"/>
                  </a:moveTo>
                  <a:cubicBezTo>
                    <a:pt x="216" y="1"/>
                    <a:pt x="1" y="218"/>
                    <a:pt x="1" y="484"/>
                  </a:cubicBezTo>
                  <a:cubicBezTo>
                    <a:pt x="1" y="750"/>
                    <a:pt x="216" y="966"/>
                    <a:pt x="483" y="966"/>
                  </a:cubicBezTo>
                  <a:cubicBezTo>
                    <a:pt x="750" y="966"/>
                    <a:pt x="965" y="750"/>
                    <a:pt x="965" y="484"/>
                  </a:cubicBezTo>
                  <a:cubicBezTo>
                    <a:pt x="965" y="218"/>
                    <a:pt x="750"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10"/>
            <p:cNvSpPr/>
            <p:nvPr/>
          </p:nvSpPr>
          <p:spPr>
            <a:xfrm>
              <a:off x="1256800" y="3148200"/>
              <a:ext cx="8050" cy="8050"/>
            </a:xfrm>
            <a:custGeom>
              <a:avLst/>
              <a:gdLst/>
              <a:ahLst/>
              <a:cxnLst/>
              <a:rect l="l" t="t" r="r" b="b"/>
              <a:pathLst>
                <a:path w="322" h="322" extrusionOk="0">
                  <a:moveTo>
                    <a:pt x="161" y="0"/>
                  </a:moveTo>
                  <a:cubicBezTo>
                    <a:pt x="73" y="0"/>
                    <a:pt x="1" y="73"/>
                    <a:pt x="1" y="161"/>
                  </a:cubicBezTo>
                  <a:cubicBezTo>
                    <a:pt x="1" y="250"/>
                    <a:pt x="73" y="322"/>
                    <a:pt x="161" y="322"/>
                  </a:cubicBezTo>
                  <a:cubicBezTo>
                    <a:pt x="251" y="322"/>
                    <a:pt x="322" y="250"/>
                    <a:pt x="322" y="161"/>
                  </a:cubicBezTo>
                  <a:cubicBezTo>
                    <a:pt x="322" y="73"/>
                    <a:pt x="251" y="0"/>
                    <a:pt x="16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10"/>
            <p:cNvSpPr/>
            <p:nvPr/>
          </p:nvSpPr>
          <p:spPr>
            <a:xfrm>
              <a:off x="414925" y="3043725"/>
              <a:ext cx="36200" cy="36200"/>
            </a:xfrm>
            <a:custGeom>
              <a:avLst/>
              <a:gdLst/>
              <a:ahLst/>
              <a:cxnLst/>
              <a:rect l="l" t="t" r="r" b="b"/>
              <a:pathLst>
                <a:path w="1448" h="1448" extrusionOk="0">
                  <a:moveTo>
                    <a:pt x="724" y="0"/>
                  </a:moveTo>
                  <a:cubicBezTo>
                    <a:pt x="324" y="0"/>
                    <a:pt x="1" y="325"/>
                    <a:pt x="1" y="723"/>
                  </a:cubicBezTo>
                  <a:cubicBezTo>
                    <a:pt x="1" y="1123"/>
                    <a:pt x="324" y="1448"/>
                    <a:pt x="724" y="1448"/>
                  </a:cubicBezTo>
                  <a:cubicBezTo>
                    <a:pt x="1124" y="1448"/>
                    <a:pt x="1447" y="1123"/>
                    <a:pt x="1447" y="723"/>
                  </a:cubicBezTo>
                  <a:cubicBezTo>
                    <a:pt x="1447" y="325"/>
                    <a:pt x="1124" y="0"/>
                    <a:pt x="724"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10"/>
            <p:cNvSpPr/>
            <p:nvPr/>
          </p:nvSpPr>
          <p:spPr>
            <a:xfrm>
              <a:off x="650000" y="2551475"/>
              <a:ext cx="8075" cy="8075"/>
            </a:xfrm>
            <a:custGeom>
              <a:avLst/>
              <a:gdLst/>
              <a:ahLst/>
              <a:cxnLst/>
              <a:rect l="l" t="t" r="r" b="b"/>
              <a:pathLst>
                <a:path w="323" h="323" extrusionOk="0">
                  <a:moveTo>
                    <a:pt x="161" y="1"/>
                  </a:moveTo>
                  <a:cubicBezTo>
                    <a:pt x="74" y="1"/>
                    <a:pt x="1" y="72"/>
                    <a:pt x="1" y="161"/>
                  </a:cubicBezTo>
                  <a:cubicBezTo>
                    <a:pt x="1" y="249"/>
                    <a:pt x="74" y="322"/>
                    <a:pt x="161" y="322"/>
                  </a:cubicBezTo>
                  <a:cubicBezTo>
                    <a:pt x="251" y="322"/>
                    <a:pt x="322" y="249"/>
                    <a:pt x="322" y="161"/>
                  </a:cubicBezTo>
                  <a:cubicBezTo>
                    <a:pt x="322" y="72"/>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8" name="Google Shape;7208;p10"/>
            <p:cNvSpPr/>
            <p:nvPr/>
          </p:nvSpPr>
          <p:spPr>
            <a:xfrm>
              <a:off x="1049850" y="2786550"/>
              <a:ext cx="24125" cy="24125"/>
            </a:xfrm>
            <a:custGeom>
              <a:avLst/>
              <a:gdLst/>
              <a:ahLst/>
              <a:cxnLst/>
              <a:rect l="l" t="t" r="r" b="b"/>
              <a:pathLst>
                <a:path w="965" h="965" extrusionOk="0">
                  <a:moveTo>
                    <a:pt x="483" y="1"/>
                  </a:moveTo>
                  <a:cubicBezTo>
                    <a:pt x="216" y="1"/>
                    <a:pt x="1" y="216"/>
                    <a:pt x="1" y="483"/>
                  </a:cubicBezTo>
                  <a:cubicBezTo>
                    <a:pt x="1" y="749"/>
                    <a:pt x="216" y="965"/>
                    <a:pt x="483" y="965"/>
                  </a:cubicBezTo>
                  <a:cubicBezTo>
                    <a:pt x="749" y="965"/>
                    <a:pt x="965" y="749"/>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9" name="Google Shape;7209;p10"/>
            <p:cNvSpPr/>
            <p:nvPr/>
          </p:nvSpPr>
          <p:spPr>
            <a:xfrm>
              <a:off x="658050" y="3001525"/>
              <a:ext cx="8050" cy="8075"/>
            </a:xfrm>
            <a:custGeom>
              <a:avLst/>
              <a:gdLst/>
              <a:ahLst/>
              <a:cxnLst/>
              <a:rect l="l" t="t" r="r" b="b"/>
              <a:pathLst>
                <a:path w="322" h="323" extrusionOk="0">
                  <a:moveTo>
                    <a:pt x="161" y="1"/>
                  </a:moveTo>
                  <a:cubicBezTo>
                    <a:pt x="73" y="1"/>
                    <a:pt x="0" y="72"/>
                    <a:pt x="0" y="162"/>
                  </a:cubicBezTo>
                  <a:cubicBezTo>
                    <a:pt x="0" y="251"/>
                    <a:pt x="73" y="322"/>
                    <a:pt x="161" y="322"/>
                  </a:cubicBezTo>
                  <a:cubicBezTo>
                    <a:pt x="250" y="322"/>
                    <a:pt x="322" y="251"/>
                    <a:pt x="322" y="162"/>
                  </a:cubicBezTo>
                  <a:cubicBezTo>
                    <a:pt x="322" y="72"/>
                    <a:pt x="250"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10"/>
            <p:cNvSpPr/>
            <p:nvPr/>
          </p:nvSpPr>
          <p:spPr>
            <a:xfrm>
              <a:off x="1437650" y="2623800"/>
              <a:ext cx="28125" cy="28125"/>
            </a:xfrm>
            <a:custGeom>
              <a:avLst/>
              <a:gdLst/>
              <a:ahLst/>
              <a:cxnLst/>
              <a:rect l="l" t="t" r="r" b="b"/>
              <a:pathLst>
                <a:path w="1125" h="1125" extrusionOk="0">
                  <a:moveTo>
                    <a:pt x="563" y="0"/>
                  </a:moveTo>
                  <a:cubicBezTo>
                    <a:pt x="252" y="0"/>
                    <a:pt x="0" y="252"/>
                    <a:pt x="0" y="562"/>
                  </a:cubicBezTo>
                  <a:cubicBezTo>
                    <a:pt x="0" y="873"/>
                    <a:pt x="252" y="1125"/>
                    <a:pt x="563" y="1125"/>
                  </a:cubicBezTo>
                  <a:cubicBezTo>
                    <a:pt x="873" y="1125"/>
                    <a:pt x="1125" y="873"/>
                    <a:pt x="1125" y="562"/>
                  </a:cubicBezTo>
                  <a:cubicBezTo>
                    <a:pt x="1125"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10"/>
            <p:cNvSpPr/>
            <p:nvPr/>
          </p:nvSpPr>
          <p:spPr>
            <a:xfrm>
              <a:off x="1626525" y="2083325"/>
              <a:ext cx="16075" cy="16075"/>
            </a:xfrm>
            <a:custGeom>
              <a:avLst/>
              <a:gdLst/>
              <a:ahLst/>
              <a:cxnLst/>
              <a:rect l="l" t="t" r="r" b="b"/>
              <a:pathLst>
                <a:path w="643" h="643" extrusionOk="0">
                  <a:moveTo>
                    <a:pt x="322" y="0"/>
                  </a:moveTo>
                  <a:cubicBezTo>
                    <a:pt x="144" y="0"/>
                    <a:pt x="0" y="144"/>
                    <a:pt x="0" y="321"/>
                  </a:cubicBezTo>
                  <a:cubicBezTo>
                    <a:pt x="0" y="499"/>
                    <a:pt x="144" y="643"/>
                    <a:pt x="322" y="643"/>
                  </a:cubicBezTo>
                  <a:cubicBezTo>
                    <a:pt x="499" y="643"/>
                    <a:pt x="643" y="499"/>
                    <a:pt x="643" y="321"/>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10"/>
            <p:cNvSpPr/>
            <p:nvPr/>
          </p:nvSpPr>
          <p:spPr>
            <a:xfrm>
              <a:off x="1206600" y="1890425"/>
              <a:ext cx="20100" cy="20100"/>
            </a:xfrm>
            <a:custGeom>
              <a:avLst/>
              <a:gdLst/>
              <a:ahLst/>
              <a:cxnLst/>
              <a:rect l="l" t="t" r="r" b="b"/>
              <a:pathLst>
                <a:path w="804" h="804" extrusionOk="0">
                  <a:moveTo>
                    <a:pt x="402" y="0"/>
                  </a:moveTo>
                  <a:cubicBezTo>
                    <a:pt x="179" y="0"/>
                    <a:pt x="0" y="181"/>
                    <a:pt x="0" y="402"/>
                  </a:cubicBezTo>
                  <a:cubicBezTo>
                    <a:pt x="0" y="623"/>
                    <a:pt x="179" y="804"/>
                    <a:pt x="402" y="804"/>
                  </a:cubicBezTo>
                  <a:cubicBezTo>
                    <a:pt x="623" y="804"/>
                    <a:pt x="803" y="623"/>
                    <a:pt x="803" y="402"/>
                  </a:cubicBezTo>
                  <a:cubicBezTo>
                    <a:pt x="803" y="181"/>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10"/>
            <p:cNvSpPr/>
            <p:nvPr/>
          </p:nvSpPr>
          <p:spPr>
            <a:xfrm>
              <a:off x="537500" y="1902475"/>
              <a:ext cx="24125" cy="24125"/>
            </a:xfrm>
            <a:custGeom>
              <a:avLst/>
              <a:gdLst/>
              <a:ahLst/>
              <a:cxnLst/>
              <a:rect l="l" t="t" r="r" b="b"/>
              <a:pathLst>
                <a:path w="965" h="965" extrusionOk="0">
                  <a:moveTo>
                    <a:pt x="482" y="0"/>
                  </a:moveTo>
                  <a:cubicBezTo>
                    <a:pt x="215" y="0"/>
                    <a:pt x="0" y="216"/>
                    <a:pt x="0" y="482"/>
                  </a:cubicBezTo>
                  <a:cubicBezTo>
                    <a:pt x="0" y="749"/>
                    <a:pt x="215" y="965"/>
                    <a:pt x="482" y="965"/>
                  </a:cubicBezTo>
                  <a:cubicBezTo>
                    <a:pt x="749" y="965"/>
                    <a:pt x="964" y="749"/>
                    <a:pt x="964" y="482"/>
                  </a:cubicBezTo>
                  <a:cubicBezTo>
                    <a:pt x="964" y="216"/>
                    <a:pt x="749" y="0"/>
                    <a:pt x="48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10"/>
            <p:cNvSpPr/>
            <p:nvPr/>
          </p:nvSpPr>
          <p:spPr>
            <a:xfrm>
              <a:off x="431000" y="1470500"/>
              <a:ext cx="16100" cy="16100"/>
            </a:xfrm>
            <a:custGeom>
              <a:avLst/>
              <a:gdLst/>
              <a:ahLst/>
              <a:cxnLst/>
              <a:rect l="l" t="t" r="r" b="b"/>
              <a:pathLst>
                <a:path w="644" h="644" extrusionOk="0">
                  <a:moveTo>
                    <a:pt x="322" y="0"/>
                  </a:moveTo>
                  <a:cubicBezTo>
                    <a:pt x="145" y="0"/>
                    <a:pt x="1" y="144"/>
                    <a:pt x="1" y="322"/>
                  </a:cubicBezTo>
                  <a:cubicBezTo>
                    <a:pt x="1" y="499"/>
                    <a:pt x="145"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10"/>
            <p:cNvSpPr/>
            <p:nvPr/>
          </p:nvSpPr>
          <p:spPr>
            <a:xfrm>
              <a:off x="676125" y="1159075"/>
              <a:ext cx="28175" cy="28125"/>
            </a:xfrm>
            <a:custGeom>
              <a:avLst/>
              <a:gdLst/>
              <a:ahLst/>
              <a:cxnLst/>
              <a:rect l="l" t="t" r="r" b="b"/>
              <a:pathLst>
                <a:path w="1127" h="1125" extrusionOk="0">
                  <a:moveTo>
                    <a:pt x="563" y="0"/>
                  </a:moveTo>
                  <a:cubicBezTo>
                    <a:pt x="253" y="0"/>
                    <a:pt x="0" y="252"/>
                    <a:pt x="0" y="562"/>
                  </a:cubicBezTo>
                  <a:cubicBezTo>
                    <a:pt x="0" y="873"/>
                    <a:pt x="253" y="1125"/>
                    <a:pt x="563" y="1125"/>
                  </a:cubicBezTo>
                  <a:cubicBezTo>
                    <a:pt x="873" y="1125"/>
                    <a:pt x="1126" y="873"/>
                    <a:pt x="1126" y="562"/>
                  </a:cubicBezTo>
                  <a:cubicBezTo>
                    <a:pt x="1126" y="252"/>
                    <a:pt x="873" y="0"/>
                    <a:pt x="56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10"/>
            <p:cNvSpPr/>
            <p:nvPr/>
          </p:nvSpPr>
          <p:spPr>
            <a:xfrm>
              <a:off x="352625" y="1018400"/>
              <a:ext cx="8075" cy="8050"/>
            </a:xfrm>
            <a:custGeom>
              <a:avLst/>
              <a:gdLst/>
              <a:ahLst/>
              <a:cxnLst/>
              <a:rect l="l" t="t" r="r" b="b"/>
              <a:pathLst>
                <a:path w="323" h="322" extrusionOk="0">
                  <a:moveTo>
                    <a:pt x="162" y="0"/>
                  </a:moveTo>
                  <a:cubicBezTo>
                    <a:pt x="74" y="0"/>
                    <a:pt x="1" y="73"/>
                    <a:pt x="1" y="161"/>
                  </a:cubicBezTo>
                  <a:cubicBezTo>
                    <a:pt x="1" y="250"/>
                    <a:pt x="74" y="322"/>
                    <a:pt x="162" y="322"/>
                  </a:cubicBezTo>
                  <a:cubicBezTo>
                    <a:pt x="251" y="322"/>
                    <a:pt x="322" y="250"/>
                    <a:pt x="322" y="161"/>
                  </a:cubicBezTo>
                  <a:cubicBezTo>
                    <a:pt x="322" y="73"/>
                    <a:pt x="251" y="0"/>
                    <a:pt x="16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10"/>
            <p:cNvSpPr/>
            <p:nvPr/>
          </p:nvSpPr>
          <p:spPr>
            <a:xfrm>
              <a:off x="569625" y="614525"/>
              <a:ext cx="48275" cy="48275"/>
            </a:xfrm>
            <a:custGeom>
              <a:avLst/>
              <a:gdLst/>
              <a:ahLst/>
              <a:cxnLst/>
              <a:rect l="l" t="t" r="r" b="b"/>
              <a:pathLst>
                <a:path w="1931" h="1931" extrusionOk="0">
                  <a:moveTo>
                    <a:pt x="966" y="1"/>
                  </a:moveTo>
                  <a:cubicBezTo>
                    <a:pt x="433" y="1"/>
                    <a:pt x="1" y="433"/>
                    <a:pt x="1" y="965"/>
                  </a:cubicBezTo>
                  <a:cubicBezTo>
                    <a:pt x="1" y="1499"/>
                    <a:pt x="433" y="1931"/>
                    <a:pt x="966" y="1931"/>
                  </a:cubicBezTo>
                  <a:cubicBezTo>
                    <a:pt x="1498" y="1931"/>
                    <a:pt x="1930" y="1499"/>
                    <a:pt x="1930" y="965"/>
                  </a:cubicBezTo>
                  <a:cubicBezTo>
                    <a:pt x="1930" y="433"/>
                    <a:pt x="1498" y="1"/>
                    <a:pt x="96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10"/>
            <p:cNvSpPr/>
            <p:nvPr/>
          </p:nvSpPr>
          <p:spPr>
            <a:xfrm>
              <a:off x="1033775" y="534200"/>
              <a:ext cx="24125" cy="24125"/>
            </a:xfrm>
            <a:custGeom>
              <a:avLst/>
              <a:gdLst/>
              <a:ahLst/>
              <a:cxnLst/>
              <a:rect l="l" t="t" r="r" b="b"/>
              <a:pathLst>
                <a:path w="965" h="965" extrusionOk="0">
                  <a:moveTo>
                    <a:pt x="483" y="0"/>
                  </a:moveTo>
                  <a:cubicBezTo>
                    <a:pt x="216" y="0"/>
                    <a:pt x="1" y="216"/>
                    <a:pt x="1" y="482"/>
                  </a:cubicBezTo>
                  <a:cubicBezTo>
                    <a:pt x="1" y="748"/>
                    <a:pt x="216" y="964"/>
                    <a:pt x="483" y="964"/>
                  </a:cubicBezTo>
                  <a:cubicBezTo>
                    <a:pt x="750" y="964"/>
                    <a:pt x="965" y="748"/>
                    <a:pt x="965" y="482"/>
                  </a:cubicBezTo>
                  <a:cubicBezTo>
                    <a:pt x="965" y="216"/>
                    <a:pt x="750" y="0"/>
                    <a:pt x="48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10"/>
            <p:cNvSpPr/>
            <p:nvPr/>
          </p:nvSpPr>
          <p:spPr>
            <a:xfrm>
              <a:off x="1335175" y="978225"/>
              <a:ext cx="16100" cy="16100"/>
            </a:xfrm>
            <a:custGeom>
              <a:avLst/>
              <a:gdLst/>
              <a:ahLst/>
              <a:cxnLst/>
              <a:rect l="l" t="t" r="r" b="b"/>
              <a:pathLst>
                <a:path w="644" h="644" extrusionOk="0">
                  <a:moveTo>
                    <a:pt x="322" y="0"/>
                  </a:moveTo>
                  <a:cubicBezTo>
                    <a:pt x="144" y="0"/>
                    <a:pt x="0" y="144"/>
                    <a:pt x="0" y="322"/>
                  </a:cubicBezTo>
                  <a:cubicBezTo>
                    <a:pt x="0" y="499"/>
                    <a:pt x="144" y="643"/>
                    <a:pt x="322" y="643"/>
                  </a:cubicBezTo>
                  <a:cubicBezTo>
                    <a:pt x="499" y="643"/>
                    <a:pt x="643" y="499"/>
                    <a:pt x="643" y="322"/>
                  </a:cubicBezTo>
                  <a:cubicBezTo>
                    <a:pt x="643" y="144"/>
                    <a:pt x="499" y="0"/>
                    <a:pt x="32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10"/>
            <p:cNvSpPr/>
            <p:nvPr/>
          </p:nvSpPr>
          <p:spPr>
            <a:xfrm>
              <a:off x="1212625" y="1271575"/>
              <a:ext cx="28125" cy="28150"/>
            </a:xfrm>
            <a:custGeom>
              <a:avLst/>
              <a:gdLst/>
              <a:ahLst/>
              <a:cxnLst/>
              <a:rect l="l" t="t" r="r" b="b"/>
              <a:pathLst>
                <a:path w="1125" h="1126" extrusionOk="0">
                  <a:moveTo>
                    <a:pt x="562" y="1"/>
                  </a:moveTo>
                  <a:cubicBezTo>
                    <a:pt x="252" y="1"/>
                    <a:pt x="0" y="252"/>
                    <a:pt x="0" y="563"/>
                  </a:cubicBezTo>
                  <a:cubicBezTo>
                    <a:pt x="0" y="874"/>
                    <a:pt x="252" y="1125"/>
                    <a:pt x="562" y="1125"/>
                  </a:cubicBezTo>
                  <a:cubicBezTo>
                    <a:pt x="873" y="1125"/>
                    <a:pt x="1125" y="874"/>
                    <a:pt x="1125" y="563"/>
                  </a:cubicBezTo>
                  <a:cubicBezTo>
                    <a:pt x="1125" y="252"/>
                    <a:pt x="873" y="1"/>
                    <a:pt x="562"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10"/>
            <p:cNvSpPr/>
            <p:nvPr/>
          </p:nvSpPr>
          <p:spPr>
            <a:xfrm>
              <a:off x="1604425" y="1542850"/>
              <a:ext cx="12075" cy="12075"/>
            </a:xfrm>
            <a:custGeom>
              <a:avLst/>
              <a:gdLst/>
              <a:ahLst/>
              <a:cxnLst/>
              <a:rect l="l" t="t" r="r" b="b"/>
              <a:pathLst>
                <a:path w="483" h="483" extrusionOk="0">
                  <a:moveTo>
                    <a:pt x="242" y="0"/>
                  </a:moveTo>
                  <a:cubicBezTo>
                    <a:pt x="108" y="0"/>
                    <a:pt x="0" y="108"/>
                    <a:pt x="0" y="241"/>
                  </a:cubicBezTo>
                  <a:cubicBezTo>
                    <a:pt x="0" y="373"/>
                    <a:pt x="108" y="482"/>
                    <a:pt x="242" y="482"/>
                  </a:cubicBezTo>
                  <a:cubicBezTo>
                    <a:pt x="373" y="482"/>
                    <a:pt x="483" y="373"/>
                    <a:pt x="483" y="241"/>
                  </a:cubicBezTo>
                  <a:cubicBezTo>
                    <a:pt x="483" y="108"/>
                    <a:pt x="373" y="0"/>
                    <a:pt x="24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10"/>
            <p:cNvSpPr/>
            <p:nvPr/>
          </p:nvSpPr>
          <p:spPr>
            <a:xfrm>
              <a:off x="2044450" y="759225"/>
              <a:ext cx="12075" cy="12075"/>
            </a:xfrm>
            <a:custGeom>
              <a:avLst/>
              <a:gdLst/>
              <a:ahLst/>
              <a:cxnLst/>
              <a:rect l="l" t="t" r="r" b="b"/>
              <a:pathLst>
                <a:path w="483" h="483" extrusionOk="0">
                  <a:moveTo>
                    <a:pt x="241" y="0"/>
                  </a:moveTo>
                  <a:cubicBezTo>
                    <a:pt x="108" y="0"/>
                    <a:pt x="0" y="108"/>
                    <a:pt x="0" y="241"/>
                  </a:cubicBezTo>
                  <a:cubicBezTo>
                    <a:pt x="0" y="375"/>
                    <a:pt x="108" y="482"/>
                    <a:pt x="241" y="482"/>
                  </a:cubicBezTo>
                  <a:cubicBezTo>
                    <a:pt x="374" y="482"/>
                    <a:pt x="482" y="375"/>
                    <a:pt x="482" y="241"/>
                  </a:cubicBezTo>
                  <a:cubicBezTo>
                    <a:pt x="482" y="108"/>
                    <a:pt x="374" y="0"/>
                    <a:pt x="241"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10"/>
            <p:cNvSpPr/>
            <p:nvPr/>
          </p:nvSpPr>
          <p:spPr>
            <a:xfrm>
              <a:off x="1708900" y="837550"/>
              <a:ext cx="24125" cy="24175"/>
            </a:xfrm>
            <a:custGeom>
              <a:avLst/>
              <a:gdLst/>
              <a:ahLst/>
              <a:cxnLst/>
              <a:rect l="l" t="t" r="r" b="b"/>
              <a:pathLst>
                <a:path w="965" h="967" extrusionOk="0">
                  <a:moveTo>
                    <a:pt x="483" y="1"/>
                  </a:moveTo>
                  <a:cubicBezTo>
                    <a:pt x="216" y="1"/>
                    <a:pt x="1" y="217"/>
                    <a:pt x="1" y="484"/>
                  </a:cubicBezTo>
                  <a:cubicBezTo>
                    <a:pt x="1" y="750"/>
                    <a:pt x="216" y="966"/>
                    <a:pt x="483" y="966"/>
                  </a:cubicBezTo>
                  <a:cubicBezTo>
                    <a:pt x="748" y="966"/>
                    <a:pt x="965" y="750"/>
                    <a:pt x="965" y="484"/>
                  </a:cubicBezTo>
                  <a:cubicBezTo>
                    <a:pt x="965" y="217"/>
                    <a:pt x="748"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10"/>
            <p:cNvSpPr/>
            <p:nvPr/>
          </p:nvSpPr>
          <p:spPr>
            <a:xfrm>
              <a:off x="1534100" y="487975"/>
              <a:ext cx="20100" cy="20100"/>
            </a:xfrm>
            <a:custGeom>
              <a:avLst/>
              <a:gdLst/>
              <a:ahLst/>
              <a:cxnLst/>
              <a:rect l="l" t="t" r="r" b="b"/>
              <a:pathLst>
                <a:path w="804" h="804" extrusionOk="0">
                  <a:moveTo>
                    <a:pt x="402" y="0"/>
                  </a:moveTo>
                  <a:cubicBezTo>
                    <a:pt x="180" y="0"/>
                    <a:pt x="0" y="180"/>
                    <a:pt x="0" y="402"/>
                  </a:cubicBezTo>
                  <a:cubicBezTo>
                    <a:pt x="0" y="625"/>
                    <a:pt x="180" y="803"/>
                    <a:pt x="402" y="803"/>
                  </a:cubicBezTo>
                  <a:cubicBezTo>
                    <a:pt x="623" y="803"/>
                    <a:pt x="803" y="625"/>
                    <a:pt x="803" y="402"/>
                  </a:cubicBezTo>
                  <a:cubicBezTo>
                    <a:pt x="803" y="180"/>
                    <a:pt x="623" y="0"/>
                    <a:pt x="402"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10"/>
            <p:cNvSpPr/>
            <p:nvPr/>
          </p:nvSpPr>
          <p:spPr>
            <a:xfrm>
              <a:off x="2265450" y="1197225"/>
              <a:ext cx="48275" cy="48275"/>
            </a:xfrm>
            <a:custGeom>
              <a:avLst/>
              <a:gdLst/>
              <a:ahLst/>
              <a:cxnLst/>
              <a:rect l="l" t="t" r="r" b="b"/>
              <a:pathLst>
                <a:path w="1931" h="1931" extrusionOk="0">
                  <a:moveTo>
                    <a:pt x="965" y="1"/>
                  </a:moveTo>
                  <a:cubicBezTo>
                    <a:pt x="432" y="1"/>
                    <a:pt x="0" y="433"/>
                    <a:pt x="0" y="965"/>
                  </a:cubicBezTo>
                  <a:cubicBezTo>
                    <a:pt x="0" y="1498"/>
                    <a:pt x="432" y="1930"/>
                    <a:pt x="965" y="1930"/>
                  </a:cubicBezTo>
                  <a:cubicBezTo>
                    <a:pt x="1498" y="1930"/>
                    <a:pt x="1930" y="1498"/>
                    <a:pt x="1930" y="965"/>
                  </a:cubicBezTo>
                  <a:cubicBezTo>
                    <a:pt x="1930" y="433"/>
                    <a:pt x="1498" y="1"/>
                    <a:pt x="965"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10"/>
            <p:cNvSpPr/>
            <p:nvPr/>
          </p:nvSpPr>
          <p:spPr>
            <a:xfrm>
              <a:off x="2472400" y="652725"/>
              <a:ext cx="24125" cy="24125"/>
            </a:xfrm>
            <a:custGeom>
              <a:avLst/>
              <a:gdLst/>
              <a:ahLst/>
              <a:cxnLst/>
              <a:rect l="l" t="t" r="r" b="b"/>
              <a:pathLst>
                <a:path w="965" h="965" extrusionOk="0">
                  <a:moveTo>
                    <a:pt x="483" y="1"/>
                  </a:moveTo>
                  <a:cubicBezTo>
                    <a:pt x="217" y="1"/>
                    <a:pt x="1" y="216"/>
                    <a:pt x="1" y="483"/>
                  </a:cubicBezTo>
                  <a:cubicBezTo>
                    <a:pt x="1" y="748"/>
                    <a:pt x="217" y="965"/>
                    <a:pt x="483" y="965"/>
                  </a:cubicBezTo>
                  <a:cubicBezTo>
                    <a:pt x="749" y="965"/>
                    <a:pt x="965" y="748"/>
                    <a:pt x="965" y="483"/>
                  </a:cubicBezTo>
                  <a:cubicBezTo>
                    <a:pt x="965" y="216"/>
                    <a:pt x="749" y="1"/>
                    <a:pt x="483"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10"/>
            <p:cNvSpPr/>
            <p:nvPr/>
          </p:nvSpPr>
          <p:spPr>
            <a:xfrm>
              <a:off x="2663275" y="530150"/>
              <a:ext cx="20125" cy="20150"/>
            </a:xfrm>
            <a:custGeom>
              <a:avLst/>
              <a:gdLst/>
              <a:ahLst/>
              <a:cxnLst/>
              <a:rect l="l" t="t" r="r" b="b"/>
              <a:pathLst>
                <a:path w="805" h="806" extrusionOk="0">
                  <a:moveTo>
                    <a:pt x="403" y="0"/>
                  </a:moveTo>
                  <a:cubicBezTo>
                    <a:pt x="181" y="0"/>
                    <a:pt x="1" y="181"/>
                    <a:pt x="1" y="402"/>
                  </a:cubicBezTo>
                  <a:cubicBezTo>
                    <a:pt x="1" y="625"/>
                    <a:pt x="181" y="805"/>
                    <a:pt x="403" y="805"/>
                  </a:cubicBezTo>
                  <a:cubicBezTo>
                    <a:pt x="625" y="805"/>
                    <a:pt x="804" y="625"/>
                    <a:pt x="804" y="402"/>
                  </a:cubicBezTo>
                  <a:cubicBezTo>
                    <a:pt x="804" y="181"/>
                    <a:pt x="625" y="0"/>
                    <a:pt x="40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10"/>
            <p:cNvSpPr/>
            <p:nvPr/>
          </p:nvSpPr>
          <p:spPr>
            <a:xfrm>
              <a:off x="2850150" y="1004325"/>
              <a:ext cx="8050" cy="8075"/>
            </a:xfrm>
            <a:custGeom>
              <a:avLst/>
              <a:gdLst/>
              <a:ahLst/>
              <a:cxnLst/>
              <a:rect l="l" t="t" r="r" b="b"/>
              <a:pathLst>
                <a:path w="322" h="323" extrusionOk="0">
                  <a:moveTo>
                    <a:pt x="161" y="1"/>
                  </a:moveTo>
                  <a:cubicBezTo>
                    <a:pt x="72" y="1"/>
                    <a:pt x="1" y="74"/>
                    <a:pt x="1" y="162"/>
                  </a:cubicBezTo>
                  <a:cubicBezTo>
                    <a:pt x="1" y="251"/>
                    <a:pt x="72" y="322"/>
                    <a:pt x="161" y="322"/>
                  </a:cubicBezTo>
                  <a:cubicBezTo>
                    <a:pt x="251" y="322"/>
                    <a:pt x="322" y="251"/>
                    <a:pt x="322" y="162"/>
                  </a:cubicBezTo>
                  <a:cubicBezTo>
                    <a:pt x="322" y="74"/>
                    <a:pt x="251" y="1"/>
                    <a:pt x="161"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10"/>
            <p:cNvSpPr/>
            <p:nvPr/>
          </p:nvSpPr>
          <p:spPr>
            <a:xfrm>
              <a:off x="3113350" y="572350"/>
              <a:ext cx="32200" cy="32175"/>
            </a:xfrm>
            <a:custGeom>
              <a:avLst/>
              <a:gdLst/>
              <a:ahLst/>
              <a:cxnLst/>
              <a:rect l="l" t="t" r="r" b="b"/>
              <a:pathLst>
                <a:path w="1288" h="1287" extrusionOk="0">
                  <a:moveTo>
                    <a:pt x="644" y="1"/>
                  </a:moveTo>
                  <a:cubicBezTo>
                    <a:pt x="288" y="1"/>
                    <a:pt x="0" y="289"/>
                    <a:pt x="0" y="644"/>
                  </a:cubicBezTo>
                  <a:cubicBezTo>
                    <a:pt x="0" y="998"/>
                    <a:pt x="288" y="1286"/>
                    <a:pt x="644" y="1286"/>
                  </a:cubicBezTo>
                  <a:cubicBezTo>
                    <a:pt x="999" y="1286"/>
                    <a:pt x="1287" y="998"/>
                    <a:pt x="1287" y="644"/>
                  </a:cubicBezTo>
                  <a:cubicBezTo>
                    <a:pt x="1287" y="289"/>
                    <a:pt x="999" y="1"/>
                    <a:pt x="644"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230" name="Google Shape;7230;p10"/>
          <p:cNvSpPr txBox="1">
            <a:spLocks noGrp="1"/>
          </p:cNvSpPr>
          <p:nvPr>
            <p:ph type="title"/>
          </p:nvPr>
        </p:nvSpPr>
        <p:spPr>
          <a:xfrm>
            <a:off x="1970100" y="1534513"/>
            <a:ext cx="5203800" cy="20745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6000"/>
              <a:buNone/>
              <a:defRPr sz="6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theme" Target="../theme/theme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8" Type="http://schemas.openxmlformats.org/officeDocument/2006/relationships/slideLayout" Target="../slideLayouts/slideLayout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rgbClr val="000B20"/>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311700" y="445025"/>
            <a:ext cx="8520600" cy="572700"/>
          </a:xfrm>
          <a:prstGeom prst="rect">
            <a:avLst/>
          </a:prstGeom>
          <a:noFill/>
          <a:ln>
            <a:noFill/>
          </a:ln>
        </p:spPr>
        <p:txBody>
          <a:bodyPr spcFirstLastPara="1" wrap="square" lIns="91425" tIns="91425" rIns="91425" bIns="91425" anchor="t" anchorCtr="0">
            <a:noAutofit/>
          </a:bodyPr>
          <a:lstStyle>
            <a:lvl1pPr lvl="0">
              <a:lnSpc>
                <a:spcPct val="100000"/>
              </a:lnSpc>
              <a:spcBef>
                <a:spcPts val="0"/>
              </a:spcBef>
              <a:spcAft>
                <a:spcPts val="0"/>
              </a:spcAft>
              <a:buClr>
                <a:schemeClr val="lt1"/>
              </a:buClr>
              <a:buSzPts val="2800"/>
              <a:buFont typeface="Montserrat Thin"/>
              <a:buNone/>
              <a:defRPr sz="2800">
                <a:solidFill>
                  <a:schemeClr val="lt1"/>
                </a:solidFill>
                <a:latin typeface="Montserrat Thin"/>
                <a:ea typeface="Montserrat Thin"/>
                <a:cs typeface="Montserrat Thin"/>
                <a:sym typeface="Montserrat Thin"/>
              </a:defRPr>
            </a:lvl1pPr>
            <a:lvl2pPr lvl="1">
              <a:lnSpc>
                <a:spcPct val="100000"/>
              </a:lnSpc>
              <a:spcBef>
                <a:spcPts val="0"/>
              </a:spcBef>
              <a:spcAft>
                <a:spcPts val="0"/>
              </a:spcAft>
              <a:buClr>
                <a:schemeClr val="lt1"/>
              </a:buClr>
              <a:buSzPts val="2800"/>
              <a:buNone/>
              <a:defRPr sz="2800">
                <a:solidFill>
                  <a:schemeClr val="lt1"/>
                </a:solidFill>
              </a:defRPr>
            </a:lvl2pPr>
            <a:lvl3pPr lvl="2">
              <a:lnSpc>
                <a:spcPct val="100000"/>
              </a:lnSpc>
              <a:spcBef>
                <a:spcPts val="0"/>
              </a:spcBef>
              <a:spcAft>
                <a:spcPts val="0"/>
              </a:spcAft>
              <a:buClr>
                <a:schemeClr val="lt1"/>
              </a:buClr>
              <a:buSzPts val="2800"/>
              <a:buNone/>
              <a:defRPr sz="2800">
                <a:solidFill>
                  <a:schemeClr val="lt1"/>
                </a:solidFill>
              </a:defRPr>
            </a:lvl3pPr>
            <a:lvl4pPr lvl="3">
              <a:lnSpc>
                <a:spcPct val="100000"/>
              </a:lnSpc>
              <a:spcBef>
                <a:spcPts val="0"/>
              </a:spcBef>
              <a:spcAft>
                <a:spcPts val="0"/>
              </a:spcAft>
              <a:buClr>
                <a:schemeClr val="lt1"/>
              </a:buClr>
              <a:buSzPts val="2800"/>
              <a:buNone/>
              <a:defRPr sz="2800">
                <a:solidFill>
                  <a:schemeClr val="lt1"/>
                </a:solidFill>
              </a:defRPr>
            </a:lvl4pPr>
            <a:lvl5pPr lvl="4">
              <a:lnSpc>
                <a:spcPct val="100000"/>
              </a:lnSpc>
              <a:spcBef>
                <a:spcPts val="0"/>
              </a:spcBef>
              <a:spcAft>
                <a:spcPts val="0"/>
              </a:spcAft>
              <a:buClr>
                <a:schemeClr val="lt1"/>
              </a:buClr>
              <a:buSzPts val="2800"/>
              <a:buNone/>
              <a:defRPr sz="2800">
                <a:solidFill>
                  <a:schemeClr val="lt1"/>
                </a:solidFill>
              </a:defRPr>
            </a:lvl5pPr>
            <a:lvl6pPr lvl="5">
              <a:lnSpc>
                <a:spcPct val="100000"/>
              </a:lnSpc>
              <a:spcBef>
                <a:spcPts val="0"/>
              </a:spcBef>
              <a:spcAft>
                <a:spcPts val="0"/>
              </a:spcAft>
              <a:buClr>
                <a:schemeClr val="lt1"/>
              </a:buClr>
              <a:buSzPts val="2800"/>
              <a:buNone/>
              <a:defRPr sz="2800">
                <a:solidFill>
                  <a:schemeClr val="lt1"/>
                </a:solidFill>
              </a:defRPr>
            </a:lvl6pPr>
            <a:lvl7pPr lvl="6">
              <a:lnSpc>
                <a:spcPct val="100000"/>
              </a:lnSpc>
              <a:spcBef>
                <a:spcPts val="0"/>
              </a:spcBef>
              <a:spcAft>
                <a:spcPts val="0"/>
              </a:spcAft>
              <a:buClr>
                <a:schemeClr val="lt1"/>
              </a:buClr>
              <a:buSzPts val="2800"/>
              <a:buNone/>
              <a:defRPr sz="2800">
                <a:solidFill>
                  <a:schemeClr val="lt1"/>
                </a:solidFill>
              </a:defRPr>
            </a:lvl7pPr>
            <a:lvl8pPr lvl="7">
              <a:lnSpc>
                <a:spcPct val="100000"/>
              </a:lnSpc>
              <a:spcBef>
                <a:spcPts val="0"/>
              </a:spcBef>
              <a:spcAft>
                <a:spcPts val="0"/>
              </a:spcAft>
              <a:buClr>
                <a:schemeClr val="lt1"/>
              </a:buClr>
              <a:buSzPts val="2800"/>
              <a:buNone/>
              <a:defRPr sz="2800">
                <a:solidFill>
                  <a:schemeClr val="lt1"/>
                </a:solidFill>
              </a:defRPr>
            </a:lvl8pPr>
            <a:lvl9pPr lvl="8">
              <a:lnSpc>
                <a:spcPct val="100000"/>
              </a:lnSpc>
              <a:spcBef>
                <a:spcPts val="0"/>
              </a:spcBef>
              <a:spcAft>
                <a:spcPts val="0"/>
              </a:spcAft>
              <a:buClr>
                <a:schemeClr val="lt1"/>
              </a:buClr>
              <a:buSzPts val="2800"/>
              <a:buNone/>
              <a:defRPr sz="2800">
                <a:solidFill>
                  <a:schemeClr val="lt1"/>
                </a:solidFill>
              </a:defRPr>
            </a:lvl9pPr>
          </a:lstStyle>
          <a:p>
            <a:endParaRPr/>
          </a:p>
        </p:txBody>
      </p:sp>
      <p:sp>
        <p:nvSpPr>
          <p:cNvPr id="7" name="Google Shape;7;p1"/>
          <p:cNvSpPr txBox="1">
            <a:spLocks noGrp="1"/>
          </p:cNvSpPr>
          <p:nvPr>
            <p:ph type="body" idx="1"/>
          </p:nvPr>
        </p:nvSpPr>
        <p:spPr>
          <a:xfrm>
            <a:off x="311700" y="1152475"/>
            <a:ext cx="8520600" cy="34164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lt1"/>
              </a:buClr>
              <a:buSzPts val="1800"/>
              <a:buFont typeface="Montserrat"/>
              <a:buChar char="●"/>
              <a:defRPr sz="1800">
                <a:solidFill>
                  <a:schemeClr val="lt1"/>
                </a:solidFill>
                <a:latin typeface="Montserrat"/>
                <a:ea typeface="Montserrat"/>
                <a:cs typeface="Montserrat"/>
                <a:sym typeface="Montserrat"/>
              </a:defRPr>
            </a:lvl1pPr>
            <a:lvl2pPr marL="914400" lvl="1" indent="-3175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2pPr>
            <a:lvl3pPr marL="1371600" lvl="2" indent="-3175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3pPr>
            <a:lvl4pPr marL="1828800" lvl="3" indent="-3175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4pPr>
            <a:lvl5pPr marL="2286000" lvl="4" indent="-3175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5pPr>
            <a:lvl6pPr marL="2743200" lvl="5" indent="-3175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6pPr>
            <a:lvl7pPr marL="3200400" lvl="6" indent="-3175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7pPr>
            <a:lvl8pPr marL="3657600" lvl="7" indent="-317500">
              <a:lnSpc>
                <a:spcPct val="100000"/>
              </a:lnSpc>
              <a:spcBef>
                <a:spcPts val="1600"/>
              </a:spcBef>
              <a:spcAft>
                <a:spcPts val="0"/>
              </a:spcAft>
              <a:buClr>
                <a:schemeClr val="lt1"/>
              </a:buClr>
              <a:buSzPts val="1400"/>
              <a:buFont typeface="Montserrat"/>
              <a:buChar char="○"/>
              <a:defRPr>
                <a:solidFill>
                  <a:schemeClr val="lt1"/>
                </a:solidFill>
                <a:latin typeface="Montserrat"/>
                <a:ea typeface="Montserrat"/>
                <a:cs typeface="Montserrat"/>
                <a:sym typeface="Montserrat"/>
              </a:defRPr>
            </a:lvl8pPr>
            <a:lvl9pPr marL="4114800" lvl="8" indent="-317500">
              <a:lnSpc>
                <a:spcPct val="100000"/>
              </a:lnSpc>
              <a:spcBef>
                <a:spcPts val="1600"/>
              </a:spcBef>
              <a:spcAft>
                <a:spcPts val="1600"/>
              </a:spcAft>
              <a:buClr>
                <a:schemeClr val="lt1"/>
              </a:buClr>
              <a:buSzPts val="1400"/>
              <a:buFont typeface="Montserrat"/>
              <a:buChar char="■"/>
              <a:defRPr>
                <a:solidFill>
                  <a:schemeClr val="lt1"/>
                </a:solidFill>
                <a:latin typeface="Montserrat"/>
                <a:ea typeface="Montserrat"/>
                <a:cs typeface="Montserrat"/>
                <a:sym typeface="Montserrat"/>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2.xml"/><Relationship Id="rId1" Type="http://schemas.openxmlformats.org/officeDocument/2006/relationships/slideLayout" Target="../slideLayouts/slideLayout19.xml"/></Relationships>
</file>

<file path=ppt/slides/_rels/slide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3.xml"/><Relationship Id="rId1" Type="http://schemas.openxmlformats.org/officeDocument/2006/relationships/slideLayout" Target="../slideLayouts/slideLayout41.xml"/></Relationships>
</file>

<file path=ppt/slides/_rels/slide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4.xml"/><Relationship Id="rId1" Type="http://schemas.openxmlformats.org/officeDocument/2006/relationships/slideLayout" Target="../slideLayouts/slideLayout41.xml"/><Relationship Id="rId4" Type="http://schemas.openxmlformats.org/officeDocument/2006/relationships/image" Target="../media/image4.png"/></Relationships>
</file>

<file path=ppt/slides/_rels/slide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5.xml"/><Relationship Id="rId1" Type="http://schemas.openxmlformats.org/officeDocument/2006/relationships/slideLayout" Target="../slideLayouts/slideLayout4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0.xml"/></Relationships>
</file>

<file path=ppt/slides/_rels/slide7.xml.rels><?xml version="1.0" encoding="UTF-8" standalone="yes"?>
<Relationships xmlns="http://schemas.openxmlformats.org/package/2006/relationships"><Relationship Id="rId3" Type="http://schemas.openxmlformats.org/officeDocument/2006/relationships/hyperlink" Target="http://www.usgs.gov" TargetMode="External"/><Relationship Id="rId2" Type="http://schemas.openxmlformats.org/officeDocument/2006/relationships/notesSlide" Target="../notesSlides/notesSlide7.xml"/><Relationship Id="rId1" Type="http://schemas.openxmlformats.org/officeDocument/2006/relationships/slideLayout" Target="../slideLayouts/slideLayout2.xml"/><Relationship Id="rId4" Type="http://schemas.openxmlformats.org/officeDocument/2006/relationships/hyperlink" Target="http://www.who.int" TargetMode="Externa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000B20"/>
        </a:solidFill>
        <a:effectLst/>
      </p:bgPr>
    </p:bg>
    <p:spTree>
      <p:nvGrpSpPr>
        <p:cNvPr id="1" name="Shape 38826"/>
        <p:cNvGrpSpPr/>
        <p:nvPr/>
      </p:nvGrpSpPr>
      <p:grpSpPr>
        <a:xfrm>
          <a:off x="0" y="0"/>
          <a:ext cx="0" cy="0"/>
          <a:chOff x="0" y="0"/>
          <a:chExt cx="0" cy="0"/>
        </a:xfrm>
      </p:grpSpPr>
      <p:sp>
        <p:nvSpPr>
          <p:cNvPr id="38827" name="Google Shape;38827;p50"/>
          <p:cNvSpPr txBox="1">
            <a:spLocks noGrp="1"/>
          </p:cNvSpPr>
          <p:nvPr>
            <p:ph type="ctrTitle"/>
          </p:nvPr>
        </p:nvSpPr>
        <p:spPr>
          <a:xfrm>
            <a:off x="4642275" y="1162825"/>
            <a:ext cx="3819300" cy="24342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sz="6700"/>
              <a:t>Earth</a:t>
            </a:r>
            <a:endParaRPr sz="6700"/>
          </a:p>
          <a:p>
            <a:pPr marL="0" lvl="0" indent="0" algn="l" rtl="0">
              <a:spcBef>
                <a:spcPts val="0"/>
              </a:spcBef>
              <a:spcAft>
                <a:spcPts val="0"/>
              </a:spcAft>
              <a:buNone/>
            </a:pPr>
            <a:r>
              <a:rPr lang="en" sz="6700"/>
              <a:t>quakes</a:t>
            </a:r>
            <a:endParaRPr sz="6700">
              <a:solidFill>
                <a:schemeClr val="lt1"/>
              </a:solidFill>
            </a:endParaRPr>
          </a:p>
        </p:txBody>
      </p:sp>
      <p:sp>
        <p:nvSpPr>
          <p:cNvPr id="38828" name="Google Shape;38828;p50"/>
          <p:cNvSpPr txBox="1">
            <a:spLocks noGrp="1"/>
          </p:cNvSpPr>
          <p:nvPr>
            <p:ph type="subTitle" idx="1"/>
          </p:nvPr>
        </p:nvSpPr>
        <p:spPr>
          <a:xfrm>
            <a:off x="4860350" y="3685400"/>
            <a:ext cx="3529500" cy="48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By:ghazal,christina,naya,zina</a:t>
            </a:r>
            <a:endParaRPr/>
          </a:p>
          <a:p>
            <a:pPr marL="0" lvl="0" indent="0" algn="l" rtl="0">
              <a:spcBef>
                <a:spcPts val="0"/>
              </a:spcBef>
              <a:spcAft>
                <a:spcPts val="0"/>
              </a:spcAft>
              <a:buNone/>
            </a:pPr>
            <a:r>
              <a:rPr lang="en"/>
              <a:t>6C</a:t>
            </a:r>
            <a:endParaRPr/>
          </a:p>
        </p:txBody>
      </p:sp>
      <p:grpSp>
        <p:nvGrpSpPr>
          <p:cNvPr id="38829" name="Google Shape;38829;p50"/>
          <p:cNvGrpSpPr/>
          <p:nvPr/>
        </p:nvGrpSpPr>
        <p:grpSpPr>
          <a:xfrm>
            <a:off x="-16" y="70471"/>
            <a:ext cx="4208429" cy="3997355"/>
            <a:chOff x="1180700" y="238125"/>
            <a:chExt cx="5257250" cy="5237625"/>
          </a:xfrm>
        </p:grpSpPr>
        <p:sp>
          <p:nvSpPr>
            <p:cNvPr id="38830" name="Google Shape;38830;p50"/>
            <p:cNvSpPr/>
            <p:nvPr/>
          </p:nvSpPr>
          <p:spPr>
            <a:xfrm>
              <a:off x="1195000" y="242600"/>
              <a:ext cx="5228650" cy="5228650"/>
            </a:xfrm>
            <a:custGeom>
              <a:avLst/>
              <a:gdLst/>
              <a:ahLst/>
              <a:cxnLst/>
              <a:rect l="l" t="t" r="r" b="b"/>
              <a:pathLst>
                <a:path w="209146" h="209146" extrusionOk="0">
                  <a:moveTo>
                    <a:pt x="104573" y="0"/>
                  </a:moveTo>
                  <a:cubicBezTo>
                    <a:pt x="76839" y="0"/>
                    <a:pt x="50240" y="11018"/>
                    <a:pt x="30629" y="30629"/>
                  </a:cubicBezTo>
                  <a:cubicBezTo>
                    <a:pt x="11018" y="50241"/>
                    <a:pt x="0" y="76839"/>
                    <a:pt x="0" y="104573"/>
                  </a:cubicBezTo>
                  <a:cubicBezTo>
                    <a:pt x="0" y="132308"/>
                    <a:pt x="11018" y="158906"/>
                    <a:pt x="30629" y="178518"/>
                  </a:cubicBezTo>
                  <a:cubicBezTo>
                    <a:pt x="50240" y="198129"/>
                    <a:pt x="76839" y="209146"/>
                    <a:pt x="104573" y="209146"/>
                  </a:cubicBezTo>
                  <a:cubicBezTo>
                    <a:pt x="132307" y="209146"/>
                    <a:pt x="158906" y="198129"/>
                    <a:pt x="178517" y="178518"/>
                  </a:cubicBezTo>
                  <a:cubicBezTo>
                    <a:pt x="198129" y="158906"/>
                    <a:pt x="209146" y="132308"/>
                    <a:pt x="209146" y="104573"/>
                  </a:cubicBezTo>
                  <a:cubicBezTo>
                    <a:pt x="209146" y="76839"/>
                    <a:pt x="198129" y="50241"/>
                    <a:pt x="178517" y="30629"/>
                  </a:cubicBezTo>
                  <a:cubicBezTo>
                    <a:pt x="158906" y="11018"/>
                    <a:pt x="132307" y="0"/>
                    <a:pt x="104573" y="0"/>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1" name="Google Shape;38831;p50"/>
            <p:cNvSpPr/>
            <p:nvPr/>
          </p:nvSpPr>
          <p:spPr>
            <a:xfrm>
              <a:off x="4747275" y="1995925"/>
              <a:ext cx="1676375" cy="2483600"/>
            </a:xfrm>
            <a:custGeom>
              <a:avLst/>
              <a:gdLst/>
              <a:ahLst/>
              <a:cxnLst/>
              <a:rect l="l" t="t" r="r" b="b"/>
              <a:pathLst>
                <a:path w="67055" h="99344" extrusionOk="0">
                  <a:moveTo>
                    <a:pt x="28312" y="1"/>
                  </a:moveTo>
                  <a:cubicBezTo>
                    <a:pt x="25719" y="1"/>
                    <a:pt x="23239" y="265"/>
                    <a:pt x="20964" y="915"/>
                  </a:cubicBezTo>
                  <a:cubicBezTo>
                    <a:pt x="7348" y="4805"/>
                    <a:pt x="0" y="18636"/>
                    <a:pt x="2810" y="36358"/>
                  </a:cubicBezTo>
                  <a:cubicBezTo>
                    <a:pt x="3800" y="42605"/>
                    <a:pt x="7474" y="44313"/>
                    <a:pt x="11968" y="44313"/>
                  </a:cubicBezTo>
                  <a:cubicBezTo>
                    <a:pt x="17390" y="44313"/>
                    <a:pt x="24005" y="41827"/>
                    <a:pt x="28543" y="41827"/>
                  </a:cubicBezTo>
                  <a:cubicBezTo>
                    <a:pt x="30913" y="41827"/>
                    <a:pt x="32716" y="42505"/>
                    <a:pt x="33486" y="44570"/>
                  </a:cubicBezTo>
                  <a:cubicBezTo>
                    <a:pt x="36395" y="52359"/>
                    <a:pt x="39496" y="83684"/>
                    <a:pt x="44476" y="99343"/>
                  </a:cubicBezTo>
                  <a:cubicBezTo>
                    <a:pt x="58610" y="81511"/>
                    <a:pt x="67055" y="58962"/>
                    <a:pt x="67055" y="34440"/>
                  </a:cubicBezTo>
                  <a:cubicBezTo>
                    <a:pt x="67055" y="24161"/>
                    <a:pt x="65564" y="14231"/>
                    <a:pt x="62802" y="4848"/>
                  </a:cubicBezTo>
                  <a:cubicBezTo>
                    <a:pt x="62217" y="4920"/>
                    <a:pt x="61593" y="4954"/>
                    <a:pt x="60933" y="4954"/>
                  </a:cubicBezTo>
                  <a:cubicBezTo>
                    <a:pt x="52900" y="4954"/>
                    <a:pt x="39544" y="1"/>
                    <a:pt x="28312"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2" name="Google Shape;38832;p50"/>
            <p:cNvSpPr/>
            <p:nvPr/>
          </p:nvSpPr>
          <p:spPr>
            <a:xfrm>
              <a:off x="1276275" y="685900"/>
              <a:ext cx="2774025" cy="4716825"/>
            </a:xfrm>
            <a:custGeom>
              <a:avLst/>
              <a:gdLst/>
              <a:ahLst/>
              <a:cxnLst/>
              <a:rect l="l" t="t" r="r" b="b"/>
              <a:pathLst>
                <a:path w="110961" h="188673" extrusionOk="0">
                  <a:moveTo>
                    <a:pt x="43049" y="1"/>
                  </a:moveTo>
                  <a:cubicBezTo>
                    <a:pt x="22043" y="14125"/>
                    <a:pt x="6442" y="35669"/>
                    <a:pt x="0" y="60878"/>
                  </a:cubicBezTo>
                  <a:cubicBezTo>
                    <a:pt x="6237" y="70073"/>
                    <a:pt x="17531" y="77095"/>
                    <a:pt x="34889" y="88110"/>
                  </a:cubicBezTo>
                  <a:cubicBezTo>
                    <a:pt x="57364" y="102374"/>
                    <a:pt x="39859" y="112315"/>
                    <a:pt x="47855" y="123769"/>
                  </a:cubicBezTo>
                  <a:cubicBezTo>
                    <a:pt x="55851" y="135223"/>
                    <a:pt x="62552" y="132197"/>
                    <a:pt x="61903" y="150135"/>
                  </a:cubicBezTo>
                  <a:cubicBezTo>
                    <a:pt x="61437" y="163043"/>
                    <a:pt x="65447" y="178861"/>
                    <a:pt x="69988" y="186636"/>
                  </a:cubicBezTo>
                  <a:cubicBezTo>
                    <a:pt x="72435" y="187403"/>
                    <a:pt x="74920" y="188082"/>
                    <a:pt x="77442" y="188673"/>
                  </a:cubicBezTo>
                  <a:cubicBezTo>
                    <a:pt x="77611" y="183887"/>
                    <a:pt x="73905" y="173771"/>
                    <a:pt x="79841" y="165912"/>
                  </a:cubicBezTo>
                  <a:cubicBezTo>
                    <a:pt x="87837" y="155321"/>
                    <a:pt x="110961" y="136411"/>
                    <a:pt x="106206" y="115988"/>
                  </a:cubicBezTo>
                  <a:cubicBezTo>
                    <a:pt x="99223" y="85989"/>
                    <a:pt x="42237" y="87246"/>
                    <a:pt x="36834" y="83140"/>
                  </a:cubicBezTo>
                  <a:cubicBezTo>
                    <a:pt x="31431" y="79033"/>
                    <a:pt x="24732" y="71902"/>
                    <a:pt x="29270" y="65851"/>
                  </a:cubicBezTo>
                  <a:cubicBezTo>
                    <a:pt x="33809" y="59799"/>
                    <a:pt x="57364" y="51154"/>
                    <a:pt x="67522" y="44239"/>
                  </a:cubicBezTo>
                  <a:cubicBezTo>
                    <a:pt x="77679" y="37324"/>
                    <a:pt x="96697" y="22628"/>
                    <a:pt x="93456" y="10309"/>
                  </a:cubicBezTo>
                  <a:cubicBezTo>
                    <a:pt x="91282" y="2049"/>
                    <a:pt x="78808" y="688"/>
                    <a:pt x="70825" y="688"/>
                  </a:cubicBezTo>
                  <a:cubicBezTo>
                    <a:pt x="66902" y="688"/>
                    <a:pt x="64064" y="1017"/>
                    <a:pt x="64064" y="1017"/>
                  </a:cubicBezTo>
                  <a:cubicBezTo>
                    <a:pt x="63953" y="1020"/>
                    <a:pt x="63824" y="1022"/>
                    <a:pt x="63677" y="1022"/>
                  </a:cubicBezTo>
                  <a:cubicBezTo>
                    <a:pt x="61076" y="1022"/>
                    <a:pt x="53072" y="471"/>
                    <a:pt x="43049"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3" name="Google Shape;38833;p50"/>
            <p:cNvSpPr/>
            <p:nvPr/>
          </p:nvSpPr>
          <p:spPr>
            <a:xfrm>
              <a:off x="5024525" y="1203625"/>
              <a:ext cx="1188550" cy="739725"/>
            </a:xfrm>
            <a:custGeom>
              <a:avLst/>
              <a:gdLst/>
              <a:ahLst/>
              <a:cxnLst/>
              <a:rect l="l" t="t" r="r" b="b"/>
              <a:pathLst>
                <a:path w="47542" h="29589" extrusionOk="0">
                  <a:moveTo>
                    <a:pt x="32401" y="0"/>
                  </a:moveTo>
                  <a:cubicBezTo>
                    <a:pt x="26179" y="1204"/>
                    <a:pt x="17434" y="2075"/>
                    <a:pt x="14411" y="2351"/>
                  </a:cubicBezTo>
                  <a:cubicBezTo>
                    <a:pt x="9657" y="2783"/>
                    <a:pt x="7495" y="17695"/>
                    <a:pt x="7495" y="17695"/>
                  </a:cubicBezTo>
                  <a:cubicBezTo>
                    <a:pt x="5627" y="17556"/>
                    <a:pt x="4179" y="17374"/>
                    <a:pt x="3082" y="17374"/>
                  </a:cubicBezTo>
                  <a:cubicBezTo>
                    <a:pt x="753" y="17374"/>
                    <a:pt x="1" y="18198"/>
                    <a:pt x="148" y="22018"/>
                  </a:cubicBezTo>
                  <a:cubicBezTo>
                    <a:pt x="331" y="26791"/>
                    <a:pt x="2386" y="28913"/>
                    <a:pt x="5650" y="28913"/>
                  </a:cubicBezTo>
                  <a:cubicBezTo>
                    <a:pt x="6228" y="28913"/>
                    <a:pt x="6845" y="28846"/>
                    <a:pt x="7495" y="28716"/>
                  </a:cubicBezTo>
                  <a:cubicBezTo>
                    <a:pt x="11818" y="27851"/>
                    <a:pt x="13978" y="18781"/>
                    <a:pt x="17653" y="17374"/>
                  </a:cubicBezTo>
                  <a:cubicBezTo>
                    <a:pt x="18878" y="16904"/>
                    <a:pt x="20224" y="16615"/>
                    <a:pt x="21538" y="16615"/>
                  </a:cubicBezTo>
                  <a:cubicBezTo>
                    <a:pt x="24162" y="16615"/>
                    <a:pt x="26658" y="17768"/>
                    <a:pt x="27810" y="20937"/>
                  </a:cubicBezTo>
                  <a:cubicBezTo>
                    <a:pt x="29495" y="25570"/>
                    <a:pt x="25227" y="29588"/>
                    <a:pt x="27610" y="29588"/>
                  </a:cubicBezTo>
                  <a:cubicBezTo>
                    <a:pt x="27672" y="29588"/>
                    <a:pt x="27739" y="29585"/>
                    <a:pt x="27810" y="29580"/>
                  </a:cubicBezTo>
                  <a:cubicBezTo>
                    <a:pt x="30620" y="29364"/>
                    <a:pt x="33186" y="25474"/>
                    <a:pt x="31686" y="20071"/>
                  </a:cubicBezTo>
                  <a:cubicBezTo>
                    <a:pt x="31036" y="17729"/>
                    <a:pt x="32032" y="16646"/>
                    <a:pt x="33531" y="16646"/>
                  </a:cubicBezTo>
                  <a:cubicBezTo>
                    <a:pt x="35490" y="16646"/>
                    <a:pt x="38307" y="18495"/>
                    <a:pt x="39434" y="21801"/>
                  </a:cubicBezTo>
                  <a:cubicBezTo>
                    <a:pt x="40407" y="24652"/>
                    <a:pt x="42193" y="25233"/>
                    <a:pt x="44044" y="25233"/>
                  </a:cubicBezTo>
                  <a:cubicBezTo>
                    <a:pt x="45252" y="25233"/>
                    <a:pt x="46488" y="24985"/>
                    <a:pt x="47542" y="24959"/>
                  </a:cubicBezTo>
                  <a:cubicBezTo>
                    <a:pt x="45243" y="19599"/>
                    <a:pt x="42499" y="14440"/>
                    <a:pt x="39338" y="9539"/>
                  </a:cubicBezTo>
                  <a:cubicBezTo>
                    <a:pt x="37019" y="6325"/>
                    <a:pt x="35020" y="2606"/>
                    <a:pt x="3240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4" name="Google Shape;38834;p50"/>
            <p:cNvSpPr/>
            <p:nvPr/>
          </p:nvSpPr>
          <p:spPr>
            <a:xfrm>
              <a:off x="1180700" y="973800"/>
              <a:ext cx="5257250" cy="3766225"/>
            </a:xfrm>
            <a:custGeom>
              <a:avLst/>
              <a:gdLst/>
              <a:ahLst/>
              <a:cxnLst/>
              <a:rect l="l" t="t" r="r" b="b"/>
              <a:pathLst>
                <a:path w="210290" h="150649" extrusionOk="0">
                  <a:moveTo>
                    <a:pt x="103657" y="360"/>
                  </a:moveTo>
                  <a:cubicBezTo>
                    <a:pt x="104664" y="360"/>
                    <a:pt x="105673" y="371"/>
                    <a:pt x="106684" y="391"/>
                  </a:cubicBezTo>
                  <a:cubicBezTo>
                    <a:pt x="134575" y="965"/>
                    <a:pt x="160632" y="9305"/>
                    <a:pt x="180057" y="23875"/>
                  </a:cubicBezTo>
                  <a:cubicBezTo>
                    <a:pt x="199465" y="38433"/>
                    <a:pt x="209927" y="57465"/>
                    <a:pt x="209516" y="77470"/>
                  </a:cubicBezTo>
                  <a:cubicBezTo>
                    <a:pt x="209106" y="97475"/>
                    <a:pt x="197871" y="116062"/>
                    <a:pt x="177880" y="129810"/>
                  </a:cubicBezTo>
                  <a:cubicBezTo>
                    <a:pt x="158609" y="143064"/>
                    <a:pt x="133431" y="150290"/>
                    <a:pt x="106678" y="150290"/>
                  </a:cubicBezTo>
                  <a:cubicBezTo>
                    <a:pt x="105656" y="150290"/>
                    <a:pt x="104632" y="150280"/>
                    <a:pt x="103605" y="150259"/>
                  </a:cubicBezTo>
                  <a:cubicBezTo>
                    <a:pt x="75716" y="149686"/>
                    <a:pt x="49659" y="141346"/>
                    <a:pt x="30232" y="126776"/>
                  </a:cubicBezTo>
                  <a:cubicBezTo>
                    <a:pt x="10826" y="112218"/>
                    <a:pt x="363" y="93185"/>
                    <a:pt x="774" y="73181"/>
                  </a:cubicBezTo>
                  <a:cubicBezTo>
                    <a:pt x="1608" y="32587"/>
                    <a:pt x="47476" y="360"/>
                    <a:pt x="103657" y="360"/>
                  </a:cubicBezTo>
                  <a:close/>
                  <a:moveTo>
                    <a:pt x="103659" y="1"/>
                  </a:moveTo>
                  <a:cubicBezTo>
                    <a:pt x="47284" y="1"/>
                    <a:pt x="1254" y="32387"/>
                    <a:pt x="414" y="73174"/>
                  </a:cubicBezTo>
                  <a:cubicBezTo>
                    <a:pt x="1" y="93296"/>
                    <a:pt x="10515" y="112434"/>
                    <a:pt x="30018" y="127063"/>
                  </a:cubicBezTo>
                  <a:cubicBezTo>
                    <a:pt x="49503" y="141678"/>
                    <a:pt x="75635" y="150044"/>
                    <a:pt x="103598" y="150618"/>
                  </a:cubicBezTo>
                  <a:cubicBezTo>
                    <a:pt x="104625" y="150639"/>
                    <a:pt x="105646" y="150649"/>
                    <a:pt x="106669" y="150649"/>
                  </a:cubicBezTo>
                  <a:cubicBezTo>
                    <a:pt x="133492" y="150649"/>
                    <a:pt x="158752" y="143401"/>
                    <a:pt x="178083" y="130106"/>
                  </a:cubicBezTo>
                  <a:cubicBezTo>
                    <a:pt x="198172" y="116291"/>
                    <a:pt x="209462" y="97600"/>
                    <a:pt x="209875" y="77477"/>
                  </a:cubicBezTo>
                  <a:cubicBezTo>
                    <a:pt x="210289" y="57355"/>
                    <a:pt x="199776" y="38216"/>
                    <a:pt x="180272" y="23587"/>
                  </a:cubicBezTo>
                  <a:cubicBezTo>
                    <a:pt x="160787" y="8973"/>
                    <a:pt x="134656" y="607"/>
                    <a:pt x="106692" y="32"/>
                  </a:cubicBezTo>
                  <a:cubicBezTo>
                    <a:pt x="105678" y="12"/>
                    <a:pt x="104666" y="1"/>
                    <a:pt x="103659"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5" name="Google Shape;38835;p50"/>
            <p:cNvSpPr/>
            <p:nvPr/>
          </p:nvSpPr>
          <p:spPr>
            <a:xfrm>
              <a:off x="1190525" y="1863400"/>
              <a:ext cx="5237600" cy="1987075"/>
            </a:xfrm>
            <a:custGeom>
              <a:avLst/>
              <a:gdLst/>
              <a:ahLst/>
              <a:cxnLst/>
              <a:rect l="l" t="t" r="r" b="b"/>
              <a:pathLst>
                <a:path w="209504" h="79483" extrusionOk="0">
                  <a:moveTo>
                    <a:pt x="104752" y="360"/>
                  </a:moveTo>
                  <a:cubicBezTo>
                    <a:pt x="162315" y="360"/>
                    <a:pt x="209146" y="18025"/>
                    <a:pt x="209146" y="39741"/>
                  </a:cubicBezTo>
                  <a:cubicBezTo>
                    <a:pt x="209146" y="61457"/>
                    <a:pt x="162316" y="79123"/>
                    <a:pt x="104752" y="79123"/>
                  </a:cubicBezTo>
                  <a:cubicBezTo>
                    <a:pt x="47189" y="79123"/>
                    <a:pt x="359" y="61457"/>
                    <a:pt x="359" y="39741"/>
                  </a:cubicBezTo>
                  <a:cubicBezTo>
                    <a:pt x="359" y="18026"/>
                    <a:pt x="47189" y="360"/>
                    <a:pt x="104752" y="360"/>
                  </a:cubicBezTo>
                  <a:close/>
                  <a:moveTo>
                    <a:pt x="104752" y="1"/>
                  </a:moveTo>
                  <a:cubicBezTo>
                    <a:pt x="46992" y="1"/>
                    <a:pt x="0" y="17828"/>
                    <a:pt x="0" y="39741"/>
                  </a:cubicBezTo>
                  <a:cubicBezTo>
                    <a:pt x="0" y="61655"/>
                    <a:pt x="46992" y="79482"/>
                    <a:pt x="104752" y="79482"/>
                  </a:cubicBezTo>
                  <a:cubicBezTo>
                    <a:pt x="162513" y="79482"/>
                    <a:pt x="209504" y="61655"/>
                    <a:pt x="209504" y="39741"/>
                  </a:cubicBezTo>
                  <a:cubicBezTo>
                    <a:pt x="209504" y="17828"/>
                    <a:pt x="162513" y="1"/>
                    <a:pt x="104752" y="1"/>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6" name="Google Shape;38836;p50"/>
            <p:cNvSpPr/>
            <p:nvPr/>
          </p:nvSpPr>
          <p:spPr>
            <a:xfrm>
              <a:off x="1912675" y="238400"/>
              <a:ext cx="3808650" cy="5237075"/>
            </a:xfrm>
            <a:custGeom>
              <a:avLst/>
              <a:gdLst/>
              <a:ahLst/>
              <a:cxnLst/>
              <a:rect l="l" t="t" r="r" b="b"/>
              <a:pathLst>
                <a:path w="152346" h="209483" extrusionOk="0">
                  <a:moveTo>
                    <a:pt x="76890" y="359"/>
                  </a:moveTo>
                  <a:cubicBezTo>
                    <a:pt x="77261" y="359"/>
                    <a:pt x="77638" y="362"/>
                    <a:pt x="78011" y="370"/>
                  </a:cubicBezTo>
                  <a:cubicBezTo>
                    <a:pt x="119330" y="1220"/>
                    <a:pt x="151982" y="48731"/>
                    <a:pt x="150801" y="106282"/>
                  </a:cubicBezTo>
                  <a:cubicBezTo>
                    <a:pt x="149629" y="163310"/>
                    <a:pt x="115669" y="209124"/>
                    <a:pt x="74848" y="209124"/>
                  </a:cubicBezTo>
                  <a:cubicBezTo>
                    <a:pt x="74847" y="209124"/>
                    <a:pt x="74845" y="209124"/>
                    <a:pt x="74844" y="209124"/>
                  </a:cubicBezTo>
                  <a:cubicBezTo>
                    <a:pt x="74472" y="209123"/>
                    <a:pt x="74096" y="209119"/>
                    <a:pt x="73723" y="209112"/>
                  </a:cubicBezTo>
                  <a:cubicBezTo>
                    <a:pt x="53718" y="208701"/>
                    <a:pt x="35131" y="197467"/>
                    <a:pt x="21383" y="177477"/>
                  </a:cubicBezTo>
                  <a:cubicBezTo>
                    <a:pt x="7623" y="157469"/>
                    <a:pt x="360" y="131090"/>
                    <a:pt x="933" y="103201"/>
                  </a:cubicBezTo>
                  <a:cubicBezTo>
                    <a:pt x="2105" y="46170"/>
                    <a:pt x="36066" y="359"/>
                    <a:pt x="76890" y="359"/>
                  </a:cubicBezTo>
                  <a:close/>
                  <a:moveTo>
                    <a:pt x="76894" y="0"/>
                  </a:moveTo>
                  <a:cubicBezTo>
                    <a:pt x="35857" y="0"/>
                    <a:pt x="1750" y="45969"/>
                    <a:pt x="573" y="103194"/>
                  </a:cubicBezTo>
                  <a:cubicBezTo>
                    <a:pt x="0" y="131158"/>
                    <a:pt x="7284" y="157611"/>
                    <a:pt x="21086" y="177681"/>
                  </a:cubicBezTo>
                  <a:cubicBezTo>
                    <a:pt x="34901" y="197767"/>
                    <a:pt x="53592" y="209058"/>
                    <a:pt x="73714" y="209471"/>
                  </a:cubicBezTo>
                  <a:cubicBezTo>
                    <a:pt x="74092" y="209479"/>
                    <a:pt x="74467" y="209482"/>
                    <a:pt x="74844" y="209482"/>
                  </a:cubicBezTo>
                  <a:cubicBezTo>
                    <a:pt x="115857" y="209482"/>
                    <a:pt x="149983" y="163512"/>
                    <a:pt x="151159" y="106289"/>
                  </a:cubicBezTo>
                  <a:cubicBezTo>
                    <a:pt x="152346" y="48540"/>
                    <a:pt x="119535" y="864"/>
                    <a:pt x="78018" y="12"/>
                  </a:cubicBezTo>
                  <a:cubicBezTo>
                    <a:pt x="77643" y="4"/>
                    <a:pt x="77268" y="0"/>
                    <a:pt x="76894"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7" name="Google Shape;38837;p50"/>
            <p:cNvSpPr/>
            <p:nvPr/>
          </p:nvSpPr>
          <p:spPr>
            <a:xfrm>
              <a:off x="2815800" y="238125"/>
              <a:ext cx="1987075" cy="5237625"/>
            </a:xfrm>
            <a:custGeom>
              <a:avLst/>
              <a:gdLst/>
              <a:ahLst/>
              <a:cxnLst/>
              <a:rect l="l" t="t" r="r" b="b"/>
              <a:pathLst>
                <a:path w="79483" h="209505" extrusionOk="0">
                  <a:moveTo>
                    <a:pt x="39741" y="359"/>
                  </a:moveTo>
                  <a:cubicBezTo>
                    <a:pt x="61457" y="359"/>
                    <a:pt x="79123" y="47190"/>
                    <a:pt x="79123" y="104752"/>
                  </a:cubicBezTo>
                  <a:cubicBezTo>
                    <a:pt x="79123" y="162315"/>
                    <a:pt x="61458" y="209146"/>
                    <a:pt x="39741" y="209146"/>
                  </a:cubicBezTo>
                  <a:cubicBezTo>
                    <a:pt x="18026" y="209146"/>
                    <a:pt x="360" y="162316"/>
                    <a:pt x="360" y="104752"/>
                  </a:cubicBezTo>
                  <a:cubicBezTo>
                    <a:pt x="360" y="47189"/>
                    <a:pt x="18026" y="359"/>
                    <a:pt x="39741" y="359"/>
                  </a:cubicBezTo>
                  <a:close/>
                  <a:moveTo>
                    <a:pt x="39741" y="0"/>
                  </a:moveTo>
                  <a:cubicBezTo>
                    <a:pt x="17828" y="0"/>
                    <a:pt x="1" y="46992"/>
                    <a:pt x="1" y="104752"/>
                  </a:cubicBezTo>
                  <a:cubicBezTo>
                    <a:pt x="1" y="162513"/>
                    <a:pt x="17828" y="209505"/>
                    <a:pt x="39741" y="209505"/>
                  </a:cubicBezTo>
                  <a:cubicBezTo>
                    <a:pt x="61655" y="209505"/>
                    <a:pt x="79482" y="162514"/>
                    <a:pt x="79482" y="104752"/>
                  </a:cubicBezTo>
                  <a:cubicBezTo>
                    <a:pt x="79482" y="46992"/>
                    <a:pt x="61655" y="0"/>
                    <a:pt x="39741"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8" name="Google Shape;38838;p50"/>
            <p:cNvSpPr/>
            <p:nvPr/>
          </p:nvSpPr>
          <p:spPr>
            <a:xfrm>
              <a:off x="1195000" y="2852425"/>
              <a:ext cx="5228650" cy="9000"/>
            </a:xfrm>
            <a:custGeom>
              <a:avLst/>
              <a:gdLst/>
              <a:ahLst/>
              <a:cxnLst/>
              <a:rect l="l" t="t" r="r" b="b"/>
              <a:pathLst>
                <a:path w="209146" h="360" extrusionOk="0">
                  <a:moveTo>
                    <a:pt x="0" y="0"/>
                  </a:moveTo>
                  <a:lnTo>
                    <a:pt x="0" y="360"/>
                  </a:lnTo>
                  <a:lnTo>
                    <a:pt x="209146" y="360"/>
                  </a:lnTo>
                  <a:lnTo>
                    <a:pt x="209146"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9" name="Google Shape;38839;p50"/>
            <p:cNvSpPr/>
            <p:nvPr/>
          </p:nvSpPr>
          <p:spPr>
            <a:xfrm>
              <a:off x="3804825" y="242600"/>
              <a:ext cx="9000" cy="5228650"/>
            </a:xfrm>
            <a:custGeom>
              <a:avLst/>
              <a:gdLst/>
              <a:ahLst/>
              <a:cxnLst/>
              <a:rect l="l" t="t" r="r" b="b"/>
              <a:pathLst>
                <a:path w="360" h="209146" extrusionOk="0">
                  <a:moveTo>
                    <a:pt x="0" y="0"/>
                  </a:moveTo>
                  <a:lnTo>
                    <a:pt x="0" y="209146"/>
                  </a:lnTo>
                  <a:lnTo>
                    <a:pt x="359" y="209146"/>
                  </a:lnTo>
                  <a:lnTo>
                    <a:pt x="359"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840" name="Google Shape;38840;p50"/>
          <p:cNvSpPr/>
          <p:nvPr/>
        </p:nvSpPr>
        <p:spPr>
          <a:xfrm>
            <a:off x="6134342" y="3075467"/>
            <a:ext cx="53400" cy="53400"/>
          </a:xfrm>
          <a:prstGeom prst="ellipse">
            <a:avLst/>
          </a:pr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cxnSp>
        <p:nvCxnSpPr>
          <p:cNvPr id="38841" name="Google Shape;38841;p50"/>
          <p:cNvCxnSpPr>
            <a:stCxn id="38840" idx="1"/>
          </p:cNvCxnSpPr>
          <p:nvPr/>
        </p:nvCxnSpPr>
        <p:spPr>
          <a:xfrm rot="10800000">
            <a:off x="6074662" y="3015787"/>
            <a:ext cx="67500" cy="67500"/>
          </a:xfrm>
          <a:prstGeom prst="straightConnector1">
            <a:avLst/>
          </a:prstGeom>
          <a:noFill/>
          <a:ln w="9525" cap="flat" cmpd="sng">
            <a:solidFill>
              <a:schemeClr val="accent1"/>
            </a:solidFill>
            <a:prstDash val="solid"/>
            <a:round/>
            <a:headEnd type="none" w="med" len="med"/>
            <a:tailEnd type="none" w="med" len="med"/>
          </a:ln>
        </p:spPr>
      </p:cxnSp>
      <p:cxnSp>
        <p:nvCxnSpPr>
          <p:cNvPr id="38842" name="Google Shape;38842;p50"/>
          <p:cNvCxnSpPr>
            <a:stCxn id="38840" idx="4"/>
          </p:cNvCxnSpPr>
          <p:nvPr/>
        </p:nvCxnSpPr>
        <p:spPr>
          <a:xfrm>
            <a:off x="6161042" y="3128867"/>
            <a:ext cx="0" cy="180300"/>
          </a:xfrm>
          <a:prstGeom prst="straightConnector1">
            <a:avLst/>
          </a:prstGeom>
          <a:noFill/>
          <a:ln w="9525" cap="flat" cmpd="sng">
            <a:solidFill>
              <a:schemeClr val="accent1"/>
            </a:solidFill>
            <a:prstDash val="solid"/>
            <a:round/>
            <a:headEnd type="none" w="med" len="med"/>
            <a:tailEnd type="none" w="med" len="med"/>
          </a:ln>
        </p:spPr>
      </p:cxn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8846"/>
        <p:cNvGrpSpPr/>
        <p:nvPr/>
      </p:nvGrpSpPr>
      <p:grpSpPr>
        <a:xfrm>
          <a:off x="0" y="0"/>
          <a:ext cx="0" cy="0"/>
          <a:chOff x="0" y="0"/>
          <a:chExt cx="0" cy="0"/>
        </a:xfrm>
      </p:grpSpPr>
      <p:sp>
        <p:nvSpPr>
          <p:cNvPr id="38847" name="Google Shape;38847;p51"/>
          <p:cNvSpPr txBox="1">
            <a:spLocks noGrp="1"/>
          </p:cNvSpPr>
          <p:nvPr>
            <p:ph type="title"/>
          </p:nvPr>
        </p:nvSpPr>
        <p:spPr>
          <a:xfrm>
            <a:off x="454875" y="228238"/>
            <a:ext cx="3637200" cy="1427400"/>
          </a:xfrm>
          <a:prstGeom prst="rect">
            <a:avLst/>
          </a:prstGeom>
        </p:spPr>
        <p:txBody>
          <a:bodyPr spcFirstLastPara="1" wrap="square" lIns="91425" tIns="91425" rIns="91425" bIns="91425" anchor="b" anchorCtr="0">
            <a:noAutofit/>
          </a:bodyPr>
          <a:lstStyle/>
          <a:p>
            <a:pPr marL="0" lvl="0" indent="0" algn="r" rtl="0">
              <a:spcBef>
                <a:spcPts val="0"/>
              </a:spcBef>
              <a:spcAft>
                <a:spcPts val="0"/>
              </a:spcAft>
              <a:buNone/>
            </a:pPr>
            <a:r>
              <a:rPr lang="en">
                <a:solidFill>
                  <a:schemeClr val="accent1"/>
                </a:solidFill>
              </a:rPr>
              <a:t>The effects of earthquakes</a:t>
            </a:r>
            <a:endParaRPr>
              <a:solidFill>
                <a:schemeClr val="accent1"/>
              </a:solidFill>
            </a:endParaRPr>
          </a:p>
        </p:txBody>
      </p:sp>
      <p:sp>
        <p:nvSpPr>
          <p:cNvPr id="38848" name="Google Shape;38848;p51"/>
          <p:cNvSpPr txBox="1">
            <a:spLocks noGrp="1"/>
          </p:cNvSpPr>
          <p:nvPr>
            <p:ph type="subTitle" idx="1"/>
          </p:nvPr>
        </p:nvSpPr>
        <p:spPr>
          <a:xfrm>
            <a:off x="454875" y="1558138"/>
            <a:ext cx="4761900" cy="10737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latin typeface="Arial"/>
                <a:ea typeface="Arial"/>
                <a:cs typeface="Arial"/>
                <a:sym typeface="Arial"/>
              </a:rPr>
              <a:t>Earthquakes can cause physical and psychological damage, with higher magnitudes causing greater destruction and natural disasters.</a:t>
            </a:r>
            <a:endParaRPr sz="1700">
              <a:latin typeface="Arial"/>
              <a:ea typeface="Arial"/>
              <a:cs typeface="Arial"/>
              <a:sym typeface="Arial"/>
            </a:endParaRPr>
          </a:p>
        </p:txBody>
      </p:sp>
      <p:pic>
        <p:nvPicPr>
          <p:cNvPr id="38849" name="Google Shape;38849;p51"/>
          <p:cNvPicPr preferRelativeResize="0"/>
          <p:nvPr/>
        </p:nvPicPr>
        <p:blipFill>
          <a:blip r:embed="rId3">
            <a:alphaModFix/>
          </a:blip>
          <a:stretch>
            <a:fillRect/>
          </a:stretch>
        </p:blipFill>
        <p:spPr>
          <a:xfrm>
            <a:off x="5061875" y="386625"/>
            <a:ext cx="2528125" cy="1678825"/>
          </a:xfrm>
          <a:prstGeom prst="rect">
            <a:avLst/>
          </a:prstGeom>
          <a:noFill/>
          <a:ln>
            <a:noFill/>
          </a:ln>
        </p:spPr>
      </p:pic>
      <p:sp>
        <p:nvSpPr>
          <p:cNvPr id="38850" name="Google Shape;38850;p51"/>
          <p:cNvSpPr txBox="1"/>
          <p:nvPr/>
        </p:nvSpPr>
        <p:spPr>
          <a:xfrm>
            <a:off x="1448325" y="2387400"/>
            <a:ext cx="5866500" cy="400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endParaRPr>
              <a:latin typeface="Montserrat"/>
              <a:ea typeface="Montserrat"/>
              <a:cs typeface="Montserrat"/>
              <a:sym typeface="Montserrat"/>
            </a:endParaRPr>
          </a:p>
        </p:txBody>
      </p:sp>
      <p:sp>
        <p:nvSpPr>
          <p:cNvPr id="38851" name="Google Shape;38851;p51"/>
          <p:cNvSpPr txBox="1"/>
          <p:nvPr/>
        </p:nvSpPr>
        <p:spPr>
          <a:xfrm>
            <a:off x="3872650" y="2248100"/>
            <a:ext cx="4185900" cy="9234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2400">
                <a:solidFill>
                  <a:srgbClr val="00C3B1"/>
                </a:solidFill>
                <a:latin typeface="Montserrat"/>
                <a:ea typeface="Montserrat"/>
                <a:cs typeface="Montserrat"/>
                <a:sym typeface="Montserrat"/>
              </a:rPr>
              <a:t>Health impacts caused by earthquakes</a:t>
            </a:r>
            <a:endParaRPr sz="2400">
              <a:solidFill>
                <a:srgbClr val="00C3B1"/>
              </a:solidFill>
              <a:latin typeface="Montserrat"/>
              <a:ea typeface="Montserrat"/>
              <a:cs typeface="Montserrat"/>
              <a:sym typeface="Montserrat"/>
            </a:endParaRPr>
          </a:p>
        </p:txBody>
      </p:sp>
      <p:sp>
        <p:nvSpPr>
          <p:cNvPr id="38852" name="Google Shape;38852;p51"/>
          <p:cNvSpPr txBox="1"/>
          <p:nvPr/>
        </p:nvSpPr>
        <p:spPr>
          <a:xfrm>
            <a:off x="2884600" y="3171500"/>
            <a:ext cx="6162000" cy="11697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Clr>
                <a:schemeClr val="dk1"/>
              </a:buClr>
              <a:buSzPts val="1100"/>
              <a:buFont typeface="Arial"/>
              <a:buNone/>
            </a:pPr>
            <a:r>
              <a:rPr lang="en" sz="2000">
                <a:solidFill>
                  <a:schemeClr val="lt1"/>
                </a:solidFill>
                <a:highlight>
                  <a:schemeClr val="dk1"/>
                </a:highlight>
              </a:rPr>
              <a:t>t</a:t>
            </a:r>
            <a:r>
              <a:rPr lang="en" sz="1500">
                <a:solidFill>
                  <a:schemeClr val="lt1"/>
                </a:solidFill>
              </a:rPr>
              <a:t>he immediate health impacts of earthquakes include trauma-related deaths and injuries, as well as secondary effects such as drowning and fires.</a:t>
            </a:r>
            <a:endParaRPr sz="1900">
              <a:solidFill>
                <a:schemeClr val="lt1"/>
              </a:solidFill>
              <a:latin typeface="Montserrat"/>
              <a:ea typeface="Montserrat"/>
              <a:cs typeface="Montserrat"/>
              <a:sym typeface="Montserrat"/>
            </a:endParaRPr>
          </a:p>
          <a:p>
            <a:pPr marL="0" lvl="0" indent="0" algn="l" rtl="0">
              <a:spcBef>
                <a:spcPts val="0"/>
              </a:spcBef>
              <a:spcAft>
                <a:spcPts val="0"/>
              </a:spcAft>
              <a:buNone/>
            </a:pPr>
            <a:endParaRPr>
              <a:latin typeface="Montserrat"/>
              <a:ea typeface="Montserrat"/>
              <a:cs typeface="Montserrat"/>
              <a:sym typeface="Montserrat"/>
            </a:endParaRPr>
          </a:p>
        </p:txBody>
      </p:sp>
      <p:grpSp>
        <p:nvGrpSpPr>
          <p:cNvPr id="38853" name="Google Shape;38853;p51"/>
          <p:cNvGrpSpPr/>
          <p:nvPr/>
        </p:nvGrpSpPr>
        <p:grpSpPr>
          <a:xfrm>
            <a:off x="299696" y="2504764"/>
            <a:ext cx="1148603" cy="1169510"/>
            <a:chOff x="1180200" y="309350"/>
            <a:chExt cx="5218550" cy="5084825"/>
          </a:xfrm>
        </p:grpSpPr>
        <p:sp>
          <p:nvSpPr>
            <p:cNvPr id="38854" name="Google Shape;38854;p51"/>
            <p:cNvSpPr/>
            <p:nvPr/>
          </p:nvSpPr>
          <p:spPr>
            <a:xfrm>
              <a:off x="1180200" y="504225"/>
              <a:ext cx="3393875" cy="4889950"/>
            </a:xfrm>
            <a:custGeom>
              <a:avLst/>
              <a:gdLst/>
              <a:ahLst/>
              <a:cxnLst/>
              <a:rect l="l" t="t" r="r" b="b"/>
              <a:pathLst>
                <a:path w="135755" h="195598" extrusionOk="0">
                  <a:moveTo>
                    <a:pt x="16299" y="17468"/>
                  </a:moveTo>
                  <a:cubicBezTo>
                    <a:pt x="33749" y="20409"/>
                    <a:pt x="45219" y="22639"/>
                    <a:pt x="49508" y="23913"/>
                  </a:cubicBezTo>
                  <a:cubicBezTo>
                    <a:pt x="59214" y="26854"/>
                    <a:pt x="64238" y="33496"/>
                    <a:pt x="65120" y="37001"/>
                  </a:cubicBezTo>
                  <a:cubicBezTo>
                    <a:pt x="66076" y="40775"/>
                    <a:pt x="64434" y="44819"/>
                    <a:pt x="60292" y="48961"/>
                  </a:cubicBezTo>
                  <a:cubicBezTo>
                    <a:pt x="53846" y="55407"/>
                    <a:pt x="47302" y="59157"/>
                    <a:pt x="42033" y="62172"/>
                  </a:cubicBezTo>
                  <a:cubicBezTo>
                    <a:pt x="34999" y="66216"/>
                    <a:pt x="28896" y="69720"/>
                    <a:pt x="28896" y="77269"/>
                  </a:cubicBezTo>
                  <a:cubicBezTo>
                    <a:pt x="28896" y="88690"/>
                    <a:pt x="37376" y="98126"/>
                    <a:pt x="45538" y="107268"/>
                  </a:cubicBezTo>
                  <a:cubicBezTo>
                    <a:pt x="52474" y="114988"/>
                    <a:pt x="59017" y="122292"/>
                    <a:pt x="58331" y="128982"/>
                  </a:cubicBezTo>
                  <a:cubicBezTo>
                    <a:pt x="58013" y="132120"/>
                    <a:pt x="56101" y="135183"/>
                    <a:pt x="52498" y="138296"/>
                  </a:cubicBezTo>
                  <a:cubicBezTo>
                    <a:pt x="48944" y="134007"/>
                    <a:pt x="45440" y="129595"/>
                    <a:pt x="42008" y="125110"/>
                  </a:cubicBezTo>
                  <a:cubicBezTo>
                    <a:pt x="18259" y="93959"/>
                    <a:pt x="6201" y="68666"/>
                    <a:pt x="6201" y="49966"/>
                  </a:cubicBezTo>
                  <a:cubicBezTo>
                    <a:pt x="6201" y="37810"/>
                    <a:pt x="9828" y="26462"/>
                    <a:pt x="16299" y="17468"/>
                  </a:cubicBezTo>
                  <a:close/>
                  <a:moveTo>
                    <a:pt x="104383" y="177387"/>
                  </a:moveTo>
                  <a:cubicBezTo>
                    <a:pt x="109530" y="177387"/>
                    <a:pt x="114530" y="177951"/>
                    <a:pt x="119088" y="179078"/>
                  </a:cubicBezTo>
                  <a:cubicBezTo>
                    <a:pt x="116638" y="181554"/>
                    <a:pt x="114187" y="183980"/>
                    <a:pt x="111711" y="186407"/>
                  </a:cubicBezTo>
                  <a:cubicBezTo>
                    <a:pt x="109653" y="188404"/>
                    <a:pt x="107012" y="189403"/>
                    <a:pt x="104374" y="189403"/>
                  </a:cubicBezTo>
                  <a:cubicBezTo>
                    <a:pt x="101736" y="189403"/>
                    <a:pt x="99102" y="188404"/>
                    <a:pt x="97055" y="186407"/>
                  </a:cubicBezTo>
                  <a:cubicBezTo>
                    <a:pt x="94923" y="184323"/>
                    <a:pt x="92423" y="181848"/>
                    <a:pt x="89653" y="179078"/>
                  </a:cubicBezTo>
                  <a:cubicBezTo>
                    <a:pt x="94212" y="177951"/>
                    <a:pt x="99212" y="177387"/>
                    <a:pt x="104383" y="177387"/>
                  </a:cubicBezTo>
                  <a:close/>
                  <a:moveTo>
                    <a:pt x="26738" y="1"/>
                  </a:moveTo>
                  <a:cubicBezTo>
                    <a:pt x="26139" y="1"/>
                    <a:pt x="25533" y="173"/>
                    <a:pt x="24999" y="532"/>
                  </a:cubicBezTo>
                  <a:cubicBezTo>
                    <a:pt x="9363" y="10997"/>
                    <a:pt x="0" y="29477"/>
                    <a:pt x="0" y="49966"/>
                  </a:cubicBezTo>
                  <a:cubicBezTo>
                    <a:pt x="0" y="70063"/>
                    <a:pt x="12475" y="96606"/>
                    <a:pt x="37082" y="128884"/>
                  </a:cubicBezTo>
                  <a:cubicBezTo>
                    <a:pt x="57179" y="155231"/>
                    <a:pt x="80561" y="179005"/>
                    <a:pt x="92742" y="190843"/>
                  </a:cubicBezTo>
                  <a:cubicBezTo>
                    <a:pt x="96001" y="194004"/>
                    <a:pt x="100192" y="195597"/>
                    <a:pt x="104383" y="195597"/>
                  </a:cubicBezTo>
                  <a:cubicBezTo>
                    <a:pt x="108574" y="195597"/>
                    <a:pt x="112765" y="194004"/>
                    <a:pt x="116025" y="190843"/>
                  </a:cubicBezTo>
                  <a:cubicBezTo>
                    <a:pt x="122299" y="184715"/>
                    <a:pt x="128549" y="178392"/>
                    <a:pt x="134578" y="172020"/>
                  </a:cubicBezTo>
                  <a:cubicBezTo>
                    <a:pt x="135754" y="170794"/>
                    <a:pt x="135705" y="168834"/>
                    <a:pt x="134480" y="167657"/>
                  </a:cubicBezTo>
                  <a:cubicBezTo>
                    <a:pt x="133874" y="167087"/>
                    <a:pt x="133101" y="166805"/>
                    <a:pt x="132332" y="166805"/>
                  </a:cubicBezTo>
                  <a:cubicBezTo>
                    <a:pt x="131514" y="166805"/>
                    <a:pt x="130699" y="167124"/>
                    <a:pt x="130093" y="167755"/>
                  </a:cubicBezTo>
                  <a:cubicBezTo>
                    <a:pt x="128108" y="169863"/>
                    <a:pt x="126073" y="171971"/>
                    <a:pt x="124039" y="174054"/>
                  </a:cubicBezTo>
                  <a:cubicBezTo>
                    <a:pt x="118108" y="172167"/>
                    <a:pt x="111344" y="171187"/>
                    <a:pt x="104383" y="171187"/>
                  </a:cubicBezTo>
                  <a:cubicBezTo>
                    <a:pt x="97398" y="171187"/>
                    <a:pt x="90658" y="172167"/>
                    <a:pt x="84703" y="174054"/>
                  </a:cubicBezTo>
                  <a:cubicBezTo>
                    <a:pt x="76419" y="165525"/>
                    <a:pt x="66444" y="154839"/>
                    <a:pt x="56469" y="143051"/>
                  </a:cubicBezTo>
                  <a:cubicBezTo>
                    <a:pt x="61370" y="138810"/>
                    <a:pt x="64017" y="134399"/>
                    <a:pt x="64507" y="129620"/>
                  </a:cubicBezTo>
                  <a:cubicBezTo>
                    <a:pt x="65463" y="120208"/>
                    <a:pt x="58037" y="111900"/>
                    <a:pt x="50145" y="103126"/>
                  </a:cubicBezTo>
                  <a:cubicBezTo>
                    <a:pt x="42744" y="94866"/>
                    <a:pt x="35097" y="86313"/>
                    <a:pt x="35097" y="77269"/>
                  </a:cubicBezTo>
                  <a:cubicBezTo>
                    <a:pt x="35097" y="74598"/>
                    <a:pt x="35514" y="73053"/>
                    <a:pt x="45121" y="67539"/>
                  </a:cubicBezTo>
                  <a:cubicBezTo>
                    <a:pt x="50709" y="64353"/>
                    <a:pt x="57645" y="60382"/>
                    <a:pt x="64679" y="53348"/>
                  </a:cubicBezTo>
                  <a:cubicBezTo>
                    <a:pt x="71885" y="46118"/>
                    <a:pt x="72154" y="39648"/>
                    <a:pt x="71125" y="35482"/>
                  </a:cubicBezTo>
                  <a:cubicBezTo>
                    <a:pt x="68649" y="25629"/>
                    <a:pt x="57057" y="19722"/>
                    <a:pt x="51297" y="17982"/>
                  </a:cubicBezTo>
                  <a:cubicBezTo>
                    <a:pt x="46175" y="16463"/>
                    <a:pt x="32867" y="14012"/>
                    <a:pt x="20906" y="11978"/>
                  </a:cubicBezTo>
                  <a:cubicBezTo>
                    <a:pt x="23186" y="9625"/>
                    <a:pt x="25710" y="7492"/>
                    <a:pt x="28455" y="5679"/>
                  </a:cubicBezTo>
                  <a:cubicBezTo>
                    <a:pt x="29877" y="4723"/>
                    <a:pt x="30244" y="2787"/>
                    <a:pt x="29288" y="1365"/>
                  </a:cubicBezTo>
                  <a:cubicBezTo>
                    <a:pt x="28707" y="478"/>
                    <a:pt x="27733" y="1"/>
                    <a:pt x="26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5" name="Google Shape;38855;p51"/>
            <p:cNvSpPr/>
            <p:nvPr/>
          </p:nvSpPr>
          <p:spPr>
            <a:xfrm>
              <a:off x="2038625" y="309350"/>
              <a:ext cx="4360125" cy="4293175"/>
            </a:xfrm>
            <a:custGeom>
              <a:avLst/>
              <a:gdLst/>
              <a:ahLst/>
              <a:cxnLst/>
              <a:rect l="l" t="t" r="r" b="b"/>
              <a:pathLst>
                <a:path w="174405" h="171727" extrusionOk="0">
                  <a:moveTo>
                    <a:pt x="166415" y="71143"/>
                  </a:moveTo>
                  <a:lnTo>
                    <a:pt x="166415" y="71143"/>
                  </a:lnTo>
                  <a:cubicBezTo>
                    <a:pt x="165704" y="74060"/>
                    <a:pt x="164748" y="77099"/>
                    <a:pt x="163596" y="80260"/>
                  </a:cubicBezTo>
                  <a:cubicBezTo>
                    <a:pt x="161635" y="78618"/>
                    <a:pt x="159626" y="76486"/>
                    <a:pt x="159626" y="74721"/>
                  </a:cubicBezTo>
                  <a:cubicBezTo>
                    <a:pt x="159626" y="73912"/>
                    <a:pt x="161145" y="72344"/>
                    <a:pt x="166415" y="71143"/>
                  </a:cubicBezTo>
                  <a:close/>
                  <a:moveTo>
                    <a:pt x="144636" y="19477"/>
                  </a:moveTo>
                  <a:cubicBezTo>
                    <a:pt x="147710" y="19477"/>
                    <a:pt x="150761" y="19639"/>
                    <a:pt x="153744" y="19969"/>
                  </a:cubicBezTo>
                  <a:cubicBezTo>
                    <a:pt x="162787" y="29429"/>
                    <a:pt x="168204" y="42909"/>
                    <a:pt x="168204" y="57761"/>
                  </a:cubicBezTo>
                  <a:cubicBezTo>
                    <a:pt x="168204" y="59942"/>
                    <a:pt x="168032" y="62222"/>
                    <a:pt x="167714" y="64599"/>
                  </a:cubicBezTo>
                  <a:cubicBezTo>
                    <a:pt x="158229" y="66192"/>
                    <a:pt x="153425" y="69599"/>
                    <a:pt x="153425" y="74721"/>
                  </a:cubicBezTo>
                  <a:cubicBezTo>
                    <a:pt x="153425" y="78569"/>
                    <a:pt x="155974" y="82343"/>
                    <a:pt x="161194" y="86265"/>
                  </a:cubicBezTo>
                  <a:cubicBezTo>
                    <a:pt x="157763" y="94181"/>
                    <a:pt x="153082" y="102759"/>
                    <a:pt x="147151" y="111975"/>
                  </a:cubicBezTo>
                  <a:cubicBezTo>
                    <a:pt x="140730" y="121974"/>
                    <a:pt x="132936" y="132586"/>
                    <a:pt x="123867" y="143713"/>
                  </a:cubicBezTo>
                  <a:cubicBezTo>
                    <a:pt x="122936" y="140209"/>
                    <a:pt x="123034" y="135503"/>
                    <a:pt x="123132" y="130601"/>
                  </a:cubicBezTo>
                  <a:cubicBezTo>
                    <a:pt x="123328" y="121043"/>
                    <a:pt x="123549" y="110234"/>
                    <a:pt x="117177" y="101313"/>
                  </a:cubicBezTo>
                  <a:cubicBezTo>
                    <a:pt x="112324" y="94524"/>
                    <a:pt x="116466" y="88348"/>
                    <a:pt x="123353" y="79697"/>
                  </a:cubicBezTo>
                  <a:cubicBezTo>
                    <a:pt x="128132" y="73692"/>
                    <a:pt x="132666" y="68030"/>
                    <a:pt x="130436" y="62099"/>
                  </a:cubicBezTo>
                  <a:cubicBezTo>
                    <a:pt x="127887" y="55310"/>
                    <a:pt x="118794" y="54992"/>
                    <a:pt x="109971" y="54673"/>
                  </a:cubicBezTo>
                  <a:cubicBezTo>
                    <a:pt x="105805" y="54526"/>
                    <a:pt x="101466" y="54354"/>
                    <a:pt x="98525" y="53497"/>
                  </a:cubicBezTo>
                  <a:cubicBezTo>
                    <a:pt x="95217" y="52516"/>
                    <a:pt x="95217" y="51193"/>
                    <a:pt x="95217" y="50311"/>
                  </a:cubicBezTo>
                  <a:cubicBezTo>
                    <a:pt x="95217" y="37517"/>
                    <a:pt x="102104" y="29159"/>
                    <a:pt x="116882" y="24013"/>
                  </a:cubicBezTo>
                  <a:cubicBezTo>
                    <a:pt x="125420" y="21031"/>
                    <a:pt x="135133" y="19477"/>
                    <a:pt x="144636" y="19477"/>
                  </a:cubicBezTo>
                  <a:close/>
                  <a:moveTo>
                    <a:pt x="122592" y="0"/>
                  </a:moveTo>
                  <a:cubicBezTo>
                    <a:pt x="117040" y="0"/>
                    <a:pt x="111490" y="1004"/>
                    <a:pt x="106123" y="3009"/>
                  </a:cubicBezTo>
                  <a:cubicBezTo>
                    <a:pt x="95168" y="7077"/>
                    <a:pt x="85511" y="14969"/>
                    <a:pt x="77423" y="26463"/>
                  </a:cubicBezTo>
                  <a:cubicBezTo>
                    <a:pt x="75708" y="28890"/>
                    <a:pt x="73012" y="30311"/>
                    <a:pt x="70046" y="30311"/>
                  </a:cubicBezTo>
                  <a:cubicBezTo>
                    <a:pt x="67056" y="30311"/>
                    <a:pt x="64360" y="28890"/>
                    <a:pt x="62645" y="26463"/>
                  </a:cubicBezTo>
                  <a:cubicBezTo>
                    <a:pt x="54459" y="14822"/>
                    <a:pt x="44655" y="6881"/>
                    <a:pt x="33528" y="2862"/>
                  </a:cubicBezTo>
                  <a:cubicBezTo>
                    <a:pt x="28283" y="957"/>
                    <a:pt x="22874" y="6"/>
                    <a:pt x="17463" y="6"/>
                  </a:cubicBezTo>
                  <a:cubicBezTo>
                    <a:pt x="12432" y="6"/>
                    <a:pt x="7401" y="828"/>
                    <a:pt x="2500" y="2469"/>
                  </a:cubicBezTo>
                  <a:cubicBezTo>
                    <a:pt x="882" y="3009"/>
                    <a:pt x="0" y="4773"/>
                    <a:pt x="564" y="6391"/>
                  </a:cubicBezTo>
                  <a:cubicBezTo>
                    <a:pt x="996" y="7686"/>
                    <a:pt x="2197" y="8510"/>
                    <a:pt x="3502" y="8510"/>
                  </a:cubicBezTo>
                  <a:cubicBezTo>
                    <a:pt x="3827" y="8510"/>
                    <a:pt x="4158" y="8459"/>
                    <a:pt x="4485" y="8352"/>
                  </a:cubicBezTo>
                  <a:cubicBezTo>
                    <a:pt x="8813" y="6894"/>
                    <a:pt x="13176" y="6181"/>
                    <a:pt x="17502" y="6181"/>
                  </a:cubicBezTo>
                  <a:cubicBezTo>
                    <a:pt x="32309" y="6181"/>
                    <a:pt x="46670" y="14539"/>
                    <a:pt x="57596" y="30017"/>
                  </a:cubicBezTo>
                  <a:cubicBezTo>
                    <a:pt x="60488" y="34135"/>
                    <a:pt x="65022" y="36488"/>
                    <a:pt x="70046" y="36488"/>
                  </a:cubicBezTo>
                  <a:cubicBezTo>
                    <a:pt x="75071" y="36488"/>
                    <a:pt x="79605" y="34135"/>
                    <a:pt x="82497" y="30017"/>
                  </a:cubicBezTo>
                  <a:cubicBezTo>
                    <a:pt x="89849" y="19577"/>
                    <a:pt x="98525" y="12444"/>
                    <a:pt x="108304" y="8817"/>
                  </a:cubicBezTo>
                  <a:cubicBezTo>
                    <a:pt x="112974" y="7071"/>
                    <a:pt x="117809" y="6196"/>
                    <a:pt x="122645" y="6196"/>
                  </a:cubicBezTo>
                  <a:cubicBezTo>
                    <a:pt x="126769" y="6196"/>
                    <a:pt x="130894" y="6832"/>
                    <a:pt x="134921" y="8106"/>
                  </a:cubicBezTo>
                  <a:cubicBezTo>
                    <a:pt x="138793" y="9356"/>
                    <a:pt x="142421" y="11096"/>
                    <a:pt x="145754" y="13278"/>
                  </a:cubicBezTo>
                  <a:cubicBezTo>
                    <a:pt x="145461" y="13275"/>
                    <a:pt x="145167" y="13274"/>
                    <a:pt x="144874" y="13274"/>
                  </a:cubicBezTo>
                  <a:cubicBezTo>
                    <a:pt x="134611" y="13274"/>
                    <a:pt x="124069" y="14938"/>
                    <a:pt x="114848" y="18155"/>
                  </a:cubicBezTo>
                  <a:cubicBezTo>
                    <a:pt x="97717" y="24135"/>
                    <a:pt x="89016" y="34944"/>
                    <a:pt x="89016" y="50286"/>
                  </a:cubicBezTo>
                  <a:cubicBezTo>
                    <a:pt x="89016" y="53423"/>
                    <a:pt x="90364" y="57565"/>
                    <a:pt x="96785" y="59428"/>
                  </a:cubicBezTo>
                  <a:cubicBezTo>
                    <a:pt x="100486" y="60531"/>
                    <a:pt x="105192" y="60702"/>
                    <a:pt x="109750" y="60849"/>
                  </a:cubicBezTo>
                  <a:cubicBezTo>
                    <a:pt x="115902" y="61070"/>
                    <a:pt x="123549" y="61364"/>
                    <a:pt x="124627" y="64256"/>
                  </a:cubicBezTo>
                  <a:cubicBezTo>
                    <a:pt x="125632" y="66903"/>
                    <a:pt x="122005" y="71437"/>
                    <a:pt x="118525" y="75824"/>
                  </a:cubicBezTo>
                  <a:cubicBezTo>
                    <a:pt x="112471" y="83422"/>
                    <a:pt x="104187" y="93814"/>
                    <a:pt x="112128" y="104916"/>
                  </a:cubicBezTo>
                  <a:cubicBezTo>
                    <a:pt x="117299" y="112146"/>
                    <a:pt x="117128" y="121484"/>
                    <a:pt x="116931" y="130479"/>
                  </a:cubicBezTo>
                  <a:cubicBezTo>
                    <a:pt x="116809" y="137513"/>
                    <a:pt x="116662" y="144204"/>
                    <a:pt x="119382" y="149154"/>
                  </a:cubicBezTo>
                  <a:cubicBezTo>
                    <a:pt x="114603" y="154840"/>
                    <a:pt x="109530" y="160625"/>
                    <a:pt x="104138" y="166556"/>
                  </a:cubicBezTo>
                  <a:cubicBezTo>
                    <a:pt x="102986" y="167806"/>
                    <a:pt x="103084" y="169766"/>
                    <a:pt x="104334" y="170918"/>
                  </a:cubicBezTo>
                  <a:cubicBezTo>
                    <a:pt x="104922" y="171457"/>
                    <a:pt x="105682" y="171727"/>
                    <a:pt x="106417" y="171727"/>
                  </a:cubicBezTo>
                  <a:cubicBezTo>
                    <a:pt x="107275" y="171727"/>
                    <a:pt x="108108" y="171384"/>
                    <a:pt x="108721" y="170722"/>
                  </a:cubicBezTo>
                  <a:cubicBezTo>
                    <a:pt x="138671" y="137880"/>
                    <a:pt x="174405" y="91608"/>
                    <a:pt x="174405" y="57761"/>
                  </a:cubicBezTo>
                  <a:cubicBezTo>
                    <a:pt x="174405" y="31659"/>
                    <a:pt x="159283" y="9356"/>
                    <a:pt x="136784" y="2224"/>
                  </a:cubicBezTo>
                  <a:cubicBezTo>
                    <a:pt x="132130" y="741"/>
                    <a:pt x="127361" y="0"/>
                    <a:pt x="1225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56" name="Google Shape;38856;p51"/>
          <p:cNvGrpSpPr/>
          <p:nvPr/>
        </p:nvGrpSpPr>
        <p:grpSpPr>
          <a:xfrm>
            <a:off x="1300397" y="3440018"/>
            <a:ext cx="1584205" cy="1617067"/>
            <a:chOff x="5783900" y="2069723"/>
            <a:chExt cx="2451571" cy="2448247"/>
          </a:xfrm>
        </p:grpSpPr>
        <p:sp>
          <p:nvSpPr>
            <p:cNvPr id="38857" name="Google Shape;38857;p51"/>
            <p:cNvSpPr/>
            <p:nvPr/>
          </p:nvSpPr>
          <p:spPr>
            <a:xfrm>
              <a:off x="5783900" y="2118797"/>
              <a:ext cx="2399173" cy="2399173"/>
            </a:xfrm>
            <a:custGeom>
              <a:avLst/>
              <a:gdLst/>
              <a:ahLst/>
              <a:cxnLst/>
              <a:rect l="l" t="t" r="r" b="b"/>
              <a:pathLst>
                <a:path w="108979" h="108979" extrusionOk="0">
                  <a:moveTo>
                    <a:pt x="54506" y="1"/>
                  </a:moveTo>
                  <a:cubicBezTo>
                    <a:pt x="24385" y="1"/>
                    <a:pt x="1" y="24385"/>
                    <a:pt x="1" y="54507"/>
                  </a:cubicBezTo>
                  <a:cubicBezTo>
                    <a:pt x="1" y="84595"/>
                    <a:pt x="24385" y="108979"/>
                    <a:pt x="54506" y="108979"/>
                  </a:cubicBezTo>
                  <a:cubicBezTo>
                    <a:pt x="84595" y="108979"/>
                    <a:pt x="108979" y="84595"/>
                    <a:pt x="108979" y="54507"/>
                  </a:cubicBezTo>
                  <a:cubicBezTo>
                    <a:pt x="108979" y="24385"/>
                    <a:pt x="84595" y="1"/>
                    <a:pt x="5450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8" name="Google Shape;38858;p51"/>
            <p:cNvSpPr/>
            <p:nvPr/>
          </p:nvSpPr>
          <p:spPr>
            <a:xfrm>
              <a:off x="7462899" y="2373939"/>
              <a:ext cx="772572" cy="1929857"/>
            </a:xfrm>
            <a:custGeom>
              <a:avLst/>
              <a:gdLst/>
              <a:ahLst/>
              <a:cxnLst/>
              <a:rect l="l" t="t" r="r" b="b"/>
              <a:pathLst>
                <a:path w="35093" h="87661" extrusionOk="0">
                  <a:moveTo>
                    <a:pt x="12242" y="1"/>
                  </a:moveTo>
                  <a:cubicBezTo>
                    <a:pt x="8907" y="734"/>
                    <a:pt x="8673" y="3903"/>
                    <a:pt x="8773" y="6905"/>
                  </a:cubicBezTo>
                  <a:cubicBezTo>
                    <a:pt x="8807" y="8106"/>
                    <a:pt x="8440" y="9341"/>
                    <a:pt x="8673" y="10541"/>
                  </a:cubicBezTo>
                  <a:cubicBezTo>
                    <a:pt x="8899" y="11528"/>
                    <a:pt x="9791" y="12515"/>
                    <a:pt x="10727" y="12515"/>
                  </a:cubicBezTo>
                  <a:cubicBezTo>
                    <a:pt x="10898" y="12515"/>
                    <a:pt x="11071" y="12482"/>
                    <a:pt x="11242" y="12409"/>
                  </a:cubicBezTo>
                  <a:cubicBezTo>
                    <a:pt x="11742" y="12209"/>
                    <a:pt x="12142" y="11676"/>
                    <a:pt x="12676" y="11676"/>
                  </a:cubicBezTo>
                  <a:cubicBezTo>
                    <a:pt x="12700" y="11674"/>
                    <a:pt x="12723" y="11673"/>
                    <a:pt x="12746" y="11673"/>
                  </a:cubicBezTo>
                  <a:cubicBezTo>
                    <a:pt x="13625" y="11673"/>
                    <a:pt x="13908" y="12898"/>
                    <a:pt x="13810" y="13744"/>
                  </a:cubicBezTo>
                  <a:cubicBezTo>
                    <a:pt x="13677" y="14644"/>
                    <a:pt x="13577" y="15745"/>
                    <a:pt x="14311" y="16245"/>
                  </a:cubicBezTo>
                  <a:cubicBezTo>
                    <a:pt x="12509" y="18247"/>
                    <a:pt x="10441" y="19948"/>
                    <a:pt x="8139" y="21316"/>
                  </a:cubicBezTo>
                  <a:cubicBezTo>
                    <a:pt x="9641" y="22717"/>
                    <a:pt x="10575" y="24718"/>
                    <a:pt x="10608" y="26720"/>
                  </a:cubicBezTo>
                  <a:cubicBezTo>
                    <a:pt x="10119" y="27052"/>
                    <a:pt x="9527" y="27121"/>
                    <a:pt x="8912" y="27121"/>
                  </a:cubicBezTo>
                  <a:cubicBezTo>
                    <a:pt x="8479" y="27121"/>
                    <a:pt x="8034" y="27087"/>
                    <a:pt x="7606" y="27087"/>
                  </a:cubicBezTo>
                  <a:cubicBezTo>
                    <a:pt x="6438" y="27087"/>
                    <a:pt x="3136" y="29221"/>
                    <a:pt x="5271" y="30356"/>
                  </a:cubicBezTo>
                  <a:cubicBezTo>
                    <a:pt x="5604" y="30522"/>
                    <a:pt x="5971" y="30556"/>
                    <a:pt x="6271" y="30756"/>
                  </a:cubicBezTo>
                  <a:cubicBezTo>
                    <a:pt x="6638" y="31023"/>
                    <a:pt x="6772" y="31523"/>
                    <a:pt x="6972" y="31923"/>
                  </a:cubicBezTo>
                  <a:cubicBezTo>
                    <a:pt x="7472" y="32891"/>
                    <a:pt x="8506" y="33558"/>
                    <a:pt x="9540" y="33558"/>
                  </a:cubicBezTo>
                  <a:cubicBezTo>
                    <a:pt x="10641" y="33558"/>
                    <a:pt x="11675" y="32957"/>
                    <a:pt x="12176" y="32023"/>
                  </a:cubicBezTo>
                  <a:cubicBezTo>
                    <a:pt x="12776" y="30923"/>
                    <a:pt x="12643" y="29588"/>
                    <a:pt x="12976" y="28421"/>
                  </a:cubicBezTo>
                  <a:cubicBezTo>
                    <a:pt x="13251" y="27459"/>
                    <a:pt x="14137" y="26475"/>
                    <a:pt x="15056" y="26475"/>
                  </a:cubicBezTo>
                  <a:cubicBezTo>
                    <a:pt x="15253" y="26475"/>
                    <a:pt x="15451" y="26520"/>
                    <a:pt x="15645" y="26620"/>
                  </a:cubicBezTo>
                  <a:cubicBezTo>
                    <a:pt x="16179" y="26920"/>
                    <a:pt x="16512" y="27587"/>
                    <a:pt x="17146" y="27720"/>
                  </a:cubicBezTo>
                  <a:cubicBezTo>
                    <a:pt x="17206" y="27730"/>
                    <a:pt x="17266" y="27735"/>
                    <a:pt x="17325" y="27735"/>
                  </a:cubicBezTo>
                  <a:cubicBezTo>
                    <a:pt x="17923" y="27735"/>
                    <a:pt x="18488" y="27274"/>
                    <a:pt x="19061" y="27274"/>
                  </a:cubicBezTo>
                  <a:cubicBezTo>
                    <a:pt x="19189" y="27274"/>
                    <a:pt x="19318" y="27297"/>
                    <a:pt x="19448" y="27353"/>
                  </a:cubicBezTo>
                  <a:cubicBezTo>
                    <a:pt x="19814" y="28121"/>
                    <a:pt x="20281" y="28955"/>
                    <a:pt x="21049" y="29288"/>
                  </a:cubicBezTo>
                  <a:cubicBezTo>
                    <a:pt x="21382" y="29422"/>
                    <a:pt x="21783" y="29455"/>
                    <a:pt x="22149" y="29555"/>
                  </a:cubicBezTo>
                  <a:cubicBezTo>
                    <a:pt x="23450" y="29788"/>
                    <a:pt x="24551" y="30656"/>
                    <a:pt x="25185" y="31857"/>
                  </a:cubicBezTo>
                  <a:cubicBezTo>
                    <a:pt x="25052" y="31189"/>
                    <a:pt x="24985" y="30422"/>
                    <a:pt x="25318" y="29788"/>
                  </a:cubicBezTo>
                  <a:cubicBezTo>
                    <a:pt x="25535" y="29399"/>
                    <a:pt x="25990" y="29136"/>
                    <a:pt x="26411" y="29136"/>
                  </a:cubicBezTo>
                  <a:cubicBezTo>
                    <a:pt x="26638" y="29136"/>
                    <a:pt x="26856" y="29213"/>
                    <a:pt x="27020" y="29388"/>
                  </a:cubicBezTo>
                  <a:cubicBezTo>
                    <a:pt x="27587" y="30022"/>
                    <a:pt x="26953" y="31056"/>
                    <a:pt x="27220" y="31790"/>
                  </a:cubicBezTo>
                  <a:cubicBezTo>
                    <a:pt x="27653" y="32891"/>
                    <a:pt x="29355" y="32557"/>
                    <a:pt x="30222" y="33358"/>
                  </a:cubicBezTo>
                  <a:cubicBezTo>
                    <a:pt x="31156" y="34192"/>
                    <a:pt x="30656" y="35726"/>
                    <a:pt x="30022" y="36794"/>
                  </a:cubicBezTo>
                  <a:cubicBezTo>
                    <a:pt x="29855" y="37094"/>
                    <a:pt x="29688" y="37394"/>
                    <a:pt x="29388" y="37561"/>
                  </a:cubicBezTo>
                  <a:cubicBezTo>
                    <a:pt x="29228" y="37652"/>
                    <a:pt x="29070" y="37692"/>
                    <a:pt x="28913" y="37692"/>
                  </a:cubicBezTo>
                  <a:cubicBezTo>
                    <a:pt x="27922" y="37692"/>
                    <a:pt x="26966" y="36126"/>
                    <a:pt x="25785" y="36126"/>
                  </a:cubicBezTo>
                  <a:cubicBezTo>
                    <a:pt x="25537" y="37180"/>
                    <a:pt x="24512" y="37975"/>
                    <a:pt x="23431" y="37975"/>
                  </a:cubicBezTo>
                  <a:cubicBezTo>
                    <a:pt x="23349" y="37975"/>
                    <a:pt x="23266" y="37970"/>
                    <a:pt x="23184" y="37961"/>
                  </a:cubicBezTo>
                  <a:cubicBezTo>
                    <a:pt x="21749" y="37794"/>
                    <a:pt x="20815" y="36393"/>
                    <a:pt x="20081" y="35126"/>
                  </a:cubicBezTo>
                  <a:cubicBezTo>
                    <a:pt x="19332" y="33920"/>
                    <a:pt x="18296" y="32555"/>
                    <a:pt x="16880" y="32555"/>
                  </a:cubicBezTo>
                  <a:cubicBezTo>
                    <a:pt x="16846" y="32555"/>
                    <a:pt x="16813" y="32556"/>
                    <a:pt x="16779" y="32557"/>
                  </a:cubicBezTo>
                  <a:cubicBezTo>
                    <a:pt x="15345" y="32590"/>
                    <a:pt x="14277" y="33925"/>
                    <a:pt x="12910" y="33992"/>
                  </a:cubicBezTo>
                  <a:cubicBezTo>
                    <a:pt x="12827" y="34001"/>
                    <a:pt x="12745" y="34004"/>
                    <a:pt x="12664" y="34004"/>
                  </a:cubicBezTo>
                  <a:cubicBezTo>
                    <a:pt x="12401" y="34004"/>
                    <a:pt x="12146" y="33967"/>
                    <a:pt x="11901" y="33967"/>
                  </a:cubicBezTo>
                  <a:cubicBezTo>
                    <a:pt x="11671" y="33967"/>
                    <a:pt x="11450" y="34000"/>
                    <a:pt x="11242" y="34125"/>
                  </a:cubicBezTo>
                  <a:cubicBezTo>
                    <a:pt x="10941" y="34358"/>
                    <a:pt x="10775" y="34692"/>
                    <a:pt x="10474" y="34892"/>
                  </a:cubicBezTo>
                  <a:cubicBezTo>
                    <a:pt x="10199" y="35119"/>
                    <a:pt x="9882" y="35192"/>
                    <a:pt x="9541" y="35192"/>
                  </a:cubicBezTo>
                  <a:cubicBezTo>
                    <a:pt x="8931" y="35192"/>
                    <a:pt x="8248" y="34959"/>
                    <a:pt x="7606" y="34959"/>
                  </a:cubicBezTo>
                  <a:cubicBezTo>
                    <a:pt x="5371" y="35026"/>
                    <a:pt x="4604" y="39062"/>
                    <a:pt x="3603" y="40630"/>
                  </a:cubicBezTo>
                  <a:cubicBezTo>
                    <a:pt x="2435" y="42464"/>
                    <a:pt x="1201" y="44532"/>
                    <a:pt x="1335" y="46701"/>
                  </a:cubicBezTo>
                  <a:cubicBezTo>
                    <a:pt x="1401" y="47768"/>
                    <a:pt x="1768" y="48936"/>
                    <a:pt x="1335" y="49936"/>
                  </a:cubicBezTo>
                  <a:cubicBezTo>
                    <a:pt x="1001" y="50737"/>
                    <a:pt x="167" y="51304"/>
                    <a:pt x="34" y="52138"/>
                  </a:cubicBezTo>
                  <a:cubicBezTo>
                    <a:pt x="0" y="52605"/>
                    <a:pt x="167" y="53072"/>
                    <a:pt x="301" y="53472"/>
                  </a:cubicBezTo>
                  <a:cubicBezTo>
                    <a:pt x="801" y="54873"/>
                    <a:pt x="1301" y="56207"/>
                    <a:pt x="1802" y="57575"/>
                  </a:cubicBezTo>
                  <a:cubicBezTo>
                    <a:pt x="2102" y="58409"/>
                    <a:pt x="2569" y="59376"/>
                    <a:pt x="3436" y="59543"/>
                  </a:cubicBezTo>
                  <a:cubicBezTo>
                    <a:pt x="3524" y="59558"/>
                    <a:pt x="3614" y="59563"/>
                    <a:pt x="3706" y="59563"/>
                  </a:cubicBezTo>
                  <a:cubicBezTo>
                    <a:pt x="3911" y="59563"/>
                    <a:pt x="4123" y="59538"/>
                    <a:pt x="4324" y="59538"/>
                  </a:cubicBezTo>
                  <a:cubicBezTo>
                    <a:pt x="4445" y="59538"/>
                    <a:pt x="4562" y="59547"/>
                    <a:pt x="4670" y="59576"/>
                  </a:cubicBezTo>
                  <a:cubicBezTo>
                    <a:pt x="5304" y="59743"/>
                    <a:pt x="5638" y="60444"/>
                    <a:pt x="6138" y="60811"/>
                  </a:cubicBezTo>
                  <a:cubicBezTo>
                    <a:pt x="6558" y="61111"/>
                    <a:pt x="7075" y="61207"/>
                    <a:pt x="7608" y="61207"/>
                  </a:cubicBezTo>
                  <a:cubicBezTo>
                    <a:pt x="7963" y="61207"/>
                    <a:pt x="8326" y="61164"/>
                    <a:pt x="8673" y="61111"/>
                  </a:cubicBezTo>
                  <a:lnTo>
                    <a:pt x="13076" y="60477"/>
                  </a:lnTo>
                  <a:cubicBezTo>
                    <a:pt x="13279" y="60451"/>
                    <a:pt x="13485" y="60437"/>
                    <a:pt x="13692" y="60437"/>
                  </a:cubicBezTo>
                  <a:cubicBezTo>
                    <a:pt x="15559" y="60437"/>
                    <a:pt x="17443" y="61527"/>
                    <a:pt x="16812" y="63779"/>
                  </a:cubicBezTo>
                  <a:cubicBezTo>
                    <a:pt x="16579" y="64647"/>
                    <a:pt x="16012" y="65447"/>
                    <a:pt x="15845" y="66315"/>
                  </a:cubicBezTo>
                  <a:cubicBezTo>
                    <a:pt x="15011" y="70318"/>
                    <a:pt x="16245" y="73587"/>
                    <a:pt x="12910" y="76922"/>
                  </a:cubicBezTo>
                  <a:cubicBezTo>
                    <a:pt x="11942" y="77890"/>
                    <a:pt x="10741" y="78957"/>
                    <a:pt x="11008" y="80258"/>
                  </a:cubicBezTo>
                  <a:cubicBezTo>
                    <a:pt x="11108" y="80658"/>
                    <a:pt x="11375" y="81059"/>
                    <a:pt x="11475" y="81459"/>
                  </a:cubicBezTo>
                  <a:cubicBezTo>
                    <a:pt x="11742" y="82593"/>
                    <a:pt x="10741" y="83560"/>
                    <a:pt x="9941" y="84394"/>
                  </a:cubicBezTo>
                  <a:cubicBezTo>
                    <a:pt x="9140" y="85228"/>
                    <a:pt x="8606" y="86729"/>
                    <a:pt x="9507" y="87430"/>
                  </a:cubicBezTo>
                  <a:cubicBezTo>
                    <a:pt x="9727" y="87591"/>
                    <a:pt x="9962" y="87661"/>
                    <a:pt x="10204" y="87661"/>
                  </a:cubicBezTo>
                  <a:cubicBezTo>
                    <a:pt x="11058" y="87661"/>
                    <a:pt x="11992" y="86790"/>
                    <a:pt x="12643" y="86062"/>
                  </a:cubicBezTo>
                  <a:cubicBezTo>
                    <a:pt x="14344" y="84094"/>
                    <a:pt x="16646" y="82993"/>
                    <a:pt x="18580" y="81325"/>
                  </a:cubicBezTo>
                  <a:cubicBezTo>
                    <a:pt x="20348" y="79724"/>
                    <a:pt x="21082" y="78423"/>
                    <a:pt x="23517" y="77589"/>
                  </a:cubicBezTo>
                  <a:cubicBezTo>
                    <a:pt x="23584" y="77589"/>
                    <a:pt x="23617" y="77523"/>
                    <a:pt x="23684" y="77523"/>
                  </a:cubicBezTo>
                  <a:cubicBezTo>
                    <a:pt x="30689" y="68349"/>
                    <a:pt x="34859" y="56908"/>
                    <a:pt x="34859" y="44466"/>
                  </a:cubicBezTo>
                  <a:cubicBezTo>
                    <a:pt x="35092" y="26052"/>
                    <a:pt x="26086" y="9874"/>
                    <a:pt x="12242"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9" name="Google Shape;38859;p51"/>
            <p:cNvSpPr/>
            <p:nvPr/>
          </p:nvSpPr>
          <p:spPr>
            <a:xfrm>
              <a:off x="5805626" y="2200602"/>
              <a:ext cx="1250628" cy="2276527"/>
            </a:xfrm>
            <a:custGeom>
              <a:avLst/>
              <a:gdLst/>
              <a:ahLst/>
              <a:cxnLst/>
              <a:rect l="l" t="t" r="r" b="b"/>
              <a:pathLst>
                <a:path w="56808" h="103408" extrusionOk="0">
                  <a:moveTo>
                    <a:pt x="33591" y="0"/>
                  </a:moveTo>
                  <a:cubicBezTo>
                    <a:pt x="17346" y="5971"/>
                    <a:pt x="4737" y="19481"/>
                    <a:pt x="0" y="36293"/>
                  </a:cubicBezTo>
                  <a:cubicBezTo>
                    <a:pt x="868" y="38194"/>
                    <a:pt x="901" y="40596"/>
                    <a:pt x="1068" y="42698"/>
                  </a:cubicBezTo>
                  <a:cubicBezTo>
                    <a:pt x="1335" y="45967"/>
                    <a:pt x="2002" y="49169"/>
                    <a:pt x="3069" y="52271"/>
                  </a:cubicBezTo>
                  <a:cubicBezTo>
                    <a:pt x="3836" y="54339"/>
                    <a:pt x="4904" y="56507"/>
                    <a:pt x="6839" y="57608"/>
                  </a:cubicBezTo>
                  <a:cubicBezTo>
                    <a:pt x="7673" y="58042"/>
                    <a:pt x="8607" y="58309"/>
                    <a:pt x="9541" y="58609"/>
                  </a:cubicBezTo>
                  <a:cubicBezTo>
                    <a:pt x="12376" y="59543"/>
                    <a:pt x="14911" y="61344"/>
                    <a:pt x="16846" y="63679"/>
                  </a:cubicBezTo>
                  <a:cubicBezTo>
                    <a:pt x="17209" y="64134"/>
                    <a:pt x="17683" y="64698"/>
                    <a:pt x="18266" y="64698"/>
                  </a:cubicBezTo>
                  <a:cubicBezTo>
                    <a:pt x="18325" y="64698"/>
                    <a:pt x="18386" y="64692"/>
                    <a:pt x="18447" y="64680"/>
                  </a:cubicBezTo>
                  <a:cubicBezTo>
                    <a:pt x="18714" y="64647"/>
                    <a:pt x="18947" y="64480"/>
                    <a:pt x="19214" y="64346"/>
                  </a:cubicBezTo>
                  <a:cubicBezTo>
                    <a:pt x="19400" y="64267"/>
                    <a:pt x="19589" y="64230"/>
                    <a:pt x="19778" y="64230"/>
                  </a:cubicBezTo>
                  <a:cubicBezTo>
                    <a:pt x="20775" y="64230"/>
                    <a:pt x="21737" y="65254"/>
                    <a:pt x="21849" y="66348"/>
                  </a:cubicBezTo>
                  <a:cubicBezTo>
                    <a:pt x="22049" y="68649"/>
                    <a:pt x="20448" y="70050"/>
                    <a:pt x="21182" y="72486"/>
                  </a:cubicBezTo>
                  <a:cubicBezTo>
                    <a:pt x="21616" y="74020"/>
                    <a:pt x="22083" y="75621"/>
                    <a:pt x="23117" y="76855"/>
                  </a:cubicBezTo>
                  <a:cubicBezTo>
                    <a:pt x="23684" y="77523"/>
                    <a:pt x="24384" y="78123"/>
                    <a:pt x="24952" y="78790"/>
                  </a:cubicBezTo>
                  <a:cubicBezTo>
                    <a:pt x="25619" y="79624"/>
                    <a:pt x="26086" y="80625"/>
                    <a:pt x="26753" y="81392"/>
                  </a:cubicBezTo>
                  <a:cubicBezTo>
                    <a:pt x="28387" y="83293"/>
                    <a:pt x="31189" y="83860"/>
                    <a:pt x="32724" y="85795"/>
                  </a:cubicBezTo>
                  <a:cubicBezTo>
                    <a:pt x="33591" y="86863"/>
                    <a:pt x="33958" y="88297"/>
                    <a:pt x="34358" y="89631"/>
                  </a:cubicBezTo>
                  <a:cubicBezTo>
                    <a:pt x="35125" y="92500"/>
                    <a:pt x="35926" y="95369"/>
                    <a:pt x="37427" y="97904"/>
                  </a:cubicBezTo>
                  <a:cubicBezTo>
                    <a:pt x="38928" y="100472"/>
                    <a:pt x="41263" y="102674"/>
                    <a:pt x="44132" y="103408"/>
                  </a:cubicBezTo>
                  <a:cubicBezTo>
                    <a:pt x="44632" y="102574"/>
                    <a:pt x="43898" y="101540"/>
                    <a:pt x="43131" y="100973"/>
                  </a:cubicBezTo>
                  <a:cubicBezTo>
                    <a:pt x="42397" y="100339"/>
                    <a:pt x="41463" y="99672"/>
                    <a:pt x="41463" y="98704"/>
                  </a:cubicBezTo>
                  <a:cubicBezTo>
                    <a:pt x="41463" y="98237"/>
                    <a:pt x="41730" y="97837"/>
                    <a:pt x="41964" y="97403"/>
                  </a:cubicBezTo>
                  <a:cubicBezTo>
                    <a:pt x="42597" y="96469"/>
                    <a:pt x="43398" y="95635"/>
                    <a:pt x="44265" y="94902"/>
                  </a:cubicBezTo>
                  <a:cubicBezTo>
                    <a:pt x="44699" y="94568"/>
                    <a:pt x="45199" y="94234"/>
                    <a:pt x="45466" y="93801"/>
                  </a:cubicBezTo>
                  <a:cubicBezTo>
                    <a:pt x="46067" y="92867"/>
                    <a:pt x="45900" y="91666"/>
                    <a:pt x="46367" y="90699"/>
                  </a:cubicBezTo>
                  <a:cubicBezTo>
                    <a:pt x="46934" y="89498"/>
                    <a:pt x="48468" y="88197"/>
                    <a:pt x="47601" y="87196"/>
                  </a:cubicBezTo>
                  <a:lnTo>
                    <a:pt x="47601" y="87196"/>
                  </a:lnTo>
                  <a:cubicBezTo>
                    <a:pt x="48002" y="87393"/>
                    <a:pt x="48435" y="87483"/>
                    <a:pt x="48869" y="87483"/>
                  </a:cubicBezTo>
                  <a:cubicBezTo>
                    <a:pt x="50351" y="87483"/>
                    <a:pt x="51846" y="86432"/>
                    <a:pt x="52104" y="84961"/>
                  </a:cubicBezTo>
                  <a:cubicBezTo>
                    <a:pt x="52238" y="84194"/>
                    <a:pt x="52104" y="83360"/>
                    <a:pt x="52238" y="82626"/>
                  </a:cubicBezTo>
                  <a:cubicBezTo>
                    <a:pt x="52538" y="79791"/>
                    <a:pt x="56808" y="77656"/>
                    <a:pt x="55040" y="74787"/>
                  </a:cubicBezTo>
                  <a:cubicBezTo>
                    <a:pt x="53967" y="73094"/>
                    <a:pt x="50555" y="72308"/>
                    <a:pt x="48258" y="72308"/>
                  </a:cubicBezTo>
                  <a:cubicBezTo>
                    <a:pt x="47839" y="72308"/>
                    <a:pt x="47458" y="72334"/>
                    <a:pt x="47134" y="72385"/>
                  </a:cubicBezTo>
                  <a:cubicBezTo>
                    <a:pt x="46832" y="72468"/>
                    <a:pt x="46530" y="72528"/>
                    <a:pt x="46228" y="72528"/>
                  </a:cubicBezTo>
                  <a:cubicBezTo>
                    <a:pt x="46163" y="72528"/>
                    <a:pt x="46098" y="72525"/>
                    <a:pt x="46033" y="72519"/>
                  </a:cubicBezTo>
                  <a:cubicBezTo>
                    <a:pt x="45299" y="72452"/>
                    <a:pt x="44732" y="71885"/>
                    <a:pt x="44232" y="71385"/>
                  </a:cubicBezTo>
                  <a:cubicBezTo>
                    <a:pt x="44065" y="71218"/>
                    <a:pt x="43898" y="71051"/>
                    <a:pt x="43798" y="70851"/>
                  </a:cubicBezTo>
                  <a:cubicBezTo>
                    <a:pt x="43665" y="70551"/>
                    <a:pt x="43732" y="70284"/>
                    <a:pt x="43765" y="69984"/>
                  </a:cubicBezTo>
                  <a:cubicBezTo>
                    <a:pt x="44082" y="66798"/>
                    <a:pt x="43081" y="66273"/>
                    <a:pt x="41626" y="66273"/>
                  </a:cubicBezTo>
                  <a:cubicBezTo>
                    <a:pt x="40910" y="66273"/>
                    <a:pt x="40083" y="66400"/>
                    <a:pt x="39250" y="66400"/>
                  </a:cubicBezTo>
                  <a:cubicBezTo>
                    <a:pt x="38390" y="66400"/>
                    <a:pt x="37522" y="66265"/>
                    <a:pt x="36760" y="65714"/>
                  </a:cubicBezTo>
                  <a:cubicBezTo>
                    <a:pt x="36226" y="65347"/>
                    <a:pt x="35893" y="64713"/>
                    <a:pt x="35326" y="64380"/>
                  </a:cubicBezTo>
                  <a:cubicBezTo>
                    <a:pt x="34658" y="63979"/>
                    <a:pt x="33758" y="63979"/>
                    <a:pt x="33191" y="63446"/>
                  </a:cubicBezTo>
                  <a:cubicBezTo>
                    <a:pt x="32891" y="63179"/>
                    <a:pt x="32724" y="62812"/>
                    <a:pt x="32457" y="62545"/>
                  </a:cubicBezTo>
                  <a:cubicBezTo>
                    <a:pt x="32064" y="62153"/>
                    <a:pt x="31562" y="62020"/>
                    <a:pt x="31016" y="62020"/>
                  </a:cubicBezTo>
                  <a:cubicBezTo>
                    <a:pt x="30356" y="62020"/>
                    <a:pt x="29630" y="62214"/>
                    <a:pt x="28954" y="62378"/>
                  </a:cubicBezTo>
                  <a:cubicBezTo>
                    <a:pt x="28697" y="62443"/>
                    <a:pt x="28472" y="62470"/>
                    <a:pt x="28269" y="62470"/>
                  </a:cubicBezTo>
                  <a:cubicBezTo>
                    <a:pt x="27418" y="62470"/>
                    <a:pt x="26947" y="61993"/>
                    <a:pt x="26086" y="61778"/>
                  </a:cubicBezTo>
                  <a:cubicBezTo>
                    <a:pt x="25516" y="61612"/>
                    <a:pt x="25030" y="61462"/>
                    <a:pt x="24401" y="61462"/>
                  </a:cubicBezTo>
                  <a:cubicBezTo>
                    <a:pt x="24146" y="61462"/>
                    <a:pt x="23868" y="61487"/>
                    <a:pt x="23551" y="61544"/>
                  </a:cubicBezTo>
                  <a:cubicBezTo>
                    <a:pt x="23350" y="62512"/>
                    <a:pt x="22516" y="63312"/>
                    <a:pt x="21516" y="63446"/>
                  </a:cubicBezTo>
                  <a:cubicBezTo>
                    <a:pt x="20910" y="62661"/>
                    <a:pt x="19927" y="62223"/>
                    <a:pt x="18963" y="62223"/>
                  </a:cubicBezTo>
                  <a:cubicBezTo>
                    <a:pt x="18494" y="62223"/>
                    <a:pt x="18028" y="62327"/>
                    <a:pt x="17613" y="62545"/>
                  </a:cubicBezTo>
                  <a:cubicBezTo>
                    <a:pt x="16579" y="61578"/>
                    <a:pt x="16412" y="59877"/>
                    <a:pt x="17213" y="58709"/>
                  </a:cubicBezTo>
                  <a:cubicBezTo>
                    <a:pt x="16997" y="58470"/>
                    <a:pt x="16727" y="58387"/>
                    <a:pt x="16426" y="58387"/>
                  </a:cubicBezTo>
                  <a:cubicBezTo>
                    <a:pt x="15744" y="58387"/>
                    <a:pt x="14906" y="58811"/>
                    <a:pt x="14196" y="58811"/>
                  </a:cubicBezTo>
                  <a:cubicBezTo>
                    <a:pt x="13906" y="58811"/>
                    <a:pt x="13638" y="58741"/>
                    <a:pt x="13410" y="58542"/>
                  </a:cubicBezTo>
                  <a:cubicBezTo>
                    <a:pt x="12042" y="57375"/>
                    <a:pt x="15245" y="54639"/>
                    <a:pt x="13744" y="53639"/>
                  </a:cubicBezTo>
                  <a:cubicBezTo>
                    <a:pt x="13473" y="53224"/>
                    <a:pt x="12998" y="53014"/>
                    <a:pt x="12523" y="53014"/>
                  </a:cubicBezTo>
                  <a:cubicBezTo>
                    <a:pt x="12120" y="53014"/>
                    <a:pt x="11718" y="53166"/>
                    <a:pt x="11442" y="53472"/>
                  </a:cubicBezTo>
                  <a:cubicBezTo>
                    <a:pt x="10875" y="54139"/>
                    <a:pt x="11108" y="55340"/>
                    <a:pt x="11909" y="55707"/>
                  </a:cubicBezTo>
                  <a:cubicBezTo>
                    <a:pt x="11609" y="55940"/>
                    <a:pt x="11275" y="56107"/>
                    <a:pt x="11008" y="56307"/>
                  </a:cubicBezTo>
                  <a:cubicBezTo>
                    <a:pt x="9507" y="55140"/>
                    <a:pt x="7839" y="53639"/>
                    <a:pt x="8006" y="51771"/>
                  </a:cubicBezTo>
                  <a:cubicBezTo>
                    <a:pt x="8073" y="50770"/>
                    <a:pt x="8707" y="49803"/>
                    <a:pt x="8573" y="48802"/>
                  </a:cubicBezTo>
                  <a:cubicBezTo>
                    <a:pt x="8540" y="48368"/>
                    <a:pt x="8340" y="47901"/>
                    <a:pt x="8440" y="47501"/>
                  </a:cubicBezTo>
                  <a:cubicBezTo>
                    <a:pt x="8573" y="47067"/>
                    <a:pt x="9040" y="46867"/>
                    <a:pt x="9407" y="46700"/>
                  </a:cubicBezTo>
                  <a:cubicBezTo>
                    <a:pt x="10541" y="46167"/>
                    <a:pt x="11742" y="45633"/>
                    <a:pt x="13010" y="45600"/>
                  </a:cubicBezTo>
                  <a:cubicBezTo>
                    <a:pt x="13060" y="45598"/>
                    <a:pt x="13110" y="45597"/>
                    <a:pt x="13160" y="45597"/>
                  </a:cubicBezTo>
                  <a:cubicBezTo>
                    <a:pt x="15586" y="45597"/>
                    <a:pt x="16611" y="47968"/>
                    <a:pt x="18180" y="49603"/>
                  </a:cubicBezTo>
                  <a:cubicBezTo>
                    <a:pt x="18847" y="49336"/>
                    <a:pt x="18947" y="48435"/>
                    <a:pt x="18714" y="47768"/>
                  </a:cubicBezTo>
                  <a:cubicBezTo>
                    <a:pt x="18514" y="47101"/>
                    <a:pt x="18047" y="46467"/>
                    <a:pt x="18013" y="45766"/>
                  </a:cubicBezTo>
                  <a:cubicBezTo>
                    <a:pt x="17913" y="44799"/>
                    <a:pt x="18514" y="43965"/>
                    <a:pt x="19081" y="43165"/>
                  </a:cubicBezTo>
                  <a:cubicBezTo>
                    <a:pt x="20548" y="41263"/>
                    <a:pt x="22016" y="39295"/>
                    <a:pt x="23417" y="37360"/>
                  </a:cubicBezTo>
                  <a:cubicBezTo>
                    <a:pt x="24685" y="35693"/>
                    <a:pt x="25919" y="34025"/>
                    <a:pt x="27587" y="32824"/>
                  </a:cubicBezTo>
                  <a:cubicBezTo>
                    <a:pt x="28054" y="32490"/>
                    <a:pt x="28554" y="32190"/>
                    <a:pt x="29121" y="32090"/>
                  </a:cubicBezTo>
                  <a:cubicBezTo>
                    <a:pt x="30455" y="31790"/>
                    <a:pt x="32290" y="32290"/>
                    <a:pt x="32857" y="31089"/>
                  </a:cubicBezTo>
                  <a:cubicBezTo>
                    <a:pt x="31957" y="30122"/>
                    <a:pt x="32023" y="28521"/>
                    <a:pt x="32891" y="27587"/>
                  </a:cubicBezTo>
                  <a:cubicBezTo>
                    <a:pt x="32673" y="27549"/>
                    <a:pt x="32452" y="27530"/>
                    <a:pt x="32232" y="27530"/>
                  </a:cubicBezTo>
                  <a:cubicBezTo>
                    <a:pt x="31103" y="27530"/>
                    <a:pt x="29980" y="28017"/>
                    <a:pt x="29255" y="28854"/>
                  </a:cubicBezTo>
                  <a:cubicBezTo>
                    <a:pt x="28788" y="27620"/>
                    <a:pt x="30522" y="26753"/>
                    <a:pt x="31856" y="26486"/>
                  </a:cubicBezTo>
                  <a:cubicBezTo>
                    <a:pt x="34292" y="26086"/>
                    <a:pt x="36727" y="25619"/>
                    <a:pt x="39195" y="25185"/>
                  </a:cubicBezTo>
                  <a:cubicBezTo>
                    <a:pt x="39462" y="24251"/>
                    <a:pt x="37861" y="23984"/>
                    <a:pt x="37127" y="23284"/>
                  </a:cubicBezTo>
                  <a:cubicBezTo>
                    <a:pt x="36426" y="22583"/>
                    <a:pt x="36627" y="21416"/>
                    <a:pt x="36727" y="20415"/>
                  </a:cubicBezTo>
                  <a:cubicBezTo>
                    <a:pt x="36793" y="19414"/>
                    <a:pt x="36460" y="18080"/>
                    <a:pt x="35426" y="18013"/>
                  </a:cubicBezTo>
                  <a:cubicBezTo>
                    <a:pt x="35025" y="18013"/>
                    <a:pt x="34625" y="18247"/>
                    <a:pt x="34258" y="18247"/>
                  </a:cubicBezTo>
                  <a:cubicBezTo>
                    <a:pt x="34233" y="18248"/>
                    <a:pt x="34208" y="18249"/>
                    <a:pt x="34184" y="18249"/>
                  </a:cubicBezTo>
                  <a:cubicBezTo>
                    <a:pt x="32322" y="18249"/>
                    <a:pt x="31947" y="14639"/>
                    <a:pt x="30142" y="14639"/>
                  </a:cubicBezTo>
                  <a:cubicBezTo>
                    <a:pt x="30103" y="14639"/>
                    <a:pt x="30063" y="14641"/>
                    <a:pt x="30022" y="14644"/>
                  </a:cubicBezTo>
                  <a:cubicBezTo>
                    <a:pt x="28287" y="14811"/>
                    <a:pt x="28621" y="17613"/>
                    <a:pt x="27387" y="18814"/>
                  </a:cubicBezTo>
                  <a:cubicBezTo>
                    <a:pt x="26753" y="19414"/>
                    <a:pt x="25752" y="19581"/>
                    <a:pt x="25352" y="20315"/>
                  </a:cubicBezTo>
                  <a:cubicBezTo>
                    <a:pt x="25085" y="20749"/>
                    <a:pt x="25118" y="21249"/>
                    <a:pt x="25052" y="21749"/>
                  </a:cubicBezTo>
                  <a:cubicBezTo>
                    <a:pt x="24785" y="23228"/>
                    <a:pt x="23339" y="24340"/>
                    <a:pt x="21898" y="24340"/>
                  </a:cubicBezTo>
                  <a:cubicBezTo>
                    <a:pt x="21714" y="24340"/>
                    <a:pt x="21530" y="24322"/>
                    <a:pt x="21349" y="24284"/>
                  </a:cubicBezTo>
                  <a:cubicBezTo>
                    <a:pt x="21582" y="23250"/>
                    <a:pt x="21783" y="22183"/>
                    <a:pt x="22049" y="21149"/>
                  </a:cubicBezTo>
                  <a:cubicBezTo>
                    <a:pt x="20949" y="21149"/>
                    <a:pt x="19781" y="21149"/>
                    <a:pt x="18881" y="20582"/>
                  </a:cubicBezTo>
                  <a:cubicBezTo>
                    <a:pt x="17947" y="19981"/>
                    <a:pt x="17446" y="18614"/>
                    <a:pt x="18180" y="17780"/>
                  </a:cubicBezTo>
                  <a:cubicBezTo>
                    <a:pt x="19014" y="16779"/>
                    <a:pt x="20949" y="17113"/>
                    <a:pt x="21416" y="15912"/>
                  </a:cubicBezTo>
                  <a:cubicBezTo>
                    <a:pt x="21616" y="15411"/>
                    <a:pt x="21416" y="14811"/>
                    <a:pt x="21449" y="14277"/>
                  </a:cubicBezTo>
                  <a:cubicBezTo>
                    <a:pt x="21642" y="12481"/>
                    <a:pt x="23851" y="11829"/>
                    <a:pt x="25513" y="11829"/>
                  </a:cubicBezTo>
                  <a:cubicBezTo>
                    <a:pt x="25857" y="11829"/>
                    <a:pt x="26178" y="11857"/>
                    <a:pt x="26453" y="11909"/>
                  </a:cubicBezTo>
                  <a:cubicBezTo>
                    <a:pt x="27205" y="12031"/>
                    <a:pt x="27957" y="12190"/>
                    <a:pt x="28686" y="12190"/>
                  </a:cubicBezTo>
                  <a:cubicBezTo>
                    <a:pt x="29154" y="12190"/>
                    <a:pt x="29612" y="12125"/>
                    <a:pt x="30055" y="11942"/>
                  </a:cubicBezTo>
                  <a:cubicBezTo>
                    <a:pt x="31189" y="11475"/>
                    <a:pt x="31923" y="9841"/>
                    <a:pt x="31023" y="9007"/>
                  </a:cubicBezTo>
                  <a:cubicBezTo>
                    <a:pt x="31229" y="8754"/>
                    <a:pt x="31550" y="8695"/>
                    <a:pt x="31906" y="8695"/>
                  </a:cubicBezTo>
                  <a:cubicBezTo>
                    <a:pt x="32218" y="8695"/>
                    <a:pt x="32556" y="8741"/>
                    <a:pt x="32866" y="8741"/>
                  </a:cubicBezTo>
                  <a:cubicBezTo>
                    <a:pt x="33231" y="8741"/>
                    <a:pt x="33557" y="8678"/>
                    <a:pt x="33758" y="8406"/>
                  </a:cubicBezTo>
                  <a:cubicBezTo>
                    <a:pt x="34392" y="7572"/>
                    <a:pt x="32891" y="6739"/>
                    <a:pt x="32590" y="5771"/>
                  </a:cubicBezTo>
                  <a:cubicBezTo>
                    <a:pt x="32357" y="4937"/>
                    <a:pt x="33024" y="4137"/>
                    <a:pt x="33391" y="3403"/>
                  </a:cubicBezTo>
                  <a:cubicBezTo>
                    <a:pt x="33925" y="2335"/>
                    <a:pt x="33925" y="1134"/>
                    <a:pt x="33591" y="0"/>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0" name="Google Shape;38860;p51"/>
            <p:cNvSpPr/>
            <p:nvPr/>
          </p:nvSpPr>
          <p:spPr>
            <a:xfrm rot="305304">
              <a:off x="6636909" y="2108053"/>
              <a:ext cx="884885" cy="462894"/>
            </a:xfrm>
            <a:custGeom>
              <a:avLst/>
              <a:gdLst/>
              <a:ahLst/>
              <a:cxnLst/>
              <a:rect l="l" t="t" r="r" b="b"/>
              <a:pathLst>
                <a:path w="40196" h="21027" extrusionOk="0">
                  <a:moveTo>
                    <a:pt x="18780" y="1"/>
                  </a:moveTo>
                  <a:cubicBezTo>
                    <a:pt x="12176" y="1"/>
                    <a:pt x="5838" y="1168"/>
                    <a:pt x="0" y="3337"/>
                  </a:cubicBezTo>
                  <a:cubicBezTo>
                    <a:pt x="34" y="3970"/>
                    <a:pt x="301" y="4638"/>
                    <a:pt x="834" y="4971"/>
                  </a:cubicBezTo>
                  <a:cubicBezTo>
                    <a:pt x="1385" y="5338"/>
                    <a:pt x="2035" y="5471"/>
                    <a:pt x="2711" y="5471"/>
                  </a:cubicBezTo>
                  <a:cubicBezTo>
                    <a:pt x="3386" y="5471"/>
                    <a:pt x="4087" y="5338"/>
                    <a:pt x="4737" y="5171"/>
                  </a:cubicBezTo>
                  <a:cubicBezTo>
                    <a:pt x="5607" y="4942"/>
                    <a:pt x="6539" y="4667"/>
                    <a:pt x="7437" y="4667"/>
                  </a:cubicBezTo>
                  <a:cubicBezTo>
                    <a:pt x="7848" y="4667"/>
                    <a:pt x="8252" y="4724"/>
                    <a:pt x="8640" y="4871"/>
                  </a:cubicBezTo>
                  <a:cubicBezTo>
                    <a:pt x="10308" y="5505"/>
                    <a:pt x="11108" y="7373"/>
                    <a:pt x="11675" y="9041"/>
                  </a:cubicBezTo>
                  <a:cubicBezTo>
                    <a:pt x="11775" y="9308"/>
                    <a:pt x="11842" y="9541"/>
                    <a:pt x="11809" y="9808"/>
                  </a:cubicBezTo>
                  <a:cubicBezTo>
                    <a:pt x="11742" y="10142"/>
                    <a:pt x="11409" y="10375"/>
                    <a:pt x="11175" y="10675"/>
                  </a:cubicBezTo>
                  <a:cubicBezTo>
                    <a:pt x="10675" y="11376"/>
                    <a:pt x="11142" y="12510"/>
                    <a:pt x="11976" y="12710"/>
                  </a:cubicBezTo>
                  <a:cubicBezTo>
                    <a:pt x="10808" y="13411"/>
                    <a:pt x="11075" y="15145"/>
                    <a:pt x="11442" y="16413"/>
                  </a:cubicBezTo>
                  <a:cubicBezTo>
                    <a:pt x="11809" y="17714"/>
                    <a:pt x="12242" y="19081"/>
                    <a:pt x="13176" y="20049"/>
                  </a:cubicBezTo>
                  <a:cubicBezTo>
                    <a:pt x="13774" y="20646"/>
                    <a:pt x="14638" y="21027"/>
                    <a:pt x="15455" y="21027"/>
                  </a:cubicBezTo>
                  <a:cubicBezTo>
                    <a:pt x="15962" y="21027"/>
                    <a:pt x="16450" y="20881"/>
                    <a:pt x="16846" y="20549"/>
                  </a:cubicBezTo>
                  <a:cubicBezTo>
                    <a:pt x="17680" y="19882"/>
                    <a:pt x="17846" y="18714"/>
                    <a:pt x="18147" y="17680"/>
                  </a:cubicBezTo>
                  <a:cubicBezTo>
                    <a:pt x="18447" y="16646"/>
                    <a:pt x="19081" y="15512"/>
                    <a:pt x="20148" y="15412"/>
                  </a:cubicBezTo>
                  <a:cubicBezTo>
                    <a:pt x="20178" y="15410"/>
                    <a:pt x="20209" y="15409"/>
                    <a:pt x="20239" y="15409"/>
                  </a:cubicBezTo>
                  <a:cubicBezTo>
                    <a:pt x="20556" y="15409"/>
                    <a:pt x="20884" y="15509"/>
                    <a:pt x="21198" y="15509"/>
                  </a:cubicBezTo>
                  <a:cubicBezTo>
                    <a:pt x="21353" y="15509"/>
                    <a:pt x="21504" y="15484"/>
                    <a:pt x="21649" y="15412"/>
                  </a:cubicBezTo>
                  <a:cubicBezTo>
                    <a:pt x="22250" y="15178"/>
                    <a:pt x="22416" y="14478"/>
                    <a:pt x="22783" y="13978"/>
                  </a:cubicBezTo>
                  <a:cubicBezTo>
                    <a:pt x="23417" y="13144"/>
                    <a:pt x="24585" y="13010"/>
                    <a:pt x="25585" y="12743"/>
                  </a:cubicBezTo>
                  <a:cubicBezTo>
                    <a:pt x="26586" y="12510"/>
                    <a:pt x="27687" y="11843"/>
                    <a:pt x="27687" y="10809"/>
                  </a:cubicBezTo>
                  <a:cubicBezTo>
                    <a:pt x="27687" y="10142"/>
                    <a:pt x="27287" y="9174"/>
                    <a:pt x="27920" y="8907"/>
                  </a:cubicBezTo>
                  <a:cubicBezTo>
                    <a:pt x="27978" y="8888"/>
                    <a:pt x="28033" y="8879"/>
                    <a:pt x="28087" y="8879"/>
                  </a:cubicBezTo>
                  <a:cubicBezTo>
                    <a:pt x="28599" y="8879"/>
                    <a:pt x="28975" y="9663"/>
                    <a:pt x="29488" y="9875"/>
                  </a:cubicBezTo>
                  <a:cubicBezTo>
                    <a:pt x="29609" y="9927"/>
                    <a:pt x="29724" y="9951"/>
                    <a:pt x="29833" y="9951"/>
                  </a:cubicBezTo>
                  <a:cubicBezTo>
                    <a:pt x="30625" y="9951"/>
                    <a:pt x="31089" y="8674"/>
                    <a:pt x="31089" y="7706"/>
                  </a:cubicBezTo>
                  <a:cubicBezTo>
                    <a:pt x="31690" y="8307"/>
                    <a:pt x="32424" y="8874"/>
                    <a:pt x="33257" y="9074"/>
                  </a:cubicBezTo>
                  <a:cubicBezTo>
                    <a:pt x="33376" y="9098"/>
                    <a:pt x="33499" y="9109"/>
                    <a:pt x="33622" y="9109"/>
                  </a:cubicBezTo>
                  <a:cubicBezTo>
                    <a:pt x="34368" y="9109"/>
                    <a:pt x="35149" y="8689"/>
                    <a:pt x="35292" y="7973"/>
                  </a:cubicBezTo>
                  <a:cubicBezTo>
                    <a:pt x="35359" y="7473"/>
                    <a:pt x="35159" y="6906"/>
                    <a:pt x="35326" y="6472"/>
                  </a:cubicBezTo>
                  <a:cubicBezTo>
                    <a:pt x="35524" y="6001"/>
                    <a:pt x="36055" y="5806"/>
                    <a:pt x="36575" y="5806"/>
                  </a:cubicBezTo>
                  <a:cubicBezTo>
                    <a:pt x="36754" y="5806"/>
                    <a:pt x="36931" y="5829"/>
                    <a:pt x="37094" y="5872"/>
                  </a:cubicBezTo>
                  <a:cubicBezTo>
                    <a:pt x="37584" y="5970"/>
                    <a:pt x="38075" y="6158"/>
                    <a:pt x="38565" y="6158"/>
                  </a:cubicBezTo>
                  <a:cubicBezTo>
                    <a:pt x="38742" y="6158"/>
                    <a:pt x="38918" y="6134"/>
                    <a:pt x="39095" y="6072"/>
                  </a:cubicBezTo>
                  <a:cubicBezTo>
                    <a:pt x="39795" y="5872"/>
                    <a:pt x="40196" y="5071"/>
                    <a:pt x="40196" y="4337"/>
                  </a:cubicBezTo>
                  <a:cubicBezTo>
                    <a:pt x="33624" y="1535"/>
                    <a:pt x="26353" y="1"/>
                    <a:pt x="18780" y="1"/>
                  </a:cubicBez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8864"/>
        <p:cNvGrpSpPr/>
        <p:nvPr/>
      </p:nvGrpSpPr>
      <p:grpSpPr>
        <a:xfrm>
          <a:off x="0" y="0"/>
          <a:ext cx="0" cy="0"/>
          <a:chOff x="0" y="0"/>
          <a:chExt cx="0" cy="0"/>
        </a:xfrm>
      </p:grpSpPr>
      <p:sp>
        <p:nvSpPr>
          <p:cNvPr id="38865" name="Google Shape;38865;p52"/>
          <p:cNvSpPr txBox="1">
            <a:spLocks noGrp="1"/>
          </p:cNvSpPr>
          <p:nvPr>
            <p:ph type="title"/>
          </p:nvPr>
        </p:nvSpPr>
        <p:spPr>
          <a:xfrm>
            <a:off x="713225" y="445025"/>
            <a:ext cx="83739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a:t>How are Earthquakes Measured?</a:t>
            </a:r>
            <a:endParaRPr/>
          </a:p>
        </p:txBody>
      </p:sp>
      <p:grpSp>
        <p:nvGrpSpPr>
          <p:cNvPr id="38866" name="Google Shape;38866;p52"/>
          <p:cNvGrpSpPr/>
          <p:nvPr/>
        </p:nvGrpSpPr>
        <p:grpSpPr>
          <a:xfrm>
            <a:off x="7234193" y="1298139"/>
            <a:ext cx="1723715" cy="3310144"/>
            <a:chOff x="3932150" y="653400"/>
            <a:chExt cx="2335025" cy="4484075"/>
          </a:xfrm>
        </p:grpSpPr>
        <p:sp>
          <p:nvSpPr>
            <p:cNvPr id="38867" name="Google Shape;38867;p52"/>
            <p:cNvSpPr/>
            <p:nvPr/>
          </p:nvSpPr>
          <p:spPr>
            <a:xfrm>
              <a:off x="4625150" y="653400"/>
              <a:ext cx="948200" cy="948225"/>
            </a:xfrm>
            <a:custGeom>
              <a:avLst/>
              <a:gdLst/>
              <a:ahLst/>
              <a:cxnLst/>
              <a:rect l="l" t="t" r="r" b="b"/>
              <a:pathLst>
                <a:path w="37928" h="37929" extrusionOk="0">
                  <a:moveTo>
                    <a:pt x="18980" y="1"/>
                  </a:moveTo>
                  <a:cubicBezTo>
                    <a:pt x="8473" y="1"/>
                    <a:pt x="0" y="8474"/>
                    <a:pt x="0" y="18948"/>
                  </a:cubicBezTo>
                  <a:cubicBezTo>
                    <a:pt x="0" y="29422"/>
                    <a:pt x="8473" y="37928"/>
                    <a:pt x="18980" y="37928"/>
                  </a:cubicBezTo>
                  <a:cubicBezTo>
                    <a:pt x="29454" y="37928"/>
                    <a:pt x="37927" y="29422"/>
                    <a:pt x="37927" y="18948"/>
                  </a:cubicBezTo>
                  <a:cubicBezTo>
                    <a:pt x="37927" y="8474"/>
                    <a:pt x="29454" y="1"/>
                    <a:pt x="1898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8" name="Google Shape;38868;p52"/>
            <p:cNvSpPr/>
            <p:nvPr/>
          </p:nvSpPr>
          <p:spPr>
            <a:xfrm>
              <a:off x="4771075" y="799350"/>
              <a:ext cx="656325" cy="656325"/>
            </a:xfrm>
            <a:custGeom>
              <a:avLst/>
              <a:gdLst/>
              <a:ahLst/>
              <a:cxnLst/>
              <a:rect l="l" t="t" r="r" b="b"/>
              <a:pathLst>
                <a:path w="26253" h="26253" extrusionOk="0">
                  <a:moveTo>
                    <a:pt x="13143" y="0"/>
                  </a:moveTo>
                  <a:cubicBezTo>
                    <a:pt x="5871" y="0"/>
                    <a:pt x="1" y="5871"/>
                    <a:pt x="1" y="13110"/>
                  </a:cubicBezTo>
                  <a:cubicBezTo>
                    <a:pt x="1" y="20382"/>
                    <a:pt x="5871" y="26253"/>
                    <a:pt x="13143" y="26253"/>
                  </a:cubicBezTo>
                  <a:cubicBezTo>
                    <a:pt x="20382" y="26253"/>
                    <a:pt x="26253" y="20382"/>
                    <a:pt x="26253" y="13110"/>
                  </a:cubicBezTo>
                  <a:cubicBezTo>
                    <a:pt x="26253" y="5871"/>
                    <a:pt x="20382" y="0"/>
                    <a:pt x="13143"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9" name="Google Shape;38869;p52"/>
            <p:cNvSpPr/>
            <p:nvPr/>
          </p:nvSpPr>
          <p:spPr>
            <a:xfrm>
              <a:off x="4782750" y="835200"/>
              <a:ext cx="589625" cy="607125"/>
            </a:xfrm>
            <a:custGeom>
              <a:avLst/>
              <a:gdLst/>
              <a:ahLst/>
              <a:cxnLst/>
              <a:rect l="l" t="t" r="r" b="b"/>
              <a:pathLst>
                <a:path w="23585" h="24285" extrusionOk="0">
                  <a:moveTo>
                    <a:pt x="9241" y="20115"/>
                  </a:moveTo>
                  <a:cubicBezTo>
                    <a:pt x="10241" y="20115"/>
                    <a:pt x="11042" y="20916"/>
                    <a:pt x="11042" y="21916"/>
                  </a:cubicBezTo>
                  <a:cubicBezTo>
                    <a:pt x="11042" y="22917"/>
                    <a:pt x="10241" y="23684"/>
                    <a:pt x="9241" y="23684"/>
                  </a:cubicBezTo>
                  <a:cubicBezTo>
                    <a:pt x="8240" y="23684"/>
                    <a:pt x="7439" y="22884"/>
                    <a:pt x="7439" y="21916"/>
                  </a:cubicBezTo>
                  <a:cubicBezTo>
                    <a:pt x="7439" y="20916"/>
                    <a:pt x="8240" y="20115"/>
                    <a:pt x="9241" y="20115"/>
                  </a:cubicBezTo>
                  <a:close/>
                  <a:moveTo>
                    <a:pt x="7706" y="1"/>
                  </a:moveTo>
                  <a:cubicBezTo>
                    <a:pt x="3170" y="1935"/>
                    <a:pt x="1" y="6439"/>
                    <a:pt x="1" y="11642"/>
                  </a:cubicBezTo>
                  <a:cubicBezTo>
                    <a:pt x="1" y="18614"/>
                    <a:pt x="5671" y="24285"/>
                    <a:pt x="12610" y="24285"/>
                  </a:cubicBezTo>
                  <a:cubicBezTo>
                    <a:pt x="17280" y="24285"/>
                    <a:pt x="21416" y="21750"/>
                    <a:pt x="23584" y="17947"/>
                  </a:cubicBezTo>
                  <a:lnTo>
                    <a:pt x="23584" y="17947"/>
                  </a:lnTo>
                  <a:cubicBezTo>
                    <a:pt x="23284" y="18080"/>
                    <a:pt x="22950" y="18180"/>
                    <a:pt x="22617" y="18314"/>
                  </a:cubicBezTo>
                  <a:cubicBezTo>
                    <a:pt x="22283" y="18948"/>
                    <a:pt x="21583" y="19415"/>
                    <a:pt x="20849" y="19415"/>
                  </a:cubicBezTo>
                  <a:cubicBezTo>
                    <a:pt x="20348" y="19415"/>
                    <a:pt x="19881" y="19248"/>
                    <a:pt x="19515" y="18948"/>
                  </a:cubicBezTo>
                  <a:cubicBezTo>
                    <a:pt x="19248" y="18948"/>
                    <a:pt x="18947" y="18981"/>
                    <a:pt x="18714" y="18981"/>
                  </a:cubicBezTo>
                  <a:cubicBezTo>
                    <a:pt x="17680" y="18981"/>
                    <a:pt x="16679" y="18848"/>
                    <a:pt x="15712" y="18614"/>
                  </a:cubicBezTo>
                  <a:cubicBezTo>
                    <a:pt x="15445" y="18781"/>
                    <a:pt x="15178" y="18914"/>
                    <a:pt x="14878" y="18914"/>
                  </a:cubicBezTo>
                  <a:cubicBezTo>
                    <a:pt x="14244" y="18914"/>
                    <a:pt x="13677" y="18481"/>
                    <a:pt x="13510" y="17847"/>
                  </a:cubicBezTo>
                  <a:cubicBezTo>
                    <a:pt x="11876" y="17113"/>
                    <a:pt x="10408" y="16079"/>
                    <a:pt x="9241" y="14745"/>
                  </a:cubicBezTo>
                  <a:cubicBezTo>
                    <a:pt x="8874" y="14945"/>
                    <a:pt x="8440" y="15012"/>
                    <a:pt x="8006" y="15012"/>
                  </a:cubicBezTo>
                  <a:cubicBezTo>
                    <a:pt x="6539" y="15012"/>
                    <a:pt x="5371" y="13844"/>
                    <a:pt x="5371" y="12410"/>
                  </a:cubicBezTo>
                  <a:cubicBezTo>
                    <a:pt x="5371" y="11442"/>
                    <a:pt x="5871" y="10642"/>
                    <a:pt x="6605" y="10175"/>
                  </a:cubicBezTo>
                  <a:cubicBezTo>
                    <a:pt x="6439" y="9674"/>
                    <a:pt x="6338" y="9174"/>
                    <a:pt x="6238" y="8674"/>
                  </a:cubicBezTo>
                  <a:cubicBezTo>
                    <a:pt x="6205" y="9241"/>
                    <a:pt x="5705" y="9641"/>
                    <a:pt x="5171" y="9641"/>
                  </a:cubicBezTo>
                  <a:cubicBezTo>
                    <a:pt x="4571" y="9641"/>
                    <a:pt x="4070" y="9141"/>
                    <a:pt x="4070" y="8574"/>
                  </a:cubicBezTo>
                  <a:cubicBezTo>
                    <a:pt x="4070" y="7973"/>
                    <a:pt x="4571" y="7473"/>
                    <a:pt x="5171" y="7473"/>
                  </a:cubicBezTo>
                  <a:cubicBezTo>
                    <a:pt x="5605" y="7473"/>
                    <a:pt x="6005" y="7740"/>
                    <a:pt x="6172" y="8107"/>
                  </a:cubicBezTo>
                  <a:cubicBezTo>
                    <a:pt x="6072" y="7506"/>
                    <a:pt x="6038" y="6939"/>
                    <a:pt x="6038" y="6305"/>
                  </a:cubicBezTo>
                  <a:cubicBezTo>
                    <a:pt x="6038" y="4004"/>
                    <a:pt x="6672" y="1902"/>
                    <a:pt x="770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0" name="Google Shape;38870;p52"/>
            <p:cNvSpPr/>
            <p:nvPr/>
          </p:nvSpPr>
          <p:spPr>
            <a:xfrm>
              <a:off x="4893675" y="836875"/>
              <a:ext cx="454500" cy="583775"/>
            </a:xfrm>
            <a:custGeom>
              <a:avLst/>
              <a:gdLst/>
              <a:ahLst/>
              <a:cxnLst/>
              <a:rect l="l" t="t" r="r" b="b"/>
              <a:pathLst>
                <a:path w="18180" h="23351" extrusionOk="0">
                  <a:moveTo>
                    <a:pt x="11909" y="0"/>
                  </a:moveTo>
                  <a:cubicBezTo>
                    <a:pt x="11442" y="0"/>
                    <a:pt x="11108" y="367"/>
                    <a:pt x="11108" y="768"/>
                  </a:cubicBezTo>
                  <a:cubicBezTo>
                    <a:pt x="11108" y="1235"/>
                    <a:pt x="11475" y="1568"/>
                    <a:pt x="11909" y="1568"/>
                  </a:cubicBezTo>
                  <a:cubicBezTo>
                    <a:pt x="12309" y="1568"/>
                    <a:pt x="12676" y="1201"/>
                    <a:pt x="12676" y="768"/>
                  </a:cubicBezTo>
                  <a:cubicBezTo>
                    <a:pt x="12676" y="367"/>
                    <a:pt x="12309" y="0"/>
                    <a:pt x="11909" y="0"/>
                  </a:cubicBezTo>
                  <a:close/>
                  <a:moveTo>
                    <a:pt x="5337" y="3736"/>
                  </a:moveTo>
                  <a:cubicBezTo>
                    <a:pt x="3836" y="3736"/>
                    <a:pt x="2602" y="5004"/>
                    <a:pt x="2602" y="6505"/>
                  </a:cubicBezTo>
                  <a:cubicBezTo>
                    <a:pt x="2602" y="7973"/>
                    <a:pt x="3803" y="9240"/>
                    <a:pt x="5337" y="9240"/>
                  </a:cubicBezTo>
                  <a:cubicBezTo>
                    <a:pt x="6838" y="9240"/>
                    <a:pt x="8106" y="7973"/>
                    <a:pt x="8106" y="6505"/>
                  </a:cubicBezTo>
                  <a:cubicBezTo>
                    <a:pt x="8106" y="4937"/>
                    <a:pt x="6838" y="3736"/>
                    <a:pt x="5337" y="3736"/>
                  </a:cubicBezTo>
                  <a:close/>
                  <a:moveTo>
                    <a:pt x="801" y="7706"/>
                  </a:moveTo>
                  <a:cubicBezTo>
                    <a:pt x="334" y="7706"/>
                    <a:pt x="0" y="8073"/>
                    <a:pt x="0" y="8507"/>
                  </a:cubicBezTo>
                  <a:cubicBezTo>
                    <a:pt x="0" y="8940"/>
                    <a:pt x="400" y="9274"/>
                    <a:pt x="801" y="9274"/>
                  </a:cubicBezTo>
                  <a:cubicBezTo>
                    <a:pt x="1268" y="9274"/>
                    <a:pt x="1601" y="8907"/>
                    <a:pt x="1601" y="8507"/>
                  </a:cubicBezTo>
                  <a:cubicBezTo>
                    <a:pt x="1601" y="8040"/>
                    <a:pt x="1234" y="7706"/>
                    <a:pt x="801" y="7706"/>
                  </a:cubicBezTo>
                  <a:close/>
                  <a:moveTo>
                    <a:pt x="8106" y="9707"/>
                  </a:moveTo>
                  <a:cubicBezTo>
                    <a:pt x="7339" y="9707"/>
                    <a:pt x="6772" y="10275"/>
                    <a:pt x="6772" y="11042"/>
                  </a:cubicBezTo>
                  <a:cubicBezTo>
                    <a:pt x="6772" y="11776"/>
                    <a:pt x="7339" y="12376"/>
                    <a:pt x="8106" y="12376"/>
                  </a:cubicBezTo>
                  <a:cubicBezTo>
                    <a:pt x="8840" y="12376"/>
                    <a:pt x="9440" y="11776"/>
                    <a:pt x="9440" y="11042"/>
                  </a:cubicBezTo>
                  <a:cubicBezTo>
                    <a:pt x="9440" y="10275"/>
                    <a:pt x="8806" y="9707"/>
                    <a:pt x="8106" y="9707"/>
                  </a:cubicBezTo>
                  <a:close/>
                  <a:moveTo>
                    <a:pt x="3636" y="10041"/>
                  </a:moveTo>
                  <a:cubicBezTo>
                    <a:pt x="2335" y="10041"/>
                    <a:pt x="1301" y="11075"/>
                    <a:pt x="1301" y="12376"/>
                  </a:cubicBezTo>
                  <a:cubicBezTo>
                    <a:pt x="1301" y="13644"/>
                    <a:pt x="2335" y="14711"/>
                    <a:pt x="3636" y="14711"/>
                  </a:cubicBezTo>
                  <a:cubicBezTo>
                    <a:pt x="4937" y="14711"/>
                    <a:pt x="5971" y="13644"/>
                    <a:pt x="5971" y="12376"/>
                  </a:cubicBezTo>
                  <a:cubicBezTo>
                    <a:pt x="5971" y="11075"/>
                    <a:pt x="4937" y="10041"/>
                    <a:pt x="3636" y="10041"/>
                  </a:cubicBezTo>
                  <a:close/>
                  <a:moveTo>
                    <a:pt x="10474" y="16245"/>
                  </a:moveTo>
                  <a:cubicBezTo>
                    <a:pt x="9840" y="16245"/>
                    <a:pt x="9340" y="16746"/>
                    <a:pt x="9340" y="17380"/>
                  </a:cubicBezTo>
                  <a:cubicBezTo>
                    <a:pt x="9340" y="18013"/>
                    <a:pt x="9840" y="18514"/>
                    <a:pt x="10474" y="18514"/>
                  </a:cubicBezTo>
                  <a:cubicBezTo>
                    <a:pt x="11108" y="18514"/>
                    <a:pt x="11608" y="18013"/>
                    <a:pt x="11608" y="17380"/>
                  </a:cubicBezTo>
                  <a:cubicBezTo>
                    <a:pt x="11608" y="16746"/>
                    <a:pt x="11075" y="16245"/>
                    <a:pt x="10474" y="16245"/>
                  </a:cubicBezTo>
                  <a:close/>
                  <a:moveTo>
                    <a:pt x="16412" y="15445"/>
                  </a:moveTo>
                  <a:cubicBezTo>
                    <a:pt x="15411" y="15445"/>
                    <a:pt x="14611" y="16245"/>
                    <a:pt x="14611" y="17246"/>
                  </a:cubicBezTo>
                  <a:cubicBezTo>
                    <a:pt x="14611" y="18247"/>
                    <a:pt x="15411" y="19047"/>
                    <a:pt x="16412" y="19047"/>
                  </a:cubicBezTo>
                  <a:cubicBezTo>
                    <a:pt x="17413" y="19047"/>
                    <a:pt x="18180" y="18247"/>
                    <a:pt x="18180" y="17246"/>
                  </a:cubicBezTo>
                  <a:cubicBezTo>
                    <a:pt x="18180" y="16245"/>
                    <a:pt x="17346" y="15445"/>
                    <a:pt x="16412" y="15445"/>
                  </a:cubicBezTo>
                  <a:close/>
                  <a:moveTo>
                    <a:pt x="4804" y="20348"/>
                  </a:moveTo>
                  <a:cubicBezTo>
                    <a:pt x="3970" y="20348"/>
                    <a:pt x="3302" y="21016"/>
                    <a:pt x="3302" y="21849"/>
                  </a:cubicBezTo>
                  <a:cubicBezTo>
                    <a:pt x="3302" y="22683"/>
                    <a:pt x="3970" y="23351"/>
                    <a:pt x="4804" y="23351"/>
                  </a:cubicBezTo>
                  <a:cubicBezTo>
                    <a:pt x="5637" y="23351"/>
                    <a:pt x="6305" y="22683"/>
                    <a:pt x="6305" y="21849"/>
                  </a:cubicBezTo>
                  <a:cubicBezTo>
                    <a:pt x="6305" y="21016"/>
                    <a:pt x="5637" y="20348"/>
                    <a:pt x="4804" y="20348"/>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1" name="Google Shape;38871;p52"/>
            <p:cNvSpPr/>
            <p:nvPr/>
          </p:nvSpPr>
          <p:spPr>
            <a:xfrm>
              <a:off x="5902725" y="4049175"/>
              <a:ext cx="75075" cy="71750"/>
            </a:xfrm>
            <a:custGeom>
              <a:avLst/>
              <a:gdLst/>
              <a:ahLst/>
              <a:cxnLst/>
              <a:rect l="l" t="t" r="r" b="b"/>
              <a:pathLst>
                <a:path w="3003" h="2870" extrusionOk="0">
                  <a:moveTo>
                    <a:pt x="1501" y="0"/>
                  </a:moveTo>
                  <a:lnTo>
                    <a:pt x="934" y="834"/>
                  </a:lnTo>
                  <a:lnTo>
                    <a:pt x="0" y="1135"/>
                  </a:lnTo>
                  <a:lnTo>
                    <a:pt x="601" y="1935"/>
                  </a:lnTo>
                  <a:lnTo>
                    <a:pt x="567" y="2869"/>
                  </a:lnTo>
                  <a:lnTo>
                    <a:pt x="1501" y="2602"/>
                  </a:lnTo>
                  <a:lnTo>
                    <a:pt x="2435" y="2869"/>
                  </a:lnTo>
                  <a:lnTo>
                    <a:pt x="2435" y="1935"/>
                  </a:lnTo>
                  <a:lnTo>
                    <a:pt x="3002" y="1135"/>
                  </a:lnTo>
                  <a:lnTo>
                    <a:pt x="2102" y="834"/>
                  </a:lnTo>
                  <a:lnTo>
                    <a:pt x="150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2" name="Google Shape;38872;p52"/>
            <p:cNvSpPr/>
            <p:nvPr/>
          </p:nvSpPr>
          <p:spPr>
            <a:xfrm>
              <a:off x="5981100" y="4967325"/>
              <a:ext cx="40050" cy="36725"/>
            </a:xfrm>
            <a:custGeom>
              <a:avLst/>
              <a:gdLst/>
              <a:ahLst/>
              <a:cxnLst/>
              <a:rect l="l" t="t" r="r" b="b"/>
              <a:pathLst>
                <a:path w="1602" h="1469" extrusionOk="0">
                  <a:moveTo>
                    <a:pt x="801" y="1"/>
                  </a:moveTo>
                  <a:lnTo>
                    <a:pt x="501" y="434"/>
                  </a:lnTo>
                  <a:lnTo>
                    <a:pt x="1" y="568"/>
                  </a:lnTo>
                  <a:lnTo>
                    <a:pt x="334" y="968"/>
                  </a:lnTo>
                  <a:lnTo>
                    <a:pt x="334" y="1468"/>
                  </a:lnTo>
                  <a:lnTo>
                    <a:pt x="801" y="1302"/>
                  </a:lnTo>
                  <a:lnTo>
                    <a:pt x="1302" y="1468"/>
                  </a:lnTo>
                  <a:lnTo>
                    <a:pt x="1302" y="968"/>
                  </a:lnTo>
                  <a:lnTo>
                    <a:pt x="1602" y="568"/>
                  </a:lnTo>
                  <a:lnTo>
                    <a:pt x="1102" y="434"/>
                  </a:lnTo>
                  <a:lnTo>
                    <a:pt x="801" y="1"/>
                  </a:lnTo>
                  <a:close/>
                </a:path>
              </a:pathLst>
            </a:custGeom>
            <a:solidFill>
              <a:srgbClr val="FFD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3" name="Google Shape;38873;p52"/>
            <p:cNvSpPr/>
            <p:nvPr/>
          </p:nvSpPr>
          <p:spPr>
            <a:xfrm>
              <a:off x="4997900" y="5099925"/>
              <a:ext cx="40050" cy="37550"/>
            </a:xfrm>
            <a:custGeom>
              <a:avLst/>
              <a:gdLst/>
              <a:ahLst/>
              <a:cxnLst/>
              <a:rect l="l" t="t" r="r" b="b"/>
              <a:pathLst>
                <a:path w="1602" h="1502" extrusionOk="0">
                  <a:moveTo>
                    <a:pt x="801" y="1"/>
                  </a:moveTo>
                  <a:lnTo>
                    <a:pt x="501" y="434"/>
                  </a:lnTo>
                  <a:lnTo>
                    <a:pt x="1" y="601"/>
                  </a:lnTo>
                  <a:lnTo>
                    <a:pt x="301" y="1001"/>
                  </a:lnTo>
                  <a:lnTo>
                    <a:pt x="301" y="1502"/>
                  </a:lnTo>
                  <a:lnTo>
                    <a:pt x="801" y="1335"/>
                  </a:lnTo>
                  <a:lnTo>
                    <a:pt x="1268" y="1502"/>
                  </a:lnTo>
                  <a:lnTo>
                    <a:pt x="1268" y="1001"/>
                  </a:lnTo>
                  <a:lnTo>
                    <a:pt x="1602" y="601"/>
                  </a:lnTo>
                  <a:lnTo>
                    <a:pt x="1102" y="434"/>
                  </a:lnTo>
                  <a:lnTo>
                    <a:pt x="801" y="1"/>
                  </a:lnTo>
                  <a:close/>
                </a:path>
              </a:pathLst>
            </a:custGeom>
            <a:solidFill>
              <a:srgbClr val="FFD35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4" name="Google Shape;38874;p52"/>
            <p:cNvSpPr/>
            <p:nvPr/>
          </p:nvSpPr>
          <p:spPr>
            <a:xfrm>
              <a:off x="5951925" y="1108725"/>
              <a:ext cx="40050" cy="36725"/>
            </a:xfrm>
            <a:custGeom>
              <a:avLst/>
              <a:gdLst/>
              <a:ahLst/>
              <a:cxnLst/>
              <a:rect l="l" t="t" r="r" b="b"/>
              <a:pathLst>
                <a:path w="1602" h="1469" extrusionOk="0">
                  <a:moveTo>
                    <a:pt x="801" y="1"/>
                  </a:moveTo>
                  <a:lnTo>
                    <a:pt x="501" y="401"/>
                  </a:lnTo>
                  <a:lnTo>
                    <a:pt x="0" y="535"/>
                  </a:lnTo>
                  <a:lnTo>
                    <a:pt x="334" y="968"/>
                  </a:lnTo>
                  <a:lnTo>
                    <a:pt x="301" y="1469"/>
                  </a:lnTo>
                  <a:lnTo>
                    <a:pt x="301" y="1469"/>
                  </a:lnTo>
                  <a:lnTo>
                    <a:pt x="801" y="1335"/>
                  </a:lnTo>
                  <a:lnTo>
                    <a:pt x="1301" y="1469"/>
                  </a:lnTo>
                  <a:lnTo>
                    <a:pt x="1301" y="968"/>
                  </a:lnTo>
                  <a:lnTo>
                    <a:pt x="1602" y="535"/>
                  </a:lnTo>
                  <a:lnTo>
                    <a:pt x="1101" y="401"/>
                  </a:lnTo>
                  <a:lnTo>
                    <a:pt x="8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5" name="Google Shape;38875;p52"/>
            <p:cNvSpPr/>
            <p:nvPr/>
          </p:nvSpPr>
          <p:spPr>
            <a:xfrm>
              <a:off x="4282400" y="1127075"/>
              <a:ext cx="38375" cy="36725"/>
            </a:xfrm>
            <a:custGeom>
              <a:avLst/>
              <a:gdLst/>
              <a:ahLst/>
              <a:cxnLst/>
              <a:rect l="l" t="t" r="r" b="b"/>
              <a:pathLst>
                <a:path w="1535" h="1469" extrusionOk="0">
                  <a:moveTo>
                    <a:pt x="768" y="1"/>
                  </a:moveTo>
                  <a:lnTo>
                    <a:pt x="501" y="434"/>
                  </a:lnTo>
                  <a:lnTo>
                    <a:pt x="0" y="568"/>
                  </a:lnTo>
                  <a:lnTo>
                    <a:pt x="267" y="968"/>
                  </a:lnTo>
                  <a:lnTo>
                    <a:pt x="267" y="1469"/>
                  </a:lnTo>
                  <a:lnTo>
                    <a:pt x="768" y="1302"/>
                  </a:lnTo>
                  <a:lnTo>
                    <a:pt x="1235" y="1469"/>
                  </a:lnTo>
                  <a:lnTo>
                    <a:pt x="1235" y="968"/>
                  </a:lnTo>
                  <a:lnTo>
                    <a:pt x="1535" y="568"/>
                  </a:lnTo>
                  <a:lnTo>
                    <a:pt x="1068" y="434"/>
                  </a:lnTo>
                  <a:lnTo>
                    <a:pt x="768"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6" name="Google Shape;38876;p52"/>
            <p:cNvSpPr/>
            <p:nvPr/>
          </p:nvSpPr>
          <p:spPr>
            <a:xfrm>
              <a:off x="4236525" y="4085875"/>
              <a:ext cx="130950" cy="124275"/>
            </a:xfrm>
            <a:custGeom>
              <a:avLst/>
              <a:gdLst/>
              <a:ahLst/>
              <a:cxnLst/>
              <a:rect l="l" t="t" r="r" b="b"/>
              <a:pathLst>
                <a:path w="5238" h="4971" extrusionOk="0">
                  <a:moveTo>
                    <a:pt x="2603" y="0"/>
                  </a:moveTo>
                  <a:lnTo>
                    <a:pt x="1602" y="1368"/>
                  </a:lnTo>
                  <a:lnTo>
                    <a:pt x="1" y="1902"/>
                  </a:lnTo>
                  <a:lnTo>
                    <a:pt x="1001" y="3303"/>
                  </a:lnTo>
                  <a:lnTo>
                    <a:pt x="1001" y="4970"/>
                  </a:lnTo>
                  <a:lnTo>
                    <a:pt x="2603" y="4470"/>
                  </a:lnTo>
                  <a:lnTo>
                    <a:pt x="4237" y="4970"/>
                  </a:lnTo>
                  <a:lnTo>
                    <a:pt x="4237" y="4970"/>
                  </a:lnTo>
                  <a:lnTo>
                    <a:pt x="4204" y="3303"/>
                  </a:lnTo>
                  <a:lnTo>
                    <a:pt x="5238" y="1902"/>
                  </a:lnTo>
                  <a:lnTo>
                    <a:pt x="3603" y="1368"/>
                  </a:lnTo>
                  <a:lnTo>
                    <a:pt x="26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7" name="Google Shape;38877;p52"/>
            <p:cNvSpPr/>
            <p:nvPr/>
          </p:nvSpPr>
          <p:spPr>
            <a:xfrm>
              <a:off x="5138000" y="4404425"/>
              <a:ext cx="195175" cy="186000"/>
            </a:xfrm>
            <a:custGeom>
              <a:avLst/>
              <a:gdLst/>
              <a:ahLst/>
              <a:cxnLst/>
              <a:rect l="l" t="t" r="r" b="b"/>
              <a:pathLst>
                <a:path w="7807" h="7440" extrusionOk="0">
                  <a:moveTo>
                    <a:pt x="3870" y="1"/>
                  </a:moveTo>
                  <a:lnTo>
                    <a:pt x="2402" y="2102"/>
                  </a:lnTo>
                  <a:lnTo>
                    <a:pt x="1" y="2836"/>
                  </a:lnTo>
                  <a:lnTo>
                    <a:pt x="1502" y="4904"/>
                  </a:lnTo>
                  <a:lnTo>
                    <a:pt x="1502" y="7439"/>
                  </a:lnTo>
                  <a:lnTo>
                    <a:pt x="3870" y="6639"/>
                  </a:lnTo>
                  <a:lnTo>
                    <a:pt x="6305" y="7439"/>
                  </a:lnTo>
                  <a:lnTo>
                    <a:pt x="6305" y="4904"/>
                  </a:lnTo>
                  <a:lnTo>
                    <a:pt x="7806" y="2836"/>
                  </a:lnTo>
                  <a:lnTo>
                    <a:pt x="5371" y="2102"/>
                  </a:lnTo>
                  <a:lnTo>
                    <a:pt x="387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8" name="Google Shape;38878;p52"/>
            <p:cNvSpPr/>
            <p:nvPr/>
          </p:nvSpPr>
          <p:spPr>
            <a:xfrm>
              <a:off x="3932150" y="1914300"/>
              <a:ext cx="2335025" cy="2335050"/>
            </a:xfrm>
            <a:custGeom>
              <a:avLst/>
              <a:gdLst/>
              <a:ahLst/>
              <a:cxnLst/>
              <a:rect l="l" t="t" r="r" b="b"/>
              <a:pathLst>
                <a:path w="93401" h="93402" extrusionOk="0">
                  <a:moveTo>
                    <a:pt x="46700" y="1"/>
                  </a:moveTo>
                  <a:cubicBezTo>
                    <a:pt x="20882" y="1"/>
                    <a:pt x="0" y="20949"/>
                    <a:pt x="0" y="46701"/>
                  </a:cubicBezTo>
                  <a:cubicBezTo>
                    <a:pt x="0" y="72520"/>
                    <a:pt x="20915" y="93401"/>
                    <a:pt x="46700" y="93401"/>
                  </a:cubicBezTo>
                  <a:cubicBezTo>
                    <a:pt x="72485" y="93401"/>
                    <a:pt x="93400" y="72520"/>
                    <a:pt x="93400" y="46701"/>
                  </a:cubicBezTo>
                  <a:cubicBezTo>
                    <a:pt x="93400" y="20883"/>
                    <a:pt x="72452" y="1"/>
                    <a:pt x="4670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9" name="Google Shape;38879;p52"/>
            <p:cNvSpPr/>
            <p:nvPr/>
          </p:nvSpPr>
          <p:spPr>
            <a:xfrm>
              <a:off x="4213175" y="2196175"/>
              <a:ext cx="1772125" cy="1772125"/>
            </a:xfrm>
            <a:custGeom>
              <a:avLst/>
              <a:gdLst/>
              <a:ahLst/>
              <a:cxnLst/>
              <a:rect l="l" t="t" r="r" b="b"/>
              <a:pathLst>
                <a:path w="70885" h="70885" extrusionOk="0">
                  <a:moveTo>
                    <a:pt x="35459" y="1"/>
                  </a:moveTo>
                  <a:cubicBezTo>
                    <a:pt x="15879" y="1"/>
                    <a:pt x="1" y="15879"/>
                    <a:pt x="1" y="35426"/>
                  </a:cubicBezTo>
                  <a:cubicBezTo>
                    <a:pt x="1" y="55040"/>
                    <a:pt x="15879" y="70885"/>
                    <a:pt x="35459" y="70885"/>
                  </a:cubicBezTo>
                  <a:cubicBezTo>
                    <a:pt x="55007" y="70885"/>
                    <a:pt x="70885" y="54973"/>
                    <a:pt x="70885" y="35426"/>
                  </a:cubicBezTo>
                  <a:cubicBezTo>
                    <a:pt x="70885" y="15845"/>
                    <a:pt x="55007" y="1"/>
                    <a:pt x="35459"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0" name="Google Shape;38880;p52"/>
            <p:cNvSpPr/>
            <p:nvPr/>
          </p:nvSpPr>
          <p:spPr>
            <a:xfrm>
              <a:off x="5062950" y="2813300"/>
              <a:ext cx="759650" cy="825425"/>
            </a:xfrm>
            <a:custGeom>
              <a:avLst/>
              <a:gdLst/>
              <a:ahLst/>
              <a:cxnLst/>
              <a:rect l="l" t="t" r="r" b="b"/>
              <a:pathLst>
                <a:path w="30386" h="33017" extrusionOk="0">
                  <a:moveTo>
                    <a:pt x="11576" y="0"/>
                  </a:moveTo>
                  <a:cubicBezTo>
                    <a:pt x="11576" y="0"/>
                    <a:pt x="11342" y="33"/>
                    <a:pt x="10742" y="67"/>
                  </a:cubicBezTo>
                  <a:cubicBezTo>
                    <a:pt x="10553" y="78"/>
                    <a:pt x="10419" y="82"/>
                    <a:pt x="10323" y="82"/>
                  </a:cubicBezTo>
                  <a:cubicBezTo>
                    <a:pt x="10130" y="82"/>
                    <a:pt x="10086" y="67"/>
                    <a:pt x="10041" y="67"/>
                  </a:cubicBezTo>
                  <a:cubicBezTo>
                    <a:pt x="9941" y="67"/>
                    <a:pt x="9741" y="100"/>
                    <a:pt x="9741" y="100"/>
                  </a:cubicBezTo>
                  <a:cubicBezTo>
                    <a:pt x="9741" y="100"/>
                    <a:pt x="9374" y="167"/>
                    <a:pt x="9241" y="234"/>
                  </a:cubicBezTo>
                  <a:cubicBezTo>
                    <a:pt x="9131" y="316"/>
                    <a:pt x="9089" y="376"/>
                    <a:pt x="9003" y="376"/>
                  </a:cubicBezTo>
                  <a:cubicBezTo>
                    <a:pt x="8984" y="376"/>
                    <a:pt x="8964" y="373"/>
                    <a:pt x="8940" y="367"/>
                  </a:cubicBezTo>
                  <a:cubicBezTo>
                    <a:pt x="8840" y="367"/>
                    <a:pt x="8707" y="367"/>
                    <a:pt x="8440" y="434"/>
                  </a:cubicBezTo>
                  <a:cubicBezTo>
                    <a:pt x="8323" y="484"/>
                    <a:pt x="8323" y="484"/>
                    <a:pt x="8344" y="484"/>
                  </a:cubicBezTo>
                  <a:cubicBezTo>
                    <a:pt x="8365" y="484"/>
                    <a:pt x="8407" y="484"/>
                    <a:pt x="8373" y="534"/>
                  </a:cubicBezTo>
                  <a:cubicBezTo>
                    <a:pt x="8273" y="601"/>
                    <a:pt x="8273" y="667"/>
                    <a:pt x="8206" y="667"/>
                  </a:cubicBezTo>
                  <a:lnTo>
                    <a:pt x="8073" y="667"/>
                  </a:lnTo>
                  <a:cubicBezTo>
                    <a:pt x="7906" y="601"/>
                    <a:pt x="7906" y="567"/>
                    <a:pt x="7840" y="567"/>
                  </a:cubicBezTo>
                  <a:cubicBezTo>
                    <a:pt x="7806" y="556"/>
                    <a:pt x="7769" y="552"/>
                    <a:pt x="7731" y="552"/>
                  </a:cubicBezTo>
                  <a:cubicBezTo>
                    <a:pt x="7654" y="552"/>
                    <a:pt x="7573" y="567"/>
                    <a:pt x="7506" y="567"/>
                  </a:cubicBezTo>
                  <a:cubicBezTo>
                    <a:pt x="7373" y="567"/>
                    <a:pt x="7206" y="567"/>
                    <a:pt x="7072" y="534"/>
                  </a:cubicBezTo>
                  <a:cubicBezTo>
                    <a:pt x="6939" y="534"/>
                    <a:pt x="6739" y="400"/>
                    <a:pt x="6739" y="400"/>
                  </a:cubicBezTo>
                  <a:cubicBezTo>
                    <a:pt x="6739" y="400"/>
                    <a:pt x="6605" y="200"/>
                    <a:pt x="6372" y="167"/>
                  </a:cubicBezTo>
                  <a:cubicBezTo>
                    <a:pt x="6318" y="154"/>
                    <a:pt x="6278" y="148"/>
                    <a:pt x="6249" y="148"/>
                  </a:cubicBezTo>
                  <a:cubicBezTo>
                    <a:pt x="6129" y="148"/>
                    <a:pt x="6172" y="234"/>
                    <a:pt x="6172" y="234"/>
                  </a:cubicBezTo>
                  <a:cubicBezTo>
                    <a:pt x="6172" y="234"/>
                    <a:pt x="6105" y="367"/>
                    <a:pt x="6105" y="500"/>
                  </a:cubicBezTo>
                  <a:cubicBezTo>
                    <a:pt x="6072" y="601"/>
                    <a:pt x="5938" y="734"/>
                    <a:pt x="5938" y="867"/>
                  </a:cubicBezTo>
                  <a:cubicBezTo>
                    <a:pt x="5938" y="1001"/>
                    <a:pt x="5705" y="1001"/>
                    <a:pt x="5605" y="1101"/>
                  </a:cubicBezTo>
                  <a:cubicBezTo>
                    <a:pt x="5538" y="1201"/>
                    <a:pt x="5404" y="1201"/>
                    <a:pt x="5204" y="1268"/>
                  </a:cubicBezTo>
                  <a:cubicBezTo>
                    <a:pt x="5004" y="1368"/>
                    <a:pt x="4837" y="1334"/>
                    <a:pt x="4704" y="1501"/>
                  </a:cubicBezTo>
                  <a:cubicBezTo>
                    <a:pt x="4571" y="1668"/>
                    <a:pt x="4404" y="1835"/>
                    <a:pt x="4370" y="1935"/>
                  </a:cubicBezTo>
                  <a:cubicBezTo>
                    <a:pt x="4337" y="2068"/>
                    <a:pt x="4204" y="2102"/>
                    <a:pt x="4204" y="2268"/>
                  </a:cubicBezTo>
                  <a:cubicBezTo>
                    <a:pt x="4204" y="2435"/>
                    <a:pt x="4270" y="2602"/>
                    <a:pt x="4270" y="2602"/>
                  </a:cubicBezTo>
                  <a:cubicBezTo>
                    <a:pt x="4270" y="2702"/>
                    <a:pt x="4270" y="2769"/>
                    <a:pt x="4237" y="2835"/>
                  </a:cubicBezTo>
                  <a:cubicBezTo>
                    <a:pt x="4237" y="2835"/>
                    <a:pt x="3937" y="3002"/>
                    <a:pt x="4003" y="3202"/>
                  </a:cubicBezTo>
                  <a:cubicBezTo>
                    <a:pt x="4003" y="3322"/>
                    <a:pt x="3823" y="3346"/>
                    <a:pt x="3679" y="3346"/>
                  </a:cubicBezTo>
                  <a:cubicBezTo>
                    <a:pt x="3583" y="3346"/>
                    <a:pt x="3503" y="3336"/>
                    <a:pt x="3503" y="3336"/>
                  </a:cubicBezTo>
                  <a:cubicBezTo>
                    <a:pt x="3503" y="3336"/>
                    <a:pt x="3103" y="3503"/>
                    <a:pt x="3036" y="3569"/>
                  </a:cubicBezTo>
                  <a:cubicBezTo>
                    <a:pt x="2903" y="3703"/>
                    <a:pt x="2669" y="3736"/>
                    <a:pt x="2536" y="3736"/>
                  </a:cubicBezTo>
                  <a:cubicBezTo>
                    <a:pt x="2436" y="3769"/>
                    <a:pt x="2602" y="4103"/>
                    <a:pt x="2035" y="4337"/>
                  </a:cubicBezTo>
                  <a:cubicBezTo>
                    <a:pt x="1502" y="4537"/>
                    <a:pt x="1502" y="5004"/>
                    <a:pt x="1402" y="5104"/>
                  </a:cubicBezTo>
                  <a:cubicBezTo>
                    <a:pt x="1335" y="5237"/>
                    <a:pt x="1268" y="5271"/>
                    <a:pt x="1168" y="5404"/>
                  </a:cubicBezTo>
                  <a:cubicBezTo>
                    <a:pt x="1001" y="5537"/>
                    <a:pt x="935" y="5838"/>
                    <a:pt x="935" y="5838"/>
                  </a:cubicBezTo>
                  <a:cubicBezTo>
                    <a:pt x="935" y="5838"/>
                    <a:pt x="568" y="6171"/>
                    <a:pt x="434" y="6371"/>
                  </a:cubicBezTo>
                  <a:cubicBezTo>
                    <a:pt x="334" y="6571"/>
                    <a:pt x="334" y="6505"/>
                    <a:pt x="334" y="6672"/>
                  </a:cubicBezTo>
                  <a:cubicBezTo>
                    <a:pt x="267" y="6872"/>
                    <a:pt x="401" y="6872"/>
                    <a:pt x="501" y="7005"/>
                  </a:cubicBezTo>
                  <a:cubicBezTo>
                    <a:pt x="568" y="7105"/>
                    <a:pt x="534" y="7105"/>
                    <a:pt x="701" y="7172"/>
                  </a:cubicBezTo>
                  <a:cubicBezTo>
                    <a:pt x="868" y="7205"/>
                    <a:pt x="701" y="7539"/>
                    <a:pt x="701" y="7772"/>
                  </a:cubicBezTo>
                  <a:cubicBezTo>
                    <a:pt x="701" y="8039"/>
                    <a:pt x="734" y="7906"/>
                    <a:pt x="734" y="8173"/>
                  </a:cubicBezTo>
                  <a:cubicBezTo>
                    <a:pt x="734" y="8406"/>
                    <a:pt x="668" y="8506"/>
                    <a:pt x="668" y="8773"/>
                  </a:cubicBezTo>
                  <a:lnTo>
                    <a:pt x="668" y="9007"/>
                  </a:lnTo>
                  <a:cubicBezTo>
                    <a:pt x="668" y="9073"/>
                    <a:pt x="601" y="9107"/>
                    <a:pt x="568" y="9173"/>
                  </a:cubicBezTo>
                  <a:cubicBezTo>
                    <a:pt x="501" y="9240"/>
                    <a:pt x="234" y="9607"/>
                    <a:pt x="234" y="9607"/>
                  </a:cubicBezTo>
                  <a:cubicBezTo>
                    <a:pt x="234" y="9607"/>
                    <a:pt x="167" y="9774"/>
                    <a:pt x="167" y="9907"/>
                  </a:cubicBezTo>
                  <a:lnTo>
                    <a:pt x="167" y="10241"/>
                  </a:lnTo>
                  <a:cubicBezTo>
                    <a:pt x="167" y="10408"/>
                    <a:pt x="167" y="10241"/>
                    <a:pt x="67" y="10508"/>
                  </a:cubicBezTo>
                  <a:cubicBezTo>
                    <a:pt x="39" y="10606"/>
                    <a:pt x="35" y="10621"/>
                    <a:pt x="37" y="10621"/>
                  </a:cubicBezTo>
                  <a:cubicBezTo>
                    <a:pt x="37" y="10621"/>
                    <a:pt x="40" y="10618"/>
                    <a:pt x="41" y="10618"/>
                  </a:cubicBezTo>
                  <a:lnTo>
                    <a:pt x="41" y="10618"/>
                  </a:lnTo>
                  <a:cubicBezTo>
                    <a:pt x="45" y="10618"/>
                    <a:pt x="47" y="10631"/>
                    <a:pt x="34" y="10708"/>
                  </a:cubicBezTo>
                  <a:cubicBezTo>
                    <a:pt x="1" y="10908"/>
                    <a:pt x="267" y="11041"/>
                    <a:pt x="267" y="11041"/>
                  </a:cubicBezTo>
                  <a:cubicBezTo>
                    <a:pt x="267" y="11075"/>
                    <a:pt x="334" y="11108"/>
                    <a:pt x="401" y="11208"/>
                  </a:cubicBezTo>
                  <a:cubicBezTo>
                    <a:pt x="462" y="11284"/>
                    <a:pt x="564" y="11305"/>
                    <a:pt x="657" y="11305"/>
                  </a:cubicBezTo>
                  <a:cubicBezTo>
                    <a:pt x="769" y="11305"/>
                    <a:pt x="868" y="11275"/>
                    <a:pt x="868" y="11275"/>
                  </a:cubicBezTo>
                  <a:lnTo>
                    <a:pt x="868" y="11275"/>
                  </a:lnTo>
                  <a:cubicBezTo>
                    <a:pt x="768" y="11442"/>
                    <a:pt x="1001" y="11542"/>
                    <a:pt x="1068" y="11575"/>
                  </a:cubicBezTo>
                  <a:lnTo>
                    <a:pt x="1168" y="11575"/>
                  </a:lnTo>
                  <a:cubicBezTo>
                    <a:pt x="1168" y="11575"/>
                    <a:pt x="1268" y="11775"/>
                    <a:pt x="1435" y="11875"/>
                  </a:cubicBezTo>
                  <a:cubicBezTo>
                    <a:pt x="1568" y="11942"/>
                    <a:pt x="1568" y="12009"/>
                    <a:pt x="1769" y="12109"/>
                  </a:cubicBezTo>
                  <a:cubicBezTo>
                    <a:pt x="1902" y="12209"/>
                    <a:pt x="2002" y="12342"/>
                    <a:pt x="2069" y="12442"/>
                  </a:cubicBezTo>
                  <a:cubicBezTo>
                    <a:pt x="2102" y="12509"/>
                    <a:pt x="2102" y="12576"/>
                    <a:pt x="2102" y="12576"/>
                  </a:cubicBezTo>
                  <a:lnTo>
                    <a:pt x="2102" y="12909"/>
                  </a:lnTo>
                  <a:cubicBezTo>
                    <a:pt x="2102" y="13009"/>
                    <a:pt x="2369" y="13109"/>
                    <a:pt x="2436" y="13210"/>
                  </a:cubicBezTo>
                  <a:cubicBezTo>
                    <a:pt x="2569" y="13276"/>
                    <a:pt x="2602" y="13276"/>
                    <a:pt x="2869" y="13410"/>
                  </a:cubicBezTo>
                  <a:cubicBezTo>
                    <a:pt x="2903" y="13443"/>
                    <a:pt x="3003" y="13443"/>
                    <a:pt x="3003" y="13510"/>
                  </a:cubicBezTo>
                  <a:cubicBezTo>
                    <a:pt x="3103" y="13576"/>
                    <a:pt x="3103" y="13677"/>
                    <a:pt x="3236" y="13743"/>
                  </a:cubicBezTo>
                  <a:cubicBezTo>
                    <a:pt x="3370" y="13877"/>
                    <a:pt x="4003" y="14244"/>
                    <a:pt x="4003" y="14244"/>
                  </a:cubicBezTo>
                  <a:cubicBezTo>
                    <a:pt x="4003" y="14244"/>
                    <a:pt x="4370" y="14410"/>
                    <a:pt x="4604" y="14611"/>
                  </a:cubicBezTo>
                  <a:cubicBezTo>
                    <a:pt x="4771" y="14703"/>
                    <a:pt x="4876" y="14724"/>
                    <a:pt x="4936" y="14724"/>
                  </a:cubicBezTo>
                  <a:cubicBezTo>
                    <a:pt x="4984" y="14724"/>
                    <a:pt x="5004" y="14711"/>
                    <a:pt x="5004" y="14711"/>
                  </a:cubicBezTo>
                  <a:lnTo>
                    <a:pt x="5071" y="14711"/>
                  </a:lnTo>
                  <a:cubicBezTo>
                    <a:pt x="5171" y="14711"/>
                    <a:pt x="5271" y="14677"/>
                    <a:pt x="5371" y="14677"/>
                  </a:cubicBezTo>
                  <a:cubicBezTo>
                    <a:pt x="5371" y="14677"/>
                    <a:pt x="5705" y="14510"/>
                    <a:pt x="5771" y="14510"/>
                  </a:cubicBezTo>
                  <a:cubicBezTo>
                    <a:pt x="5871" y="14510"/>
                    <a:pt x="6038" y="14377"/>
                    <a:pt x="6372" y="14344"/>
                  </a:cubicBezTo>
                  <a:cubicBezTo>
                    <a:pt x="6739" y="14344"/>
                    <a:pt x="6839" y="14344"/>
                    <a:pt x="7106" y="14277"/>
                  </a:cubicBezTo>
                  <a:cubicBezTo>
                    <a:pt x="7406" y="14277"/>
                    <a:pt x="7239" y="14377"/>
                    <a:pt x="7439" y="14444"/>
                  </a:cubicBezTo>
                  <a:cubicBezTo>
                    <a:pt x="7506" y="14477"/>
                    <a:pt x="7564" y="14494"/>
                    <a:pt x="7614" y="14494"/>
                  </a:cubicBezTo>
                  <a:cubicBezTo>
                    <a:pt x="7664" y="14494"/>
                    <a:pt x="7706" y="14477"/>
                    <a:pt x="7739" y="14444"/>
                  </a:cubicBezTo>
                  <a:cubicBezTo>
                    <a:pt x="7773" y="14444"/>
                    <a:pt x="7840" y="14410"/>
                    <a:pt x="7840" y="14410"/>
                  </a:cubicBezTo>
                  <a:cubicBezTo>
                    <a:pt x="7940" y="14377"/>
                    <a:pt x="8040" y="14310"/>
                    <a:pt x="8173" y="14277"/>
                  </a:cubicBezTo>
                  <a:cubicBezTo>
                    <a:pt x="8173" y="14277"/>
                    <a:pt x="8407" y="14244"/>
                    <a:pt x="8540" y="14144"/>
                  </a:cubicBezTo>
                  <a:cubicBezTo>
                    <a:pt x="8607" y="14110"/>
                    <a:pt x="8840" y="13977"/>
                    <a:pt x="9007" y="13977"/>
                  </a:cubicBezTo>
                  <a:cubicBezTo>
                    <a:pt x="9174" y="13977"/>
                    <a:pt x="9207" y="13877"/>
                    <a:pt x="9374" y="13877"/>
                  </a:cubicBezTo>
                  <a:cubicBezTo>
                    <a:pt x="9574" y="13877"/>
                    <a:pt x="9574" y="13710"/>
                    <a:pt x="9574" y="13710"/>
                  </a:cubicBezTo>
                  <a:lnTo>
                    <a:pt x="9708" y="13710"/>
                  </a:lnTo>
                  <a:cubicBezTo>
                    <a:pt x="9841" y="13710"/>
                    <a:pt x="10041" y="13643"/>
                    <a:pt x="10175" y="13610"/>
                  </a:cubicBezTo>
                  <a:lnTo>
                    <a:pt x="10208" y="13610"/>
                  </a:lnTo>
                  <a:cubicBezTo>
                    <a:pt x="10264" y="13599"/>
                    <a:pt x="10323" y="13595"/>
                    <a:pt x="10387" y="13595"/>
                  </a:cubicBezTo>
                  <a:cubicBezTo>
                    <a:pt x="10516" y="13595"/>
                    <a:pt x="10664" y="13610"/>
                    <a:pt x="10842" y="13610"/>
                  </a:cubicBezTo>
                  <a:cubicBezTo>
                    <a:pt x="11075" y="13610"/>
                    <a:pt x="11042" y="13710"/>
                    <a:pt x="11375" y="13910"/>
                  </a:cubicBezTo>
                  <a:cubicBezTo>
                    <a:pt x="11709" y="14110"/>
                    <a:pt x="11409" y="14110"/>
                    <a:pt x="11375" y="14377"/>
                  </a:cubicBezTo>
                  <a:cubicBezTo>
                    <a:pt x="11349" y="14559"/>
                    <a:pt x="11404" y="14579"/>
                    <a:pt x="11540" y="14579"/>
                  </a:cubicBezTo>
                  <a:cubicBezTo>
                    <a:pt x="11578" y="14579"/>
                    <a:pt x="11624" y="14577"/>
                    <a:pt x="11676" y="14577"/>
                  </a:cubicBezTo>
                  <a:cubicBezTo>
                    <a:pt x="11876" y="14577"/>
                    <a:pt x="12076" y="14444"/>
                    <a:pt x="12276" y="14444"/>
                  </a:cubicBezTo>
                  <a:cubicBezTo>
                    <a:pt x="12443" y="14444"/>
                    <a:pt x="12910" y="14277"/>
                    <a:pt x="12910" y="14277"/>
                  </a:cubicBezTo>
                  <a:cubicBezTo>
                    <a:pt x="13010" y="14377"/>
                    <a:pt x="13043" y="14444"/>
                    <a:pt x="13110" y="14544"/>
                  </a:cubicBezTo>
                  <a:cubicBezTo>
                    <a:pt x="13110" y="14544"/>
                    <a:pt x="13277" y="14611"/>
                    <a:pt x="13444" y="14944"/>
                  </a:cubicBezTo>
                  <a:cubicBezTo>
                    <a:pt x="13577" y="15178"/>
                    <a:pt x="13544" y="15278"/>
                    <a:pt x="13444" y="15411"/>
                  </a:cubicBezTo>
                  <a:cubicBezTo>
                    <a:pt x="13410" y="15444"/>
                    <a:pt x="13410" y="15511"/>
                    <a:pt x="13377" y="15545"/>
                  </a:cubicBezTo>
                  <a:cubicBezTo>
                    <a:pt x="13343" y="15678"/>
                    <a:pt x="13277" y="15778"/>
                    <a:pt x="13243" y="15945"/>
                  </a:cubicBezTo>
                  <a:cubicBezTo>
                    <a:pt x="13243" y="16045"/>
                    <a:pt x="13210" y="16078"/>
                    <a:pt x="13210" y="16178"/>
                  </a:cubicBezTo>
                  <a:cubicBezTo>
                    <a:pt x="13210" y="16345"/>
                    <a:pt x="13010" y="16445"/>
                    <a:pt x="12910" y="16845"/>
                  </a:cubicBezTo>
                  <a:cubicBezTo>
                    <a:pt x="12876" y="17179"/>
                    <a:pt x="13343" y="17713"/>
                    <a:pt x="13777" y="18113"/>
                  </a:cubicBezTo>
                  <a:cubicBezTo>
                    <a:pt x="13877" y="18213"/>
                    <a:pt x="13944" y="18246"/>
                    <a:pt x="14044" y="18347"/>
                  </a:cubicBezTo>
                  <a:cubicBezTo>
                    <a:pt x="14177" y="18413"/>
                    <a:pt x="14244" y="18513"/>
                    <a:pt x="14277" y="18613"/>
                  </a:cubicBezTo>
                  <a:cubicBezTo>
                    <a:pt x="14378" y="18747"/>
                    <a:pt x="14378" y="18914"/>
                    <a:pt x="14411" y="19047"/>
                  </a:cubicBezTo>
                  <a:cubicBezTo>
                    <a:pt x="14444" y="19281"/>
                    <a:pt x="14444" y="19547"/>
                    <a:pt x="14544" y="19748"/>
                  </a:cubicBezTo>
                  <a:cubicBezTo>
                    <a:pt x="14711" y="20181"/>
                    <a:pt x="15011" y="20215"/>
                    <a:pt x="14778" y="20215"/>
                  </a:cubicBezTo>
                  <a:cubicBezTo>
                    <a:pt x="14644" y="20215"/>
                    <a:pt x="14711" y="20848"/>
                    <a:pt x="14878" y="20948"/>
                  </a:cubicBezTo>
                  <a:cubicBezTo>
                    <a:pt x="15045" y="21048"/>
                    <a:pt x="15045" y="21716"/>
                    <a:pt x="14678" y="22216"/>
                  </a:cubicBezTo>
                  <a:cubicBezTo>
                    <a:pt x="14344" y="22616"/>
                    <a:pt x="13944" y="23617"/>
                    <a:pt x="13777" y="24251"/>
                  </a:cubicBezTo>
                  <a:cubicBezTo>
                    <a:pt x="13744" y="24351"/>
                    <a:pt x="13744" y="24451"/>
                    <a:pt x="13710" y="24518"/>
                  </a:cubicBezTo>
                  <a:cubicBezTo>
                    <a:pt x="13610" y="25051"/>
                    <a:pt x="14611" y="26853"/>
                    <a:pt x="14578" y="26853"/>
                  </a:cubicBezTo>
                  <a:cubicBezTo>
                    <a:pt x="14578" y="26853"/>
                    <a:pt x="14744" y="28020"/>
                    <a:pt x="14711" y="28554"/>
                  </a:cubicBezTo>
                  <a:cubicBezTo>
                    <a:pt x="14678" y="28954"/>
                    <a:pt x="15045" y="29454"/>
                    <a:pt x="15211" y="29721"/>
                  </a:cubicBezTo>
                  <a:cubicBezTo>
                    <a:pt x="15245" y="29755"/>
                    <a:pt x="15245" y="29788"/>
                    <a:pt x="15245" y="29855"/>
                  </a:cubicBezTo>
                  <a:cubicBezTo>
                    <a:pt x="15312" y="30022"/>
                    <a:pt x="15245" y="30455"/>
                    <a:pt x="15578" y="31022"/>
                  </a:cubicBezTo>
                  <a:cubicBezTo>
                    <a:pt x="15912" y="31523"/>
                    <a:pt x="15378" y="31956"/>
                    <a:pt x="15678" y="32590"/>
                  </a:cubicBezTo>
                  <a:cubicBezTo>
                    <a:pt x="15834" y="32902"/>
                    <a:pt x="15983" y="33017"/>
                    <a:pt x="16145" y="33017"/>
                  </a:cubicBezTo>
                  <a:cubicBezTo>
                    <a:pt x="16329" y="33017"/>
                    <a:pt x="16531" y="32868"/>
                    <a:pt x="16779" y="32690"/>
                  </a:cubicBezTo>
                  <a:cubicBezTo>
                    <a:pt x="16972" y="32562"/>
                    <a:pt x="17125" y="32522"/>
                    <a:pt x="17253" y="32522"/>
                  </a:cubicBezTo>
                  <a:cubicBezTo>
                    <a:pt x="17459" y="32522"/>
                    <a:pt x="17603" y="32623"/>
                    <a:pt x="17747" y="32623"/>
                  </a:cubicBezTo>
                  <a:cubicBezTo>
                    <a:pt x="17980" y="32623"/>
                    <a:pt x="18514" y="32290"/>
                    <a:pt x="18847" y="32290"/>
                  </a:cubicBezTo>
                  <a:cubicBezTo>
                    <a:pt x="19181" y="32290"/>
                    <a:pt x="19148" y="31756"/>
                    <a:pt x="19815" y="31456"/>
                  </a:cubicBezTo>
                  <a:cubicBezTo>
                    <a:pt x="20482" y="31222"/>
                    <a:pt x="20582" y="31022"/>
                    <a:pt x="20815" y="30422"/>
                  </a:cubicBezTo>
                  <a:cubicBezTo>
                    <a:pt x="20949" y="29855"/>
                    <a:pt x="21383" y="29621"/>
                    <a:pt x="21783" y="29288"/>
                  </a:cubicBezTo>
                  <a:cubicBezTo>
                    <a:pt x="22150" y="29054"/>
                    <a:pt x="22183" y="28921"/>
                    <a:pt x="22050" y="28554"/>
                  </a:cubicBezTo>
                  <a:cubicBezTo>
                    <a:pt x="22050" y="28520"/>
                    <a:pt x="22016" y="28420"/>
                    <a:pt x="22016" y="28387"/>
                  </a:cubicBezTo>
                  <a:cubicBezTo>
                    <a:pt x="21850" y="27887"/>
                    <a:pt x="22917" y="27553"/>
                    <a:pt x="22917" y="27553"/>
                  </a:cubicBezTo>
                  <a:cubicBezTo>
                    <a:pt x="23117" y="27553"/>
                    <a:pt x="23251" y="27253"/>
                    <a:pt x="23384" y="26719"/>
                  </a:cubicBezTo>
                  <a:cubicBezTo>
                    <a:pt x="23517" y="26119"/>
                    <a:pt x="23451" y="25785"/>
                    <a:pt x="23184" y="25452"/>
                  </a:cubicBezTo>
                  <a:cubicBezTo>
                    <a:pt x="22884" y="25118"/>
                    <a:pt x="23317" y="25051"/>
                    <a:pt x="23517" y="24918"/>
                  </a:cubicBezTo>
                  <a:cubicBezTo>
                    <a:pt x="23718" y="24784"/>
                    <a:pt x="23884" y="24684"/>
                    <a:pt x="24051" y="24518"/>
                  </a:cubicBezTo>
                  <a:cubicBezTo>
                    <a:pt x="24218" y="24351"/>
                    <a:pt x="24318" y="24117"/>
                    <a:pt x="24385" y="24051"/>
                  </a:cubicBezTo>
                  <a:cubicBezTo>
                    <a:pt x="24518" y="23917"/>
                    <a:pt x="24985" y="23784"/>
                    <a:pt x="25085" y="23684"/>
                  </a:cubicBezTo>
                  <a:cubicBezTo>
                    <a:pt x="25219" y="23550"/>
                    <a:pt x="25519" y="23383"/>
                    <a:pt x="25719" y="23117"/>
                  </a:cubicBezTo>
                  <a:cubicBezTo>
                    <a:pt x="25919" y="22850"/>
                    <a:pt x="25919" y="22850"/>
                    <a:pt x="25886" y="22550"/>
                  </a:cubicBezTo>
                  <a:cubicBezTo>
                    <a:pt x="25852" y="22249"/>
                    <a:pt x="25886" y="22249"/>
                    <a:pt x="25919" y="21682"/>
                  </a:cubicBezTo>
                  <a:cubicBezTo>
                    <a:pt x="25986" y="21082"/>
                    <a:pt x="26019" y="21015"/>
                    <a:pt x="26019" y="21015"/>
                  </a:cubicBezTo>
                  <a:cubicBezTo>
                    <a:pt x="26019" y="21015"/>
                    <a:pt x="25952" y="20882"/>
                    <a:pt x="25919" y="20715"/>
                  </a:cubicBezTo>
                  <a:cubicBezTo>
                    <a:pt x="25852" y="20515"/>
                    <a:pt x="25752" y="20215"/>
                    <a:pt x="25752" y="20048"/>
                  </a:cubicBezTo>
                  <a:cubicBezTo>
                    <a:pt x="25719" y="19714"/>
                    <a:pt x="25819" y="19547"/>
                    <a:pt x="25686" y="19381"/>
                  </a:cubicBezTo>
                  <a:cubicBezTo>
                    <a:pt x="25586" y="19214"/>
                    <a:pt x="25552" y="19080"/>
                    <a:pt x="25519" y="18713"/>
                  </a:cubicBezTo>
                  <a:cubicBezTo>
                    <a:pt x="25519" y="18380"/>
                    <a:pt x="25719" y="18547"/>
                    <a:pt x="25752" y="18347"/>
                  </a:cubicBezTo>
                  <a:cubicBezTo>
                    <a:pt x="25752" y="18046"/>
                    <a:pt x="25819" y="17946"/>
                    <a:pt x="25986" y="17846"/>
                  </a:cubicBezTo>
                  <a:cubicBezTo>
                    <a:pt x="26153" y="17713"/>
                    <a:pt x="25919" y="17379"/>
                    <a:pt x="26153" y="17346"/>
                  </a:cubicBezTo>
                  <a:cubicBezTo>
                    <a:pt x="26319" y="17279"/>
                    <a:pt x="26520" y="17046"/>
                    <a:pt x="26553" y="16912"/>
                  </a:cubicBezTo>
                  <a:lnTo>
                    <a:pt x="26553" y="16879"/>
                  </a:lnTo>
                  <a:cubicBezTo>
                    <a:pt x="26553" y="16879"/>
                    <a:pt x="26853" y="16612"/>
                    <a:pt x="26886" y="16545"/>
                  </a:cubicBezTo>
                  <a:cubicBezTo>
                    <a:pt x="26920" y="16445"/>
                    <a:pt x="27320" y="16078"/>
                    <a:pt x="27353" y="15911"/>
                  </a:cubicBezTo>
                  <a:cubicBezTo>
                    <a:pt x="27420" y="15745"/>
                    <a:pt x="27820" y="15511"/>
                    <a:pt x="27887" y="15444"/>
                  </a:cubicBezTo>
                  <a:cubicBezTo>
                    <a:pt x="27987" y="15378"/>
                    <a:pt x="28221" y="15344"/>
                    <a:pt x="28254" y="15244"/>
                  </a:cubicBezTo>
                  <a:cubicBezTo>
                    <a:pt x="28321" y="15178"/>
                    <a:pt x="28688" y="14711"/>
                    <a:pt x="28821" y="14611"/>
                  </a:cubicBezTo>
                  <a:cubicBezTo>
                    <a:pt x="28921" y="14544"/>
                    <a:pt x="29188" y="14210"/>
                    <a:pt x="29322" y="14010"/>
                  </a:cubicBezTo>
                  <a:cubicBezTo>
                    <a:pt x="29388" y="13777"/>
                    <a:pt x="29488" y="13543"/>
                    <a:pt x="29755" y="13043"/>
                  </a:cubicBezTo>
                  <a:cubicBezTo>
                    <a:pt x="30055" y="12542"/>
                    <a:pt x="30155" y="11508"/>
                    <a:pt x="30322" y="11275"/>
                  </a:cubicBezTo>
                  <a:cubicBezTo>
                    <a:pt x="30378" y="11253"/>
                    <a:pt x="30385" y="11245"/>
                    <a:pt x="30370" y="11245"/>
                  </a:cubicBezTo>
                  <a:cubicBezTo>
                    <a:pt x="30341" y="11245"/>
                    <a:pt x="30222" y="11275"/>
                    <a:pt x="30222" y="11275"/>
                  </a:cubicBezTo>
                  <a:cubicBezTo>
                    <a:pt x="30222" y="11275"/>
                    <a:pt x="30022" y="11408"/>
                    <a:pt x="29889" y="11542"/>
                  </a:cubicBezTo>
                  <a:cubicBezTo>
                    <a:pt x="29755" y="11608"/>
                    <a:pt x="29555" y="11608"/>
                    <a:pt x="29221" y="11608"/>
                  </a:cubicBezTo>
                  <a:cubicBezTo>
                    <a:pt x="28888" y="11608"/>
                    <a:pt x="28921" y="11708"/>
                    <a:pt x="28688" y="11708"/>
                  </a:cubicBezTo>
                  <a:cubicBezTo>
                    <a:pt x="28388" y="11708"/>
                    <a:pt x="28521" y="11875"/>
                    <a:pt x="28254" y="11909"/>
                  </a:cubicBezTo>
                  <a:cubicBezTo>
                    <a:pt x="28021" y="11942"/>
                    <a:pt x="27854" y="11942"/>
                    <a:pt x="27687" y="11942"/>
                  </a:cubicBezTo>
                  <a:cubicBezTo>
                    <a:pt x="27520" y="11942"/>
                    <a:pt x="27520" y="11742"/>
                    <a:pt x="27420" y="11742"/>
                  </a:cubicBezTo>
                  <a:cubicBezTo>
                    <a:pt x="27353" y="11742"/>
                    <a:pt x="27287" y="11675"/>
                    <a:pt x="27287" y="11575"/>
                  </a:cubicBezTo>
                  <a:lnTo>
                    <a:pt x="27287" y="11542"/>
                  </a:lnTo>
                  <a:lnTo>
                    <a:pt x="27287" y="11208"/>
                  </a:lnTo>
                  <a:cubicBezTo>
                    <a:pt x="27287" y="11075"/>
                    <a:pt x="27220" y="10941"/>
                    <a:pt x="27087" y="10875"/>
                  </a:cubicBezTo>
                  <a:cubicBezTo>
                    <a:pt x="26953" y="10774"/>
                    <a:pt x="26953" y="10674"/>
                    <a:pt x="26786" y="10508"/>
                  </a:cubicBezTo>
                  <a:cubicBezTo>
                    <a:pt x="26653" y="10274"/>
                    <a:pt x="26386" y="10074"/>
                    <a:pt x="26119" y="10007"/>
                  </a:cubicBezTo>
                  <a:cubicBezTo>
                    <a:pt x="25886" y="9941"/>
                    <a:pt x="26086" y="9874"/>
                    <a:pt x="25752" y="9407"/>
                  </a:cubicBezTo>
                  <a:cubicBezTo>
                    <a:pt x="25419" y="9007"/>
                    <a:pt x="25619" y="9240"/>
                    <a:pt x="25552" y="8906"/>
                  </a:cubicBezTo>
                  <a:cubicBezTo>
                    <a:pt x="25519" y="8773"/>
                    <a:pt x="25485" y="8740"/>
                    <a:pt x="25419" y="8706"/>
                  </a:cubicBezTo>
                  <a:cubicBezTo>
                    <a:pt x="25352" y="8673"/>
                    <a:pt x="25252" y="8606"/>
                    <a:pt x="25085" y="8506"/>
                  </a:cubicBezTo>
                  <a:cubicBezTo>
                    <a:pt x="24852" y="8239"/>
                    <a:pt x="24885" y="8339"/>
                    <a:pt x="24852" y="8239"/>
                  </a:cubicBezTo>
                  <a:cubicBezTo>
                    <a:pt x="24785" y="8173"/>
                    <a:pt x="24785" y="7872"/>
                    <a:pt x="24785" y="7772"/>
                  </a:cubicBezTo>
                  <a:cubicBezTo>
                    <a:pt x="24785" y="7706"/>
                    <a:pt x="24518" y="7172"/>
                    <a:pt x="24385" y="6872"/>
                  </a:cubicBezTo>
                  <a:cubicBezTo>
                    <a:pt x="24296" y="6694"/>
                    <a:pt x="24192" y="6694"/>
                    <a:pt x="24162" y="6694"/>
                  </a:cubicBezTo>
                  <a:cubicBezTo>
                    <a:pt x="24148" y="6694"/>
                    <a:pt x="24151" y="6694"/>
                    <a:pt x="24185" y="6672"/>
                  </a:cubicBezTo>
                  <a:cubicBezTo>
                    <a:pt x="24218" y="6605"/>
                    <a:pt x="24185" y="6571"/>
                    <a:pt x="24118" y="6505"/>
                  </a:cubicBezTo>
                  <a:cubicBezTo>
                    <a:pt x="24084" y="6405"/>
                    <a:pt x="24051" y="6271"/>
                    <a:pt x="24018" y="6104"/>
                  </a:cubicBezTo>
                  <a:cubicBezTo>
                    <a:pt x="23918" y="5738"/>
                    <a:pt x="23718" y="5437"/>
                    <a:pt x="23451" y="5170"/>
                  </a:cubicBezTo>
                  <a:cubicBezTo>
                    <a:pt x="23217" y="4870"/>
                    <a:pt x="23284" y="4937"/>
                    <a:pt x="23284" y="4737"/>
                  </a:cubicBezTo>
                  <a:cubicBezTo>
                    <a:pt x="23284" y="4537"/>
                    <a:pt x="22850" y="4203"/>
                    <a:pt x="22850" y="4070"/>
                  </a:cubicBezTo>
                  <a:cubicBezTo>
                    <a:pt x="22850" y="3946"/>
                    <a:pt x="22708" y="3766"/>
                    <a:pt x="22739" y="3766"/>
                  </a:cubicBezTo>
                  <a:cubicBezTo>
                    <a:pt x="22742" y="3766"/>
                    <a:pt x="22745" y="3767"/>
                    <a:pt x="22750" y="3769"/>
                  </a:cubicBezTo>
                  <a:cubicBezTo>
                    <a:pt x="22784" y="3870"/>
                    <a:pt x="22950" y="4170"/>
                    <a:pt x="23050" y="4270"/>
                  </a:cubicBezTo>
                  <a:cubicBezTo>
                    <a:pt x="23117" y="4403"/>
                    <a:pt x="23084" y="4370"/>
                    <a:pt x="23417" y="4670"/>
                  </a:cubicBezTo>
                  <a:cubicBezTo>
                    <a:pt x="23500" y="4736"/>
                    <a:pt x="23548" y="4763"/>
                    <a:pt x="23574" y="4763"/>
                  </a:cubicBezTo>
                  <a:cubicBezTo>
                    <a:pt x="23652" y="4763"/>
                    <a:pt x="23526" y="4512"/>
                    <a:pt x="23551" y="4337"/>
                  </a:cubicBezTo>
                  <a:cubicBezTo>
                    <a:pt x="23551" y="4236"/>
                    <a:pt x="23551" y="4103"/>
                    <a:pt x="23517" y="3936"/>
                  </a:cubicBezTo>
                  <a:cubicBezTo>
                    <a:pt x="23417" y="3603"/>
                    <a:pt x="23284" y="3236"/>
                    <a:pt x="23251" y="3236"/>
                  </a:cubicBezTo>
                  <a:cubicBezTo>
                    <a:pt x="23184" y="3236"/>
                    <a:pt x="23117" y="3202"/>
                    <a:pt x="22917" y="3202"/>
                  </a:cubicBezTo>
                  <a:cubicBezTo>
                    <a:pt x="22717" y="3202"/>
                    <a:pt x="22750" y="3169"/>
                    <a:pt x="22550" y="3169"/>
                  </a:cubicBezTo>
                  <a:cubicBezTo>
                    <a:pt x="22350" y="3169"/>
                    <a:pt x="22383" y="3002"/>
                    <a:pt x="22050" y="3002"/>
                  </a:cubicBezTo>
                  <a:cubicBezTo>
                    <a:pt x="21716" y="3002"/>
                    <a:pt x="21683" y="3202"/>
                    <a:pt x="21416" y="3269"/>
                  </a:cubicBezTo>
                  <a:cubicBezTo>
                    <a:pt x="21392" y="3279"/>
                    <a:pt x="21365" y="3284"/>
                    <a:pt x="21336" y="3284"/>
                  </a:cubicBezTo>
                  <a:cubicBezTo>
                    <a:pt x="21083" y="3284"/>
                    <a:pt x="20668" y="2936"/>
                    <a:pt x="20549" y="2936"/>
                  </a:cubicBezTo>
                  <a:cubicBezTo>
                    <a:pt x="20482" y="2919"/>
                    <a:pt x="20348" y="2919"/>
                    <a:pt x="20215" y="2919"/>
                  </a:cubicBezTo>
                  <a:cubicBezTo>
                    <a:pt x="20082" y="2919"/>
                    <a:pt x="19948" y="2919"/>
                    <a:pt x="19881" y="2902"/>
                  </a:cubicBezTo>
                  <a:cubicBezTo>
                    <a:pt x="19781" y="2902"/>
                    <a:pt x="19748" y="2835"/>
                    <a:pt x="19615" y="2769"/>
                  </a:cubicBezTo>
                  <a:cubicBezTo>
                    <a:pt x="19581" y="2769"/>
                    <a:pt x="19548" y="2735"/>
                    <a:pt x="19515" y="2735"/>
                  </a:cubicBezTo>
                  <a:cubicBezTo>
                    <a:pt x="19348" y="2735"/>
                    <a:pt x="18947" y="2535"/>
                    <a:pt x="18947" y="2535"/>
                  </a:cubicBezTo>
                  <a:cubicBezTo>
                    <a:pt x="18947" y="2535"/>
                    <a:pt x="18847" y="2435"/>
                    <a:pt x="18614" y="2268"/>
                  </a:cubicBezTo>
                  <a:cubicBezTo>
                    <a:pt x="18550" y="2204"/>
                    <a:pt x="18476" y="2184"/>
                    <a:pt x="18399" y="2184"/>
                  </a:cubicBezTo>
                  <a:cubicBezTo>
                    <a:pt x="18277" y="2184"/>
                    <a:pt x="18149" y="2235"/>
                    <a:pt x="18047" y="2235"/>
                  </a:cubicBezTo>
                  <a:cubicBezTo>
                    <a:pt x="17880" y="2235"/>
                    <a:pt x="17780" y="2435"/>
                    <a:pt x="17680" y="2569"/>
                  </a:cubicBezTo>
                  <a:cubicBezTo>
                    <a:pt x="17546" y="2669"/>
                    <a:pt x="17680" y="3002"/>
                    <a:pt x="17713" y="3169"/>
                  </a:cubicBezTo>
                  <a:cubicBezTo>
                    <a:pt x="17713" y="3242"/>
                    <a:pt x="17688" y="3257"/>
                    <a:pt x="17648" y="3257"/>
                  </a:cubicBezTo>
                  <a:cubicBezTo>
                    <a:pt x="17618" y="3257"/>
                    <a:pt x="17581" y="3249"/>
                    <a:pt x="17539" y="3249"/>
                  </a:cubicBezTo>
                  <a:cubicBezTo>
                    <a:pt x="17510" y="3249"/>
                    <a:pt x="17478" y="3253"/>
                    <a:pt x="17446" y="3269"/>
                  </a:cubicBezTo>
                  <a:cubicBezTo>
                    <a:pt x="17417" y="3298"/>
                    <a:pt x="17368" y="3311"/>
                    <a:pt x="17307" y="3311"/>
                  </a:cubicBezTo>
                  <a:cubicBezTo>
                    <a:pt x="17160" y="3311"/>
                    <a:pt x="16944" y="3240"/>
                    <a:pt x="16779" y="3169"/>
                  </a:cubicBezTo>
                  <a:cubicBezTo>
                    <a:pt x="16612" y="3036"/>
                    <a:pt x="16746" y="3036"/>
                    <a:pt x="16579" y="2902"/>
                  </a:cubicBezTo>
                  <a:cubicBezTo>
                    <a:pt x="16512" y="2835"/>
                    <a:pt x="16379" y="2819"/>
                    <a:pt x="16246" y="2819"/>
                  </a:cubicBezTo>
                  <a:cubicBezTo>
                    <a:pt x="16112" y="2819"/>
                    <a:pt x="15979" y="2835"/>
                    <a:pt x="15912" y="2835"/>
                  </a:cubicBezTo>
                  <a:cubicBezTo>
                    <a:pt x="15779" y="2835"/>
                    <a:pt x="15745" y="2835"/>
                    <a:pt x="15712" y="2569"/>
                  </a:cubicBezTo>
                  <a:cubicBezTo>
                    <a:pt x="15678" y="2335"/>
                    <a:pt x="15445" y="2235"/>
                    <a:pt x="15445" y="2235"/>
                  </a:cubicBezTo>
                  <a:cubicBezTo>
                    <a:pt x="15445" y="2235"/>
                    <a:pt x="15011" y="2168"/>
                    <a:pt x="14778" y="2168"/>
                  </a:cubicBezTo>
                  <a:cubicBezTo>
                    <a:pt x="14578" y="2168"/>
                    <a:pt x="14411" y="2068"/>
                    <a:pt x="14244" y="2068"/>
                  </a:cubicBezTo>
                  <a:cubicBezTo>
                    <a:pt x="14177" y="2068"/>
                    <a:pt x="14111" y="2002"/>
                    <a:pt x="14044" y="1901"/>
                  </a:cubicBezTo>
                  <a:cubicBezTo>
                    <a:pt x="14011" y="1835"/>
                    <a:pt x="13911" y="1768"/>
                    <a:pt x="13844" y="1768"/>
                  </a:cubicBezTo>
                  <a:cubicBezTo>
                    <a:pt x="13677" y="1768"/>
                    <a:pt x="13577" y="1601"/>
                    <a:pt x="13577" y="1601"/>
                  </a:cubicBezTo>
                  <a:cubicBezTo>
                    <a:pt x="13577" y="1601"/>
                    <a:pt x="13444" y="1501"/>
                    <a:pt x="13510" y="1334"/>
                  </a:cubicBezTo>
                  <a:cubicBezTo>
                    <a:pt x="13510" y="1168"/>
                    <a:pt x="13677" y="1101"/>
                    <a:pt x="13744" y="934"/>
                  </a:cubicBezTo>
                  <a:cubicBezTo>
                    <a:pt x="13844" y="834"/>
                    <a:pt x="13677" y="601"/>
                    <a:pt x="13610" y="534"/>
                  </a:cubicBezTo>
                  <a:cubicBezTo>
                    <a:pt x="13544" y="434"/>
                    <a:pt x="13844" y="200"/>
                    <a:pt x="13844" y="200"/>
                  </a:cubicBezTo>
                  <a:lnTo>
                    <a:pt x="13844" y="200"/>
                  </a:lnTo>
                  <a:cubicBezTo>
                    <a:pt x="13844" y="200"/>
                    <a:pt x="13725" y="274"/>
                    <a:pt x="13646" y="274"/>
                  </a:cubicBezTo>
                  <a:cubicBezTo>
                    <a:pt x="13607" y="274"/>
                    <a:pt x="13577" y="256"/>
                    <a:pt x="13577" y="200"/>
                  </a:cubicBezTo>
                  <a:cubicBezTo>
                    <a:pt x="13577" y="67"/>
                    <a:pt x="13210" y="0"/>
                    <a:pt x="13210" y="0"/>
                  </a:cubicBezTo>
                  <a:cubicBezTo>
                    <a:pt x="13077" y="0"/>
                    <a:pt x="12943" y="33"/>
                    <a:pt x="12843" y="33"/>
                  </a:cubicBezTo>
                  <a:lnTo>
                    <a:pt x="12076" y="33"/>
                  </a:lnTo>
                  <a:cubicBezTo>
                    <a:pt x="11909" y="33"/>
                    <a:pt x="11742" y="33"/>
                    <a:pt x="115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1" name="Google Shape;38881;p52"/>
            <p:cNvSpPr/>
            <p:nvPr/>
          </p:nvSpPr>
          <p:spPr>
            <a:xfrm>
              <a:off x="4441675" y="2582050"/>
              <a:ext cx="51400" cy="61975"/>
            </a:xfrm>
            <a:custGeom>
              <a:avLst/>
              <a:gdLst/>
              <a:ahLst/>
              <a:cxnLst/>
              <a:rect l="l" t="t" r="r" b="b"/>
              <a:pathLst>
                <a:path w="2056" h="2479" extrusionOk="0">
                  <a:moveTo>
                    <a:pt x="1997" y="1"/>
                  </a:moveTo>
                  <a:cubicBezTo>
                    <a:pt x="1835" y="1"/>
                    <a:pt x="1301" y="43"/>
                    <a:pt x="1301" y="43"/>
                  </a:cubicBezTo>
                  <a:cubicBezTo>
                    <a:pt x="1168" y="177"/>
                    <a:pt x="901" y="611"/>
                    <a:pt x="834" y="677"/>
                  </a:cubicBezTo>
                  <a:cubicBezTo>
                    <a:pt x="734" y="777"/>
                    <a:pt x="768" y="1178"/>
                    <a:pt x="701" y="1244"/>
                  </a:cubicBezTo>
                  <a:cubicBezTo>
                    <a:pt x="601" y="1278"/>
                    <a:pt x="401" y="1678"/>
                    <a:pt x="267" y="1811"/>
                  </a:cubicBezTo>
                  <a:cubicBezTo>
                    <a:pt x="167" y="1945"/>
                    <a:pt x="1" y="2245"/>
                    <a:pt x="1" y="2245"/>
                  </a:cubicBezTo>
                  <a:cubicBezTo>
                    <a:pt x="34" y="2312"/>
                    <a:pt x="134" y="2412"/>
                    <a:pt x="167" y="2479"/>
                  </a:cubicBezTo>
                  <a:cubicBezTo>
                    <a:pt x="234" y="2445"/>
                    <a:pt x="367" y="2412"/>
                    <a:pt x="434" y="2345"/>
                  </a:cubicBezTo>
                  <a:cubicBezTo>
                    <a:pt x="534" y="2212"/>
                    <a:pt x="601" y="2112"/>
                    <a:pt x="668" y="1978"/>
                  </a:cubicBezTo>
                  <a:lnTo>
                    <a:pt x="1035" y="1845"/>
                  </a:lnTo>
                  <a:cubicBezTo>
                    <a:pt x="1001" y="1778"/>
                    <a:pt x="1001" y="1645"/>
                    <a:pt x="935" y="1545"/>
                  </a:cubicBezTo>
                  <a:cubicBezTo>
                    <a:pt x="935" y="1444"/>
                    <a:pt x="935" y="1311"/>
                    <a:pt x="1001" y="1178"/>
                  </a:cubicBezTo>
                  <a:cubicBezTo>
                    <a:pt x="1068" y="1078"/>
                    <a:pt x="1168" y="911"/>
                    <a:pt x="1301" y="777"/>
                  </a:cubicBezTo>
                  <a:cubicBezTo>
                    <a:pt x="1301" y="777"/>
                    <a:pt x="1502" y="677"/>
                    <a:pt x="1568" y="611"/>
                  </a:cubicBezTo>
                  <a:cubicBezTo>
                    <a:pt x="1702" y="510"/>
                    <a:pt x="1935" y="43"/>
                    <a:pt x="2035" y="10"/>
                  </a:cubicBezTo>
                  <a:cubicBezTo>
                    <a:pt x="2055" y="3"/>
                    <a:pt x="2038" y="1"/>
                    <a:pt x="1997" y="1"/>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2" name="Google Shape;38882;p52"/>
            <p:cNvSpPr/>
            <p:nvPr/>
          </p:nvSpPr>
          <p:spPr>
            <a:xfrm>
              <a:off x="4488375" y="2552275"/>
              <a:ext cx="165975" cy="122025"/>
            </a:xfrm>
            <a:custGeom>
              <a:avLst/>
              <a:gdLst/>
              <a:ahLst/>
              <a:cxnLst/>
              <a:rect l="l" t="t" r="r" b="b"/>
              <a:pathLst>
                <a:path w="6639" h="4881" extrusionOk="0">
                  <a:moveTo>
                    <a:pt x="3616" y="30"/>
                  </a:moveTo>
                  <a:cubicBezTo>
                    <a:pt x="3612" y="30"/>
                    <a:pt x="3608" y="31"/>
                    <a:pt x="3603" y="34"/>
                  </a:cubicBezTo>
                  <a:cubicBezTo>
                    <a:pt x="3503" y="100"/>
                    <a:pt x="3003" y="0"/>
                    <a:pt x="2702" y="167"/>
                  </a:cubicBezTo>
                  <a:cubicBezTo>
                    <a:pt x="2385" y="326"/>
                    <a:pt x="2612" y="636"/>
                    <a:pt x="2750" y="636"/>
                  </a:cubicBezTo>
                  <a:cubicBezTo>
                    <a:pt x="2756" y="636"/>
                    <a:pt x="2763" y="636"/>
                    <a:pt x="2769" y="634"/>
                  </a:cubicBezTo>
                  <a:cubicBezTo>
                    <a:pt x="2789" y="627"/>
                    <a:pt x="2815" y="625"/>
                    <a:pt x="2842" y="625"/>
                  </a:cubicBezTo>
                  <a:cubicBezTo>
                    <a:pt x="2953" y="625"/>
                    <a:pt x="3103" y="667"/>
                    <a:pt x="3103" y="667"/>
                  </a:cubicBezTo>
                  <a:lnTo>
                    <a:pt x="2769" y="834"/>
                  </a:lnTo>
                  <a:lnTo>
                    <a:pt x="2169" y="1134"/>
                  </a:lnTo>
                  <a:cubicBezTo>
                    <a:pt x="2202" y="1034"/>
                    <a:pt x="2302" y="968"/>
                    <a:pt x="2336" y="868"/>
                  </a:cubicBezTo>
                  <a:cubicBezTo>
                    <a:pt x="2369" y="801"/>
                    <a:pt x="2469" y="667"/>
                    <a:pt x="2502" y="601"/>
                  </a:cubicBezTo>
                  <a:cubicBezTo>
                    <a:pt x="2502" y="501"/>
                    <a:pt x="2469" y="467"/>
                    <a:pt x="2469" y="367"/>
                  </a:cubicBezTo>
                  <a:cubicBezTo>
                    <a:pt x="2302" y="467"/>
                    <a:pt x="2135" y="534"/>
                    <a:pt x="2002" y="634"/>
                  </a:cubicBezTo>
                  <a:cubicBezTo>
                    <a:pt x="1869" y="701"/>
                    <a:pt x="1735" y="767"/>
                    <a:pt x="1635" y="834"/>
                  </a:cubicBezTo>
                  <a:lnTo>
                    <a:pt x="1368" y="1101"/>
                  </a:lnTo>
                  <a:cubicBezTo>
                    <a:pt x="1402" y="968"/>
                    <a:pt x="1502" y="801"/>
                    <a:pt x="1535" y="667"/>
                  </a:cubicBezTo>
                  <a:lnTo>
                    <a:pt x="1535" y="667"/>
                  </a:lnTo>
                  <a:cubicBezTo>
                    <a:pt x="1468" y="801"/>
                    <a:pt x="1368" y="934"/>
                    <a:pt x="1235" y="1034"/>
                  </a:cubicBezTo>
                  <a:cubicBezTo>
                    <a:pt x="1168" y="1168"/>
                    <a:pt x="1335" y="2002"/>
                    <a:pt x="1201" y="2035"/>
                  </a:cubicBezTo>
                  <a:cubicBezTo>
                    <a:pt x="1195" y="2041"/>
                    <a:pt x="1188" y="2044"/>
                    <a:pt x="1179" y="2044"/>
                  </a:cubicBezTo>
                  <a:cubicBezTo>
                    <a:pt x="1088" y="2044"/>
                    <a:pt x="868" y="1768"/>
                    <a:pt x="868" y="1768"/>
                  </a:cubicBezTo>
                  <a:cubicBezTo>
                    <a:pt x="868" y="1768"/>
                    <a:pt x="1035" y="1501"/>
                    <a:pt x="1068" y="1368"/>
                  </a:cubicBezTo>
                  <a:cubicBezTo>
                    <a:pt x="1135" y="1268"/>
                    <a:pt x="801" y="1134"/>
                    <a:pt x="801" y="1134"/>
                  </a:cubicBezTo>
                  <a:lnTo>
                    <a:pt x="301" y="1768"/>
                  </a:lnTo>
                  <a:cubicBezTo>
                    <a:pt x="201" y="1868"/>
                    <a:pt x="67" y="2002"/>
                    <a:pt x="1" y="2102"/>
                  </a:cubicBezTo>
                  <a:cubicBezTo>
                    <a:pt x="1" y="2202"/>
                    <a:pt x="34" y="2335"/>
                    <a:pt x="34" y="2469"/>
                  </a:cubicBezTo>
                  <a:cubicBezTo>
                    <a:pt x="201" y="2435"/>
                    <a:pt x="334" y="2369"/>
                    <a:pt x="501" y="2335"/>
                  </a:cubicBezTo>
                  <a:lnTo>
                    <a:pt x="501" y="2335"/>
                  </a:lnTo>
                  <a:cubicBezTo>
                    <a:pt x="334" y="2469"/>
                    <a:pt x="201" y="2535"/>
                    <a:pt x="67" y="2669"/>
                  </a:cubicBezTo>
                  <a:cubicBezTo>
                    <a:pt x="67" y="2769"/>
                    <a:pt x="134" y="2802"/>
                    <a:pt x="134" y="2869"/>
                  </a:cubicBezTo>
                  <a:lnTo>
                    <a:pt x="501" y="2769"/>
                  </a:lnTo>
                  <a:cubicBezTo>
                    <a:pt x="501" y="2769"/>
                    <a:pt x="1035" y="2669"/>
                    <a:pt x="1468" y="2502"/>
                  </a:cubicBezTo>
                  <a:cubicBezTo>
                    <a:pt x="1869" y="2335"/>
                    <a:pt x="2235" y="2168"/>
                    <a:pt x="2235" y="2168"/>
                  </a:cubicBezTo>
                  <a:cubicBezTo>
                    <a:pt x="2302" y="2102"/>
                    <a:pt x="2369" y="1968"/>
                    <a:pt x="2402" y="1868"/>
                  </a:cubicBezTo>
                  <a:cubicBezTo>
                    <a:pt x="2402" y="1868"/>
                    <a:pt x="2969" y="1868"/>
                    <a:pt x="3036" y="2102"/>
                  </a:cubicBezTo>
                  <a:cubicBezTo>
                    <a:pt x="3136" y="2302"/>
                    <a:pt x="3503" y="2269"/>
                    <a:pt x="3536" y="2469"/>
                  </a:cubicBezTo>
                  <a:cubicBezTo>
                    <a:pt x="3570" y="2669"/>
                    <a:pt x="3470" y="2869"/>
                    <a:pt x="3236" y="3002"/>
                  </a:cubicBezTo>
                  <a:cubicBezTo>
                    <a:pt x="3036" y="3136"/>
                    <a:pt x="2969" y="3636"/>
                    <a:pt x="2969" y="3636"/>
                  </a:cubicBezTo>
                  <a:cubicBezTo>
                    <a:pt x="2969" y="3636"/>
                    <a:pt x="2969" y="3803"/>
                    <a:pt x="2803" y="3870"/>
                  </a:cubicBezTo>
                  <a:cubicBezTo>
                    <a:pt x="2636" y="3970"/>
                    <a:pt x="2302" y="3936"/>
                    <a:pt x="2169" y="4036"/>
                  </a:cubicBezTo>
                  <a:cubicBezTo>
                    <a:pt x="2035" y="4170"/>
                    <a:pt x="1835" y="4337"/>
                    <a:pt x="1835" y="4337"/>
                  </a:cubicBezTo>
                  <a:cubicBezTo>
                    <a:pt x="1835" y="4337"/>
                    <a:pt x="1535" y="4856"/>
                    <a:pt x="1675" y="4856"/>
                  </a:cubicBezTo>
                  <a:cubicBezTo>
                    <a:pt x="1690" y="4856"/>
                    <a:pt x="1710" y="4850"/>
                    <a:pt x="1735" y="4837"/>
                  </a:cubicBezTo>
                  <a:cubicBezTo>
                    <a:pt x="2002" y="4704"/>
                    <a:pt x="1902" y="4670"/>
                    <a:pt x="2069" y="4637"/>
                  </a:cubicBezTo>
                  <a:cubicBezTo>
                    <a:pt x="2182" y="4569"/>
                    <a:pt x="2525" y="4348"/>
                    <a:pt x="2776" y="4348"/>
                  </a:cubicBezTo>
                  <a:cubicBezTo>
                    <a:pt x="2895" y="4348"/>
                    <a:pt x="2993" y="4397"/>
                    <a:pt x="3036" y="4537"/>
                  </a:cubicBezTo>
                  <a:cubicBezTo>
                    <a:pt x="3116" y="4815"/>
                    <a:pt x="3278" y="4880"/>
                    <a:pt x="3425" y="4880"/>
                  </a:cubicBezTo>
                  <a:cubicBezTo>
                    <a:pt x="3524" y="4880"/>
                    <a:pt x="3616" y="4851"/>
                    <a:pt x="3670" y="4837"/>
                  </a:cubicBezTo>
                  <a:cubicBezTo>
                    <a:pt x="3708" y="4830"/>
                    <a:pt x="3761" y="4827"/>
                    <a:pt x="3820" y="4827"/>
                  </a:cubicBezTo>
                  <a:cubicBezTo>
                    <a:pt x="3925" y="4827"/>
                    <a:pt x="4048" y="4835"/>
                    <a:pt x="4134" y="4835"/>
                  </a:cubicBezTo>
                  <a:cubicBezTo>
                    <a:pt x="4213" y="4835"/>
                    <a:pt x="4262" y="4828"/>
                    <a:pt x="4237" y="4804"/>
                  </a:cubicBezTo>
                  <a:cubicBezTo>
                    <a:pt x="4237" y="4704"/>
                    <a:pt x="4637" y="4637"/>
                    <a:pt x="4204" y="4370"/>
                  </a:cubicBezTo>
                  <a:cubicBezTo>
                    <a:pt x="3936" y="4224"/>
                    <a:pt x="3952" y="4060"/>
                    <a:pt x="4059" y="4060"/>
                  </a:cubicBezTo>
                  <a:cubicBezTo>
                    <a:pt x="4098" y="4060"/>
                    <a:pt x="4150" y="4083"/>
                    <a:pt x="4204" y="4137"/>
                  </a:cubicBezTo>
                  <a:cubicBezTo>
                    <a:pt x="4300" y="4217"/>
                    <a:pt x="4413" y="4274"/>
                    <a:pt x="4518" y="4274"/>
                  </a:cubicBezTo>
                  <a:cubicBezTo>
                    <a:pt x="4630" y="4274"/>
                    <a:pt x="4735" y="4209"/>
                    <a:pt x="4804" y="4036"/>
                  </a:cubicBezTo>
                  <a:cubicBezTo>
                    <a:pt x="4871" y="3703"/>
                    <a:pt x="5204" y="3603"/>
                    <a:pt x="4871" y="3336"/>
                  </a:cubicBezTo>
                  <a:cubicBezTo>
                    <a:pt x="4504" y="3102"/>
                    <a:pt x="4504" y="2969"/>
                    <a:pt x="4504" y="2969"/>
                  </a:cubicBezTo>
                  <a:cubicBezTo>
                    <a:pt x="4504" y="2702"/>
                    <a:pt x="4637" y="2435"/>
                    <a:pt x="4771" y="2369"/>
                  </a:cubicBezTo>
                  <a:cubicBezTo>
                    <a:pt x="4781" y="2365"/>
                    <a:pt x="4794" y="2363"/>
                    <a:pt x="4810" y="2363"/>
                  </a:cubicBezTo>
                  <a:cubicBezTo>
                    <a:pt x="4939" y="2363"/>
                    <a:pt x="5215" y="2483"/>
                    <a:pt x="5304" y="2602"/>
                  </a:cubicBezTo>
                  <a:cubicBezTo>
                    <a:pt x="5335" y="2679"/>
                    <a:pt x="5366" y="2728"/>
                    <a:pt x="5407" y="2728"/>
                  </a:cubicBezTo>
                  <a:cubicBezTo>
                    <a:pt x="5454" y="2728"/>
                    <a:pt x="5515" y="2663"/>
                    <a:pt x="5605" y="2502"/>
                  </a:cubicBezTo>
                  <a:cubicBezTo>
                    <a:pt x="5771" y="2269"/>
                    <a:pt x="5638" y="2168"/>
                    <a:pt x="6038" y="1968"/>
                  </a:cubicBezTo>
                  <a:cubicBezTo>
                    <a:pt x="6472" y="1768"/>
                    <a:pt x="6639" y="1501"/>
                    <a:pt x="6138" y="1501"/>
                  </a:cubicBezTo>
                  <a:cubicBezTo>
                    <a:pt x="5638" y="1468"/>
                    <a:pt x="5705" y="1435"/>
                    <a:pt x="5338" y="1368"/>
                  </a:cubicBezTo>
                  <a:cubicBezTo>
                    <a:pt x="5318" y="1366"/>
                    <a:pt x="5299" y="1365"/>
                    <a:pt x="5280" y="1365"/>
                  </a:cubicBezTo>
                  <a:cubicBezTo>
                    <a:pt x="5021" y="1365"/>
                    <a:pt x="4818" y="1519"/>
                    <a:pt x="4709" y="1519"/>
                  </a:cubicBezTo>
                  <a:cubicBezTo>
                    <a:pt x="4676" y="1519"/>
                    <a:pt x="4652" y="1505"/>
                    <a:pt x="4637" y="1468"/>
                  </a:cubicBezTo>
                  <a:cubicBezTo>
                    <a:pt x="4604" y="1301"/>
                    <a:pt x="5171" y="1068"/>
                    <a:pt x="5171" y="1068"/>
                  </a:cubicBezTo>
                  <a:cubicBezTo>
                    <a:pt x="5171" y="1068"/>
                    <a:pt x="5490" y="774"/>
                    <a:pt x="5370" y="774"/>
                  </a:cubicBezTo>
                  <a:cubicBezTo>
                    <a:pt x="5351" y="774"/>
                    <a:pt x="5319" y="782"/>
                    <a:pt x="5271" y="801"/>
                  </a:cubicBezTo>
                  <a:cubicBezTo>
                    <a:pt x="5084" y="876"/>
                    <a:pt x="4791" y="919"/>
                    <a:pt x="4630" y="919"/>
                  </a:cubicBezTo>
                  <a:cubicBezTo>
                    <a:pt x="4504" y="919"/>
                    <a:pt x="4458" y="893"/>
                    <a:pt x="4604" y="834"/>
                  </a:cubicBezTo>
                  <a:cubicBezTo>
                    <a:pt x="4871" y="701"/>
                    <a:pt x="4337" y="667"/>
                    <a:pt x="4337" y="667"/>
                  </a:cubicBezTo>
                  <a:lnTo>
                    <a:pt x="4204" y="401"/>
                  </a:lnTo>
                  <a:cubicBezTo>
                    <a:pt x="4204" y="401"/>
                    <a:pt x="4051" y="422"/>
                    <a:pt x="3939" y="422"/>
                  </a:cubicBezTo>
                  <a:cubicBezTo>
                    <a:pt x="3855" y="422"/>
                    <a:pt x="3794" y="410"/>
                    <a:pt x="3837" y="367"/>
                  </a:cubicBezTo>
                  <a:cubicBezTo>
                    <a:pt x="3887" y="334"/>
                    <a:pt x="3787" y="334"/>
                    <a:pt x="3682" y="334"/>
                  </a:cubicBezTo>
                  <a:cubicBezTo>
                    <a:pt x="3578" y="334"/>
                    <a:pt x="3470" y="334"/>
                    <a:pt x="3503" y="300"/>
                  </a:cubicBezTo>
                  <a:cubicBezTo>
                    <a:pt x="3596" y="208"/>
                    <a:pt x="3660" y="30"/>
                    <a:pt x="3616" y="3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3" name="Google Shape;38883;p52"/>
            <p:cNvSpPr/>
            <p:nvPr/>
          </p:nvSpPr>
          <p:spPr>
            <a:xfrm>
              <a:off x="4612625" y="2755075"/>
              <a:ext cx="53400" cy="54900"/>
            </a:xfrm>
            <a:custGeom>
              <a:avLst/>
              <a:gdLst/>
              <a:ahLst/>
              <a:cxnLst/>
              <a:rect l="l" t="t" r="r" b="b"/>
              <a:pathLst>
                <a:path w="2136" h="2196" extrusionOk="0">
                  <a:moveTo>
                    <a:pt x="1479" y="1"/>
                  </a:moveTo>
                  <a:cubicBezTo>
                    <a:pt x="1464" y="1"/>
                    <a:pt x="1438" y="9"/>
                    <a:pt x="1402" y="27"/>
                  </a:cubicBezTo>
                  <a:lnTo>
                    <a:pt x="1001" y="228"/>
                  </a:lnTo>
                  <a:lnTo>
                    <a:pt x="1035" y="261"/>
                  </a:lnTo>
                  <a:cubicBezTo>
                    <a:pt x="1035" y="261"/>
                    <a:pt x="701" y="561"/>
                    <a:pt x="635" y="861"/>
                  </a:cubicBezTo>
                  <a:cubicBezTo>
                    <a:pt x="534" y="1162"/>
                    <a:pt x="401" y="1328"/>
                    <a:pt x="234" y="1428"/>
                  </a:cubicBezTo>
                  <a:cubicBezTo>
                    <a:pt x="67" y="1562"/>
                    <a:pt x="1" y="2196"/>
                    <a:pt x="1" y="2196"/>
                  </a:cubicBezTo>
                  <a:lnTo>
                    <a:pt x="568" y="1995"/>
                  </a:lnTo>
                  <a:cubicBezTo>
                    <a:pt x="1168" y="1729"/>
                    <a:pt x="1402" y="1495"/>
                    <a:pt x="1402" y="1495"/>
                  </a:cubicBezTo>
                  <a:cubicBezTo>
                    <a:pt x="1468" y="1528"/>
                    <a:pt x="1502" y="1595"/>
                    <a:pt x="1502" y="1695"/>
                  </a:cubicBezTo>
                  <a:cubicBezTo>
                    <a:pt x="1569" y="1695"/>
                    <a:pt x="1702" y="1729"/>
                    <a:pt x="1802" y="1729"/>
                  </a:cubicBezTo>
                  <a:cubicBezTo>
                    <a:pt x="1802" y="1729"/>
                    <a:pt x="1935" y="1662"/>
                    <a:pt x="2036" y="1562"/>
                  </a:cubicBezTo>
                  <a:cubicBezTo>
                    <a:pt x="2136" y="1428"/>
                    <a:pt x="2136" y="1328"/>
                    <a:pt x="2136" y="1328"/>
                  </a:cubicBezTo>
                  <a:cubicBezTo>
                    <a:pt x="2069" y="1262"/>
                    <a:pt x="2069" y="1228"/>
                    <a:pt x="2036" y="1228"/>
                  </a:cubicBezTo>
                  <a:cubicBezTo>
                    <a:pt x="2036" y="1162"/>
                    <a:pt x="2002" y="1061"/>
                    <a:pt x="1969" y="995"/>
                  </a:cubicBezTo>
                  <a:cubicBezTo>
                    <a:pt x="1969" y="895"/>
                    <a:pt x="1969" y="828"/>
                    <a:pt x="1902" y="695"/>
                  </a:cubicBezTo>
                  <a:cubicBezTo>
                    <a:pt x="1902" y="695"/>
                    <a:pt x="1875" y="692"/>
                    <a:pt x="1833" y="692"/>
                  </a:cubicBezTo>
                  <a:cubicBezTo>
                    <a:pt x="1728" y="692"/>
                    <a:pt x="1530" y="709"/>
                    <a:pt x="1435" y="828"/>
                  </a:cubicBezTo>
                  <a:cubicBezTo>
                    <a:pt x="1355" y="888"/>
                    <a:pt x="1287" y="900"/>
                    <a:pt x="1245" y="900"/>
                  </a:cubicBezTo>
                  <a:cubicBezTo>
                    <a:pt x="1218" y="900"/>
                    <a:pt x="1202" y="895"/>
                    <a:pt x="1202" y="895"/>
                  </a:cubicBezTo>
                  <a:lnTo>
                    <a:pt x="1335" y="661"/>
                  </a:lnTo>
                  <a:lnTo>
                    <a:pt x="1335" y="661"/>
                  </a:lnTo>
                  <a:cubicBezTo>
                    <a:pt x="1335" y="661"/>
                    <a:pt x="1035" y="695"/>
                    <a:pt x="968" y="728"/>
                  </a:cubicBezTo>
                  <a:cubicBezTo>
                    <a:pt x="1117" y="550"/>
                    <a:pt x="1609" y="1"/>
                    <a:pt x="1479" y="1"/>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4" name="Google Shape;38884;p52"/>
            <p:cNvSpPr/>
            <p:nvPr/>
          </p:nvSpPr>
          <p:spPr>
            <a:xfrm>
              <a:off x="4450025" y="2535600"/>
              <a:ext cx="25875" cy="12525"/>
            </a:xfrm>
            <a:custGeom>
              <a:avLst/>
              <a:gdLst/>
              <a:ahLst/>
              <a:cxnLst/>
              <a:rect l="l" t="t" r="r" b="b"/>
              <a:pathLst>
                <a:path w="1035" h="501" extrusionOk="0">
                  <a:moveTo>
                    <a:pt x="701" y="0"/>
                  </a:moveTo>
                  <a:lnTo>
                    <a:pt x="467" y="134"/>
                  </a:lnTo>
                  <a:cubicBezTo>
                    <a:pt x="300" y="200"/>
                    <a:pt x="167" y="300"/>
                    <a:pt x="0" y="434"/>
                  </a:cubicBezTo>
                  <a:lnTo>
                    <a:pt x="267" y="434"/>
                  </a:lnTo>
                  <a:cubicBezTo>
                    <a:pt x="287" y="414"/>
                    <a:pt x="300" y="406"/>
                    <a:pt x="311" y="406"/>
                  </a:cubicBezTo>
                  <a:cubicBezTo>
                    <a:pt x="337" y="406"/>
                    <a:pt x="343" y="453"/>
                    <a:pt x="367" y="500"/>
                  </a:cubicBezTo>
                  <a:cubicBezTo>
                    <a:pt x="500" y="467"/>
                    <a:pt x="567" y="367"/>
                    <a:pt x="701" y="334"/>
                  </a:cubicBezTo>
                  <a:cubicBezTo>
                    <a:pt x="734" y="367"/>
                    <a:pt x="801" y="400"/>
                    <a:pt x="801" y="467"/>
                  </a:cubicBezTo>
                  <a:cubicBezTo>
                    <a:pt x="867" y="467"/>
                    <a:pt x="967" y="434"/>
                    <a:pt x="1034" y="434"/>
                  </a:cubicBezTo>
                  <a:cubicBezTo>
                    <a:pt x="1034" y="300"/>
                    <a:pt x="1001" y="167"/>
                    <a:pt x="1001" y="33"/>
                  </a:cubicBezTo>
                  <a:cubicBezTo>
                    <a:pt x="901" y="0"/>
                    <a:pt x="834" y="0"/>
                    <a:pt x="701"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5" name="Google Shape;38885;p52"/>
            <p:cNvSpPr/>
            <p:nvPr/>
          </p:nvSpPr>
          <p:spPr>
            <a:xfrm>
              <a:off x="4445000" y="2563950"/>
              <a:ext cx="21725" cy="21925"/>
            </a:xfrm>
            <a:custGeom>
              <a:avLst/>
              <a:gdLst/>
              <a:ahLst/>
              <a:cxnLst/>
              <a:rect l="l" t="t" r="r" b="b"/>
              <a:pathLst>
                <a:path w="869" h="877" extrusionOk="0">
                  <a:moveTo>
                    <a:pt x="868" y="0"/>
                  </a:moveTo>
                  <a:cubicBezTo>
                    <a:pt x="735" y="0"/>
                    <a:pt x="601" y="34"/>
                    <a:pt x="435" y="34"/>
                  </a:cubicBezTo>
                  <a:cubicBezTo>
                    <a:pt x="435" y="100"/>
                    <a:pt x="435" y="200"/>
                    <a:pt x="501" y="234"/>
                  </a:cubicBezTo>
                  <a:cubicBezTo>
                    <a:pt x="501" y="234"/>
                    <a:pt x="449" y="550"/>
                    <a:pt x="413" y="550"/>
                  </a:cubicBezTo>
                  <a:cubicBezTo>
                    <a:pt x="409" y="550"/>
                    <a:pt x="405" y="545"/>
                    <a:pt x="401" y="534"/>
                  </a:cubicBezTo>
                  <a:cubicBezTo>
                    <a:pt x="372" y="418"/>
                    <a:pt x="292" y="149"/>
                    <a:pt x="250" y="149"/>
                  </a:cubicBezTo>
                  <a:cubicBezTo>
                    <a:pt x="244" y="149"/>
                    <a:pt x="239" y="154"/>
                    <a:pt x="234" y="167"/>
                  </a:cubicBezTo>
                  <a:cubicBezTo>
                    <a:pt x="201" y="234"/>
                    <a:pt x="1" y="567"/>
                    <a:pt x="1" y="567"/>
                  </a:cubicBezTo>
                  <a:cubicBezTo>
                    <a:pt x="34" y="667"/>
                    <a:pt x="68" y="734"/>
                    <a:pt x="101" y="868"/>
                  </a:cubicBezTo>
                  <a:cubicBezTo>
                    <a:pt x="95" y="874"/>
                    <a:pt x="97" y="877"/>
                    <a:pt x="105" y="877"/>
                  </a:cubicBezTo>
                  <a:cubicBezTo>
                    <a:pt x="142" y="877"/>
                    <a:pt x="293" y="828"/>
                    <a:pt x="401" y="801"/>
                  </a:cubicBezTo>
                  <a:cubicBezTo>
                    <a:pt x="568" y="734"/>
                    <a:pt x="735" y="734"/>
                    <a:pt x="768" y="634"/>
                  </a:cubicBezTo>
                  <a:cubicBezTo>
                    <a:pt x="835" y="501"/>
                    <a:pt x="835" y="300"/>
                    <a:pt x="835" y="300"/>
                  </a:cubicBezTo>
                  <a:cubicBezTo>
                    <a:pt x="835" y="200"/>
                    <a:pt x="868" y="67"/>
                    <a:pt x="868"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6" name="Google Shape;38886;p52"/>
            <p:cNvSpPr/>
            <p:nvPr/>
          </p:nvSpPr>
          <p:spPr>
            <a:xfrm>
              <a:off x="4420825" y="2589125"/>
              <a:ext cx="40900" cy="42850"/>
            </a:xfrm>
            <a:custGeom>
              <a:avLst/>
              <a:gdLst/>
              <a:ahLst/>
              <a:cxnLst/>
              <a:rect l="l" t="t" r="r" b="b"/>
              <a:pathLst>
                <a:path w="1636" h="1714" extrusionOk="0">
                  <a:moveTo>
                    <a:pt x="1495" y="0"/>
                  </a:moveTo>
                  <a:cubicBezTo>
                    <a:pt x="1395" y="0"/>
                    <a:pt x="1183" y="299"/>
                    <a:pt x="1068" y="328"/>
                  </a:cubicBezTo>
                  <a:cubicBezTo>
                    <a:pt x="968" y="361"/>
                    <a:pt x="734" y="461"/>
                    <a:pt x="734" y="461"/>
                  </a:cubicBezTo>
                  <a:cubicBezTo>
                    <a:pt x="701" y="528"/>
                    <a:pt x="601" y="628"/>
                    <a:pt x="568" y="694"/>
                  </a:cubicBezTo>
                  <a:cubicBezTo>
                    <a:pt x="568" y="828"/>
                    <a:pt x="568" y="961"/>
                    <a:pt x="534" y="1061"/>
                  </a:cubicBezTo>
                  <a:lnTo>
                    <a:pt x="267" y="1028"/>
                  </a:lnTo>
                  <a:cubicBezTo>
                    <a:pt x="257" y="1027"/>
                    <a:pt x="248" y="1026"/>
                    <a:pt x="238" y="1026"/>
                  </a:cubicBezTo>
                  <a:cubicBezTo>
                    <a:pt x="31" y="1026"/>
                    <a:pt x="1" y="1362"/>
                    <a:pt x="1" y="1362"/>
                  </a:cubicBezTo>
                  <a:cubicBezTo>
                    <a:pt x="134" y="1395"/>
                    <a:pt x="201" y="1395"/>
                    <a:pt x="334" y="1462"/>
                  </a:cubicBezTo>
                  <a:cubicBezTo>
                    <a:pt x="334" y="1462"/>
                    <a:pt x="259" y="1714"/>
                    <a:pt x="436" y="1714"/>
                  </a:cubicBezTo>
                  <a:cubicBezTo>
                    <a:pt x="463" y="1714"/>
                    <a:pt x="495" y="1708"/>
                    <a:pt x="534" y="1695"/>
                  </a:cubicBezTo>
                  <a:cubicBezTo>
                    <a:pt x="835" y="1562"/>
                    <a:pt x="801" y="1395"/>
                    <a:pt x="801" y="1395"/>
                  </a:cubicBezTo>
                  <a:cubicBezTo>
                    <a:pt x="801" y="1395"/>
                    <a:pt x="1135" y="1195"/>
                    <a:pt x="1235" y="1161"/>
                  </a:cubicBezTo>
                  <a:cubicBezTo>
                    <a:pt x="1368" y="1061"/>
                    <a:pt x="1201" y="661"/>
                    <a:pt x="1201" y="661"/>
                  </a:cubicBezTo>
                  <a:cubicBezTo>
                    <a:pt x="1302" y="628"/>
                    <a:pt x="1335" y="628"/>
                    <a:pt x="1402" y="561"/>
                  </a:cubicBezTo>
                  <a:cubicBezTo>
                    <a:pt x="1402" y="561"/>
                    <a:pt x="1635" y="161"/>
                    <a:pt x="1535" y="27"/>
                  </a:cubicBezTo>
                  <a:cubicBezTo>
                    <a:pt x="1526" y="8"/>
                    <a:pt x="1512" y="0"/>
                    <a:pt x="1495"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7" name="Google Shape;38887;p52"/>
            <p:cNvSpPr/>
            <p:nvPr/>
          </p:nvSpPr>
          <p:spPr>
            <a:xfrm>
              <a:off x="4630100" y="2294250"/>
              <a:ext cx="395350" cy="329950"/>
            </a:xfrm>
            <a:custGeom>
              <a:avLst/>
              <a:gdLst/>
              <a:ahLst/>
              <a:cxnLst/>
              <a:rect l="l" t="t" r="r" b="b"/>
              <a:pathLst>
                <a:path w="15814" h="13198" extrusionOk="0">
                  <a:moveTo>
                    <a:pt x="12936" y="5413"/>
                  </a:moveTo>
                  <a:cubicBezTo>
                    <a:pt x="12933" y="5413"/>
                    <a:pt x="12916" y="5421"/>
                    <a:pt x="12877" y="5442"/>
                  </a:cubicBezTo>
                  <a:lnTo>
                    <a:pt x="12877" y="5442"/>
                  </a:lnTo>
                  <a:cubicBezTo>
                    <a:pt x="12914" y="5429"/>
                    <a:pt x="12941" y="5413"/>
                    <a:pt x="12936" y="5413"/>
                  </a:cubicBezTo>
                  <a:close/>
                  <a:moveTo>
                    <a:pt x="15750" y="1"/>
                  </a:moveTo>
                  <a:cubicBezTo>
                    <a:pt x="15678" y="1"/>
                    <a:pt x="15528" y="21"/>
                    <a:pt x="15213" y="114"/>
                  </a:cubicBezTo>
                  <a:cubicBezTo>
                    <a:pt x="14679" y="281"/>
                    <a:pt x="14212" y="481"/>
                    <a:pt x="14112" y="514"/>
                  </a:cubicBezTo>
                  <a:cubicBezTo>
                    <a:pt x="13979" y="614"/>
                    <a:pt x="13445" y="781"/>
                    <a:pt x="13378" y="814"/>
                  </a:cubicBezTo>
                  <a:cubicBezTo>
                    <a:pt x="13345" y="814"/>
                    <a:pt x="13679" y="614"/>
                    <a:pt x="13378" y="514"/>
                  </a:cubicBezTo>
                  <a:lnTo>
                    <a:pt x="13312" y="514"/>
                  </a:lnTo>
                  <a:cubicBezTo>
                    <a:pt x="13312" y="514"/>
                    <a:pt x="13178" y="347"/>
                    <a:pt x="13145" y="347"/>
                  </a:cubicBezTo>
                  <a:lnTo>
                    <a:pt x="12945" y="347"/>
                  </a:lnTo>
                  <a:cubicBezTo>
                    <a:pt x="12845" y="314"/>
                    <a:pt x="12811" y="281"/>
                    <a:pt x="12711" y="247"/>
                  </a:cubicBezTo>
                  <a:cubicBezTo>
                    <a:pt x="12711" y="247"/>
                    <a:pt x="12444" y="347"/>
                    <a:pt x="12378" y="347"/>
                  </a:cubicBezTo>
                  <a:lnTo>
                    <a:pt x="11811" y="347"/>
                  </a:lnTo>
                  <a:cubicBezTo>
                    <a:pt x="11711" y="448"/>
                    <a:pt x="11644" y="481"/>
                    <a:pt x="11544" y="514"/>
                  </a:cubicBezTo>
                  <a:cubicBezTo>
                    <a:pt x="11510" y="481"/>
                    <a:pt x="11510" y="481"/>
                    <a:pt x="11510" y="448"/>
                  </a:cubicBezTo>
                  <a:cubicBezTo>
                    <a:pt x="11444" y="481"/>
                    <a:pt x="11377" y="481"/>
                    <a:pt x="11310" y="514"/>
                  </a:cubicBezTo>
                  <a:cubicBezTo>
                    <a:pt x="11210" y="514"/>
                    <a:pt x="11110" y="581"/>
                    <a:pt x="11010" y="581"/>
                  </a:cubicBezTo>
                  <a:cubicBezTo>
                    <a:pt x="10977" y="614"/>
                    <a:pt x="10877" y="648"/>
                    <a:pt x="10843" y="681"/>
                  </a:cubicBezTo>
                  <a:cubicBezTo>
                    <a:pt x="10810" y="681"/>
                    <a:pt x="10710" y="748"/>
                    <a:pt x="10677" y="748"/>
                  </a:cubicBezTo>
                  <a:lnTo>
                    <a:pt x="10443" y="848"/>
                  </a:lnTo>
                  <a:cubicBezTo>
                    <a:pt x="10343" y="915"/>
                    <a:pt x="10210" y="948"/>
                    <a:pt x="10143" y="981"/>
                  </a:cubicBezTo>
                  <a:cubicBezTo>
                    <a:pt x="10109" y="948"/>
                    <a:pt x="10109" y="948"/>
                    <a:pt x="10043" y="948"/>
                  </a:cubicBezTo>
                  <a:cubicBezTo>
                    <a:pt x="9976" y="948"/>
                    <a:pt x="9876" y="981"/>
                    <a:pt x="9809" y="981"/>
                  </a:cubicBezTo>
                  <a:cubicBezTo>
                    <a:pt x="9709" y="1081"/>
                    <a:pt x="9642" y="1115"/>
                    <a:pt x="9542" y="1181"/>
                  </a:cubicBezTo>
                  <a:cubicBezTo>
                    <a:pt x="9509" y="1248"/>
                    <a:pt x="9442" y="1281"/>
                    <a:pt x="9376" y="1315"/>
                  </a:cubicBezTo>
                  <a:cubicBezTo>
                    <a:pt x="9342" y="1315"/>
                    <a:pt x="9309" y="1281"/>
                    <a:pt x="9276" y="1281"/>
                  </a:cubicBezTo>
                  <a:cubicBezTo>
                    <a:pt x="9142" y="1315"/>
                    <a:pt x="9042" y="1348"/>
                    <a:pt x="8942" y="1415"/>
                  </a:cubicBezTo>
                  <a:cubicBezTo>
                    <a:pt x="8875" y="1448"/>
                    <a:pt x="8842" y="1515"/>
                    <a:pt x="8842" y="1582"/>
                  </a:cubicBezTo>
                  <a:cubicBezTo>
                    <a:pt x="8809" y="1582"/>
                    <a:pt x="8809" y="1515"/>
                    <a:pt x="8775" y="1515"/>
                  </a:cubicBezTo>
                  <a:cubicBezTo>
                    <a:pt x="8675" y="1582"/>
                    <a:pt x="8542" y="1582"/>
                    <a:pt x="8475" y="1615"/>
                  </a:cubicBezTo>
                  <a:cubicBezTo>
                    <a:pt x="8442" y="1648"/>
                    <a:pt x="8375" y="1748"/>
                    <a:pt x="8342" y="1782"/>
                  </a:cubicBezTo>
                  <a:lnTo>
                    <a:pt x="8141" y="1982"/>
                  </a:lnTo>
                  <a:lnTo>
                    <a:pt x="7975" y="1982"/>
                  </a:lnTo>
                  <a:cubicBezTo>
                    <a:pt x="7875" y="2015"/>
                    <a:pt x="7774" y="2082"/>
                    <a:pt x="7674" y="2115"/>
                  </a:cubicBezTo>
                  <a:lnTo>
                    <a:pt x="7541" y="2115"/>
                  </a:lnTo>
                  <a:cubicBezTo>
                    <a:pt x="7474" y="2182"/>
                    <a:pt x="7374" y="2316"/>
                    <a:pt x="7341" y="2416"/>
                  </a:cubicBezTo>
                  <a:cubicBezTo>
                    <a:pt x="7307" y="2416"/>
                    <a:pt x="7274" y="2449"/>
                    <a:pt x="7207" y="2449"/>
                  </a:cubicBezTo>
                  <a:cubicBezTo>
                    <a:pt x="7174" y="2482"/>
                    <a:pt x="7107" y="2516"/>
                    <a:pt x="7041" y="2582"/>
                  </a:cubicBezTo>
                  <a:cubicBezTo>
                    <a:pt x="6974" y="2616"/>
                    <a:pt x="6941" y="2616"/>
                    <a:pt x="6840" y="2649"/>
                  </a:cubicBezTo>
                  <a:lnTo>
                    <a:pt x="6807" y="2616"/>
                  </a:lnTo>
                  <a:lnTo>
                    <a:pt x="6607" y="2816"/>
                  </a:lnTo>
                  <a:cubicBezTo>
                    <a:pt x="6507" y="2916"/>
                    <a:pt x="6373" y="2949"/>
                    <a:pt x="6307" y="3016"/>
                  </a:cubicBezTo>
                  <a:cubicBezTo>
                    <a:pt x="6273" y="3149"/>
                    <a:pt x="6173" y="3250"/>
                    <a:pt x="6107" y="3350"/>
                  </a:cubicBezTo>
                  <a:cubicBezTo>
                    <a:pt x="6007" y="3416"/>
                    <a:pt x="5873" y="3483"/>
                    <a:pt x="5806" y="3516"/>
                  </a:cubicBezTo>
                  <a:cubicBezTo>
                    <a:pt x="5806" y="3516"/>
                    <a:pt x="5910" y="3427"/>
                    <a:pt x="5811" y="3427"/>
                  </a:cubicBezTo>
                  <a:cubicBezTo>
                    <a:pt x="5762" y="3427"/>
                    <a:pt x="5662" y="3450"/>
                    <a:pt x="5473" y="3516"/>
                  </a:cubicBezTo>
                  <a:cubicBezTo>
                    <a:pt x="4872" y="3783"/>
                    <a:pt x="4505" y="3917"/>
                    <a:pt x="4372" y="3983"/>
                  </a:cubicBezTo>
                  <a:cubicBezTo>
                    <a:pt x="4205" y="4083"/>
                    <a:pt x="3805" y="4417"/>
                    <a:pt x="3772" y="4484"/>
                  </a:cubicBezTo>
                  <a:cubicBezTo>
                    <a:pt x="3705" y="4584"/>
                    <a:pt x="3338" y="4784"/>
                    <a:pt x="3338" y="4784"/>
                  </a:cubicBezTo>
                  <a:cubicBezTo>
                    <a:pt x="3338" y="4784"/>
                    <a:pt x="1820" y="5785"/>
                    <a:pt x="2089" y="5785"/>
                  </a:cubicBezTo>
                  <a:cubicBezTo>
                    <a:pt x="2094" y="5785"/>
                    <a:pt x="2098" y="5785"/>
                    <a:pt x="2104" y="5785"/>
                  </a:cubicBezTo>
                  <a:cubicBezTo>
                    <a:pt x="2159" y="5768"/>
                    <a:pt x="2209" y="5761"/>
                    <a:pt x="2253" y="5761"/>
                  </a:cubicBezTo>
                  <a:cubicBezTo>
                    <a:pt x="2475" y="5761"/>
                    <a:pt x="2527" y="5951"/>
                    <a:pt x="2137" y="6118"/>
                  </a:cubicBezTo>
                  <a:cubicBezTo>
                    <a:pt x="1703" y="6285"/>
                    <a:pt x="1337" y="6785"/>
                    <a:pt x="769" y="7019"/>
                  </a:cubicBezTo>
                  <a:cubicBezTo>
                    <a:pt x="289" y="7232"/>
                    <a:pt x="1" y="7595"/>
                    <a:pt x="161" y="7595"/>
                  </a:cubicBezTo>
                  <a:cubicBezTo>
                    <a:pt x="201" y="7595"/>
                    <a:pt x="269" y="7573"/>
                    <a:pt x="369" y="7519"/>
                  </a:cubicBezTo>
                  <a:cubicBezTo>
                    <a:pt x="869" y="7319"/>
                    <a:pt x="1503" y="7119"/>
                    <a:pt x="1503" y="7119"/>
                  </a:cubicBezTo>
                  <a:lnTo>
                    <a:pt x="1503" y="7119"/>
                  </a:lnTo>
                  <a:cubicBezTo>
                    <a:pt x="1503" y="7119"/>
                    <a:pt x="263" y="7956"/>
                    <a:pt x="712" y="7956"/>
                  </a:cubicBezTo>
                  <a:cubicBezTo>
                    <a:pt x="729" y="7956"/>
                    <a:pt x="748" y="7955"/>
                    <a:pt x="769" y="7953"/>
                  </a:cubicBezTo>
                  <a:cubicBezTo>
                    <a:pt x="1337" y="7853"/>
                    <a:pt x="1203" y="7953"/>
                    <a:pt x="1670" y="7786"/>
                  </a:cubicBezTo>
                  <a:cubicBezTo>
                    <a:pt x="2073" y="7631"/>
                    <a:pt x="2159" y="7245"/>
                    <a:pt x="2571" y="7245"/>
                  </a:cubicBezTo>
                  <a:cubicBezTo>
                    <a:pt x="2602" y="7245"/>
                    <a:pt x="2636" y="7248"/>
                    <a:pt x="2671" y="7252"/>
                  </a:cubicBezTo>
                  <a:cubicBezTo>
                    <a:pt x="2796" y="7261"/>
                    <a:pt x="2896" y="7261"/>
                    <a:pt x="2977" y="7261"/>
                  </a:cubicBezTo>
                  <a:cubicBezTo>
                    <a:pt x="3219" y="7261"/>
                    <a:pt x="3288" y="7261"/>
                    <a:pt x="3338" y="7486"/>
                  </a:cubicBezTo>
                  <a:cubicBezTo>
                    <a:pt x="3371" y="7786"/>
                    <a:pt x="3672" y="8020"/>
                    <a:pt x="3505" y="8320"/>
                  </a:cubicBezTo>
                  <a:cubicBezTo>
                    <a:pt x="3338" y="8620"/>
                    <a:pt x="3004" y="8820"/>
                    <a:pt x="3004" y="8820"/>
                  </a:cubicBezTo>
                  <a:cubicBezTo>
                    <a:pt x="3004" y="8820"/>
                    <a:pt x="2985" y="9018"/>
                    <a:pt x="3127" y="9018"/>
                  </a:cubicBezTo>
                  <a:cubicBezTo>
                    <a:pt x="3170" y="9018"/>
                    <a:pt x="3228" y="9000"/>
                    <a:pt x="3305" y="8954"/>
                  </a:cubicBezTo>
                  <a:cubicBezTo>
                    <a:pt x="3621" y="8781"/>
                    <a:pt x="3813" y="8460"/>
                    <a:pt x="3903" y="8460"/>
                  </a:cubicBezTo>
                  <a:cubicBezTo>
                    <a:pt x="3917" y="8460"/>
                    <a:pt x="3929" y="8468"/>
                    <a:pt x="3938" y="8487"/>
                  </a:cubicBezTo>
                  <a:cubicBezTo>
                    <a:pt x="3972" y="8620"/>
                    <a:pt x="4272" y="8954"/>
                    <a:pt x="4272" y="8954"/>
                  </a:cubicBezTo>
                  <a:cubicBezTo>
                    <a:pt x="4272" y="8954"/>
                    <a:pt x="4203" y="8948"/>
                    <a:pt x="4107" y="8948"/>
                  </a:cubicBezTo>
                  <a:cubicBezTo>
                    <a:pt x="3962" y="8948"/>
                    <a:pt x="3758" y="8960"/>
                    <a:pt x="3638" y="9020"/>
                  </a:cubicBezTo>
                  <a:cubicBezTo>
                    <a:pt x="3438" y="9120"/>
                    <a:pt x="3171" y="9321"/>
                    <a:pt x="3438" y="9354"/>
                  </a:cubicBezTo>
                  <a:cubicBezTo>
                    <a:pt x="3484" y="9367"/>
                    <a:pt x="3537" y="9372"/>
                    <a:pt x="3593" y="9372"/>
                  </a:cubicBezTo>
                  <a:cubicBezTo>
                    <a:pt x="3826" y="9372"/>
                    <a:pt x="4112" y="9281"/>
                    <a:pt x="4139" y="9254"/>
                  </a:cubicBezTo>
                  <a:cubicBezTo>
                    <a:pt x="4141" y="9249"/>
                    <a:pt x="4143" y="9246"/>
                    <a:pt x="4144" y="9246"/>
                  </a:cubicBezTo>
                  <a:lnTo>
                    <a:pt x="4144" y="9246"/>
                  </a:lnTo>
                  <a:cubicBezTo>
                    <a:pt x="4161" y="9246"/>
                    <a:pt x="4092" y="9593"/>
                    <a:pt x="3938" y="9654"/>
                  </a:cubicBezTo>
                  <a:cubicBezTo>
                    <a:pt x="3772" y="9754"/>
                    <a:pt x="3271" y="10188"/>
                    <a:pt x="3271" y="10188"/>
                  </a:cubicBezTo>
                  <a:cubicBezTo>
                    <a:pt x="3271" y="10188"/>
                    <a:pt x="2804" y="10688"/>
                    <a:pt x="2938" y="11189"/>
                  </a:cubicBezTo>
                  <a:cubicBezTo>
                    <a:pt x="3038" y="11689"/>
                    <a:pt x="3138" y="11789"/>
                    <a:pt x="3171" y="12022"/>
                  </a:cubicBezTo>
                  <a:cubicBezTo>
                    <a:pt x="3271" y="12323"/>
                    <a:pt x="3205" y="12856"/>
                    <a:pt x="3371" y="12956"/>
                  </a:cubicBezTo>
                  <a:cubicBezTo>
                    <a:pt x="3584" y="13017"/>
                    <a:pt x="3631" y="13161"/>
                    <a:pt x="3864" y="13161"/>
                  </a:cubicBezTo>
                  <a:cubicBezTo>
                    <a:pt x="3887" y="13161"/>
                    <a:pt x="3912" y="13160"/>
                    <a:pt x="3938" y="13157"/>
                  </a:cubicBezTo>
                  <a:cubicBezTo>
                    <a:pt x="4205" y="13123"/>
                    <a:pt x="4439" y="12990"/>
                    <a:pt x="4472" y="12990"/>
                  </a:cubicBezTo>
                  <a:cubicBezTo>
                    <a:pt x="4479" y="12986"/>
                    <a:pt x="4487" y="12985"/>
                    <a:pt x="4494" y="12985"/>
                  </a:cubicBezTo>
                  <a:cubicBezTo>
                    <a:pt x="4554" y="12985"/>
                    <a:pt x="4616" y="13097"/>
                    <a:pt x="4706" y="13157"/>
                  </a:cubicBezTo>
                  <a:cubicBezTo>
                    <a:pt x="4743" y="13185"/>
                    <a:pt x="4781" y="13197"/>
                    <a:pt x="4824" y="13197"/>
                  </a:cubicBezTo>
                  <a:cubicBezTo>
                    <a:pt x="4931" y="13197"/>
                    <a:pt x="5067" y="13119"/>
                    <a:pt x="5306" y="13023"/>
                  </a:cubicBezTo>
                  <a:cubicBezTo>
                    <a:pt x="5373" y="12923"/>
                    <a:pt x="5473" y="12790"/>
                    <a:pt x="5606" y="12656"/>
                  </a:cubicBezTo>
                  <a:cubicBezTo>
                    <a:pt x="5706" y="12456"/>
                    <a:pt x="5873" y="11989"/>
                    <a:pt x="5873" y="11989"/>
                  </a:cubicBezTo>
                  <a:cubicBezTo>
                    <a:pt x="5873" y="11989"/>
                    <a:pt x="6040" y="11689"/>
                    <a:pt x="6007" y="11522"/>
                  </a:cubicBezTo>
                  <a:cubicBezTo>
                    <a:pt x="5991" y="11498"/>
                    <a:pt x="5982" y="11493"/>
                    <a:pt x="5983" y="11493"/>
                  </a:cubicBezTo>
                  <a:lnTo>
                    <a:pt x="5983" y="11493"/>
                  </a:lnTo>
                  <a:cubicBezTo>
                    <a:pt x="5984" y="11493"/>
                    <a:pt x="5990" y="11496"/>
                    <a:pt x="6001" y="11496"/>
                  </a:cubicBezTo>
                  <a:cubicBezTo>
                    <a:pt x="6039" y="11496"/>
                    <a:pt x="6143" y="11465"/>
                    <a:pt x="6340" y="11189"/>
                  </a:cubicBezTo>
                  <a:cubicBezTo>
                    <a:pt x="6707" y="10788"/>
                    <a:pt x="6774" y="10688"/>
                    <a:pt x="6774" y="10488"/>
                  </a:cubicBezTo>
                  <a:cubicBezTo>
                    <a:pt x="6707" y="10288"/>
                    <a:pt x="6640" y="10188"/>
                    <a:pt x="6707" y="10154"/>
                  </a:cubicBezTo>
                  <a:cubicBezTo>
                    <a:pt x="6807" y="10121"/>
                    <a:pt x="6874" y="9854"/>
                    <a:pt x="7207" y="9687"/>
                  </a:cubicBezTo>
                  <a:cubicBezTo>
                    <a:pt x="7276" y="9667"/>
                    <a:pt x="7326" y="9662"/>
                    <a:pt x="7368" y="9662"/>
                  </a:cubicBezTo>
                  <a:cubicBezTo>
                    <a:pt x="7409" y="9662"/>
                    <a:pt x="7441" y="9667"/>
                    <a:pt x="7475" y="9667"/>
                  </a:cubicBezTo>
                  <a:cubicBezTo>
                    <a:pt x="7575" y="9667"/>
                    <a:pt x="7685" y="9624"/>
                    <a:pt x="8041" y="9287"/>
                  </a:cubicBezTo>
                  <a:cubicBezTo>
                    <a:pt x="8675" y="8753"/>
                    <a:pt x="8675" y="8687"/>
                    <a:pt x="8975" y="8420"/>
                  </a:cubicBezTo>
                  <a:cubicBezTo>
                    <a:pt x="9276" y="8086"/>
                    <a:pt x="8975" y="8120"/>
                    <a:pt x="9376" y="7819"/>
                  </a:cubicBezTo>
                  <a:cubicBezTo>
                    <a:pt x="9809" y="7586"/>
                    <a:pt x="9776" y="7619"/>
                    <a:pt x="10210" y="7319"/>
                  </a:cubicBezTo>
                  <a:cubicBezTo>
                    <a:pt x="10677" y="7019"/>
                    <a:pt x="10810" y="6819"/>
                    <a:pt x="11010" y="6752"/>
                  </a:cubicBezTo>
                  <a:cubicBezTo>
                    <a:pt x="11177" y="6652"/>
                    <a:pt x="11844" y="6118"/>
                    <a:pt x="12478" y="5685"/>
                  </a:cubicBezTo>
                  <a:cubicBezTo>
                    <a:pt x="12689" y="5548"/>
                    <a:pt x="12812" y="5476"/>
                    <a:pt x="12877" y="5442"/>
                  </a:cubicBezTo>
                  <a:lnTo>
                    <a:pt x="12877" y="5442"/>
                  </a:lnTo>
                  <a:cubicBezTo>
                    <a:pt x="12867" y="5445"/>
                    <a:pt x="12856" y="5448"/>
                    <a:pt x="12845" y="5451"/>
                  </a:cubicBezTo>
                  <a:cubicBezTo>
                    <a:pt x="12778" y="5484"/>
                    <a:pt x="11844" y="5651"/>
                    <a:pt x="11577" y="5751"/>
                  </a:cubicBezTo>
                  <a:cubicBezTo>
                    <a:pt x="11559" y="5756"/>
                    <a:pt x="11545" y="5759"/>
                    <a:pt x="11534" y="5759"/>
                  </a:cubicBezTo>
                  <a:cubicBezTo>
                    <a:pt x="11403" y="5759"/>
                    <a:pt x="11744" y="5418"/>
                    <a:pt x="11744" y="5418"/>
                  </a:cubicBezTo>
                  <a:cubicBezTo>
                    <a:pt x="11744" y="5418"/>
                    <a:pt x="11945" y="5217"/>
                    <a:pt x="12036" y="5217"/>
                  </a:cubicBezTo>
                  <a:cubicBezTo>
                    <a:pt x="12057" y="5217"/>
                    <a:pt x="12071" y="5227"/>
                    <a:pt x="12078" y="5251"/>
                  </a:cubicBezTo>
                  <a:cubicBezTo>
                    <a:pt x="12121" y="5317"/>
                    <a:pt x="12180" y="5397"/>
                    <a:pt x="12328" y="5397"/>
                  </a:cubicBezTo>
                  <a:cubicBezTo>
                    <a:pt x="12405" y="5397"/>
                    <a:pt x="12507" y="5375"/>
                    <a:pt x="12645" y="5318"/>
                  </a:cubicBezTo>
                  <a:cubicBezTo>
                    <a:pt x="13012" y="5151"/>
                    <a:pt x="13245" y="4984"/>
                    <a:pt x="12978" y="4851"/>
                  </a:cubicBezTo>
                  <a:lnTo>
                    <a:pt x="12545" y="4651"/>
                  </a:lnTo>
                  <a:cubicBezTo>
                    <a:pt x="12461" y="4617"/>
                    <a:pt x="12411" y="4609"/>
                    <a:pt x="12349" y="4609"/>
                  </a:cubicBezTo>
                  <a:cubicBezTo>
                    <a:pt x="12286" y="4609"/>
                    <a:pt x="12211" y="4617"/>
                    <a:pt x="12078" y="4617"/>
                  </a:cubicBezTo>
                  <a:cubicBezTo>
                    <a:pt x="11844" y="4617"/>
                    <a:pt x="11577" y="4517"/>
                    <a:pt x="11677" y="4517"/>
                  </a:cubicBezTo>
                  <a:cubicBezTo>
                    <a:pt x="11744" y="4484"/>
                    <a:pt x="12011" y="4317"/>
                    <a:pt x="12344" y="4184"/>
                  </a:cubicBezTo>
                  <a:cubicBezTo>
                    <a:pt x="12678" y="4050"/>
                    <a:pt x="12778" y="4017"/>
                    <a:pt x="12911" y="3950"/>
                  </a:cubicBezTo>
                  <a:cubicBezTo>
                    <a:pt x="13078" y="3850"/>
                    <a:pt x="13345" y="3917"/>
                    <a:pt x="13345" y="3783"/>
                  </a:cubicBezTo>
                  <a:cubicBezTo>
                    <a:pt x="13345" y="3683"/>
                    <a:pt x="13212" y="3683"/>
                    <a:pt x="13078" y="3683"/>
                  </a:cubicBezTo>
                  <a:cubicBezTo>
                    <a:pt x="13245" y="3650"/>
                    <a:pt x="13479" y="3583"/>
                    <a:pt x="13579" y="3450"/>
                  </a:cubicBezTo>
                  <a:cubicBezTo>
                    <a:pt x="13774" y="3283"/>
                    <a:pt x="13945" y="3092"/>
                    <a:pt x="13822" y="3092"/>
                  </a:cubicBezTo>
                  <a:cubicBezTo>
                    <a:pt x="13797" y="3092"/>
                    <a:pt x="13762" y="3100"/>
                    <a:pt x="13712" y="3116"/>
                  </a:cubicBezTo>
                  <a:cubicBezTo>
                    <a:pt x="13672" y="3134"/>
                    <a:pt x="13646" y="3142"/>
                    <a:pt x="13632" y="3142"/>
                  </a:cubicBezTo>
                  <a:cubicBezTo>
                    <a:pt x="13536" y="3142"/>
                    <a:pt x="13912" y="2816"/>
                    <a:pt x="13912" y="2816"/>
                  </a:cubicBezTo>
                  <a:cubicBezTo>
                    <a:pt x="13912" y="2816"/>
                    <a:pt x="14023" y="2572"/>
                    <a:pt x="13829" y="2572"/>
                  </a:cubicBezTo>
                  <a:cubicBezTo>
                    <a:pt x="13785" y="2572"/>
                    <a:pt x="13726" y="2585"/>
                    <a:pt x="13645" y="2616"/>
                  </a:cubicBezTo>
                  <a:cubicBezTo>
                    <a:pt x="13508" y="2669"/>
                    <a:pt x="13377" y="2691"/>
                    <a:pt x="13279" y="2691"/>
                  </a:cubicBezTo>
                  <a:cubicBezTo>
                    <a:pt x="13066" y="2691"/>
                    <a:pt x="13003" y="2586"/>
                    <a:pt x="13345" y="2449"/>
                  </a:cubicBezTo>
                  <a:cubicBezTo>
                    <a:pt x="13845" y="2282"/>
                    <a:pt x="14146" y="2082"/>
                    <a:pt x="14046" y="2082"/>
                  </a:cubicBezTo>
                  <a:cubicBezTo>
                    <a:pt x="13912" y="2082"/>
                    <a:pt x="13345" y="2015"/>
                    <a:pt x="13345" y="2015"/>
                  </a:cubicBezTo>
                  <a:cubicBezTo>
                    <a:pt x="13345" y="2015"/>
                    <a:pt x="13312" y="1915"/>
                    <a:pt x="13979" y="1448"/>
                  </a:cubicBezTo>
                  <a:cubicBezTo>
                    <a:pt x="14646" y="981"/>
                    <a:pt x="14713" y="648"/>
                    <a:pt x="14880" y="614"/>
                  </a:cubicBezTo>
                  <a:cubicBezTo>
                    <a:pt x="15046" y="581"/>
                    <a:pt x="15180" y="448"/>
                    <a:pt x="15413" y="314"/>
                  </a:cubicBezTo>
                  <a:cubicBezTo>
                    <a:pt x="15680" y="247"/>
                    <a:pt x="15814" y="14"/>
                    <a:pt x="15814" y="14"/>
                  </a:cubicBezTo>
                  <a:cubicBezTo>
                    <a:pt x="15814" y="14"/>
                    <a:pt x="15807" y="1"/>
                    <a:pt x="157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8" name="Google Shape;38888;p52"/>
            <p:cNvSpPr/>
            <p:nvPr/>
          </p:nvSpPr>
          <p:spPr>
            <a:xfrm>
              <a:off x="4925525" y="2445825"/>
              <a:ext cx="90750" cy="48925"/>
            </a:xfrm>
            <a:custGeom>
              <a:avLst/>
              <a:gdLst/>
              <a:ahLst/>
              <a:cxnLst/>
              <a:rect l="l" t="t" r="r" b="b"/>
              <a:pathLst>
                <a:path w="3630" h="1957" extrusionOk="0">
                  <a:moveTo>
                    <a:pt x="3216" y="1"/>
                  </a:moveTo>
                  <a:cubicBezTo>
                    <a:pt x="3010" y="1"/>
                    <a:pt x="2783" y="68"/>
                    <a:pt x="2662" y="189"/>
                  </a:cubicBezTo>
                  <a:cubicBezTo>
                    <a:pt x="2395" y="389"/>
                    <a:pt x="2395" y="289"/>
                    <a:pt x="2162" y="389"/>
                  </a:cubicBezTo>
                  <a:cubicBezTo>
                    <a:pt x="1895" y="456"/>
                    <a:pt x="1828" y="522"/>
                    <a:pt x="1662" y="656"/>
                  </a:cubicBezTo>
                  <a:cubicBezTo>
                    <a:pt x="1528" y="789"/>
                    <a:pt x="1328" y="923"/>
                    <a:pt x="1161" y="1023"/>
                  </a:cubicBezTo>
                  <a:cubicBezTo>
                    <a:pt x="1138" y="1032"/>
                    <a:pt x="1119" y="1036"/>
                    <a:pt x="1103" y="1036"/>
                  </a:cubicBezTo>
                  <a:cubicBezTo>
                    <a:pt x="1008" y="1036"/>
                    <a:pt x="1033" y="884"/>
                    <a:pt x="861" y="856"/>
                  </a:cubicBezTo>
                  <a:cubicBezTo>
                    <a:pt x="853" y="852"/>
                    <a:pt x="843" y="851"/>
                    <a:pt x="832" y="851"/>
                  </a:cubicBezTo>
                  <a:cubicBezTo>
                    <a:pt x="626" y="851"/>
                    <a:pt x="0" y="1425"/>
                    <a:pt x="127" y="1456"/>
                  </a:cubicBezTo>
                  <a:cubicBezTo>
                    <a:pt x="142" y="1472"/>
                    <a:pt x="162" y="1478"/>
                    <a:pt x="185" y="1478"/>
                  </a:cubicBezTo>
                  <a:cubicBezTo>
                    <a:pt x="310" y="1478"/>
                    <a:pt x="540" y="1274"/>
                    <a:pt x="794" y="1189"/>
                  </a:cubicBezTo>
                  <a:cubicBezTo>
                    <a:pt x="852" y="1161"/>
                    <a:pt x="885" y="1149"/>
                    <a:pt x="899" y="1149"/>
                  </a:cubicBezTo>
                  <a:cubicBezTo>
                    <a:pt x="954" y="1149"/>
                    <a:pt x="773" y="1304"/>
                    <a:pt x="694" y="1356"/>
                  </a:cubicBezTo>
                  <a:cubicBezTo>
                    <a:pt x="627" y="1390"/>
                    <a:pt x="227" y="1756"/>
                    <a:pt x="227" y="1756"/>
                  </a:cubicBezTo>
                  <a:cubicBezTo>
                    <a:pt x="394" y="1723"/>
                    <a:pt x="627" y="1690"/>
                    <a:pt x="794" y="1623"/>
                  </a:cubicBezTo>
                  <a:lnTo>
                    <a:pt x="794" y="1623"/>
                  </a:lnTo>
                  <a:cubicBezTo>
                    <a:pt x="694" y="1756"/>
                    <a:pt x="627" y="1857"/>
                    <a:pt x="527" y="1957"/>
                  </a:cubicBezTo>
                  <a:cubicBezTo>
                    <a:pt x="527" y="1957"/>
                    <a:pt x="897" y="1786"/>
                    <a:pt x="1032" y="1786"/>
                  </a:cubicBezTo>
                  <a:cubicBezTo>
                    <a:pt x="1044" y="1786"/>
                    <a:pt x="1053" y="1787"/>
                    <a:pt x="1061" y="1790"/>
                  </a:cubicBezTo>
                  <a:cubicBezTo>
                    <a:pt x="1100" y="1809"/>
                    <a:pt x="1156" y="1817"/>
                    <a:pt x="1221" y="1817"/>
                  </a:cubicBezTo>
                  <a:cubicBezTo>
                    <a:pt x="1379" y="1817"/>
                    <a:pt x="1587" y="1770"/>
                    <a:pt x="1728" y="1723"/>
                  </a:cubicBezTo>
                  <a:cubicBezTo>
                    <a:pt x="1962" y="1623"/>
                    <a:pt x="2162" y="1556"/>
                    <a:pt x="2162" y="1456"/>
                  </a:cubicBezTo>
                  <a:cubicBezTo>
                    <a:pt x="2162" y="1390"/>
                    <a:pt x="2629" y="1056"/>
                    <a:pt x="2996" y="856"/>
                  </a:cubicBezTo>
                  <a:cubicBezTo>
                    <a:pt x="3363" y="622"/>
                    <a:pt x="3630" y="189"/>
                    <a:pt x="3630" y="189"/>
                  </a:cubicBezTo>
                  <a:cubicBezTo>
                    <a:pt x="3581" y="60"/>
                    <a:pt x="3408" y="1"/>
                    <a:pt x="32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9" name="Google Shape;38889;p52"/>
            <p:cNvSpPr/>
            <p:nvPr/>
          </p:nvSpPr>
          <p:spPr>
            <a:xfrm>
              <a:off x="4471700" y="2562225"/>
              <a:ext cx="16700" cy="17600"/>
            </a:xfrm>
            <a:custGeom>
              <a:avLst/>
              <a:gdLst/>
              <a:ahLst/>
              <a:cxnLst/>
              <a:rect l="l" t="t" r="r" b="b"/>
              <a:pathLst>
                <a:path w="668" h="704" extrusionOk="0">
                  <a:moveTo>
                    <a:pt x="550" y="1"/>
                  </a:moveTo>
                  <a:cubicBezTo>
                    <a:pt x="545" y="1"/>
                    <a:pt x="539" y="1"/>
                    <a:pt x="534" y="3"/>
                  </a:cubicBezTo>
                  <a:cubicBezTo>
                    <a:pt x="401" y="69"/>
                    <a:pt x="167" y="236"/>
                    <a:pt x="167" y="236"/>
                  </a:cubicBezTo>
                  <a:cubicBezTo>
                    <a:pt x="134" y="403"/>
                    <a:pt x="34" y="536"/>
                    <a:pt x="0" y="703"/>
                  </a:cubicBezTo>
                  <a:cubicBezTo>
                    <a:pt x="0" y="703"/>
                    <a:pt x="301" y="536"/>
                    <a:pt x="367" y="536"/>
                  </a:cubicBezTo>
                  <a:cubicBezTo>
                    <a:pt x="467" y="536"/>
                    <a:pt x="668" y="369"/>
                    <a:pt x="668" y="369"/>
                  </a:cubicBezTo>
                  <a:cubicBezTo>
                    <a:pt x="668" y="369"/>
                    <a:pt x="668" y="1"/>
                    <a:pt x="550" y="1"/>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0" name="Google Shape;38890;p52"/>
            <p:cNvSpPr/>
            <p:nvPr/>
          </p:nvSpPr>
          <p:spPr>
            <a:xfrm>
              <a:off x="4430000" y="3086600"/>
              <a:ext cx="75925" cy="20525"/>
            </a:xfrm>
            <a:custGeom>
              <a:avLst/>
              <a:gdLst/>
              <a:ahLst/>
              <a:cxnLst/>
              <a:rect l="l" t="t" r="r" b="b"/>
              <a:pathLst>
                <a:path w="3037" h="821" extrusionOk="0">
                  <a:moveTo>
                    <a:pt x="859" y="1"/>
                  </a:moveTo>
                  <a:cubicBezTo>
                    <a:pt x="809" y="1"/>
                    <a:pt x="751" y="26"/>
                    <a:pt x="634" y="76"/>
                  </a:cubicBezTo>
                  <a:cubicBezTo>
                    <a:pt x="367" y="143"/>
                    <a:pt x="167" y="410"/>
                    <a:pt x="101" y="510"/>
                  </a:cubicBezTo>
                  <a:cubicBezTo>
                    <a:pt x="1" y="643"/>
                    <a:pt x="34" y="743"/>
                    <a:pt x="34" y="743"/>
                  </a:cubicBezTo>
                  <a:cubicBezTo>
                    <a:pt x="101" y="743"/>
                    <a:pt x="501" y="343"/>
                    <a:pt x="634" y="343"/>
                  </a:cubicBezTo>
                  <a:cubicBezTo>
                    <a:pt x="725" y="343"/>
                    <a:pt x="734" y="481"/>
                    <a:pt x="860" y="481"/>
                  </a:cubicBezTo>
                  <a:cubicBezTo>
                    <a:pt x="872" y="481"/>
                    <a:pt x="886" y="479"/>
                    <a:pt x="901" y="476"/>
                  </a:cubicBezTo>
                  <a:cubicBezTo>
                    <a:pt x="997" y="457"/>
                    <a:pt x="1127" y="438"/>
                    <a:pt x="1232" y="438"/>
                  </a:cubicBezTo>
                  <a:cubicBezTo>
                    <a:pt x="1309" y="438"/>
                    <a:pt x="1373" y="448"/>
                    <a:pt x="1402" y="476"/>
                  </a:cubicBezTo>
                  <a:cubicBezTo>
                    <a:pt x="1425" y="494"/>
                    <a:pt x="1450" y="501"/>
                    <a:pt x="1474" y="501"/>
                  </a:cubicBezTo>
                  <a:cubicBezTo>
                    <a:pt x="1589" y="501"/>
                    <a:pt x="1702" y="343"/>
                    <a:pt x="1702" y="343"/>
                  </a:cubicBezTo>
                  <a:cubicBezTo>
                    <a:pt x="1702" y="343"/>
                    <a:pt x="1869" y="510"/>
                    <a:pt x="1835" y="610"/>
                  </a:cubicBezTo>
                  <a:cubicBezTo>
                    <a:pt x="1824" y="632"/>
                    <a:pt x="1843" y="639"/>
                    <a:pt x="1872" y="639"/>
                  </a:cubicBezTo>
                  <a:cubicBezTo>
                    <a:pt x="1932" y="639"/>
                    <a:pt x="2035" y="610"/>
                    <a:pt x="2035" y="610"/>
                  </a:cubicBezTo>
                  <a:cubicBezTo>
                    <a:pt x="2035" y="610"/>
                    <a:pt x="2069" y="776"/>
                    <a:pt x="2035" y="810"/>
                  </a:cubicBezTo>
                  <a:cubicBezTo>
                    <a:pt x="2028" y="817"/>
                    <a:pt x="2054" y="821"/>
                    <a:pt x="2103" y="821"/>
                  </a:cubicBezTo>
                  <a:cubicBezTo>
                    <a:pt x="2287" y="821"/>
                    <a:pt x="2798" y="761"/>
                    <a:pt x="3036" y="576"/>
                  </a:cubicBezTo>
                  <a:cubicBezTo>
                    <a:pt x="3036" y="576"/>
                    <a:pt x="2536" y="309"/>
                    <a:pt x="1869" y="176"/>
                  </a:cubicBezTo>
                  <a:cubicBezTo>
                    <a:pt x="1577" y="103"/>
                    <a:pt x="1413" y="88"/>
                    <a:pt x="1307" y="88"/>
                  </a:cubicBezTo>
                  <a:cubicBezTo>
                    <a:pt x="1227" y="88"/>
                    <a:pt x="1180" y="96"/>
                    <a:pt x="1136" y="96"/>
                  </a:cubicBezTo>
                  <a:cubicBezTo>
                    <a:pt x="1104" y="96"/>
                    <a:pt x="1074" y="92"/>
                    <a:pt x="1035" y="76"/>
                  </a:cubicBezTo>
                  <a:cubicBezTo>
                    <a:pt x="951" y="26"/>
                    <a:pt x="910" y="1"/>
                    <a:pt x="8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1" name="Google Shape;38891;p52"/>
            <p:cNvSpPr/>
            <p:nvPr/>
          </p:nvSpPr>
          <p:spPr>
            <a:xfrm>
              <a:off x="4435000" y="3156875"/>
              <a:ext cx="540425" cy="717275"/>
            </a:xfrm>
            <a:custGeom>
              <a:avLst/>
              <a:gdLst/>
              <a:ahLst/>
              <a:cxnLst/>
              <a:rect l="l" t="t" r="r" b="b"/>
              <a:pathLst>
                <a:path w="21617" h="28691" extrusionOk="0">
                  <a:moveTo>
                    <a:pt x="7373" y="0"/>
                  </a:moveTo>
                  <a:lnTo>
                    <a:pt x="7373" y="0"/>
                  </a:lnTo>
                  <a:cubicBezTo>
                    <a:pt x="7139" y="34"/>
                    <a:pt x="6872" y="34"/>
                    <a:pt x="6639" y="67"/>
                  </a:cubicBezTo>
                  <a:cubicBezTo>
                    <a:pt x="6639" y="67"/>
                    <a:pt x="6539" y="334"/>
                    <a:pt x="6439" y="367"/>
                  </a:cubicBezTo>
                  <a:cubicBezTo>
                    <a:pt x="6426" y="370"/>
                    <a:pt x="6414" y="372"/>
                    <a:pt x="6401" y="372"/>
                  </a:cubicBezTo>
                  <a:cubicBezTo>
                    <a:pt x="6298" y="372"/>
                    <a:pt x="6177" y="285"/>
                    <a:pt x="6037" y="285"/>
                  </a:cubicBezTo>
                  <a:cubicBezTo>
                    <a:pt x="6005" y="285"/>
                    <a:pt x="5972" y="289"/>
                    <a:pt x="5938" y="300"/>
                  </a:cubicBezTo>
                  <a:cubicBezTo>
                    <a:pt x="5705" y="334"/>
                    <a:pt x="5705" y="467"/>
                    <a:pt x="5505" y="501"/>
                  </a:cubicBezTo>
                  <a:cubicBezTo>
                    <a:pt x="5486" y="504"/>
                    <a:pt x="5470" y="505"/>
                    <a:pt x="5454" y="505"/>
                  </a:cubicBezTo>
                  <a:cubicBezTo>
                    <a:pt x="5299" y="505"/>
                    <a:pt x="5271" y="367"/>
                    <a:pt x="5271" y="367"/>
                  </a:cubicBezTo>
                  <a:cubicBezTo>
                    <a:pt x="5271" y="367"/>
                    <a:pt x="5171" y="234"/>
                    <a:pt x="5038" y="234"/>
                  </a:cubicBezTo>
                  <a:cubicBezTo>
                    <a:pt x="4938" y="300"/>
                    <a:pt x="4671" y="334"/>
                    <a:pt x="4604" y="367"/>
                  </a:cubicBezTo>
                  <a:cubicBezTo>
                    <a:pt x="4471" y="401"/>
                    <a:pt x="4170" y="701"/>
                    <a:pt x="4337" y="868"/>
                  </a:cubicBezTo>
                  <a:cubicBezTo>
                    <a:pt x="4537" y="1001"/>
                    <a:pt x="4704" y="1201"/>
                    <a:pt x="4537" y="1201"/>
                  </a:cubicBezTo>
                  <a:cubicBezTo>
                    <a:pt x="4489" y="1211"/>
                    <a:pt x="4441" y="1218"/>
                    <a:pt x="4395" y="1218"/>
                  </a:cubicBezTo>
                  <a:cubicBezTo>
                    <a:pt x="4285" y="1218"/>
                    <a:pt x="4194" y="1176"/>
                    <a:pt x="4170" y="1034"/>
                  </a:cubicBezTo>
                  <a:cubicBezTo>
                    <a:pt x="4137" y="834"/>
                    <a:pt x="4304" y="667"/>
                    <a:pt x="4170" y="534"/>
                  </a:cubicBezTo>
                  <a:cubicBezTo>
                    <a:pt x="4104" y="501"/>
                    <a:pt x="4104" y="467"/>
                    <a:pt x="4037" y="401"/>
                  </a:cubicBezTo>
                  <a:cubicBezTo>
                    <a:pt x="4037" y="367"/>
                    <a:pt x="4037" y="367"/>
                    <a:pt x="4104" y="334"/>
                  </a:cubicBezTo>
                  <a:lnTo>
                    <a:pt x="4270" y="167"/>
                  </a:lnTo>
                  <a:cubicBezTo>
                    <a:pt x="4270" y="167"/>
                    <a:pt x="4317" y="51"/>
                    <a:pt x="4216" y="51"/>
                  </a:cubicBezTo>
                  <a:cubicBezTo>
                    <a:pt x="4196" y="51"/>
                    <a:pt x="4170" y="56"/>
                    <a:pt x="4137" y="67"/>
                  </a:cubicBezTo>
                  <a:cubicBezTo>
                    <a:pt x="3937" y="167"/>
                    <a:pt x="3937" y="167"/>
                    <a:pt x="3870" y="300"/>
                  </a:cubicBezTo>
                  <a:cubicBezTo>
                    <a:pt x="3803" y="401"/>
                    <a:pt x="3803" y="501"/>
                    <a:pt x="3637" y="534"/>
                  </a:cubicBezTo>
                  <a:cubicBezTo>
                    <a:pt x="3470" y="567"/>
                    <a:pt x="3470" y="667"/>
                    <a:pt x="3470" y="701"/>
                  </a:cubicBezTo>
                  <a:cubicBezTo>
                    <a:pt x="3470" y="801"/>
                    <a:pt x="3436" y="834"/>
                    <a:pt x="3436" y="834"/>
                  </a:cubicBezTo>
                  <a:cubicBezTo>
                    <a:pt x="3436" y="834"/>
                    <a:pt x="3351" y="663"/>
                    <a:pt x="3266" y="663"/>
                  </a:cubicBezTo>
                  <a:cubicBezTo>
                    <a:pt x="3244" y="663"/>
                    <a:pt x="3223" y="674"/>
                    <a:pt x="3203" y="701"/>
                  </a:cubicBezTo>
                  <a:cubicBezTo>
                    <a:pt x="3170" y="834"/>
                    <a:pt x="2936" y="901"/>
                    <a:pt x="2969" y="1034"/>
                  </a:cubicBezTo>
                  <a:cubicBezTo>
                    <a:pt x="3003" y="1201"/>
                    <a:pt x="3103" y="1468"/>
                    <a:pt x="3103" y="1468"/>
                  </a:cubicBezTo>
                  <a:cubicBezTo>
                    <a:pt x="3103" y="1468"/>
                    <a:pt x="2669" y="1568"/>
                    <a:pt x="2769" y="1835"/>
                  </a:cubicBezTo>
                  <a:cubicBezTo>
                    <a:pt x="2836" y="2068"/>
                    <a:pt x="2636" y="2302"/>
                    <a:pt x="2636" y="2302"/>
                  </a:cubicBezTo>
                  <a:cubicBezTo>
                    <a:pt x="2636" y="2302"/>
                    <a:pt x="2836" y="1802"/>
                    <a:pt x="2502" y="1668"/>
                  </a:cubicBezTo>
                  <a:cubicBezTo>
                    <a:pt x="2262" y="1596"/>
                    <a:pt x="2212" y="1541"/>
                    <a:pt x="2128" y="1541"/>
                  </a:cubicBezTo>
                  <a:cubicBezTo>
                    <a:pt x="2096" y="1541"/>
                    <a:pt x="2058" y="1549"/>
                    <a:pt x="2002" y="1568"/>
                  </a:cubicBezTo>
                  <a:cubicBezTo>
                    <a:pt x="1802" y="1668"/>
                    <a:pt x="1835" y="1868"/>
                    <a:pt x="1669" y="1902"/>
                  </a:cubicBezTo>
                  <a:cubicBezTo>
                    <a:pt x="1635" y="1902"/>
                    <a:pt x="1602" y="1968"/>
                    <a:pt x="1535" y="1968"/>
                  </a:cubicBezTo>
                  <a:cubicBezTo>
                    <a:pt x="1523" y="1981"/>
                    <a:pt x="1506" y="1988"/>
                    <a:pt x="1477" y="1988"/>
                  </a:cubicBezTo>
                  <a:cubicBezTo>
                    <a:pt x="1426" y="1988"/>
                    <a:pt x="1337" y="1965"/>
                    <a:pt x="1168" y="1902"/>
                  </a:cubicBezTo>
                  <a:cubicBezTo>
                    <a:pt x="835" y="1768"/>
                    <a:pt x="835" y="1802"/>
                    <a:pt x="801" y="1668"/>
                  </a:cubicBezTo>
                  <a:cubicBezTo>
                    <a:pt x="768" y="1635"/>
                    <a:pt x="601" y="1568"/>
                    <a:pt x="534" y="1568"/>
                  </a:cubicBezTo>
                  <a:cubicBezTo>
                    <a:pt x="490" y="1568"/>
                    <a:pt x="475" y="1553"/>
                    <a:pt x="431" y="1553"/>
                  </a:cubicBezTo>
                  <a:cubicBezTo>
                    <a:pt x="408" y="1553"/>
                    <a:pt x="379" y="1557"/>
                    <a:pt x="334" y="1568"/>
                  </a:cubicBezTo>
                  <a:cubicBezTo>
                    <a:pt x="201" y="1635"/>
                    <a:pt x="1" y="1635"/>
                    <a:pt x="1" y="1668"/>
                  </a:cubicBezTo>
                  <a:cubicBezTo>
                    <a:pt x="101" y="1835"/>
                    <a:pt x="167" y="2135"/>
                    <a:pt x="434" y="2135"/>
                  </a:cubicBezTo>
                  <a:cubicBezTo>
                    <a:pt x="768" y="2135"/>
                    <a:pt x="768" y="2168"/>
                    <a:pt x="868" y="2235"/>
                  </a:cubicBezTo>
                  <a:cubicBezTo>
                    <a:pt x="957" y="2324"/>
                    <a:pt x="1001" y="2354"/>
                    <a:pt x="1071" y="2354"/>
                  </a:cubicBezTo>
                  <a:cubicBezTo>
                    <a:pt x="1105" y="2354"/>
                    <a:pt x="1146" y="2346"/>
                    <a:pt x="1202" y="2335"/>
                  </a:cubicBezTo>
                  <a:cubicBezTo>
                    <a:pt x="1241" y="2327"/>
                    <a:pt x="1286" y="2323"/>
                    <a:pt x="1332" y="2323"/>
                  </a:cubicBezTo>
                  <a:cubicBezTo>
                    <a:pt x="1481" y="2323"/>
                    <a:pt x="1643" y="2367"/>
                    <a:pt x="1669" y="2469"/>
                  </a:cubicBezTo>
                  <a:cubicBezTo>
                    <a:pt x="1684" y="2532"/>
                    <a:pt x="1769" y="2573"/>
                    <a:pt x="1842" y="2573"/>
                  </a:cubicBezTo>
                  <a:cubicBezTo>
                    <a:pt x="1921" y="2573"/>
                    <a:pt x="1988" y="2524"/>
                    <a:pt x="1935" y="2402"/>
                  </a:cubicBezTo>
                  <a:cubicBezTo>
                    <a:pt x="1835" y="2302"/>
                    <a:pt x="1802" y="2302"/>
                    <a:pt x="1802" y="2302"/>
                  </a:cubicBezTo>
                  <a:cubicBezTo>
                    <a:pt x="1802" y="2302"/>
                    <a:pt x="1802" y="2235"/>
                    <a:pt x="1835" y="2235"/>
                  </a:cubicBezTo>
                  <a:cubicBezTo>
                    <a:pt x="1935" y="2135"/>
                    <a:pt x="1935" y="2035"/>
                    <a:pt x="2002" y="2002"/>
                  </a:cubicBezTo>
                  <a:cubicBezTo>
                    <a:pt x="2083" y="1975"/>
                    <a:pt x="2206" y="1883"/>
                    <a:pt x="2286" y="1883"/>
                  </a:cubicBezTo>
                  <a:cubicBezTo>
                    <a:pt x="2306" y="1883"/>
                    <a:pt x="2323" y="1889"/>
                    <a:pt x="2336" y="1902"/>
                  </a:cubicBezTo>
                  <a:cubicBezTo>
                    <a:pt x="2436" y="2035"/>
                    <a:pt x="2469" y="2202"/>
                    <a:pt x="2502" y="2235"/>
                  </a:cubicBezTo>
                  <a:cubicBezTo>
                    <a:pt x="2536" y="2335"/>
                    <a:pt x="2703" y="2369"/>
                    <a:pt x="2769" y="2469"/>
                  </a:cubicBezTo>
                  <a:cubicBezTo>
                    <a:pt x="2803" y="2535"/>
                    <a:pt x="3036" y="3469"/>
                    <a:pt x="3103" y="3536"/>
                  </a:cubicBezTo>
                  <a:cubicBezTo>
                    <a:pt x="3103" y="3569"/>
                    <a:pt x="3203" y="3903"/>
                    <a:pt x="3036" y="4036"/>
                  </a:cubicBezTo>
                  <a:cubicBezTo>
                    <a:pt x="2869" y="4170"/>
                    <a:pt x="2803" y="4170"/>
                    <a:pt x="2869" y="4337"/>
                  </a:cubicBezTo>
                  <a:cubicBezTo>
                    <a:pt x="2969" y="4503"/>
                    <a:pt x="3003" y="4403"/>
                    <a:pt x="2969" y="4503"/>
                  </a:cubicBezTo>
                  <a:lnTo>
                    <a:pt x="2936" y="4537"/>
                  </a:lnTo>
                  <a:cubicBezTo>
                    <a:pt x="2869" y="4637"/>
                    <a:pt x="2836" y="4737"/>
                    <a:pt x="2803" y="4804"/>
                  </a:cubicBezTo>
                  <a:cubicBezTo>
                    <a:pt x="2703" y="4804"/>
                    <a:pt x="2536" y="4837"/>
                    <a:pt x="2669" y="5071"/>
                  </a:cubicBezTo>
                  <a:cubicBezTo>
                    <a:pt x="2803" y="5337"/>
                    <a:pt x="2703" y="5404"/>
                    <a:pt x="2669" y="5471"/>
                  </a:cubicBezTo>
                  <a:cubicBezTo>
                    <a:pt x="2636" y="5504"/>
                    <a:pt x="2603" y="5571"/>
                    <a:pt x="2669" y="5804"/>
                  </a:cubicBezTo>
                  <a:cubicBezTo>
                    <a:pt x="2752" y="5998"/>
                    <a:pt x="2812" y="6238"/>
                    <a:pt x="2926" y="6238"/>
                  </a:cubicBezTo>
                  <a:cubicBezTo>
                    <a:pt x="2949" y="6238"/>
                    <a:pt x="2974" y="6227"/>
                    <a:pt x="3003" y="6205"/>
                  </a:cubicBezTo>
                  <a:cubicBezTo>
                    <a:pt x="3038" y="6181"/>
                    <a:pt x="3064" y="6171"/>
                    <a:pt x="3082" y="6171"/>
                  </a:cubicBezTo>
                  <a:cubicBezTo>
                    <a:pt x="3171" y="6171"/>
                    <a:pt x="3103" y="6395"/>
                    <a:pt x="3103" y="6505"/>
                  </a:cubicBezTo>
                  <a:cubicBezTo>
                    <a:pt x="3103" y="6538"/>
                    <a:pt x="3003" y="6572"/>
                    <a:pt x="3003" y="6638"/>
                  </a:cubicBezTo>
                  <a:cubicBezTo>
                    <a:pt x="2969" y="6705"/>
                    <a:pt x="2936" y="6872"/>
                    <a:pt x="3103" y="7339"/>
                  </a:cubicBezTo>
                  <a:cubicBezTo>
                    <a:pt x="3136" y="7406"/>
                    <a:pt x="3003" y="7706"/>
                    <a:pt x="3303" y="7706"/>
                  </a:cubicBezTo>
                  <a:cubicBezTo>
                    <a:pt x="3603" y="7739"/>
                    <a:pt x="3770" y="7839"/>
                    <a:pt x="4004" y="8139"/>
                  </a:cubicBezTo>
                  <a:cubicBezTo>
                    <a:pt x="4270" y="8406"/>
                    <a:pt x="4504" y="8706"/>
                    <a:pt x="4671" y="9073"/>
                  </a:cubicBezTo>
                  <a:cubicBezTo>
                    <a:pt x="4837" y="9474"/>
                    <a:pt x="5204" y="9707"/>
                    <a:pt x="5371" y="9874"/>
                  </a:cubicBezTo>
                  <a:cubicBezTo>
                    <a:pt x="5538" y="10041"/>
                    <a:pt x="5671" y="10241"/>
                    <a:pt x="5671" y="10241"/>
                  </a:cubicBezTo>
                  <a:cubicBezTo>
                    <a:pt x="5671" y="10241"/>
                    <a:pt x="5805" y="10541"/>
                    <a:pt x="6205" y="10741"/>
                  </a:cubicBezTo>
                  <a:cubicBezTo>
                    <a:pt x="6605" y="10975"/>
                    <a:pt x="6872" y="11075"/>
                    <a:pt x="7106" y="11142"/>
                  </a:cubicBezTo>
                  <a:cubicBezTo>
                    <a:pt x="7160" y="11160"/>
                    <a:pt x="7223" y="11163"/>
                    <a:pt x="7292" y="11163"/>
                  </a:cubicBezTo>
                  <a:cubicBezTo>
                    <a:pt x="7334" y="11163"/>
                    <a:pt x="7377" y="11162"/>
                    <a:pt x="7422" y="11162"/>
                  </a:cubicBezTo>
                  <a:cubicBezTo>
                    <a:pt x="7571" y="11162"/>
                    <a:pt x="7727" y="11177"/>
                    <a:pt x="7840" y="11308"/>
                  </a:cubicBezTo>
                  <a:cubicBezTo>
                    <a:pt x="8040" y="11475"/>
                    <a:pt x="8273" y="11742"/>
                    <a:pt x="8373" y="11742"/>
                  </a:cubicBezTo>
                  <a:cubicBezTo>
                    <a:pt x="8440" y="11742"/>
                    <a:pt x="8440" y="11742"/>
                    <a:pt x="8473" y="11809"/>
                  </a:cubicBezTo>
                  <a:cubicBezTo>
                    <a:pt x="8523" y="11833"/>
                    <a:pt x="8590" y="11912"/>
                    <a:pt x="8635" y="11912"/>
                  </a:cubicBezTo>
                  <a:cubicBezTo>
                    <a:pt x="8651" y="11912"/>
                    <a:pt x="8665" y="11902"/>
                    <a:pt x="8674" y="11875"/>
                  </a:cubicBezTo>
                  <a:cubicBezTo>
                    <a:pt x="8674" y="11874"/>
                    <a:pt x="8674" y="11874"/>
                    <a:pt x="8674" y="11874"/>
                  </a:cubicBezTo>
                  <a:cubicBezTo>
                    <a:pt x="8703" y="11874"/>
                    <a:pt x="9445" y="13521"/>
                    <a:pt x="9641" y="14077"/>
                  </a:cubicBezTo>
                  <a:cubicBezTo>
                    <a:pt x="9841" y="14677"/>
                    <a:pt x="10542" y="16479"/>
                    <a:pt x="10542" y="16479"/>
                  </a:cubicBezTo>
                  <a:cubicBezTo>
                    <a:pt x="10542" y="16479"/>
                    <a:pt x="11007" y="17316"/>
                    <a:pt x="10890" y="17316"/>
                  </a:cubicBezTo>
                  <a:cubicBezTo>
                    <a:pt x="10886" y="17316"/>
                    <a:pt x="10881" y="17315"/>
                    <a:pt x="10875" y="17313"/>
                  </a:cubicBezTo>
                  <a:cubicBezTo>
                    <a:pt x="10856" y="17301"/>
                    <a:pt x="10843" y="17296"/>
                    <a:pt x="10836" y="17296"/>
                  </a:cubicBezTo>
                  <a:cubicBezTo>
                    <a:pt x="10783" y="17296"/>
                    <a:pt x="11057" y="17607"/>
                    <a:pt x="11175" y="17813"/>
                  </a:cubicBezTo>
                  <a:cubicBezTo>
                    <a:pt x="11275" y="17980"/>
                    <a:pt x="11309" y="17980"/>
                    <a:pt x="11442" y="18347"/>
                  </a:cubicBezTo>
                  <a:cubicBezTo>
                    <a:pt x="11542" y="18714"/>
                    <a:pt x="11809" y="19314"/>
                    <a:pt x="11876" y="19514"/>
                  </a:cubicBezTo>
                  <a:cubicBezTo>
                    <a:pt x="11976" y="19714"/>
                    <a:pt x="12209" y="20682"/>
                    <a:pt x="12209" y="20682"/>
                  </a:cubicBezTo>
                  <a:cubicBezTo>
                    <a:pt x="12209" y="20682"/>
                    <a:pt x="11976" y="20682"/>
                    <a:pt x="12276" y="21015"/>
                  </a:cubicBezTo>
                  <a:cubicBezTo>
                    <a:pt x="12543" y="21349"/>
                    <a:pt x="12943" y="21482"/>
                    <a:pt x="13010" y="21716"/>
                  </a:cubicBezTo>
                  <a:cubicBezTo>
                    <a:pt x="13110" y="22016"/>
                    <a:pt x="12943" y="22316"/>
                    <a:pt x="13177" y="22550"/>
                  </a:cubicBezTo>
                  <a:cubicBezTo>
                    <a:pt x="13432" y="22805"/>
                    <a:pt x="13474" y="23152"/>
                    <a:pt x="13594" y="23152"/>
                  </a:cubicBezTo>
                  <a:cubicBezTo>
                    <a:pt x="13599" y="23152"/>
                    <a:pt x="13605" y="23152"/>
                    <a:pt x="13610" y="23150"/>
                  </a:cubicBezTo>
                  <a:cubicBezTo>
                    <a:pt x="13621" y="23143"/>
                    <a:pt x="13629" y="23140"/>
                    <a:pt x="13637" y="23140"/>
                  </a:cubicBezTo>
                  <a:cubicBezTo>
                    <a:pt x="13699" y="23140"/>
                    <a:pt x="13661" y="23385"/>
                    <a:pt x="13811" y="23684"/>
                  </a:cubicBezTo>
                  <a:cubicBezTo>
                    <a:pt x="13934" y="23931"/>
                    <a:pt x="14040" y="24069"/>
                    <a:pt x="14099" y="24069"/>
                  </a:cubicBezTo>
                  <a:cubicBezTo>
                    <a:pt x="14120" y="24069"/>
                    <a:pt x="14136" y="24052"/>
                    <a:pt x="14144" y="24017"/>
                  </a:cubicBezTo>
                  <a:cubicBezTo>
                    <a:pt x="14177" y="23884"/>
                    <a:pt x="14011" y="23651"/>
                    <a:pt x="13877" y="23384"/>
                  </a:cubicBezTo>
                  <a:cubicBezTo>
                    <a:pt x="13783" y="23164"/>
                    <a:pt x="13689" y="22914"/>
                    <a:pt x="13790" y="22914"/>
                  </a:cubicBezTo>
                  <a:cubicBezTo>
                    <a:pt x="13796" y="22914"/>
                    <a:pt x="13803" y="22915"/>
                    <a:pt x="13811" y="22917"/>
                  </a:cubicBezTo>
                  <a:cubicBezTo>
                    <a:pt x="13944" y="22983"/>
                    <a:pt x="14111" y="23317"/>
                    <a:pt x="14144" y="23384"/>
                  </a:cubicBezTo>
                  <a:cubicBezTo>
                    <a:pt x="14177" y="23484"/>
                    <a:pt x="14311" y="23751"/>
                    <a:pt x="14444" y="24017"/>
                  </a:cubicBezTo>
                  <a:cubicBezTo>
                    <a:pt x="14544" y="24251"/>
                    <a:pt x="14644" y="24585"/>
                    <a:pt x="14644" y="24585"/>
                  </a:cubicBezTo>
                  <a:cubicBezTo>
                    <a:pt x="14644" y="24685"/>
                    <a:pt x="14611" y="24818"/>
                    <a:pt x="14611" y="24885"/>
                  </a:cubicBezTo>
                  <a:cubicBezTo>
                    <a:pt x="14611" y="24885"/>
                    <a:pt x="14565" y="24872"/>
                    <a:pt x="14520" y="24872"/>
                  </a:cubicBezTo>
                  <a:cubicBezTo>
                    <a:pt x="14463" y="24872"/>
                    <a:pt x="14407" y="24892"/>
                    <a:pt x="14444" y="24985"/>
                  </a:cubicBezTo>
                  <a:cubicBezTo>
                    <a:pt x="14478" y="25152"/>
                    <a:pt x="14544" y="25519"/>
                    <a:pt x="14544" y="25519"/>
                  </a:cubicBezTo>
                  <a:cubicBezTo>
                    <a:pt x="14544" y="25519"/>
                    <a:pt x="14878" y="25418"/>
                    <a:pt x="14978" y="25418"/>
                  </a:cubicBezTo>
                  <a:cubicBezTo>
                    <a:pt x="15085" y="25418"/>
                    <a:pt x="15170" y="25376"/>
                    <a:pt x="15234" y="25376"/>
                  </a:cubicBezTo>
                  <a:cubicBezTo>
                    <a:pt x="15250" y="25376"/>
                    <a:pt x="15265" y="25378"/>
                    <a:pt x="15278" y="25385"/>
                  </a:cubicBezTo>
                  <a:cubicBezTo>
                    <a:pt x="15312" y="25485"/>
                    <a:pt x="15278" y="25852"/>
                    <a:pt x="15178" y="25885"/>
                  </a:cubicBezTo>
                  <a:cubicBezTo>
                    <a:pt x="15111" y="25919"/>
                    <a:pt x="15111" y="26352"/>
                    <a:pt x="15111" y="26352"/>
                  </a:cubicBezTo>
                  <a:cubicBezTo>
                    <a:pt x="15111" y="26352"/>
                    <a:pt x="15478" y="26753"/>
                    <a:pt x="15612" y="26853"/>
                  </a:cubicBezTo>
                  <a:cubicBezTo>
                    <a:pt x="15712" y="26920"/>
                    <a:pt x="16112" y="27220"/>
                    <a:pt x="16146" y="27320"/>
                  </a:cubicBezTo>
                  <a:cubicBezTo>
                    <a:pt x="16146" y="27320"/>
                    <a:pt x="16212" y="27353"/>
                    <a:pt x="16312" y="27520"/>
                  </a:cubicBezTo>
                  <a:cubicBezTo>
                    <a:pt x="16613" y="27887"/>
                    <a:pt x="16813" y="27987"/>
                    <a:pt x="16813" y="27987"/>
                  </a:cubicBezTo>
                  <a:cubicBezTo>
                    <a:pt x="16813" y="27987"/>
                    <a:pt x="16837" y="27951"/>
                    <a:pt x="16885" y="27951"/>
                  </a:cubicBezTo>
                  <a:cubicBezTo>
                    <a:pt x="16917" y="27951"/>
                    <a:pt x="16959" y="27967"/>
                    <a:pt x="17013" y="28020"/>
                  </a:cubicBezTo>
                  <a:cubicBezTo>
                    <a:pt x="17146" y="28154"/>
                    <a:pt x="17380" y="28220"/>
                    <a:pt x="17380" y="28220"/>
                  </a:cubicBezTo>
                  <a:cubicBezTo>
                    <a:pt x="17380" y="28220"/>
                    <a:pt x="17480" y="28354"/>
                    <a:pt x="17513" y="28387"/>
                  </a:cubicBezTo>
                  <a:cubicBezTo>
                    <a:pt x="17613" y="28421"/>
                    <a:pt x="17780" y="28421"/>
                    <a:pt x="17780" y="28421"/>
                  </a:cubicBezTo>
                  <a:cubicBezTo>
                    <a:pt x="17780" y="28421"/>
                    <a:pt x="18229" y="28690"/>
                    <a:pt x="18305" y="28690"/>
                  </a:cubicBezTo>
                  <a:cubicBezTo>
                    <a:pt x="18309" y="28690"/>
                    <a:pt x="18312" y="28689"/>
                    <a:pt x="18314" y="28687"/>
                  </a:cubicBezTo>
                  <a:cubicBezTo>
                    <a:pt x="18371" y="28659"/>
                    <a:pt x="18577" y="28581"/>
                    <a:pt x="18760" y="28581"/>
                  </a:cubicBezTo>
                  <a:cubicBezTo>
                    <a:pt x="18790" y="28581"/>
                    <a:pt x="18820" y="28583"/>
                    <a:pt x="18847" y="28587"/>
                  </a:cubicBezTo>
                  <a:cubicBezTo>
                    <a:pt x="18931" y="28621"/>
                    <a:pt x="19048" y="28637"/>
                    <a:pt x="19160" y="28637"/>
                  </a:cubicBezTo>
                  <a:cubicBezTo>
                    <a:pt x="19273" y="28637"/>
                    <a:pt x="19381" y="28621"/>
                    <a:pt x="19448" y="28587"/>
                  </a:cubicBezTo>
                  <a:cubicBezTo>
                    <a:pt x="19515" y="28554"/>
                    <a:pt x="19848" y="28487"/>
                    <a:pt x="19982" y="28421"/>
                  </a:cubicBezTo>
                  <a:lnTo>
                    <a:pt x="20015" y="28421"/>
                  </a:lnTo>
                  <a:cubicBezTo>
                    <a:pt x="20015" y="28421"/>
                    <a:pt x="20148" y="28321"/>
                    <a:pt x="20215" y="28321"/>
                  </a:cubicBezTo>
                  <a:cubicBezTo>
                    <a:pt x="20282" y="28321"/>
                    <a:pt x="20449" y="28220"/>
                    <a:pt x="20515" y="28220"/>
                  </a:cubicBezTo>
                  <a:cubicBezTo>
                    <a:pt x="20615" y="28220"/>
                    <a:pt x="20816" y="28154"/>
                    <a:pt x="20816" y="28154"/>
                  </a:cubicBezTo>
                  <a:cubicBezTo>
                    <a:pt x="20882" y="28054"/>
                    <a:pt x="21016" y="27987"/>
                    <a:pt x="21149" y="27887"/>
                  </a:cubicBezTo>
                  <a:cubicBezTo>
                    <a:pt x="21074" y="27887"/>
                    <a:pt x="20754" y="28004"/>
                    <a:pt x="20359" y="28004"/>
                  </a:cubicBezTo>
                  <a:cubicBezTo>
                    <a:pt x="20053" y="28004"/>
                    <a:pt x="19701" y="27934"/>
                    <a:pt x="19381" y="27687"/>
                  </a:cubicBezTo>
                  <a:cubicBezTo>
                    <a:pt x="18647" y="27086"/>
                    <a:pt x="19014" y="27220"/>
                    <a:pt x="18547" y="26986"/>
                  </a:cubicBezTo>
                  <a:cubicBezTo>
                    <a:pt x="18147" y="26719"/>
                    <a:pt x="17847" y="26553"/>
                    <a:pt x="18080" y="26419"/>
                  </a:cubicBezTo>
                  <a:cubicBezTo>
                    <a:pt x="18314" y="26319"/>
                    <a:pt x="18314" y="26419"/>
                    <a:pt x="18214" y="26052"/>
                  </a:cubicBezTo>
                  <a:cubicBezTo>
                    <a:pt x="18147" y="25685"/>
                    <a:pt x="18080" y="25552"/>
                    <a:pt x="18180" y="25485"/>
                  </a:cubicBezTo>
                  <a:cubicBezTo>
                    <a:pt x="18214" y="25460"/>
                    <a:pt x="18247" y="25456"/>
                    <a:pt x="18276" y="25456"/>
                  </a:cubicBezTo>
                  <a:cubicBezTo>
                    <a:pt x="18290" y="25456"/>
                    <a:pt x="18303" y="25457"/>
                    <a:pt x="18315" y="25457"/>
                  </a:cubicBezTo>
                  <a:cubicBezTo>
                    <a:pt x="18372" y="25457"/>
                    <a:pt x="18385" y="25431"/>
                    <a:pt x="18280" y="25118"/>
                  </a:cubicBezTo>
                  <a:cubicBezTo>
                    <a:pt x="18155" y="24743"/>
                    <a:pt x="18030" y="24668"/>
                    <a:pt x="17877" y="24668"/>
                  </a:cubicBezTo>
                  <a:cubicBezTo>
                    <a:pt x="17826" y="24668"/>
                    <a:pt x="17772" y="24676"/>
                    <a:pt x="17713" y="24685"/>
                  </a:cubicBezTo>
                  <a:cubicBezTo>
                    <a:pt x="17661" y="24693"/>
                    <a:pt x="17609" y="24700"/>
                    <a:pt x="17557" y="24700"/>
                  </a:cubicBezTo>
                  <a:cubicBezTo>
                    <a:pt x="17409" y="24700"/>
                    <a:pt x="17261" y="24648"/>
                    <a:pt x="17113" y="24451"/>
                  </a:cubicBezTo>
                  <a:cubicBezTo>
                    <a:pt x="16879" y="24151"/>
                    <a:pt x="16846" y="23851"/>
                    <a:pt x="17113" y="23717"/>
                  </a:cubicBezTo>
                  <a:cubicBezTo>
                    <a:pt x="17346" y="23651"/>
                    <a:pt x="17313" y="23350"/>
                    <a:pt x="17280" y="23217"/>
                  </a:cubicBezTo>
                  <a:cubicBezTo>
                    <a:pt x="17213" y="23117"/>
                    <a:pt x="16979" y="23117"/>
                    <a:pt x="17146" y="22850"/>
                  </a:cubicBezTo>
                  <a:cubicBezTo>
                    <a:pt x="17313" y="22550"/>
                    <a:pt x="17513" y="22483"/>
                    <a:pt x="17213" y="22383"/>
                  </a:cubicBezTo>
                  <a:cubicBezTo>
                    <a:pt x="16979" y="22316"/>
                    <a:pt x="16646" y="22383"/>
                    <a:pt x="16546" y="22216"/>
                  </a:cubicBezTo>
                  <a:cubicBezTo>
                    <a:pt x="16479" y="22049"/>
                    <a:pt x="15845" y="21783"/>
                    <a:pt x="16312" y="21682"/>
                  </a:cubicBezTo>
                  <a:cubicBezTo>
                    <a:pt x="16374" y="21674"/>
                    <a:pt x="16433" y="21670"/>
                    <a:pt x="16488" y="21670"/>
                  </a:cubicBezTo>
                  <a:cubicBezTo>
                    <a:pt x="16716" y="21670"/>
                    <a:pt x="16884" y="21732"/>
                    <a:pt x="16991" y="21732"/>
                  </a:cubicBezTo>
                  <a:cubicBezTo>
                    <a:pt x="17051" y="21732"/>
                    <a:pt x="17092" y="21712"/>
                    <a:pt x="17113" y="21649"/>
                  </a:cubicBezTo>
                  <a:cubicBezTo>
                    <a:pt x="17180" y="21449"/>
                    <a:pt x="17280" y="21382"/>
                    <a:pt x="17013" y="21182"/>
                  </a:cubicBezTo>
                  <a:cubicBezTo>
                    <a:pt x="16813" y="20982"/>
                    <a:pt x="16346" y="20648"/>
                    <a:pt x="16546" y="20648"/>
                  </a:cubicBezTo>
                  <a:cubicBezTo>
                    <a:pt x="16779" y="20582"/>
                    <a:pt x="17780" y="20582"/>
                    <a:pt x="17947" y="20215"/>
                  </a:cubicBezTo>
                  <a:cubicBezTo>
                    <a:pt x="18114" y="19848"/>
                    <a:pt x="18047" y="19681"/>
                    <a:pt x="17980" y="19414"/>
                  </a:cubicBezTo>
                  <a:cubicBezTo>
                    <a:pt x="17880" y="19181"/>
                    <a:pt x="17780" y="19281"/>
                    <a:pt x="17513" y="19014"/>
                  </a:cubicBezTo>
                  <a:cubicBezTo>
                    <a:pt x="17280" y="18747"/>
                    <a:pt x="17780" y="18680"/>
                    <a:pt x="17380" y="18547"/>
                  </a:cubicBezTo>
                  <a:cubicBezTo>
                    <a:pt x="17013" y="18413"/>
                    <a:pt x="16713" y="18480"/>
                    <a:pt x="16646" y="18313"/>
                  </a:cubicBezTo>
                  <a:cubicBezTo>
                    <a:pt x="16613" y="18247"/>
                    <a:pt x="16613" y="18213"/>
                    <a:pt x="16646" y="18213"/>
                  </a:cubicBezTo>
                  <a:cubicBezTo>
                    <a:pt x="16713" y="18213"/>
                    <a:pt x="16879" y="18213"/>
                    <a:pt x="17180" y="18247"/>
                  </a:cubicBezTo>
                  <a:cubicBezTo>
                    <a:pt x="17519" y="18247"/>
                    <a:pt x="17695" y="18431"/>
                    <a:pt x="17883" y="18431"/>
                  </a:cubicBezTo>
                  <a:cubicBezTo>
                    <a:pt x="17936" y="18431"/>
                    <a:pt x="17989" y="18416"/>
                    <a:pt x="18047" y="18380"/>
                  </a:cubicBezTo>
                  <a:cubicBezTo>
                    <a:pt x="18380" y="18213"/>
                    <a:pt x="18614" y="18213"/>
                    <a:pt x="18681" y="18013"/>
                  </a:cubicBezTo>
                  <a:cubicBezTo>
                    <a:pt x="18714" y="17746"/>
                    <a:pt x="18647" y="17146"/>
                    <a:pt x="18614" y="16879"/>
                  </a:cubicBezTo>
                  <a:cubicBezTo>
                    <a:pt x="18514" y="16612"/>
                    <a:pt x="18614" y="16212"/>
                    <a:pt x="18614" y="16212"/>
                  </a:cubicBezTo>
                  <a:cubicBezTo>
                    <a:pt x="18614" y="16212"/>
                    <a:pt x="18814" y="16312"/>
                    <a:pt x="18814" y="16545"/>
                  </a:cubicBezTo>
                  <a:cubicBezTo>
                    <a:pt x="18814" y="16628"/>
                    <a:pt x="18821" y="16666"/>
                    <a:pt x="18831" y="16666"/>
                  </a:cubicBezTo>
                  <a:cubicBezTo>
                    <a:pt x="18855" y="16666"/>
                    <a:pt x="18902" y="16478"/>
                    <a:pt x="18948" y="16178"/>
                  </a:cubicBezTo>
                  <a:cubicBezTo>
                    <a:pt x="18981" y="15778"/>
                    <a:pt x="18881" y="15678"/>
                    <a:pt x="19114" y="15445"/>
                  </a:cubicBezTo>
                  <a:cubicBezTo>
                    <a:pt x="19348" y="15178"/>
                    <a:pt x="19348" y="15144"/>
                    <a:pt x="19048" y="14844"/>
                  </a:cubicBezTo>
                  <a:cubicBezTo>
                    <a:pt x="18781" y="14544"/>
                    <a:pt x="18347" y="14310"/>
                    <a:pt x="18481" y="14044"/>
                  </a:cubicBezTo>
                  <a:cubicBezTo>
                    <a:pt x="18647" y="13810"/>
                    <a:pt x="18881" y="13376"/>
                    <a:pt x="19014" y="13210"/>
                  </a:cubicBezTo>
                  <a:cubicBezTo>
                    <a:pt x="19148" y="13043"/>
                    <a:pt x="19615" y="12609"/>
                    <a:pt x="19882" y="12609"/>
                  </a:cubicBezTo>
                  <a:cubicBezTo>
                    <a:pt x="19971" y="12618"/>
                    <a:pt x="20089" y="12622"/>
                    <a:pt x="20214" y="12622"/>
                  </a:cubicBezTo>
                  <a:cubicBezTo>
                    <a:pt x="20556" y="12622"/>
                    <a:pt x="20949" y="12591"/>
                    <a:pt x="20949" y="12543"/>
                  </a:cubicBezTo>
                  <a:cubicBezTo>
                    <a:pt x="20949" y="12509"/>
                    <a:pt x="20649" y="12276"/>
                    <a:pt x="20949" y="12276"/>
                  </a:cubicBezTo>
                  <a:cubicBezTo>
                    <a:pt x="21283" y="12276"/>
                    <a:pt x="21216" y="12109"/>
                    <a:pt x="21216" y="12109"/>
                  </a:cubicBezTo>
                  <a:cubicBezTo>
                    <a:pt x="21182" y="11942"/>
                    <a:pt x="21182" y="11709"/>
                    <a:pt x="21149" y="11542"/>
                  </a:cubicBezTo>
                  <a:cubicBezTo>
                    <a:pt x="21149" y="11542"/>
                    <a:pt x="21283" y="11208"/>
                    <a:pt x="21216" y="11041"/>
                  </a:cubicBezTo>
                  <a:cubicBezTo>
                    <a:pt x="21182" y="10875"/>
                    <a:pt x="21149" y="10708"/>
                    <a:pt x="21049" y="10508"/>
                  </a:cubicBezTo>
                  <a:cubicBezTo>
                    <a:pt x="20982" y="10308"/>
                    <a:pt x="21182" y="10308"/>
                    <a:pt x="21116" y="10007"/>
                  </a:cubicBezTo>
                  <a:cubicBezTo>
                    <a:pt x="21016" y="9707"/>
                    <a:pt x="20549" y="8506"/>
                    <a:pt x="20382" y="8106"/>
                  </a:cubicBezTo>
                  <a:cubicBezTo>
                    <a:pt x="20306" y="7907"/>
                    <a:pt x="20334" y="7842"/>
                    <a:pt x="20400" y="7842"/>
                  </a:cubicBezTo>
                  <a:cubicBezTo>
                    <a:pt x="20479" y="7842"/>
                    <a:pt x="20610" y="7934"/>
                    <a:pt x="20682" y="8006"/>
                  </a:cubicBezTo>
                  <a:cubicBezTo>
                    <a:pt x="20711" y="8028"/>
                    <a:pt x="20726" y="8038"/>
                    <a:pt x="20732" y="8038"/>
                  </a:cubicBezTo>
                  <a:cubicBezTo>
                    <a:pt x="20754" y="8038"/>
                    <a:pt x="20663" y="7900"/>
                    <a:pt x="20715" y="7639"/>
                  </a:cubicBezTo>
                  <a:cubicBezTo>
                    <a:pt x="20816" y="7339"/>
                    <a:pt x="20715" y="7272"/>
                    <a:pt x="20782" y="7139"/>
                  </a:cubicBezTo>
                  <a:cubicBezTo>
                    <a:pt x="20816" y="7005"/>
                    <a:pt x="20982" y="6872"/>
                    <a:pt x="21182" y="6672"/>
                  </a:cubicBezTo>
                  <a:cubicBezTo>
                    <a:pt x="21449" y="6472"/>
                    <a:pt x="21616" y="6205"/>
                    <a:pt x="21449" y="5771"/>
                  </a:cubicBezTo>
                  <a:cubicBezTo>
                    <a:pt x="21316" y="5371"/>
                    <a:pt x="21149" y="5137"/>
                    <a:pt x="20916" y="4870"/>
                  </a:cubicBezTo>
                  <a:cubicBezTo>
                    <a:pt x="20664" y="4650"/>
                    <a:pt x="20946" y="4401"/>
                    <a:pt x="20644" y="4401"/>
                  </a:cubicBezTo>
                  <a:cubicBezTo>
                    <a:pt x="20626" y="4401"/>
                    <a:pt x="20605" y="4401"/>
                    <a:pt x="20582" y="4403"/>
                  </a:cubicBezTo>
                  <a:cubicBezTo>
                    <a:pt x="20335" y="4445"/>
                    <a:pt x="20291" y="4524"/>
                    <a:pt x="20161" y="4524"/>
                  </a:cubicBezTo>
                  <a:cubicBezTo>
                    <a:pt x="20080" y="4524"/>
                    <a:pt x="19966" y="4493"/>
                    <a:pt x="19748" y="4403"/>
                  </a:cubicBezTo>
                  <a:cubicBezTo>
                    <a:pt x="19148" y="4203"/>
                    <a:pt x="18914" y="4036"/>
                    <a:pt x="18747" y="4003"/>
                  </a:cubicBezTo>
                  <a:cubicBezTo>
                    <a:pt x="18581" y="3970"/>
                    <a:pt x="18080" y="3670"/>
                    <a:pt x="17847" y="3670"/>
                  </a:cubicBezTo>
                  <a:cubicBezTo>
                    <a:pt x="17647" y="3670"/>
                    <a:pt x="17580" y="3670"/>
                    <a:pt x="17313" y="3703"/>
                  </a:cubicBezTo>
                  <a:cubicBezTo>
                    <a:pt x="17095" y="3757"/>
                    <a:pt x="16944" y="3812"/>
                    <a:pt x="16823" y="3812"/>
                  </a:cubicBezTo>
                  <a:cubicBezTo>
                    <a:pt x="16796" y="3812"/>
                    <a:pt x="16770" y="3809"/>
                    <a:pt x="16746" y="3803"/>
                  </a:cubicBezTo>
                  <a:cubicBezTo>
                    <a:pt x="16654" y="3766"/>
                    <a:pt x="16480" y="3688"/>
                    <a:pt x="16292" y="3688"/>
                  </a:cubicBezTo>
                  <a:cubicBezTo>
                    <a:pt x="16140" y="3688"/>
                    <a:pt x="15979" y="3739"/>
                    <a:pt x="15845" y="3903"/>
                  </a:cubicBezTo>
                  <a:cubicBezTo>
                    <a:pt x="15812" y="4003"/>
                    <a:pt x="15779" y="4036"/>
                    <a:pt x="15712" y="4070"/>
                  </a:cubicBezTo>
                  <a:cubicBezTo>
                    <a:pt x="15679" y="3970"/>
                    <a:pt x="15679" y="3803"/>
                    <a:pt x="15612" y="3670"/>
                  </a:cubicBezTo>
                  <a:cubicBezTo>
                    <a:pt x="15512" y="3503"/>
                    <a:pt x="15512" y="3503"/>
                    <a:pt x="15111" y="3403"/>
                  </a:cubicBezTo>
                  <a:cubicBezTo>
                    <a:pt x="14678" y="3336"/>
                    <a:pt x="14444" y="3236"/>
                    <a:pt x="14211" y="3203"/>
                  </a:cubicBezTo>
                  <a:cubicBezTo>
                    <a:pt x="14189" y="3199"/>
                    <a:pt x="14168" y="3197"/>
                    <a:pt x="14148" y="3197"/>
                  </a:cubicBezTo>
                  <a:cubicBezTo>
                    <a:pt x="13977" y="3197"/>
                    <a:pt x="13840" y="3313"/>
                    <a:pt x="13811" y="3403"/>
                  </a:cubicBezTo>
                  <a:cubicBezTo>
                    <a:pt x="13777" y="3469"/>
                    <a:pt x="13777" y="3503"/>
                    <a:pt x="13710" y="3536"/>
                  </a:cubicBezTo>
                  <a:cubicBezTo>
                    <a:pt x="13777" y="3469"/>
                    <a:pt x="13811" y="3336"/>
                    <a:pt x="13710" y="3236"/>
                  </a:cubicBezTo>
                  <a:cubicBezTo>
                    <a:pt x="13655" y="3143"/>
                    <a:pt x="13579" y="3123"/>
                    <a:pt x="13499" y="3123"/>
                  </a:cubicBezTo>
                  <a:cubicBezTo>
                    <a:pt x="13435" y="3123"/>
                    <a:pt x="13370" y="3136"/>
                    <a:pt x="13310" y="3136"/>
                  </a:cubicBezTo>
                  <a:cubicBezTo>
                    <a:pt x="13143" y="3169"/>
                    <a:pt x="12843" y="3169"/>
                    <a:pt x="12843" y="3169"/>
                  </a:cubicBezTo>
                  <a:cubicBezTo>
                    <a:pt x="12843" y="3169"/>
                    <a:pt x="12610" y="3036"/>
                    <a:pt x="12810" y="2902"/>
                  </a:cubicBezTo>
                  <a:cubicBezTo>
                    <a:pt x="13010" y="2802"/>
                    <a:pt x="13043" y="2736"/>
                    <a:pt x="12977" y="2569"/>
                  </a:cubicBezTo>
                  <a:cubicBezTo>
                    <a:pt x="12877" y="2402"/>
                    <a:pt x="13010" y="2535"/>
                    <a:pt x="12676" y="2402"/>
                  </a:cubicBezTo>
                  <a:cubicBezTo>
                    <a:pt x="12343" y="2302"/>
                    <a:pt x="12443" y="2202"/>
                    <a:pt x="12309" y="2035"/>
                  </a:cubicBezTo>
                  <a:cubicBezTo>
                    <a:pt x="12176" y="1868"/>
                    <a:pt x="11943" y="1568"/>
                    <a:pt x="11943" y="1568"/>
                  </a:cubicBezTo>
                  <a:cubicBezTo>
                    <a:pt x="11876" y="1535"/>
                    <a:pt x="11809" y="1535"/>
                    <a:pt x="11776" y="1535"/>
                  </a:cubicBezTo>
                  <a:cubicBezTo>
                    <a:pt x="11776" y="1535"/>
                    <a:pt x="11709" y="1535"/>
                    <a:pt x="11676" y="1501"/>
                  </a:cubicBezTo>
                  <a:cubicBezTo>
                    <a:pt x="11676" y="1501"/>
                    <a:pt x="10908" y="1201"/>
                    <a:pt x="10708" y="1201"/>
                  </a:cubicBezTo>
                  <a:lnTo>
                    <a:pt x="10675" y="1201"/>
                  </a:lnTo>
                  <a:cubicBezTo>
                    <a:pt x="10564" y="1201"/>
                    <a:pt x="10423" y="1186"/>
                    <a:pt x="10272" y="1186"/>
                  </a:cubicBezTo>
                  <a:cubicBezTo>
                    <a:pt x="10197" y="1186"/>
                    <a:pt x="10119" y="1190"/>
                    <a:pt x="10041" y="1201"/>
                  </a:cubicBezTo>
                  <a:cubicBezTo>
                    <a:pt x="9808" y="1234"/>
                    <a:pt x="9641" y="1301"/>
                    <a:pt x="9641" y="1301"/>
                  </a:cubicBezTo>
                  <a:lnTo>
                    <a:pt x="9608" y="1234"/>
                  </a:lnTo>
                  <a:cubicBezTo>
                    <a:pt x="9486" y="1174"/>
                    <a:pt x="9226" y="1030"/>
                    <a:pt x="9080" y="1030"/>
                  </a:cubicBezTo>
                  <a:cubicBezTo>
                    <a:pt x="9066" y="1030"/>
                    <a:pt x="9052" y="1031"/>
                    <a:pt x="9040" y="1034"/>
                  </a:cubicBezTo>
                  <a:cubicBezTo>
                    <a:pt x="9038" y="1035"/>
                    <a:pt x="9035" y="1036"/>
                    <a:pt x="9031" y="1036"/>
                  </a:cubicBezTo>
                  <a:cubicBezTo>
                    <a:pt x="8928" y="1036"/>
                    <a:pt x="8635" y="562"/>
                    <a:pt x="8385" y="562"/>
                  </a:cubicBezTo>
                  <a:cubicBezTo>
                    <a:pt x="8370" y="562"/>
                    <a:pt x="8355" y="564"/>
                    <a:pt x="8340" y="567"/>
                  </a:cubicBezTo>
                  <a:lnTo>
                    <a:pt x="8307" y="567"/>
                  </a:lnTo>
                  <a:cubicBezTo>
                    <a:pt x="8218" y="590"/>
                    <a:pt x="8132" y="597"/>
                    <a:pt x="8058" y="597"/>
                  </a:cubicBezTo>
                  <a:cubicBezTo>
                    <a:pt x="7910" y="597"/>
                    <a:pt x="7806" y="567"/>
                    <a:pt x="7806" y="567"/>
                  </a:cubicBezTo>
                  <a:cubicBezTo>
                    <a:pt x="7806" y="567"/>
                    <a:pt x="8040" y="334"/>
                    <a:pt x="7940" y="300"/>
                  </a:cubicBezTo>
                  <a:cubicBezTo>
                    <a:pt x="7888" y="262"/>
                    <a:pt x="7856" y="253"/>
                    <a:pt x="7821" y="253"/>
                  </a:cubicBezTo>
                  <a:cubicBezTo>
                    <a:pt x="7793" y="253"/>
                    <a:pt x="7762" y="259"/>
                    <a:pt x="7717" y="259"/>
                  </a:cubicBezTo>
                  <a:cubicBezTo>
                    <a:pt x="7674" y="259"/>
                    <a:pt x="7619" y="254"/>
                    <a:pt x="7539" y="234"/>
                  </a:cubicBezTo>
                  <a:cubicBezTo>
                    <a:pt x="7306" y="200"/>
                    <a:pt x="6939" y="167"/>
                    <a:pt x="7172" y="67"/>
                  </a:cubicBezTo>
                  <a:cubicBezTo>
                    <a:pt x="7473" y="0"/>
                    <a:pt x="7373" y="0"/>
                    <a:pt x="737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2" name="Google Shape;38892;p52"/>
            <p:cNvSpPr/>
            <p:nvPr/>
          </p:nvSpPr>
          <p:spPr>
            <a:xfrm>
              <a:off x="4838125" y="3841350"/>
              <a:ext cx="525" cy="775"/>
            </a:xfrm>
            <a:custGeom>
              <a:avLst/>
              <a:gdLst/>
              <a:ahLst/>
              <a:cxnLst/>
              <a:rect l="l" t="t" r="r" b="b"/>
              <a:pathLst>
                <a:path w="21" h="31" extrusionOk="0">
                  <a:moveTo>
                    <a:pt x="10" y="0"/>
                  </a:moveTo>
                  <a:cubicBezTo>
                    <a:pt x="1" y="0"/>
                    <a:pt x="9" y="31"/>
                    <a:pt x="16" y="31"/>
                  </a:cubicBezTo>
                  <a:cubicBezTo>
                    <a:pt x="18" y="31"/>
                    <a:pt x="21" y="25"/>
                    <a:pt x="21" y="8"/>
                  </a:cubicBezTo>
                  <a:cubicBezTo>
                    <a:pt x="16" y="2"/>
                    <a:pt x="12" y="0"/>
                    <a:pt x="10"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3" name="Google Shape;38893;p52"/>
            <p:cNvSpPr/>
            <p:nvPr/>
          </p:nvSpPr>
          <p:spPr>
            <a:xfrm>
              <a:off x="5717575" y="3349475"/>
              <a:ext cx="89275" cy="164675"/>
            </a:xfrm>
            <a:custGeom>
              <a:avLst/>
              <a:gdLst/>
              <a:ahLst/>
              <a:cxnLst/>
              <a:rect l="l" t="t" r="r" b="b"/>
              <a:pathLst>
                <a:path w="3571" h="6587" extrusionOk="0">
                  <a:moveTo>
                    <a:pt x="2898" y="1"/>
                  </a:moveTo>
                  <a:cubicBezTo>
                    <a:pt x="2860" y="1"/>
                    <a:pt x="2870" y="68"/>
                    <a:pt x="2870" y="68"/>
                  </a:cubicBezTo>
                  <a:cubicBezTo>
                    <a:pt x="2870" y="68"/>
                    <a:pt x="2803" y="435"/>
                    <a:pt x="2803" y="602"/>
                  </a:cubicBezTo>
                  <a:cubicBezTo>
                    <a:pt x="2803" y="769"/>
                    <a:pt x="2703" y="769"/>
                    <a:pt x="2536" y="969"/>
                  </a:cubicBezTo>
                  <a:cubicBezTo>
                    <a:pt x="2369" y="1169"/>
                    <a:pt x="2269" y="1269"/>
                    <a:pt x="2136" y="1469"/>
                  </a:cubicBezTo>
                  <a:cubicBezTo>
                    <a:pt x="2002" y="1670"/>
                    <a:pt x="1635" y="1636"/>
                    <a:pt x="1502" y="1803"/>
                  </a:cubicBezTo>
                  <a:cubicBezTo>
                    <a:pt x="1369" y="1970"/>
                    <a:pt x="1002" y="2103"/>
                    <a:pt x="868" y="2303"/>
                  </a:cubicBezTo>
                  <a:cubicBezTo>
                    <a:pt x="735" y="2504"/>
                    <a:pt x="802" y="2570"/>
                    <a:pt x="735" y="2937"/>
                  </a:cubicBezTo>
                  <a:cubicBezTo>
                    <a:pt x="701" y="3304"/>
                    <a:pt x="802" y="3337"/>
                    <a:pt x="902" y="3671"/>
                  </a:cubicBezTo>
                  <a:cubicBezTo>
                    <a:pt x="1035" y="4005"/>
                    <a:pt x="768" y="3905"/>
                    <a:pt x="568" y="4238"/>
                  </a:cubicBezTo>
                  <a:cubicBezTo>
                    <a:pt x="368" y="4605"/>
                    <a:pt x="335" y="4505"/>
                    <a:pt x="168" y="4839"/>
                  </a:cubicBezTo>
                  <a:cubicBezTo>
                    <a:pt x="1" y="5172"/>
                    <a:pt x="201" y="5239"/>
                    <a:pt x="335" y="5306"/>
                  </a:cubicBezTo>
                  <a:cubicBezTo>
                    <a:pt x="401" y="5439"/>
                    <a:pt x="268" y="5639"/>
                    <a:pt x="234" y="5906"/>
                  </a:cubicBezTo>
                  <a:cubicBezTo>
                    <a:pt x="168" y="6139"/>
                    <a:pt x="234" y="6106"/>
                    <a:pt x="535" y="6440"/>
                  </a:cubicBezTo>
                  <a:cubicBezTo>
                    <a:pt x="633" y="6549"/>
                    <a:pt x="724" y="6587"/>
                    <a:pt x="810" y="6587"/>
                  </a:cubicBezTo>
                  <a:cubicBezTo>
                    <a:pt x="985" y="6587"/>
                    <a:pt x="1134" y="6429"/>
                    <a:pt x="1269" y="6406"/>
                  </a:cubicBezTo>
                  <a:cubicBezTo>
                    <a:pt x="1435" y="6406"/>
                    <a:pt x="1702" y="6106"/>
                    <a:pt x="1702" y="6106"/>
                  </a:cubicBezTo>
                  <a:cubicBezTo>
                    <a:pt x="2102" y="4972"/>
                    <a:pt x="2536" y="3838"/>
                    <a:pt x="2936" y="2770"/>
                  </a:cubicBezTo>
                  <a:cubicBezTo>
                    <a:pt x="2936" y="2737"/>
                    <a:pt x="2936" y="2737"/>
                    <a:pt x="3003" y="2670"/>
                  </a:cubicBezTo>
                  <a:cubicBezTo>
                    <a:pt x="2936" y="2337"/>
                    <a:pt x="2936" y="2170"/>
                    <a:pt x="3203" y="2170"/>
                  </a:cubicBezTo>
                  <a:cubicBezTo>
                    <a:pt x="3470" y="2170"/>
                    <a:pt x="3270" y="1970"/>
                    <a:pt x="3270" y="1970"/>
                  </a:cubicBezTo>
                  <a:cubicBezTo>
                    <a:pt x="3270" y="1970"/>
                    <a:pt x="3203" y="1903"/>
                    <a:pt x="3170" y="1603"/>
                  </a:cubicBezTo>
                  <a:cubicBezTo>
                    <a:pt x="3170" y="1515"/>
                    <a:pt x="3190" y="1484"/>
                    <a:pt x="3221" y="1484"/>
                  </a:cubicBezTo>
                  <a:cubicBezTo>
                    <a:pt x="3291" y="1484"/>
                    <a:pt x="3416" y="1638"/>
                    <a:pt x="3489" y="1638"/>
                  </a:cubicBezTo>
                  <a:cubicBezTo>
                    <a:pt x="3494" y="1638"/>
                    <a:pt x="3499" y="1638"/>
                    <a:pt x="3503" y="1636"/>
                  </a:cubicBezTo>
                  <a:cubicBezTo>
                    <a:pt x="3570" y="1603"/>
                    <a:pt x="3570" y="1269"/>
                    <a:pt x="3537" y="836"/>
                  </a:cubicBezTo>
                  <a:cubicBezTo>
                    <a:pt x="3403" y="469"/>
                    <a:pt x="3403" y="602"/>
                    <a:pt x="3137" y="235"/>
                  </a:cubicBezTo>
                  <a:cubicBezTo>
                    <a:pt x="2998" y="51"/>
                    <a:pt x="2931" y="1"/>
                    <a:pt x="289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4" name="Google Shape;38894;p52"/>
            <p:cNvSpPr/>
            <p:nvPr/>
          </p:nvSpPr>
          <p:spPr>
            <a:xfrm>
              <a:off x="4349725" y="2582225"/>
              <a:ext cx="75300" cy="37625"/>
            </a:xfrm>
            <a:custGeom>
              <a:avLst/>
              <a:gdLst/>
              <a:ahLst/>
              <a:cxnLst/>
              <a:rect l="l" t="t" r="r" b="b"/>
              <a:pathLst>
                <a:path w="3012" h="1505" extrusionOk="0">
                  <a:moveTo>
                    <a:pt x="1510" y="337"/>
                  </a:moveTo>
                  <a:lnTo>
                    <a:pt x="1510" y="337"/>
                  </a:lnTo>
                  <a:cubicBezTo>
                    <a:pt x="1442" y="382"/>
                    <a:pt x="1389" y="428"/>
                    <a:pt x="1330" y="484"/>
                  </a:cubicBezTo>
                  <a:lnTo>
                    <a:pt x="1330" y="484"/>
                  </a:lnTo>
                  <a:cubicBezTo>
                    <a:pt x="1410" y="443"/>
                    <a:pt x="1492" y="374"/>
                    <a:pt x="1510" y="337"/>
                  </a:cubicBezTo>
                  <a:close/>
                  <a:moveTo>
                    <a:pt x="2400" y="0"/>
                  </a:moveTo>
                  <a:cubicBezTo>
                    <a:pt x="2393" y="0"/>
                    <a:pt x="2385" y="1"/>
                    <a:pt x="2378" y="3"/>
                  </a:cubicBezTo>
                  <a:cubicBezTo>
                    <a:pt x="2244" y="70"/>
                    <a:pt x="2144" y="437"/>
                    <a:pt x="2077" y="604"/>
                  </a:cubicBezTo>
                  <a:cubicBezTo>
                    <a:pt x="2077" y="770"/>
                    <a:pt x="1544" y="770"/>
                    <a:pt x="1544" y="770"/>
                  </a:cubicBezTo>
                  <a:cubicBezTo>
                    <a:pt x="1644" y="670"/>
                    <a:pt x="1744" y="637"/>
                    <a:pt x="1844" y="570"/>
                  </a:cubicBezTo>
                  <a:lnTo>
                    <a:pt x="1243" y="570"/>
                  </a:lnTo>
                  <a:cubicBezTo>
                    <a:pt x="1275" y="539"/>
                    <a:pt x="1303" y="510"/>
                    <a:pt x="1330" y="484"/>
                  </a:cubicBezTo>
                  <a:lnTo>
                    <a:pt x="1330" y="484"/>
                  </a:lnTo>
                  <a:cubicBezTo>
                    <a:pt x="1291" y="505"/>
                    <a:pt x="1251" y="519"/>
                    <a:pt x="1221" y="519"/>
                  </a:cubicBezTo>
                  <a:cubicBezTo>
                    <a:pt x="1203" y="519"/>
                    <a:pt x="1188" y="514"/>
                    <a:pt x="1177" y="503"/>
                  </a:cubicBezTo>
                  <a:cubicBezTo>
                    <a:pt x="1077" y="470"/>
                    <a:pt x="1210" y="170"/>
                    <a:pt x="1210" y="170"/>
                  </a:cubicBezTo>
                  <a:lnTo>
                    <a:pt x="1210" y="170"/>
                  </a:lnTo>
                  <a:cubicBezTo>
                    <a:pt x="1210" y="170"/>
                    <a:pt x="977" y="403"/>
                    <a:pt x="743" y="403"/>
                  </a:cubicBezTo>
                  <a:lnTo>
                    <a:pt x="376" y="503"/>
                  </a:lnTo>
                  <a:cubicBezTo>
                    <a:pt x="243" y="670"/>
                    <a:pt x="176" y="837"/>
                    <a:pt x="43" y="1004"/>
                  </a:cubicBezTo>
                  <a:lnTo>
                    <a:pt x="76" y="970"/>
                  </a:lnTo>
                  <a:cubicBezTo>
                    <a:pt x="136" y="940"/>
                    <a:pt x="223" y="924"/>
                    <a:pt x="288" y="924"/>
                  </a:cubicBezTo>
                  <a:cubicBezTo>
                    <a:pt x="368" y="924"/>
                    <a:pt x="416" y="949"/>
                    <a:pt x="343" y="1004"/>
                  </a:cubicBezTo>
                  <a:cubicBezTo>
                    <a:pt x="176" y="1137"/>
                    <a:pt x="143" y="1237"/>
                    <a:pt x="43" y="1271"/>
                  </a:cubicBezTo>
                  <a:cubicBezTo>
                    <a:pt x="0" y="1313"/>
                    <a:pt x="92" y="1355"/>
                    <a:pt x="207" y="1355"/>
                  </a:cubicBezTo>
                  <a:cubicBezTo>
                    <a:pt x="273" y="1355"/>
                    <a:pt x="348" y="1341"/>
                    <a:pt x="410" y="1304"/>
                  </a:cubicBezTo>
                  <a:cubicBezTo>
                    <a:pt x="525" y="1258"/>
                    <a:pt x="910" y="1180"/>
                    <a:pt x="1050" y="1180"/>
                  </a:cubicBezTo>
                  <a:cubicBezTo>
                    <a:pt x="1113" y="1180"/>
                    <a:pt x="1126" y="1196"/>
                    <a:pt x="1043" y="1237"/>
                  </a:cubicBezTo>
                  <a:cubicBezTo>
                    <a:pt x="810" y="1337"/>
                    <a:pt x="643" y="1504"/>
                    <a:pt x="676" y="1504"/>
                  </a:cubicBezTo>
                  <a:cubicBezTo>
                    <a:pt x="743" y="1504"/>
                    <a:pt x="1077" y="1337"/>
                    <a:pt x="1344" y="1271"/>
                  </a:cubicBezTo>
                  <a:cubicBezTo>
                    <a:pt x="1577" y="1171"/>
                    <a:pt x="1710" y="1071"/>
                    <a:pt x="1844" y="970"/>
                  </a:cubicBezTo>
                  <a:cubicBezTo>
                    <a:pt x="1977" y="904"/>
                    <a:pt x="2511" y="737"/>
                    <a:pt x="2511" y="737"/>
                  </a:cubicBezTo>
                  <a:lnTo>
                    <a:pt x="3011" y="103"/>
                  </a:lnTo>
                  <a:lnTo>
                    <a:pt x="2511" y="237"/>
                  </a:lnTo>
                  <a:cubicBezTo>
                    <a:pt x="2511" y="237"/>
                    <a:pt x="2511" y="0"/>
                    <a:pt x="2400"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5" name="Google Shape;38895;p52"/>
            <p:cNvSpPr/>
            <p:nvPr/>
          </p:nvSpPr>
          <p:spPr>
            <a:xfrm>
              <a:off x="4323250" y="2626325"/>
              <a:ext cx="29225" cy="28550"/>
            </a:xfrm>
            <a:custGeom>
              <a:avLst/>
              <a:gdLst/>
              <a:ahLst/>
              <a:cxnLst/>
              <a:rect l="l" t="t" r="r" b="b"/>
              <a:pathLst>
                <a:path w="1169" h="1142" extrusionOk="0">
                  <a:moveTo>
                    <a:pt x="871" y="1"/>
                  </a:moveTo>
                  <a:cubicBezTo>
                    <a:pt x="799" y="1"/>
                    <a:pt x="683" y="87"/>
                    <a:pt x="568" y="174"/>
                  </a:cubicBezTo>
                  <a:cubicBezTo>
                    <a:pt x="334" y="507"/>
                    <a:pt x="201" y="841"/>
                    <a:pt x="1" y="1141"/>
                  </a:cubicBezTo>
                  <a:cubicBezTo>
                    <a:pt x="434" y="841"/>
                    <a:pt x="968" y="541"/>
                    <a:pt x="1002" y="541"/>
                  </a:cubicBezTo>
                  <a:cubicBezTo>
                    <a:pt x="1068" y="474"/>
                    <a:pt x="1102" y="374"/>
                    <a:pt x="1168" y="307"/>
                  </a:cubicBezTo>
                  <a:cubicBezTo>
                    <a:pt x="1168" y="307"/>
                    <a:pt x="968" y="7"/>
                    <a:pt x="901" y="7"/>
                  </a:cubicBezTo>
                  <a:cubicBezTo>
                    <a:pt x="893" y="3"/>
                    <a:pt x="882" y="1"/>
                    <a:pt x="871" y="1"/>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6" name="Google Shape;38896;p52"/>
            <p:cNvSpPr/>
            <p:nvPr/>
          </p:nvSpPr>
          <p:spPr>
            <a:xfrm>
              <a:off x="4525075" y="2899175"/>
              <a:ext cx="850" cy="25"/>
            </a:xfrm>
            <a:custGeom>
              <a:avLst/>
              <a:gdLst/>
              <a:ahLst/>
              <a:cxnLst/>
              <a:rect l="l" t="t" r="r" b="b"/>
              <a:pathLst>
                <a:path w="34" h="1" extrusionOk="0">
                  <a:moveTo>
                    <a:pt x="0" y="1"/>
                  </a:moveTo>
                  <a:cubicBezTo>
                    <a:pt x="34" y="1"/>
                    <a:pt x="34" y="1"/>
                    <a:pt x="0" y="1"/>
                  </a:cubicBezTo>
                  <a:cubicBezTo>
                    <a:pt x="34" y="1"/>
                    <a:pt x="34" y="1"/>
                    <a:pt x="0" y="1"/>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7" name="Google Shape;38897;p52"/>
            <p:cNvSpPr/>
            <p:nvPr/>
          </p:nvSpPr>
          <p:spPr>
            <a:xfrm>
              <a:off x="5971925" y="2986750"/>
              <a:ext cx="9200" cy="15025"/>
            </a:xfrm>
            <a:custGeom>
              <a:avLst/>
              <a:gdLst/>
              <a:ahLst/>
              <a:cxnLst/>
              <a:rect l="l" t="t" r="r" b="b"/>
              <a:pathLst>
                <a:path w="368" h="601" extrusionOk="0">
                  <a:moveTo>
                    <a:pt x="335" y="0"/>
                  </a:moveTo>
                  <a:cubicBezTo>
                    <a:pt x="234" y="67"/>
                    <a:pt x="168" y="100"/>
                    <a:pt x="1" y="100"/>
                  </a:cubicBezTo>
                  <a:lnTo>
                    <a:pt x="368" y="601"/>
                  </a:lnTo>
                  <a:cubicBezTo>
                    <a:pt x="368" y="434"/>
                    <a:pt x="368" y="234"/>
                    <a:pt x="335"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8" name="Google Shape;38898;p52"/>
            <p:cNvSpPr/>
            <p:nvPr/>
          </p:nvSpPr>
          <p:spPr>
            <a:xfrm>
              <a:off x="4214850" y="2608975"/>
              <a:ext cx="436175" cy="590175"/>
            </a:xfrm>
            <a:custGeom>
              <a:avLst/>
              <a:gdLst/>
              <a:ahLst/>
              <a:cxnLst/>
              <a:rect l="l" t="t" r="r" b="b"/>
              <a:pathLst>
                <a:path w="17447" h="23607" extrusionOk="0">
                  <a:moveTo>
                    <a:pt x="9890" y="3408"/>
                  </a:moveTo>
                  <a:lnTo>
                    <a:pt x="9890" y="3408"/>
                  </a:lnTo>
                  <a:cubicBezTo>
                    <a:pt x="9886" y="3414"/>
                    <a:pt x="9886" y="3416"/>
                    <a:pt x="9886" y="3416"/>
                  </a:cubicBezTo>
                  <a:cubicBezTo>
                    <a:pt x="9887" y="3416"/>
                    <a:pt x="9889" y="3412"/>
                    <a:pt x="9890" y="3408"/>
                  </a:cubicBezTo>
                  <a:close/>
                  <a:moveTo>
                    <a:pt x="8722" y="23407"/>
                  </a:moveTo>
                  <a:cubicBezTo>
                    <a:pt x="8747" y="23457"/>
                    <a:pt x="8790" y="23517"/>
                    <a:pt x="8807" y="23551"/>
                  </a:cubicBezTo>
                  <a:cubicBezTo>
                    <a:pt x="8821" y="23565"/>
                    <a:pt x="8817" y="23573"/>
                    <a:pt x="8818" y="23573"/>
                  </a:cubicBezTo>
                  <a:cubicBezTo>
                    <a:pt x="8819" y="23573"/>
                    <a:pt x="8829" y="23556"/>
                    <a:pt x="8907" y="23517"/>
                  </a:cubicBezTo>
                  <a:lnTo>
                    <a:pt x="8873" y="23451"/>
                  </a:lnTo>
                  <a:cubicBezTo>
                    <a:pt x="8846" y="23451"/>
                    <a:pt x="8790" y="23434"/>
                    <a:pt x="8722" y="23407"/>
                  </a:cubicBezTo>
                  <a:close/>
                  <a:moveTo>
                    <a:pt x="12194" y="22"/>
                  </a:moveTo>
                  <a:cubicBezTo>
                    <a:pt x="12155" y="22"/>
                    <a:pt x="12125" y="26"/>
                    <a:pt x="12109" y="34"/>
                  </a:cubicBezTo>
                  <a:cubicBezTo>
                    <a:pt x="12009" y="67"/>
                    <a:pt x="11909" y="1"/>
                    <a:pt x="11742" y="167"/>
                  </a:cubicBezTo>
                  <a:cubicBezTo>
                    <a:pt x="11575" y="367"/>
                    <a:pt x="11609" y="601"/>
                    <a:pt x="11509" y="734"/>
                  </a:cubicBezTo>
                  <a:cubicBezTo>
                    <a:pt x="11442" y="868"/>
                    <a:pt x="11308" y="834"/>
                    <a:pt x="11175" y="1035"/>
                  </a:cubicBezTo>
                  <a:cubicBezTo>
                    <a:pt x="11075" y="1235"/>
                    <a:pt x="10975" y="1235"/>
                    <a:pt x="10841" y="1368"/>
                  </a:cubicBezTo>
                  <a:cubicBezTo>
                    <a:pt x="10741" y="1502"/>
                    <a:pt x="10841" y="1502"/>
                    <a:pt x="10741" y="1502"/>
                  </a:cubicBezTo>
                  <a:cubicBezTo>
                    <a:pt x="10608" y="1502"/>
                    <a:pt x="10441" y="1368"/>
                    <a:pt x="10641" y="1235"/>
                  </a:cubicBezTo>
                  <a:cubicBezTo>
                    <a:pt x="10841" y="1168"/>
                    <a:pt x="11108" y="1035"/>
                    <a:pt x="10908" y="868"/>
                  </a:cubicBezTo>
                  <a:cubicBezTo>
                    <a:pt x="10773" y="771"/>
                    <a:pt x="10660" y="697"/>
                    <a:pt x="10570" y="697"/>
                  </a:cubicBezTo>
                  <a:cubicBezTo>
                    <a:pt x="10504" y="697"/>
                    <a:pt x="10450" y="736"/>
                    <a:pt x="10408" y="834"/>
                  </a:cubicBezTo>
                  <a:cubicBezTo>
                    <a:pt x="10288" y="1044"/>
                    <a:pt x="10195" y="1173"/>
                    <a:pt x="10153" y="1173"/>
                  </a:cubicBezTo>
                  <a:cubicBezTo>
                    <a:pt x="10148" y="1173"/>
                    <a:pt x="10144" y="1171"/>
                    <a:pt x="10141" y="1168"/>
                  </a:cubicBezTo>
                  <a:cubicBezTo>
                    <a:pt x="10113" y="1083"/>
                    <a:pt x="10084" y="732"/>
                    <a:pt x="10015" y="732"/>
                  </a:cubicBezTo>
                  <a:cubicBezTo>
                    <a:pt x="10003" y="732"/>
                    <a:pt x="9989" y="743"/>
                    <a:pt x="9974" y="768"/>
                  </a:cubicBezTo>
                  <a:cubicBezTo>
                    <a:pt x="9907" y="935"/>
                    <a:pt x="9641" y="1068"/>
                    <a:pt x="9507" y="1235"/>
                  </a:cubicBezTo>
                  <a:cubicBezTo>
                    <a:pt x="9407" y="1402"/>
                    <a:pt x="9140" y="1502"/>
                    <a:pt x="9074" y="1668"/>
                  </a:cubicBezTo>
                  <a:cubicBezTo>
                    <a:pt x="8973" y="1768"/>
                    <a:pt x="8840" y="1935"/>
                    <a:pt x="8807" y="2069"/>
                  </a:cubicBezTo>
                  <a:cubicBezTo>
                    <a:pt x="8740" y="2202"/>
                    <a:pt x="8773" y="2369"/>
                    <a:pt x="8740" y="2369"/>
                  </a:cubicBezTo>
                  <a:cubicBezTo>
                    <a:pt x="8672" y="2391"/>
                    <a:pt x="8635" y="2490"/>
                    <a:pt x="8608" y="2490"/>
                  </a:cubicBezTo>
                  <a:cubicBezTo>
                    <a:pt x="8595" y="2490"/>
                    <a:pt x="8584" y="2467"/>
                    <a:pt x="8573" y="2402"/>
                  </a:cubicBezTo>
                  <a:cubicBezTo>
                    <a:pt x="8526" y="2239"/>
                    <a:pt x="8480" y="2157"/>
                    <a:pt x="8399" y="2157"/>
                  </a:cubicBezTo>
                  <a:cubicBezTo>
                    <a:pt x="8364" y="2157"/>
                    <a:pt x="8323" y="2172"/>
                    <a:pt x="8273" y="2202"/>
                  </a:cubicBezTo>
                  <a:cubicBezTo>
                    <a:pt x="8106" y="2235"/>
                    <a:pt x="7906" y="2336"/>
                    <a:pt x="7806" y="2369"/>
                  </a:cubicBezTo>
                  <a:cubicBezTo>
                    <a:pt x="7739" y="2402"/>
                    <a:pt x="7673" y="2402"/>
                    <a:pt x="7506" y="2502"/>
                  </a:cubicBezTo>
                  <a:cubicBezTo>
                    <a:pt x="7339" y="2602"/>
                    <a:pt x="7105" y="2736"/>
                    <a:pt x="7105" y="2736"/>
                  </a:cubicBezTo>
                  <a:cubicBezTo>
                    <a:pt x="7105" y="2736"/>
                    <a:pt x="6994" y="2535"/>
                    <a:pt x="6789" y="2535"/>
                  </a:cubicBezTo>
                  <a:cubicBezTo>
                    <a:pt x="6743" y="2535"/>
                    <a:pt x="6693" y="2545"/>
                    <a:pt x="6638" y="2569"/>
                  </a:cubicBezTo>
                  <a:cubicBezTo>
                    <a:pt x="6338" y="2669"/>
                    <a:pt x="6138" y="2702"/>
                    <a:pt x="6071" y="2836"/>
                  </a:cubicBezTo>
                  <a:cubicBezTo>
                    <a:pt x="5971" y="2936"/>
                    <a:pt x="5838" y="3069"/>
                    <a:pt x="5838" y="3236"/>
                  </a:cubicBezTo>
                  <a:cubicBezTo>
                    <a:pt x="5838" y="3360"/>
                    <a:pt x="5838" y="3540"/>
                    <a:pt x="5785" y="3540"/>
                  </a:cubicBezTo>
                  <a:cubicBezTo>
                    <a:pt x="5781" y="3540"/>
                    <a:pt x="5776" y="3539"/>
                    <a:pt x="5771" y="3536"/>
                  </a:cubicBezTo>
                  <a:cubicBezTo>
                    <a:pt x="5671" y="3503"/>
                    <a:pt x="5671" y="3403"/>
                    <a:pt x="5571" y="3270"/>
                  </a:cubicBezTo>
                  <a:cubicBezTo>
                    <a:pt x="5484" y="3204"/>
                    <a:pt x="5482" y="3153"/>
                    <a:pt x="5418" y="3153"/>
                  </a:cubicBezTo>
                  <a:cubicBezTo>
                    <a:pt x="5383" y="3153"/>
                    <a:pt x="5331" y="3168"/>
                    <a:pt x="5237" y="3203"/>
                  </a:cubicBezTo>
                  <a:cubicBezTo>
                    <a:pt x="4971" y="3270"/>
                    <a:pt x="4237" y="3670"/>
                    <a:pt x="4237" y="3670"/>
                  </a:cubicBezTo>
                  <a:cubicBezTo>
                    <a:pt x="4237" y="3670"/>
                    <a:pt x="4103" y="3570"/>
                    <a:pt x="4404" y="3436"/>
                  </a:cubicBezTo>
                  <a:cubicBezTo>
                    <a:pt x="4628" y="3296"/>
                    <a:pt x="4711" y="3039"/>
                    <a:pt x="4455" y="3039"/>
                  </a:cubicBezTo>
                  <a:cubicBezTo>
                    <a:pt x="4406" y="3039"/>
                    <a:pt x="4345" y="3048"/>
                    <a:pt x="4270" y="3069"/>
                  </a:cubicBezTo>
                  <a:cubicBezTo>
                    <a:pt x="3903" y="3174"/>
                    <a:pt x="3783" y="3300"/>
                    <a:pt x="3667" y="3300"/>
                  </a:cubicBezTo>
                  <a:cubicBezTo>
                    <a:pt x="3636" y="3300"/>
                    <a:pt x="3605" y="3291"/>
                    <a:pt x="3570" y="3270"/>
                  </a:cubicBezTo>
                  <a:cubicBezTo>
                    <a:pt x="1335" y="7873"/>
                    <a:pt x="67" y="13043"/>
                    <a:pt x="0" y="18514"/>
                  </a:cubicBezTo>
                  <a:lnTo>
                    <a:pt x="0" y="18747"/>
                  </a:lnTo>
                  <a:cubicBezTo>
                    <a:pt x="134" y="18847"/>
                    <a:pt x="134" y="19014"/>
                    <a:pt x="234" y="19181"/>
                  </a:cubicBezTo>
                  <a:cubicBezTo>
                    <a:pt x="301" y="19414"/>
                    <a:pt x="334" y="19681"/>
                    <a:pt x="467" y="19748"/>
                  </a:cubicBezTo>
                  <a:cubicBezTo>
                    <a:pt x="601" y="19848"/>
                    <a:pt x="768" y="19748"/>
                    <a:pt x="801" y="19881"/>
                  </a:cubicBezTo>
                  <a:cubicBezTo>
                    <a:pt x="834" y="20015"/>
                    <a:pt x="1101" y="20115"/>
                    <a:pt x="1235" y="20182"/>
                  </a:cubicBezTo>
                  <a:cubicBezTo>
                    <a:pt x="1335" y="20215"/>
                    <a:pt x="1235" y="20215"/>
                    <a:pt x="1301" y="20382"/>
                  </a:cubicBezTo>
                  <a:cubicBezTo>
                    <a:pt x="1435" y="20549"/>
                    <a:pt x="1501" y="20415"/>
                    <a:pt x="1735" y="20615"/>
                  </a:cubicBezTo>
                  <a:cubicBezTo>
                    <a:pt x="1935" y="20849"/>
                    <a:pt x="2469" y="20949"/>
                    <a:pt x="2569" y="21282"/>
                  </a:cubicBezTo>
                  <a:cubicBezTo>
                    <a:pt x="2636" y="21616"/>
                    <a:pt x="2669" y="21616"/>
                    <a:pt x="2636" y="21783"/>
                  </a:cubicBezTo>
                  <a:cubicBezTo>
                    <a:pt x="2602" y="21950"/>
                    <a:pt x="2469" y="22083"/>
                    <a:pt x="2636" y="22216"/>
                  </a:cubicBezTo>
                  <a:cubicBezTo>
                    <a:pt x="2802" y="22283"/>
                    <a:pt x="3336" y="22583"/>
                    <a:pt x="3470" y="22583"/>
                  </a:cubicBezTo>
                  <a:cubicBezTo>
                    <a:pt x="3636" y="22550"/>
                    <a:pt x="3937" y="22550"/>
                    <a:pt x="3937" y="22550"/>
                  </a:cubicBezTo>
                  <a:cubicBezTo>
                    <a:pt x="3937" y="22550"/>
                    <a:pt x="4504" y="22750"/>
                    <a:pt x="4770" y="22784"/>
                  </a:cubicBezTo>
                  <a:cubicBezTo>
                    <a:pt x="4941" y="22832"/>
                    <a:pt x="4951" y="22863"/>
                    <a:pt x="5036" y="22863"/>
                  </a:cubicBezTo>
                  <a:cubicBezTo>
                    <a:pt x="5067" y="22863"/>
                    <a:pt x="5108" y="22859"/>
                    <a:pt x="5171" y="22850"/>
                  </a:cubicBezTo>
                  <a:cubicBezTo>
                    <a:pt x="5316" y="22850"/>
                    <a:pt x="5482" y="22880"/>
                    <a:pt x="5607" y="22880"/>
                  </a:cubicBezTo>
                  <a:cubicBezTo>
                    <a:pt x="5712" y="22880"/>
                    <a:pt x="5789" y="22859"/>
                    <a:pt x="5805" y="22784"/>
                  </a:cubicBezTo>
                  <a:cubicBezTo>
                    <a:pt x="5838" y="22617"/>
                    <a:pt x="5971" y="22450"/>
                    <a:pt x="6138" y="22450"/>
                  </a:cubicBezTo>
                  <a:cubicBezTo>
                    <a:pt x="6305" y="22450"/>
                    <a:pt x="6672" y="22784"/>
                    <a:pt x="6772" y="22850"/>
                  </a:cubicBezTo>
                  <a:cubicBezTo>
                    <a:pt x="6772" y="22850"/>
                    <a:pt x="6805" y="22884"/>
                    <a:pt x="6905" y="22884"/>
                  </a:cubicBezTo>
                  <a:cubicBezTo>
                    <a:pt x="7005" y="22917"/>
                    <a:pt x="7139" y="22950"/>
                    <a:pt x="7306" y="23017"/>
                  </a:cubicBezTo>
                  <a:cubicBezTo>
                    <a:pt x="7395" y="23017"/>
                    <a:pt x="7484" y="23032"/>
                    <a:pt x="7553" y="23032"/>
                  </a:cubicBezTo>
                  <a:cubicBezTo>
                    <a:pt x="7587" y="23032"/>
                    <a:pt x="7617" y="23028"/>
                    <a:pt x="7639" y="23017"/>
                  </a:cubicBezTo>
                  <a:cubicBezTo>
                    <a:pt x="7733" y="22986"/>
                    <a:pt x="7784" y="22977"/>
                    <a:pt x="7820" y="22977"/>
                  </a:cubicBezTo>
                  <a:cubicBezTo>
                    <a:pt x="7863" y="22977"/>
                    <a:pt x="7883" y="22990"/>
                    <a:pt x="7926" y="22990"/>
                  </a:cubicBezTo>
                  <a:cubicBezTo>
                    <a:pt x="7961" y="22990"/>
                    <a:pt x="8013" y="22981"/>
                    <a:pt x="8106" y="22950"/>
                  </a:cubicBezTo>
                  <a:cubicBezTo>
                    <a:pt x="8128" y="22939"/>
                    <a:pt x="8151" y="22935"/>
                    <a:pt x="8170" y="22935"/>
                  </a:cubicBezTo>
                  <a:cubicBezTo>
                    <a:pt x="8210" y="22935"/>
                    <a:pt x="8240" y="22950"/>
                    <a:pt x="8240" y="22950"/>
                  </a:cubicBezTo>
                  <a:lnTo>
                    <a:pt x="8273" y="23017"/>
                  </a:lnTo>
                  <a:cubicBezTo>
                    <a:pt x="8306" y="23084"/>
                    <a:pt x="8306" y="23184"/>
                    <a:pt x="8406" y="23251"/>
                  </a:cubicBezTo>
                  <a:cubicBezTo>
                    <a:pt x="8504" y="23309"/>
                    <a:pt x="8625" y="23368"/>
                    <a:pt x="8722" y="23407"/>
                  </a:cubicBezTo>
                  <a:lnTo>
                    <a:pt x="8722" y="23407"/>
                  </a:lnTo>
                  <a:cubicBezTo>
                    <a:pt x="8698" y="23358"/>
                    <a:pt x="8691" y="23317"/>
                    <a:pt x="8740" y="23317"/>
                  </a:cubicBezTo>
                  <a:cubicBezTo>
                    <a:pt x="8807" y="23317"/>
                    <a:pt x="8807" y="23317"/>
                    <a:pt x="8940" y="23417"/>
                  </a:cubicBezTo>
                  <a:cubicBezTo>
                    <a:pt x="9074" y="23484"/>
                    <a:pt x="9107" y="23551"/>
                    <a:pt x="9240" y="23584"/>
                  </a:cubicBezTo>
                  <a:cubicBezTo>
                    <a:pt x="9296" y="23598"/>
                    <a:pt x="9345" y="23606"/>
                    <a:pt x="9382" y="23606"/>
                  </a:cubicBezTo>
                  <a:cubicBezTo>
                    <a:pt x="9434" y="23606"/>
                    <a:pt x="9460" y="23590"/>
                    <a:pt x="9440" y="23551"/>
                  </a:cubicBezTo>
                  <a:cubicBezTo>
                    <a:pt x="9407" y="23417"/>
                    <a:pt x="9374" y="23384"/>
                    <a:pt x="9407" y="23150"/>
                  </a:cubicBezTo>
                  <a:cubicBezTo>
                    <a:pt x="9440" y="22950"/>
                    <a:pt x="9340" y="22750"/>
                    <a:pt x="9340" y="22650"/>
                  </a:cubicBezTo>
                  <a:lnTo>
                    <a:pt x="9340" y="22417"/>
                  </a:lnTo>
                  <a:cubicBezTo>
                    <a:pt x="9307" y="22317"/>
                    <a:pt x="9274" y="22250"/>
                    <a:pt x="9207" y="22150"/>
                  </a:cubicBezTo>
                  <a:cubicBezTo>
                    <a:pt x="9107" y="22083"/>
                    <a:pt x="9074" y="21983"/>
                    <a:pt x="9074" y="21983"/>
                  </a:cubicBezTo>
                  <a:cubicBezTo>
                    <a:pt x="9074" y="21983"/>
                    <a:pt x="9040" y="21966"/>
                    <a:pt x="8953" y="21966"/>
                  </a:cubicBezTo>
                  <a:cubicBezTo>
                    <a:pt x="8865" y="21966"/>
                    <a:pt x="8723" y="21983"/>
                    <a:pt x="8506" y="22050"/>
                  </a:cubicBezTo>
                  <a:cubicBezTo>
                    <a:pt x="8140" y="22150"/>
                    <a:pt x="8106" y="22283"/>
                    <a:pt x="7939" y="22283"/>
                  </a:cubicBezTo>
                  <a:lnTo>
                    <a:pt x="7906" y="22283"/>
                  </a:lnTo>
                  <a:cubicBezTo>
                    <a:pt x="7799" y="22283"/>
                    <a:pt x="7714" y="22369"/>
                    <a:pt x="7684" y="22369"/>
                  </a:cubicBezTo>
                  <a:cubicBezTo>
                    <a:pt x="7677" y="22369"/>
                    <a:pt x="7673" y="22363"/>
                    <a:pt x="7673" y="22350"/>
                  </a:cubicBezTo>
                  <a:cubicBezTo>
                    <a:pt x="7673" y="22350"/>
                    <a:pt x="7673" y="22283"/>
                    <a:pt x="7739" y="22250"/>
                  </a:cubicBezTo>
                  <a:cubicBezTo>
                    <a:pt x="7873" y="22050"/>
                    <a:pt x="7806" y="22216"/>
                    <a:pt x="7873" y="21916"/>
                  </a:cubicBezTo>
                  <a:cubicBezTo>
                    <a:pt x="7906" y="21649"/>
                    <a:pt x="7873" y="21749"/>
                    <a:pt x="7906" y="21449"/>
                  </a:cubicBezTo>
                  <a:cubicBezTo>
                    <a:pt x="7939" y="21316"/>
                    <a:pt x="7939" y="21282"/>
                    <a:pt x="7973" y="21249"/>
                  </a:cubicBezTo>
                  <a:cubicBezTo>
                    <a:pt x="7973" y="21216"/>
                    <a:pt x="7973" y="21182"/>
                    <a:pt x="7939" y="21049"/>
                  </a:cubicBezTo>
                  <a:cubicBezTo>
                    <a:pt x="7873" y="20782"/>
                    <a:pt x="7906" y="20749"/>
                    <a:pt x="7939" y="20582"/>
                  </a:cubicBezTo>
                  <a:cubicBezTo>
                    <a:pt x="7968" y="20467"/>
                    <a:pt x="8096" y="20228"/>
                    <a:pt x="7896" y="20228"/>
                  </a:cubicBezTo>
                  <a:cubicBezTo>
                    <a:pt x="7864" y="20228"/>
                    <a:pt x="7823" y="20235"/>
                    <a:pt x="7773" y="20248"/>
                  </a:cubicBezTo>
                  <a:cubicBezTo>
                    <a:pt x="7406" y="20382"/>
                    <a:pt x="6872" y="20482"/>
                    <a:pt x="6939" y="20782"/>
                  </a:cubicBezTo>
                  <a:cubicBezTo>
                    <a:pt x="7039" y="21049"/>
                    <a:pt x="7039" y="21216"/>
                    <a:pt x="6905" y="21316"/>
                  </a:cubicBezTo>
                  <a:cubicBezTo>
                    <a:pt x="6772" y="21449"/>
                    <a:pt x="6739" y="21583"/>
                    <a:pt x="6772" y="21616"/>
                  </a:cubicBezTo>
                  <a:cubicBezTo>
                    <a:pt x="6799" y="21643"/>
                    <a:pt x="6804" y="21735"/>
                    <a:pt x="6718" y="21735"/>
                  </a:cubicBezTo>
                  <a:cubicBezTo>
                    <a:pt x="6697" y="21735"/>
                    <a:pt x="6671" y="21729"/>
                    <a:pt x="6638" y="21716"/>
                  </a:cubicBezTo>
                  <a:cubicBezTo>
                    <a:pt x="6615" y="21702"/>
                    <a:pt x="6594" y="21696"/>
                    <a:pt x="6573" y="21696"/>
                  </a:cubicBezTo>
                  <a:cubicBezTo>
                    <a:pt x="6448" y="21696"/>
                    <a:pt x="6363" y="21926"/>
                    <a:pt x="6105" y="21983"/>
                  </a:cubicBezTo>
                  <a:cubicBezTo>
                    <a:pt x="6056" y="21999"/>
                    <a:pt x="6019" y="22006"/>
                    <a:pt x="5990" y="22006"/>
                  </a:cubicBezTo>
                  <a:cubicBezTo>
                    <a:pt x="5859" y="22006"/>
                    <a:pt x="5892" y="21872"/>
                    <a:pt x="5794" y="21872"/>
                  </a:cubicBezTo>
                  <a:cubicBezTo>
                    <a:pt x="5779" y="21872"/>
                    <a:pt x="5761" y="21875"/>
                    <a:pt x="5738" y="21883"/>
                  </a:cubicBezTo>
                  <a:cubicBezTo>
                    <a:pt x="5643" y="21897"/>
                    <a:pt x="5597" y="21910"/>
                    <a:pt x="5568" y="21910"/>
                  </a:cubicBezTo>
                  <a:cubicBezTo>
                    <a:pt x="5525" y="21910"/>
                    <a:pt x="5517" y="21882"/>
                    <a:pt x="5438" y="21783"/>
                  </a:cubicBezTo>
                  <a:cubicBezTo>
                    <a:pt x="5304" y="21616"/>
                    <a:pt x="5071" y="21583"/>
                    <a:pt x="4971" y="21282"/>
                  </a:cubicBezTo>
                  <a:cubicBezTo>
                    <a:pt x="4904" y="20982"/>
                    <a:pt x="4837" y="20449"/>
                    <a:pt x="4804" y="20148"/>
                  </a:cubicBezTo>
                  <a:cubicBezTo>
                    <a:pt x="4770" y="19881"/>
                    <a:pt x="4904" y="19815"/>
                    <a:pt x="4871" y="19715"/>
                  </a:cubicBezTo>
                  <a:lnTo>
                    <a:pt x="4871" y="19581"/>
                  </a:lnTo>
                  <a:cubicBezTo>
                    <a:pt x="4871" y="19448"/>
                    <a:pt x="4871" y="19314"/>
                    <a:pt x="4804" y="19214"/>
                  </a:cubicBezTo>
                  <a:cubicBezTo>
                    <a:pt x="4770" y="19048"/>
                    <a:pt x="4737" y="18914"/>
                    <a:pt x="5037" y="18747"/>
                  </a:cubicBezTo>
                  <a:cubicBezTo>
                    <a:pt x="5304" y="18581"/>
                    <a:pt x="5237" y="18714"/>
                    <a:pt x="5304" y="18447"/>
                  </a:cubicBezTo>
                  <a:cubicBezTo>
                    <a:pt x="5404" y="18247"/>
                    <a:pt x="5104" y="18247"/>
                    <a:pt x="5571" y="18114"/>
                  </a:cubicBezTo>
                  <a:cubicBezTo>
                    <a:pt x="6038" y="17980"/>
                    <a:pt x="5971" y="17980"/>
                    <a:pt x="6138" y="17947"/>
                  </a:cubicBezTo>
                  <a:cubicBezTo>
                    <a:pt x="6261" y="17922"/>
                    <a:pt x="6347" y="17843"/>
                    <a:pt x="6425" y="17843"/>
                  </a:cubicBezTo>
                  <a:cubicBezTo>
                    <a:pt x="6452" y="17843"/>
                    <a:pt x="6479" y="17854"/>
                    <a:pt x="6505" y="17880"/>
                  </a:cubicBezTo>
                  <a:cubicBezTo>
                    <a:pt x="6584" y="17920"/>
                    <a:pt x="6664" y="17971"/>
                    <a:pt x="6729" y="17971"/>
                  </a:cubicBezTo>
                  <a:cubicBezTo>
                    <a:pt x="6774" y="17971"/>
                    <a:pt x="6812" y="17947"/>
                    <a:pt x="6839" y="17880"/>
                  </a:cubicBezTo>
                  <a:cubicBezTo>
                    <a:pt x="6972" y="17713"/>
                    <a:pt x="6905" y="17580"/>
                    <a:pt x="6905" y="17580"/>
                  </a:cubicBezTo>
                  <a:cubicBezTo>
                    <a:pt x="6905" y="17580"/>
                    <a:pt x="6705" y="17413"/>
                    <a:pt x="7239" y="17380"/>
                  </a:cubicBezTo>
                  <a:cubicBezTo>
                    <a:pt x="7643" y="17329"/>
                    <a:pt x="7703" y="17145"/>
                    <a:pt x="7780" y="17145"/>
                  </a:cubicBezTo>
                  <a:cubicBezTo>
                    <a:pt x="7805" y="17145"/>
                    <a:pt x="7832" y="17164"/>
                    <a:pt x="7873" y="17213"/>
                  </a:cubicBezTo>
                  <a:cubicBezTo>
                    <a:pt x="7963" y="17326"/>
                    <a:pt x="8038" y="17408"/>
                    <a:pt x="8119" y="17408"/>
                  </a:cubicBezTo>
                  <a:cubicBezTo>
                    <a:pt x="8157" y="17408"/>
                    <a:pt x="8197" y="17389"/>
                    <a:pt x="8240" y="17346"/>
                  </a:cubicBezTo>
                  <a:cubicBezTo>
                    <a:pt x="8288" y="17249"/>
                    <a:pt x="8284" y="17116"/>
                    <a:pt x="8342" y="17116"/>
                  </a:cubicBezTo>
                  <a:cubicBezTo>
                    <a:pt x="8364" y="17116"/>
                    <a:pt x="8395" y="17134"/>
                    <a:pt x="8440" y="17180"/>
                  </a:cubicBezTo>
                  <a:cubicBezTo>
                    <a:pt x="8607" y="17346"/>
                    <a:pt x="8840" y="17280"/>
                    <a:pt x="8840" y="17413"/>
                  </a:cubicBezTo>
                  <a:cubicBezTo>
                    <a:pt x="8840" y="17546"/>
                    <a:pt x="8840" y="17546"/>
                    <a:pt x="8940" y="17747"/>
                  </a:cubicBezTo>
                  <a:cubicBezTo>
                    <a:pt x="9007" y="17947"/>
                    <a:pt x="9074" y="18180"/>
                    <a:pt x="9240" y="18347"/>
                  </a:cubicBezTo>
                  <a:cubicBezTo>
                    <a:pt x="9346" y="18452"/>
                    <a:pt x="9451" y="18598"/>
                    <a:pt x="9531" y="18598"/>
                  </a:cubicBezTo>
                  <a:cubicBezTo>
                    <a:pt x="9578" y="18598"/>
                    <a:pt x="9616" y="18549"/>
                    <a:pt x="9641" y="18414"/>
                  </a:cubicBezTo>
                  <a:cubicBezTo>
                    <a:pt x="9741" y="18080"/>
                    <a:pt x="9774" y="18247"/>
                    <a:pt x="9641" y="17780"/>
                  </a:cubicBezTo>
                  <a:cubicBezTo>
                    <a:pt x="9507" y="17346"/>
                    <a:pt x="9340" y="17013"/>
                    <a:pt x="9340" y="16946"/>
                  </a:cubicBezTo>
                  <a:cubicBezTo>
                    <a:pt x="9340" y="16913"/>
                    <a:pt x="9007" y="16546"/>
                    <a:pt x="9407" y="16079"/>
                  </a:cubicBezTo>
                  <a:cubicBezTo>
                    <a:pt x="9774" y="15612"/>
                    <a:pt x="9774" y="15512"/>
                    <a:pt x="10041" y="15345"/>
                  </a:cubicBezTo>
                  <a:cubicBezTo>
                    <a:pt x="10241" y="15178"/>
                    <a:pt x="10241" y="15245"/>
                    <a:pt x="10374" y="15045"/>
                  </a:cubicBezTo>
                  <a:cubicBezTo>
                    <a:pt x="10441" y="14845"/>
                    <a:pt x="10408" y="14744"/>
                    <a:pt x="10508" y="14711"/>
                  </a:cubicBezTo>
                  <a:cubicBezTo>
                    <a:pt x="10608" y="14644"/>
                    <a:pt x="10575" y="14578"/>
                    <a:pt x="10641" y="14578"/>
                  </a:cubicBezTo>
                  <a:cubicBezTo>
                    <a:pt x="10741" y="14544"/>
                    <a:pt x="10808" y="14444"/>
                    <a:pt x="10808" y="14444"/>
                  </a:cubicBezTo>
                  <a:cubicBezTo>
                    <a:pt x="10808" y="14411"/>
                    <a:pt x="10775" y="14311"/>
                    <a:pt x="10775" y="14244"/>
                  </a:cubicBezTo>
                  <a:cubicBezTo>
                    <a:pt x="10675" y="14277"/>
                    <a:pt x="10641" y="14277"/>
                    <a:pt x="10575" y="14277"/>
                  </a:cubicBezTo>
                  <a:lnTo>
                    <a:pt x="10775" y="14077"/>
                  </a:lnTo>
                  <a:cubicBezTo>
                    <a:pt x="10741" y="14044"/>
                    <a:pt x="10741" y="13944"/>
                    <a:pt x="10675" y="13911"/>
                  </a:cubicBezTo>
                  <a:cubicBezTo>
                    <a:pt x="10675" y="13911"/>
                    <a:pt x="10582" y="13924"/>
                    <a:pt x="10530" y="13934"/>
                  </a:cubicBezTo>
                  <a:lnTo>
                    <a:pt x="10530" y="13934"/>
                  </a:lnTo>
                  <a:cubicBezTo>
                    <a:pt x="10610" y="13897"/>
                    <a:pt x="10772" y="13831"/>
                    <a:pt x="10741" y="13710"/>
                  </a:cubicBezTo>
                  <a:cubicBezTo>
                    <a:pt x="10675" y="13610"/>
                    <a:pt x="10641" y="13343"/>
                    <a:pt x="10641" y="13343"/>
                  </a:cubicBezTo>
                  <a:cubicBezTo>
                    <a:pt x="10641" y="13343"/>
                    <a:pt x="10606" y="13005"/>
                    <a:pt x="10639" y="13005"/>
                  </a:cubicBezTo>
                  <a:cubicBezTo>
                    <a:pt x="10651" y="13005"/>
                    <a:pt x="10672" y="13051"/>
                    <a:pt x="10708" y="13177"/>
                  </a:cubicBezTo>
                  <a:cubicBezTo>
                    <a:pt x="10773" y="13500"/>
                    <a:pt x="10796" y="13699"/>
                    <a:pt x="10840" y="13699"/>
                  </a:cubicBezTo>
                  <a:cubicBezTo>
                    <a:pt x="10864" y="13699"/>
                    <a:pt x="10894" y="13640"/>
                    <a:pt x="10942" y="13510"/>
                  </a:cubicBezTo>
                  <a:cubicBezTo>
                    <a:pt x="11075" y="13110"/>
                    <a:pt x="10975" y="13010"/>
                    <a:pt x="10975" y="13010"/>
                  </a:cubicBezTo>
                  <a:lnTo>
                    <a:pt x="11142" y="13010"/>
                  </a:lnTo>
                  <a:cubicBezTo>
                    <a:pt x="11142" y="13010"/>
                    <a:pt x="11409" y="12543"/>
                    <a:pt x="11409" y="12376"/>
                  </a:cubicBezTo>
                  <a:cubicBezTo>
                    <a:pt x="11375" y="12176"/>
                    <a:pt x="11308" y="12243"/>
                    <a:pt x="11642" y="12076"/>
                  </a:cubicBezTo>
                  <a:cubicBezTo>
                    <a:pt x="11942" y="11909"/>
                    <a:pt x="12076" y="11742"/>
                    <a:pt x="12209" y="11709"/>
                  </a:cubicBezTo>
                  <a:cubicBezTo>
                    <a:pt x="12276" y="11676"/>
                    <a:pt x="12443" y="11609"/>
                    <a:pt x="12476" y="11609"/>
                  </a:cubicBezTo>
                  <a:cubicBezTo>
                    <a:pt x="12443" y="11609"/>
                    <a:pt x="12376" y="11576"/>
                    <a:pt x="12443" y="11242"/>
                  </a:cubicBezTo>
                  <a:cubicBezTo>
                    <a:pt x="12576" y="10775"/>
                    <a:pt x="12643" y="10675"/>
                    <a:pt x="12876" y="10541"/>
                  </a:cubicBezTo>
                  <a:cubicBezTo>
                    <a:pt x="13076" y="10408"/>
                    <a:pt x="13076" y="10208"/>
                    <a:pt x="13277" y="10175"/>
                  </a:cubicBezTo>
                  <a:cubicBezTo>
                    <a:pt x="13310" y="10108"/>
                    <a:pt x="13410" y="10108"/>
                    <a:pt x="13443" y="10108"/>
                  </a:cubicBezTo>
                  <a:cubicBezTo>
                    <a:pt x="13577" y="10074"/>
                    <a:pt x="13643" y="10041"/>
                    <a:pt x="13643" y="10008"/>
                  </a:cubicBezTo>
                  <a:cubicBezTo>
                    <a:pt x="13643" y="9941"/>
                    <a:pt x="13643" y="9874"/>
                    <a:pt x="13744" y="9841"/>
                  </a:cubicBezTo>
                  <a:cubicBezTo>
                    <a:pt x="13777" y="9774"/>
                    <a:pt x="13810" y="9741"/>
                    <a:pt x="13910" y="9708"/>
                  </a:cubicBezTo>
                  <a:cubicBezTo>
                    <a:pt x="14077" y="9607"/>
                    <a:pt x="14144" y="9441"/>
                    <a:pt x="14277" y="9407"/>
                  </a:cubicBezTo>
                  <a:cubicBezTo>
                    <a:pt x="14284" y="9406"/>
                    <a:pt x="14289" y="9405"/>
                    <a:pt x="14293" y="9405"/>
                  </a:cubicBezTo>
                  <a:cubicBezTo>
                    <a:pt x="14364" y="9405"/>
                    <a:pt x="13937" y="9688"/>
                    <a:pt x="13810" y="9941"/>
                  </a:cubicBezTo>
                  <a:cubicBezTo>
                    <a:pt x="13714" y="10158"/>
                    <a:pt x="13809" y="10392"/>
                    <a:pt x="13932" y="10392"/>
                  </a:cubicBezTo>
                  <a:cubicBezTo>
                    <a:pt x="13979" y="10392"/>
                    <a:pt x="14031" y="10358"/>
                    <a:pt x="14077" y="10275"/>
                  </a:cubicBezTo>
                  <a:cubicBezTo>
                    <a:pt x="14244" y="10008"/>
                    <a:pt x="14211" y="10008"/>
                    <a:pt x="14411" y="9908"/>
                  </a:cubicBezTo>
                  <a:cubicBezTo>
                    <a:pt x="14611" y="9841"/>
                    <a:pt x="14778" y="9607"/>
                    <a:pt x="14911" y="9574"/>
                  </a:cubicBezTo>
                  <a:cubicBezTo>
                    <a:pt x="15078" y="9541"/>
                    <a:pt x="15378" y="9241"/>
                    <a:pt x="15411" y="9207"/>
                  </a:cubicBezTo>
                  <a:cubicBezTo>
                    <a:pt x="15478" y="9174"/>
                    <a:pt x="15612" y="9040"/>
                    <a:pt x="15778" y="8774"/>
                  </a:cubicBezTo>
                  <a:cubicBezTo>
                    <a:pt x="15903" y="8623"/>
                    <a:pt x="15860" y="8548"/>
                    <a:pt x="15760" y="8548"/>
                  </a:cubicBezTo>
                  <a:cubicBezTo>
                    <a:pt x="15726" y="8548"/>
                    <a:pt x="15687" y="8557"/>
                    <a:pt x="15645" y="8573"/>
                  </a:cubicBezTo>
                  <a:cubicBezTo>
                    <a:pt x="15628" y="8584"/>
                    <a:pt x="15614" y="8588"/>
                    <a:pt x="15603" y="8588"/>
                  </a:cubicBezTo>
                  <a:cubicBezTo>
                    <a:pt x="15514" y="8588"/>
                    <a:pt x="15631" y="8271"/>
                    <a:pt x="15614" y="8271"/>
                  </a:cubicBezTo>
                  <a:lnTo>
                    <a:pt x="15614" y="8271"/>
                  </a:lnTo>
                  <a:cubicBezTo>
                    <a:pt x="15614" y="8271"/>
                    <a:pt x="15613" y="8272"/>
                    <a:pt x="15612" y="8273"/>
                  </a:cubicBezTo>
                  <a:cubicBezTo>
                    <a:pt x="15511" y="8340"/>
                    <a:pt x="15345" y="8540"/>
                    <a:pt x="15345" y="8673"/>
                  </a:cubicBezTo>
                  <a:cubicBezTo>
                    <a:pt x="15345" y="8774"/>
                    <a:pt x="15178" y="8840"/>
                    <a:pt x="15145" y="8874"/>
                  </a:cubicBezTo>
                  <a:cubicBezTo>
                    <a:pt x="15111" y="8907"/>
                    <a:pt x="14944" y="9007"/>
                    <a:pt x="14811" y="9040"/>
                  </a:cubicBezTo>
                  <a:cubicBezTo>
                    <a:pt x="14716" y="9040"/>
                    <a:pt x="14599" y="9062"/>
                    <a:pt x="14516" y="9062"/>
                  </a:cubicBezTo>
                  <a:cubicBezTo>
                    <a:pt x="14454" y="9062"/>
                    <a:pt x="14411" y="9050"/>
                    <a:pt x="14411" y="9007"/>
                  </a:cubicBezTo>
                  <a:cubicBezTo>
                    <a:pt x="14411" y="8874"/>
                    <a:pt x="14344" y="8673"/>
                    <a:pt x="14444" y="8573"/>
                  </a:cubicBezTo>
                  <a:cubicBezTo>
                    <a:pt x="14511" y="8440"/>
                    <a:pt x="14577" y="8507"/>
                    <a:pt x="14611" y="8340"/>
                  </a:cubicBezTo>
                  <a:cubicBezTo>
                    <a:pt x="14668" y="8196"/>
                    <a:pt x="14874" y="7879"/>
                    <a:pt x="14717" y="7879"/>
                  </a:cubicBezTo>
                  <a:cubicBezTo>
                    <a:pt x="14692" y="7879"/>
                    <a:pt x="14657" y="7888"/>
                    <a:pt x="14611" y="7906"/>
                  </a:cubicBezTo>
                  <a:cubicBezTo>
                    <a:pt x="14277" y="8040"/>
                    <a:pt x="14177" y="7940"/>
                    <a:pt x="13910" y="8173"/>
                  </a:cubicBezTo>
                  <a:cubicBezTo>
                    <a:pt x="13643" y="8373"/>
                    <a:pt x="13443" y="8607"/>
                    <a:pt x="13310" y="8707"/>
                  </a:cubicBezTo>
                  <a:cubicBezTo>
                    <a:pt x="13243" y="8740"/>
                    <a:pt x="13110" y="8940"/>
                    <a:pt x="12943" y="9174"/>
                  </a:cubicBezTo>
                  <a:cubicBezTo>
                    <a:pt x="12843" y="9274"/>
                    <a:pt x="12776" y="9407"/>
                    <a:pt x="12743" y="9441"/>
                  </a:cubicBezTo>
                  <a:lnTo>
                    <a:pt x="12676" y="9507"/>
                  </a:lnTo>
                  <a:cubicBezTo>
                    <a:pt x="12667" y="9512"/>
                    <a:pt x="12656" y="9514"/>
                    <a:pt x="12644" y="9514"/>
                  </a:cubicBezTo>
                  <a:cubicBezTo>
                    <a:pt x="12574" y="9514"/>
                    <a:pt x="12476" y="9441"/>
                    <a:pt x="12476" y="9441"/>
                  </a:cubicBezTo>
                  <a:cubicBezTo>
                    <a:pt x="12476" y="9441"/>
                    <a:pt x="12576" y="9341"/>
                    <a:pt x="12743" y="9174"/>
                  </a:cubicBezTo>
                  <a:cubicBezTo>
                    <a:pt x="12910" y="9040"/>
                    <a:pt x="12910" y="8840"/>
                    <a:pt x="13110" y="8707"/>
                  </a:cubicBezTo>
                  <a:cubicBezTo>
                    <a:pt x="13277" y="8540"/>
                    <a:pt x="13277" y="8507"/>
                    <a:pt x="13343" y="8407"/>
                  </a:cubicBezTo>
                  <a:lnTo>
                    <a:pt x="13610" y="8173"/>
                  </a:lnTo>
                  <a:cubicBezTo>
                    <a:pt x="13610" y="8173"/>
                    <a:pt x="13777" y="8040"/>
                    <a:pt x="13810" y="7940"/>
                  </a:cubicBezTo>
                  <a:cubicBezTo>
                    <a:pt x="13844" y="7873"/>
                    <a:pt x="13810" y="7739"/>
                    <a:pt x="13944" y="7673"/>
                  </a:cubicBezTo>
                  <a:cubicBezTo>
                    <a:pt x="14077" y="7606"/>
                    <a:pt x="14511" y="7406"/>
                    <a:pt x="14744" y="7339"/>
                  </a:cubicBezTo>
                  <a:cubicBezTo>
                    <a:pt x="14944" y="7272"/>
                    <a:pt x="15278" y="7072"/>
                    <a:pt x="15345" y="7039"/>
                  </a:cubicBezTo>
                  <a:cubicBezTo>
                    <a:pt x="15478" y="7039"/>
                    <a:pt x="15745" y="6872"/>
                    <a:pt x="15812" y="6839"/>
                  </a:cubicBezTo>
                  <a:cubicBezTo>
                    <a:pt x="15912" y="6772"/>
                    <a:pt x="15945" y="6739"/>
                    <a:pt x="16145" y="6539"/>
                  </a:cubicBezTo>
                  <a:cubicBezTo>
                    <a:pt x="16379" y="6272"/>
                    <a:pt x="16279" y="6238"/>
                    <a:pt x="16779" y="6005"/>
                  </a:cubicBezTo>
                  <a:cubicBezTo>
                    <a:pt x="17279" y="5738"/>
                    <a:pt x="17413" y="5705"/>
                    <a:pt x="17413" y="5438"/>
                  </a:cubicBezTo>
                  <a:cubicBezTo>
                    <a:pt x="17413" y="5204"/>
                    <a:pt x="17446" y="5071"/>
                    <a:pt x="17346" y="5004"/>
                  </a:cubicBezTo>
                  <a:cubicBezTo>
                    <a:pt x="17331" y="4981"/>
                    <a:pt x="17311" y="4974"/>
                    <a:pt x="17288" y="4974"/>
                  </a:cubicBezTo>
                  <a:cubicBezTo>
                    <a:pt x="17248" y="4974"/>
                    <a:pt x="17200" y="4997"/>
                    <a:pt x="17159" y="4997"/>
                  </a:cubicBezTo>
                  <a:cubicBezTo>
                    <a:pt x="17122" y="4997"/>
                    <a:pt x="17092" y="4978"/>
                    <a:pt x="17079" y="4904"/>
                  </a:cubicBezTo>
                  <a:cubicBezTo>
                    <a:pt x="17055" y="4833"/>
                    <a:pt x="17023" y="4804"/>
                    <a:pt x="16984" y="4804"/>
                  </a:cubicBezTo>
                  <a:cubicBezTo>
                    <a:pt x="16913" y="4804"/>
                    <a:pt x="16819" y="4897"/>
                    <a:pt x="16712" y="5004"/>
                  </a:cubicBezTo>
                  <a:cubicBezTo>
                    <a:pt x="16546" y="5171"/>
                    <a:pt x="16412" y="5371"/>
                    <a:pt x="16245" y="5404"/>
                  </a:cubicBezTo>
                  <a:cubicBezTo>
                    <a:pt x="16208" y="5412"/>
                    <a:pt x="16165" y="5416"/>
                    <a:pt x="16125" y="5416"/>
                  </a:cubicBezTo>
                  <a:cubicBezTo>
                    <a:pt x="15987" y="5416"/>
                    <a:pt x="15879" y="5367"/>
                    <a:pt x="16112" y="5238"/>
                  </a:cubicBezTo>
                  <a:cubicBezTo>
                    <a:pt x="16412" y="5071"/>
                    <a:pt x="16445" y="5004"/>
                    <a:pt x="16646" y="4871"/>
                  </a:cubicBezTo>
                  <a:cubicBezTo>
                    <a:pt x="16812" y="4737"/>
                    <a:pt x="16779" y="4737"/>
                    <a:pt x="16946" y="4604"/>
                  </a:cubicBezTo>
                  <a:cubicBezTo>
                    <a:pt x="17052" y="4540"/>
                    <a:pt x="17090" y="4517"/>
                    <a:pt x="17028" y="4517"/>
                  </a:cubicBezTo>
                  <a:cubicBezTo>
                    <a:pt x="16992" y="4517"/>
                    <a:pt x="16922" y="4525"/>
                    <a:pt x="16812" y="4537"/>
                  </a:cubicBezTo>
                  <a:cubicBezTo>
                    <a:pt x="16600" y="4561"/>
                    <a:pt x="16588" y="4584"/>
                    <a:pt x="16505" y="4584"/>
                  </a:cubicBezTo>
                  <a:cubicBezTo>
                    <a:pt x="16470" y="4584"/>
                    <a:pt x="16424" y="4580"/>
                    <a:pt x="16345" y="4570"/>
                  </a:cubicBezTo>
                  <a:cubicBezTo>
                    <a:pt x="16112" y="4537"/>
                    <a:pt x="15845" y="4537"/>
                    <a:pt x="15845" y="4337"/>
                  </a:cubicBezTo>
                  <a:cubicBezTo>
                    <a:pt x="15845" y="4170"/>
                    <a:pt x="15945" y="4337"/>
                    <a:pt x="15978" y="4003"/>
                  </a:cubicBezTo>
                  <a:cubicBezTo>
                    <a:pt x="16045" y="3670"/>
                    <a:pt x="15578" y="2602"/>
                    <a:pt x="15578" y="2569"/>
                  </a:cubicBezTo>
                  <a:cubicBezTo>
                    <a:pt x="15578" y="2569"/>
                    <a:pt x="15345" y="3069"/>
                    <a:pt x="15078" y="3370"/>
                  </a:cubicBezTo>
                  <a:cubicBezTo>
                    <a:pt x="14778" y="3670"/>
                    <a:pt x="14577" y="3837"/>
                    <a:pt x="14511" y="3937"/>
                  </a:cubicBezTo>
                  <a:cubicBezTo>
                    <a:pt x="14489" y="4026"/>
                    <a:pt x="14451" y="4115"/>
                    <a:pt x="14400" y="4115"/>
                  </a:cubicBezTo>
                  <a:cubicBezTo>
                    <a:pt x="14374" y="4115"/>
                    <a:pt x="14344" y="4092"/>
                    <a:pt x="14311" y="4037"/>
                  </a:cubicBezTo>
                  <a:cubicBezTo>
                    <a:pt x="14244" y="3870"/>
                    <a:pt x="14177" y="3870"/>
                    <a:pt x="14110" y="3870"/>
                  </a:cubicBezTo>
                  <a:cubicBezTo>
                    <a:pt x="14070" y="3870"/>
                    <a:pt x="13977" y="3897"/>
                    <a:pt x="13911" y="3897"/>
                  </a:cubicBezTo>
                  <a:cubicBezTo>
                    <a:pt x="13813" y="3897"/>
                    <a:pt x="13777" y="3837"/>
                    <a:pt x="14077" y="3536"/>
                  </a:cubicBezTo>
                  <a:cubicBezTo>
                    <a:pt x="14511" y="3036"/>
                    <a:pt x="14311" y="3236"/>
                    <a:pt x="14277" y="3069"/>
                  </a:cubicBezTo>
                  <a:cubicBezTo>
                    <a:pt x="14258" y="2975"/>
                    <a:pt x="14208" y="2934"/>
                    <a:pt x="14137" y="2934"/>
                  </a:cubicBezTo>
                  <a:cubicBezTo>
                    <a:pt x="14083" y="2934"/>
                    <a:pt x="14016" y="2959"/>
                    <a:pt x="13944" y="3003"/>
                  </a:cubicBezTo>
                  <a:cubicBezTo>
                    <a:pt x="13922" y="3007"/>
                    <a:pt x="13903" y="3009"/>
                    <a:pt x="13885" y="3009"/>
                  </a:cubicBezTo>
                  <a:cubicBezTo>
                    <a:pt x="13767" y="3009"/>
                    <a:pt x="13731" y="2914"/>
                    <a:pt x="13643" y="2769"/>
                  </a:cubicBezTo>
                  <a:cubicBezTo>
                    <a:pt x="13625" y="2678"/>
                    <a:pt x="13556" y="2626"/>
                    <a:pt x="13454" y="2626"/>
                  </a:cubicBezTo>
                  <a:cubicBezTo>
                    <a:pt x="13370" y="2626"/>
                    <a:pt x="13263" y="2661"/>
                    <a:pt x="13143" y="2736"/>
                  </a:cubicBezTo>
                  <a:cubicBezTo>
                    <a:pt x="12927" y="2859"/>
                    <a:pt x="12768" y="3040"/>
                    <a:pt x="12640" y="3040"/>
                  </a:cubicBezTo>
                  <a:cubicBezTo>
                    <a:pt x="12630" y="3040"/>
                    <a:pt x="12619" y="3039"/>
                    <a:pt x="12609" y="3036"/>
                  </a:cubicBezTo>
                  <a:cubicBezTo>
                    <a:pt x="12567" y="3025"/>
                    <a:pt x="12497" y="3011"/>
                    <a:pt x="12421" y="3011"/>
                  </a:cubicBezTo>
                  <a:cubicBezTo>
                    <a:pt x="12261" y="3011"/>
                    <a:pt x="12076" y="3075"/>
                    <a:pt x="12076" y="3370"/>
                  </a:cubicBezTo>
                  <a:cubicBezTo>
                    <a:pt x="12076" y="3770"/>
                    <a:pt x="11909" y="3837"/>
                    <a:pt x="11942" y="4003"/>
                  </a:cubicBezTo>
                  <a:cubicBezTo>
                    <a:pt x="11976" y="4170"/>
                    <a:pt x="12009" y="4270"/>
                    <a:pt x="11842" y="4370"/>
                  </a:cubicBezTo>
                  <a:cubicBezTo>
                    <a:pt x="11675" y="4437"/>
                    <a:pt x="11275" y="4871"/>
                    <a:pt x="11575" y="5037"/>
                  </a:cubicBezTo>
                  <a:cubicBezTo>
                    <a:pt x="11842" y="5204"/>
                    <a:pt x="11842" y="5238"/>
                    <a:pt x="11842" y="5438"/>
                  </a:cubicBezTo>
                  <a:cubicBezTo>
                    <a:pt x="11842" y="5671"/>
                    <a:pt x="11742" y="6238"/>
                    <a:pt x="10741" y="6872"/>
                  </a:cubicBezTo>
                  <a:cubicBezTo>
                    <a:pt x="10741" y="6872"/>
                    <a:pt x="10675" y="7372"/>
                    <a:pt x="10775" y="7573"/>
                  </a:cubicBezTo>
                  <a:cubicBezTo>
                    <a:pt x="10841" y="7773"/>
                    <a:pt x="10808" y="7773"/>
                    <a:pt x="10641" y="7940"/>
                  </a:cubicBezTo>
                  <a:cubicBezTo>
                    <a:pt x="10508" y="8106"/>
                    <a:pt x="10575" y="8240"/>
                    <a:pt x="10408" y="8273"/>
                  </a:cubicBezTo>
                  <a:cubicBezTo>
                    <a:pt x="10315" y="8310"/>
                    <a:pt x="10253" y="8358"/>
                    <a:pt x="10205" y="8358"/>
                  </a:cubicBezTo>
                  <a:cubicBezTo>
                    <a:pt x="10167" y="8358"/>
                    <a:pt x="10137" y="8328"/>
                    <a:pt x="10108" y="8240"/>
                  </a:cubicBezTo>
                  <a:cubicBezTo>
                    <a:pt x="10008" y="8040"/>
                    <a:pt x="9974" y="8240"/>
                    <a:pt x="9974" y="8006"/>
                  </a:cubicBezTo>
                  <a:cubicBezTo>
                    <a:pt x="9974" y="7739"/>
                    <a:pt x="9807" y="7873"/>
                    <a:pt x="10008" y="7573"/>
                  </a:cubicBezTo>
                  <a:cubicBezTo>
                    <a:pt x="10241" y="7272"/>
                    <a:pt x="10008" y="7439"/>
                    <a:pt x="10141" y="7206"/>
                  </a:cubicBezTo>
                  <a:cubicBezTo>
                    <a:pt x="10254" y="6979"/>
                    <a:pt x="10271" y="6824"/>
                    <a:pt x="10212" y="6824"/>
                  </a:cubicBezTo>
                  <a:cubicBezTo>
                    <a:pt x="10202" y="6824"/>
                    <a:pt x="10189" y="6829"/>
                    <a:pt x="10174" y="6839"/>
                  </a:cubicBezTo>
                  <a:cubicBezTo>
                    <a:pt x="10108" y="6872"/>
                    <a:pt x="9440" y="7039"/>
                    <a:pt x="9440" y="7039"/>
                  </a:cubicBezTo>
                  <a:cubicBezTo>
                    <a:pt x="9440" y="7039"/>
                    <a:pt x="9342" y="6892"/>
                    <a:pt x="9167" y="6892"/>
                  </a:cubicBezTo>
                  <a:cubicBezTo>
                    <a:pt x="9138" y="6892"/>
                    <a:pt x="9107" y="6896"/>
                    <a:pt x="9074" y="6905"/>
                  </a:cubicBezTo>
                  <a:cubicBezTo>
                    <a:pt x="9043" y="6917"/>
                    <a:pt x="9014" y="6922"/>
                    <a:pt x="8984" y="6922"/>
                  </a:cubicBezTo>
                  <a:cubicBezTo>
                    <a:pt x="8783" y="6922"/>
                    <a:pt x="8594" y="6689"/>
                    <a:pt x="8372" y="6689"/>
                  </a:cubicBezTo>
                  <a:cubicBezTo>
                    <a:pt x="8340" y="6689"/>
                    <a:pt x="8307" y="6694"/>
                    <a:pt x="8273" y="6705"/>
                  </a:cubicBezTo>
                  <a:cubicBezTo>
                    <a:pt x="7973" y="6772"/>
                    <a:pt x="7739" y="6939"/>
                    <a:pt x="7739" y="6939"/>
                  </a:cubicBezTo>
                  <a:cubicBezTo>
                    <a:pt x="7739" y="6939"/>
                    <a:pt x="7906" y="6572"/>
                    <a:pt x="7873" y="6372"/>
                  </a:cubicBezTo>
                  <a:cubicBezTo>
                    <a:pt x="7839" y="6272"/>
                    <a:pt x="7731" y="6247"/>
                    <a:pt x="7635" y="6247"/>
                  </a:cubicBezTo>
                  <a:cubicBezTo>
                    <a:pt x="7558" y="6247"/>
                    <a:pt x="7488" y="6263"/>
                    <a:pt x="7473" y="6269"/>
                  </a:cubicBezTo>
                  <a:lnTo>
                    <a:pt x="7473" y="6269"/>
                  </a:lnTo>
                  <a:cubicBezTo>
                    <a:pt x="7499" y="6197"/>
                    <a:pt x="8092" y="4531"/>
                    <a:pt x="8940" y="4237"/>
                  </a:cubicBezTo>
                  <a:cubicBezTo>
                    <a:pt x="9057" y="4208"/>
                    <a:pt x="9302" y="3846"/>
                    <a:pt x="9159" y="3846"/>
                  </a:cubicBezTo>
                  <a:cubicBezTo>
                    <a:pt x="9139" y="3846"/>
                    <a:pt x="9111" y="3853"/>
                    <a:pt x="9074" y="3870"/>
                  </a:cubicBezTo>
                  <a:cubicBezTo>
                    <a:pt x="9037" y="3877"/>
                    <a:pt x="9011" y="3881"/>
                    <a:pt x="8994" y="3881"/>
                  </a:cubicBezTo>
                  <a:cubicBezTo>
                    <a:pt x="8852" y="3881"/>
                    <a:pt x="9292" y="3659"/>
                    <a:pt x="9440" y="3570"/>
                  </a:cubicBezTo>
                  <a:cubicBezTo>
                    <a:pt x="9607" y="3503"/>
                    <a:pt x="9541" y="3503"/>
                    <a:pt x="9774" y="3403"/>
                  </a:cubicBezTo>
                  <a:cubicBezTo>
                    <a:pt x="9812" y="3394"/>
                    <a:pt x="9837" y="3390"/>
                    <a:pt x="9855" y="3390"/>
                  </a:cubicBezTo>
                  <a:cubicBezTo>
                    <a:pt x="9885" y="3390"/>
                    <a:pt x="9890" y="3400"/>
                    <a:pt x="9890" y="3408"/>
                  </a:cubicBezTo>
                  <a:lnTo>
                    <a:pt x="9890" y="3408"/>
                  </a:lnTo>
                  <a:cubicBezTo>
                    <a:pt x="9901" y="3390"/>
                    <a:pt x="9942" y="3335"/>
                    <a:pt x="10074" y="3203"/>
                  </a:cubicBezTo>
                  <a:cubicBezTo>
                    <a:pt x="10475" y="2836"/>
                    <a:pt x="10575" y="2769"/>
                    <a:pt x="10541" y="2702"/>
                  </a:cubicBezTo>
                  <a:cubicBezTo>
                    <a:pt x="10529" y="2684"/>
                    <a:pt x="10511" y="2677"/>
                    <a:pt x="10489" y="2677"/>
                  </a:cubicBezTo>
                  <a:cubicBezTo>
                    <a:pt x="10413" y="2677"/>
                    <a:pt x="10288" y="2761"/>
                    <a:pt x="10172" y="2761"/>
                  </a:cubicBezTo>
                  <a:cubicBezTo>
                    <a:pt x="10138" y="2761"/>
                    <a:pt x="10105" y="2754"/>
                    <a:pt x="10074" y="2736"/>
                  </a:cubicBezTo>
                  <a:cubicBezTo>
                    <a:pt x="9907" y="2702"/>
                    <a:pt x="9807" y="2669"/>
                    <a:pt x="9807" y="2669"/>
                  </a:cubicBezTo>
                  <a:cubicBezTo>
                    <a:pt x="9807" y="2669"/>
                    <a:pt x="10041" y="2569"/>
                    <a:pt x="10141" y="2536"/>
                  </a:cubicBezTo>
                  <a:cubicBezTo>
                    <a:pt x="10274" y="2502"/>
                    <a:pt x="10408" y="2502"/>
                    <a:pt x="10508" y="2402"/>
                  </a:cubicBezTo>
                  <a:cubicBezTo>
                    <a:pt x="10608" y="2369"/>
                    <a:pt x="10608" y="2402"/>
                    <a:pt x="10641" y="2202"/>
                  </a:cubicBezTo>
                  <a:cubicBezTo>
                    <a:pt x="10708" y="2002"/>
                    <a:pt x="10641" y="1935"/>
                    <a:pt x="10808" y="1902"/>
                  </a:cubicBezTo>
                  <a:cubicBezTo>
                    <a:pt x="10975" y="1835"/>
                    <a:pt x="11008" y="1735"/>
                    <a:pt x="11175" y="1735"/>
                  </a:cubicBezTo>
                  <a:cubicBezTo>
                    <a:pt x="11409" y="1735"/>
                    <a:pt x="11175" y="1702"/>
                    <a:pt x="11475" y="1602"/>
                  </a:cubicBezTo>
                  <a:cubicBezTo>
                    <a:pt x="11775" y="1568"/>
                    <a:pt x="11475" y="1602"/>
                    <a:pt x="11842" y="1368"/>
                  </a:cubicBezTo>
                  <a:cubicBezTo>
                    <a:pt x="12242" y="1068"/>
                    <a:pt x="12443" y="1068"/>
                    <a:pt x="12343" y="868"/>
                  </a:cubicBezTo>
                  <a:cubicBezTo>
                    <a:pt x="12276" y="668"/>
                    <a:pt x="11909" y="868"/>
                    <a:pt x="12176" y="568"/>
                  </a:cubicBezTo>
                  <a:cubicBezTo>
                    <a:pt x="12476" y="234"/>
                    <a:pt x="12643" y="334"/>
                    <a:pt x="12576" y="167"/>
                  </a:cubicBezTo>
                  <a:cubicBezTo>
                    <a:pt x="12525" y="65"/>
                    <a:pt x="12318" y="22"/>
                    <a:pt x="12194" y="22"/>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9" name="Google Shape;38899;p52"/>
            <p:cNvSpPr/>
            <p:nvPr/>
          </p:nvSpPr>
          <p:spPr>
            <a:xfrm>
              <a:off x="5179700" y="2432275"/>
              <a:ext cx="800600" cy="650950"/>
            </a:xfrm>
            <a:custGeom>
              <a:avLst/>
              <a:gdLst/>
              <a:ahLst/>
              <a:cxnLst/>
              <a:rect l="l" t="t" r="r" b="b"/>
              <a:pathLst>
                <a:path w="32024" h="26038" extrusionOk="0">
                  <a:moveTo>
                    <a:pt x="13330" y="9167"/>
                  </a:moveTo>
                  <a:cubicBezTo>
                    <a:pt x="13337" y="9170"/>
                    <a:pt x="13343" y="9170"/>
                    <a:pt x="13343" y="9170"/>
                  </a:cubicBezTo>
                  <a:cubicBezTo>
                    <a:pt x="13343" y="9191"/>
                    <a:pt x="13343" y="9199"/>
                    <a:pt x="13343" y="9199"/>
                  </a:cubicBezTo>
                  <a:cubicBezTo>
                    <a:pt x="13341" y="9199"/>
                    <a:pt x="13338" y="9184"/>
                    <a:pt x="13330" y="9167"/>
                  </a:cubicBezTo>
                  <a:close/>
                  <a:moveTo>
                    <a:pt x="12060" y="1"/>
                  </a:moveTo>
                  <a:cubicBezTo>
                    <a:pt x="12006" y="1"/>
                    <a:pt x="11942" y="8"/>
                    <a:pt x="11876" y="30"/>
                  </a:cubicBezTo>
                  <a:cubicBezTo>
                    <a:pt x="11642" y="130"/>
                    <a:pt x="11542" y="297"/>
                    <a:pt x="11542" y="364"/>
                  </a:cubicBezTo>
                  <a:cubicBezTo>
                    <a:pt x="11542" y="397"/>
                    <a:pt x="11524" y="408"/>
                    <a:pt x="11496" y="408"/>
                  </a:cubicBezTo>
                  <a:cubicBezTo>
                    <a:pt x="11442" y="408"/>
                    <a:pt x="11353" y="364"/>
                    <a:pt x="11309" y="364"/>
                  </a:cubicBezTo>
                  <a:cubicBezTo>
                    <a:pt x="11209" y="364"/>
                    <a:pt x="10975" y="430"/>
                    <a:pt x="10975" y="430"/>
                  </a:cubicBezTo>
                  <a:cubicBezTo>
                    <a:pt x="10975" y="430"/>
                    <a:pt x="10975" y="473"/>
                    <a:pt x="10839" y="473"/>
                  </a:cubicBezTo>
                  <a:cubicBezTo>
                    <a:pt x="10804" y="473"/>
                    <a:pt x="10762" y="470"/>
                    <a:pt x="10708" y="464"/>
                  </a:cubicBezTo>
                  <a:cubicBezTo>
                    <a:pt x="10575" y="464"/>
                    <a:pt x="10456" y="390"/>
                    <a:pt x="10392" y="390"/>
                  </a:cubicBezTo>
                  <a:cubicBezTo>
                    <a:pt x="10360" y="390"/>
                    <a:pt x="10341" y="408"/>
                    <a:pt x="10341" y="464"/>
                  </a:cubicBezTo>
                  <a:cubicBezTo>
                    <a:pt x="10341" y="631"/>
                    <a:pt x="10074" y="664"/>
                    <a:pt x="10008" y="697"/>
                  </a:cubicBezTo>
                  <a:cubicBezTo>
                    <a:pt x="9908" y="764"/>
                    <a:pt x="9908" y="1098"/>
                    <a:pt x="9908" y="1098"/>
                  </a:cubicBezTo>
                  <a:cubicBezTo>
                    <a:pt x="9908" y="1098"/>
                    <a:pt x="9730" y="1127"/>
                    <a:pt x="9582" y="1127"/>
                  </a:cubicBezTo>
                  <a:cubicBezTo>
                    <a:pt x="9507" y="1127"/>
                    <a:pt x="9441" y="1120"/>
                    <a:pt x="9407" y="1098"/>
                  </a:cubicBezTo>
                  <a:cubicBezTo>
                    <a:pt x="9394" y="1077"/>
                    <a:pt x="9378" y="1068"/>
                    <a:pt x="9363" y="1068"/>
                  </a:cubicBezTo>
                  <a:cubicBezTo>
                    <a:pt x="9302" y="1068"/>
                    <a:pt x="9234" y="1206"/>
                    <a:pt x="9207" y="1364"/>
                  </a:cubicBezTo>
                  <a:cubicBezTo>
                    <a:pt x="9207" y="1598"/>
                    <a:pt x="9040" y="1631"/>
                    <a:pt x="8974" y="1631"/>
                  </a:cubicBezTo>
                  <a:cubicBezTo>
                    <a:pt x="8874" y="1665"/>
                    <a:pt x="8673" y="1932"/>
                    <a:pt x="8673" y="1932"/>
                  </a:cubicBezTo>
                  <a:cubicBezTo>
                    <a:pt x="8640" y="2032"/>
                    <a:pt x="8640" y="2132"/>
                    <a:pt x="8573" y="2265"/>
                  </a:cubicBezTo>
                  <a:cubicBezTo>
                    <a:pt x="8573" y="2265"/>
                    <a:pt x="8540" y="2599"/>
                    <a:pt x="8407" y="2599"/>
                  </a:cubicBezTo>
                  <a:cubicBezTo>
                    <a:pt x="8307" y="2632"/>
                    <a:pt x="8140" y="2932"/>
                    <a:pt x="7973" y="2932"/>
                  </a:cubicBezTo>
                  <a:cubicBezTo>
                    <a:pt x="7840" y="2932"/>
                    <a:pt x="7739" y="3266"/>
                    <a:pt x="7673" y="3266"/>
                  </a:cubicBezTo>
                  <a:lnTo>
                    <a:pt x="7406" y="3266"/>
                  </a:lnTo>
                  <a:cubicBezTo>
                    <a:pt x="7339" y="3266"/>
                    <a:pt x="6906" y="3199"/>
                    <a:pt x="6906" y="3199"/>
                  </a:cubicBezTo>
                  <a:cubicBezTo>
                    <a:pt x="6906" y="3199"/>
                    <a:pt x="6906" y="3599"/>
                    <a:pt x="6839" y="3633"/>
                  </a:cubicBezTo>
                  <a:cubicBezTo>
                    <a:pt x="6739" y="3666"/>
                    <a:pt x="6705" y="3666"/>
                    <a:pt x="6505" y="3766"/>
                  </a:cubicBezTo>
                  <a:cubicBezTo>
                    <a:pt x="6305" y="3833"/>
                    <a:pt x="6172" y="3833"/>
                    <a:pt x="6172" y="3933"/>
                  </a:cubicBezTo>
                  <a:cubicBezTo>
                    <a:pt x="6172" y="4000"/>
                    <a:pt x="6305" y="4166"/>
                    <a:pt x="6305" y="4166"/>
                  </a:cubicBezTo>
                  <a:cubicBezTo>
                    <a:pt x="6472" y="4200"/>
                    <a:pt x="6672" y="4200"/>
                    <a:pt x="6839" y="4267"/>
                  </a:cubicBezTo>
                  <a:cubicBezTo>
                    <a:pt x="6572" y="4267"/>
                    <a:pt x="6372" y="4267"/>
                    <a:pt x="6138" y="4300"/>
                  </a:cubicBezTo>
                  <a:cubicBezTo>
                    <a:pt x="6172" y="4467"/>
                    <a:pt x="6205" y="4633"/>
                    <a:pt x="6205" y="4800"/>
                  </a:cubicBezTo>
                  <a:cubicBezTo>
                    <a:pt x="6372" y="4767"/>
                    <a:pt x="6505" y="4667"/>
                    <a:pt x="6672" y="4633"/>
                  </a:cubicBezTo>
                  <a:lnTo>
                    <a:pt x="6672" y="4633"/>
                  </a:lnTo>
                  <a:cubicBezTo>
                    <a:pt x="6539" y="4800"/>
                    <a:pt x="6472" y="4967"/>
                    <a:pt x="6338" y="5100"/>
                  </a:cubicBezTo>
                  <a:cubicBezTo>
                    <a:pt x="6405" y="5201"/>
                    <a:pt x="6505" y="5367"/>
                    <a:pt x="6639" y="5501"/>
                  </a:cubicBezTo>
                  <a:cubicBezTo>
                    <a:pt x="6639" y="5501"/>
                    <a:pt x="6639" y="5671"/>
                    <a:pt x="7058" y="5671"/>
                  </a:cubicBezTo>
                  <a:cubicBezTo>
                    <a:pt x="7093" y="5671"/>
                    <a:pt x="7131" y="5670"/>
                    <a:pt x="7172" y="5668"/>
                  </a:cubicBezTo>
                  <a:cubicBezTo>
                    <a:pt x="7706" y="5634"/>
                    <a:pt x="7806" y="5367"/>
                    <a:pt x="7873" y="5367"/>
                  </a:cubicBezTo>
                  <a:cubicBezTo>
                    <a:pt x="7980" y="5341"/>
                    <a:pt x="8087" y="5035"/>
                    <a:pt x="8159" y="5035"/>
                  </a:cubicBezTo>
                  <a:cubicBezTo>
                    <a:pt x="8177" y="5035"/>
                    <a:pt x="8193" y="5054"/>
                    <a:pt x="8206" y="5100"/>
                  </a:cubicBezTo>
                  <a:cubicBezTo>
                    <a:pt x="8240" y="5301"/>
                    <a:pt x="8240" y="5334"/>
                    <a:pt x="8473" y="5334"/>
                  </a:cubicBezTo>
                  <a:lnTo>
                    <a:pt x="8540" y="5334"/>
                  </a:lnTo>
                  <a:cubicBezTo>
                    <a:pt x="8840" y="5334"/>
                    <a:pt x="8173" y="5501"/>
                    <a:pt x="8507" y="5668"/>
                  </a:cubicBezTo>
                  <a:cubicBezTo>
                    <a:pt x="8840" y="5834"/>
                    <a:pt x="8740" y="5834"/>
                    <a:pt x="8907" y="6268"/>
                  </a:cubicBezTo>
                  <a:cubicBezTo>
                    <a:pt x="9074" y="6668"/>
                    <a:pt x="9007" y="6702"/>
                    <a:pt x="9040" y="6835"/>
                  </a:cubicBezTo>
                  <a:cubicBezTo>
                    <a:pt x="9040" y="6968"/>
                    <a:pt x="9174" y="7135"/>
                    <a:pt x="9374" y="7135"/>
                  </a:cubicBezTo>
                  <a:cubicBezTo>
                    <a:pt x="9541" y="7135"/>
                    <a:pt x="9641" y="7102"/>
                    <a:pt x="9641" y="6968"/>
                  </a:cubicBezTo>
                  <a:cubicBezTo>
                    <a:pt x="9641" y="6880"/>
                    <a:pt x="9745" y="6865"/>
                    <a:pt x="9873" y="6865"/>
                  </a:cubicBezTo>
                  <a:cubicBezTo>
                    <a:pt x="9937" y="6865"/>
                    <a:pt x="10008" y="6868"/>
                    <a:pt x="10074" y="6868"/>
                  </a:cubicBezTo>
                  <a:cubicBezTo>
                    <a:pt x="10308" y="6868"/>
                    <a:pt x="10475" y="6835"/>
                    <a:pt x="10408" y="6468"/>
                  </a:cubicBezTo>
                  <a:cubicBezTo>
                    <a:pt x="10341" y="6101"/>
                    <a:pt x="10408" y="5768"/>
                    <a:pt x="10408" y="5768"/>
                  </a:cubicBezTo>
                  <a:cubicBezTo>
                    <a:pt x="10408" y="5768"/>
                    <a:pt x="11175" y="5534"/>
                    <a:pt x="11042" y="5201"/>
                  </a:cubicBezTo>
                  <a:cubicBezTo>
                    <a:pt x="10908" y="4867"/>
                    <a:pt x="10475" y="4967"/>
                    <a:pt x="10308" y="4333"/>
                  </a:cubicBezTo>
                  <a:cubicBezTo>
                    <a:pt x="10141" y="3699"/>
                    <a:pt x="10708" y="3666"/>
                    <a:pt x="11008" y="3466"/>
                  </a:cubicBezTo>
                  <a:cubicBezTo>
                    <a:pt x="11309" y="3266"/>
                    <a:pt x="11509" y="3032"/>
                    <a:pt x="11509" y="3032"/>
                  </a:cubicBezTo>
                  <a:cubicBezTo>
                    <a:pt x="11509" y="3032"/>
                    <a:pt x="11175" y="2932"/>
                    <a:pt x="11342" y="2832"/>
                  </a:cubicBezTo>
                  <a:cubicBezTo>
                    <a:pt x="11509" y="2699"/>
                    <a:pt x="11509" y="2599"/>
                    <a:pt x="11642" y="2599"/>
                  </a:cubicBezTo>
                  <a:cubicBezTo>
                    <a:pt x="11742" y="2599"/>
                    <a:pt x="12043" y="2499"/>
                    <a:pt x="12143" y="2499"/>
                  </a:cubicBezTo>
                  <a:lnTo>
                    <a:pt x="12243" y="2499"/>
                  </a:lnTo>
                  <a:cubicBezTo>
                    <a:pt x="12476" y="2499"/>
                    <a:pt x="12743" y="2599"/>
                    <a:pt x="12710" y="2699"/>
                  </a:cubicBezTo>
                  <a:cubicBezTo>
                    <a:pt x="12650" y="2848"/>
                    <a:pt x="12670" y="2971"/>
                    <a:pt x="12604" y="2971"/>
                  </a:cubicBezTo>
                  <a:cubicBezTo>
                    <a:pt x="12596" y="2971"/>
                    <a:pt x="12587" y="2969"/>
                    <a:pt x="12576" y="2966"/>
                  </a:cubicBezTo>
                  <a:cubicBezTo>
                    <a:pt x="12510" y="2966"/>
                    <a:pt x="11909" y="3499"/>
                    <a:pt x="11909" y="3499"/>
                  </a:cubicBezTo>
                  <a:cubicBezTo>
                    <a:pt x="11909" y="3499"/>
                    <a:pt x="11509" y="3666"/>
                    <a:pt x="11642" y="4000"/>
                  </a:cubicBezTo>
                  <a:cubicBezTo>
                    <a:pt x="11742" y="4367"/>
                    <a:pt x="11876" y="4800"/>
                    <a:pt x="11876" y="4800"/>
                  </a:cubicBezTo>
                  <a:cubicBezTo>
                    <a:pt x="11876" y="4800"/>
                    <a:pt x="11876" y="4934"/>
                    <a:pt x="12043" y="4967"/>
                  </a:cubicBezTo>
                  <a:cubicBezTo>
                    <a:pt x="12209" y="5000"/>
                    <a:pt x="12343" y="5167"/>
                    <a:pt x="12476" y="5167"/>
                  </a:cubicBezTo>
                  <a:cubicBezTo>
                    <a:pt x="12576" y="5167"/>
                    <a:pt x="12876" y="5167"/>
                    <a:pt x="12977" y="5201"/>
                  </a:cubicBezTo>
                  <a:cubicBezTo>
                    <a:pt x="13043" y="5201"/>
                    <a:pt x="13343" y="5167"/>
                    <a:pt x="13410" y="5167"/>
                  </a:cubicBezTo>
                  <a:cubicBezTo>
                    <a:pt x="13477" y="5167"/>
                    <a:pt x="13558" y="5182"/>
                    <a:pt x="13625" y="5182"/>
                  </a:cubicBezTo>
                  <a:cubicBezTo>
                    <a:pt x="13659" y="5182"/>
                    <a:pt x="13688" y="5178"/>
                    <a:pt x="13710" y="5167"/>
                  </a:cubicBezTo>
                  <a:cubicBezTo>
                    <a:pt x="13810" y="5134"/>
                    <a:pt x="13911" y="4967"/>
                    <a:pt x="13911" y="4967"/>
                  </a:cubicBezTo>
                  <a:lnTo>
                    <a:pt x="14244" y="4967"/>
                  </a:lnTo>
                  <a:cubicBezTo>
                    <a:pt x="14344" y="5000"/>
                    <a:pt x="14478" y="5034"/>
                    <a:pt x="14544" y="5034"/>
                  </a:cubicBezTo>
                  <a:cubicBezTo>
                    <a:pt x="14411" y="5100"/>
                    <a:pt x="14344" y="5167"/>
                    <a:pt x="14244" y="5267"/>
                  </a:cubicBezTo>
                  <a:cubicBezTo>
                    <a:pt x="14211" y="5301"/>
                    <a:pt x="14177" y="5334"/>
                    <a:pt x="14077" y="5367"/>
                  </a:cubicBezTo>
                  <a:cubicBezTo>
                    <a:pt x="13744" y="5367"/>
                    <a:pt x="13410" y="5367"/>
                    <a:pt x="13043" y="5334"/>
                  </a:cubicBezTo>
                  <a:cubicBezTo>
                    <a:pt x="13043" y="5334"/>
                    <a:pt x="12343" y="5668"/>
                    <a:pt x="12810" y="5934"/>
                  </a:cubicBezTo>
                  <a:cubicBezTo>
                    <a:pt x="12876" y="5968"/>
                    <a:pt x="12977" y="6068"/>
                    <a:pt x="13010" y="6101"/>
                  </a:cubicBezTo>
                  <a:cubicBezTo>
                    <a:pt x="13243" y="6335"/>
                    <a:pt x="13243" y="6568"/>
                    <a:pt x="13043" y="6602"/>
                  </a:cubicBezTo>
                  <a:cubicBezTo>
                    <a:pt x="12843" y="6602"/>
                    <a:pt x="12743" y="6435"/>
                    <a:pt x="12743" y="6435"/>
                  </a:cubicBezTo>
                  <a:cubicBezTo>
                    <a:pt x="12743" y="6435"/>
                    <a:pt x="12539" y="6077"/>
                    <a:pt x="12220" y="6077"/>
                  </a:cubicBezTo>
                  <a:cubicBezTo>
                    <a:pt x="12174" y="6077"/>
                    <a:pt x="12126" y="6085"/>
                    <a:pt x="12076" y="6101"/>
                  </a:cubicBezTo>
                  <a:cubicBezTo>
                    <a:pt x="11742" y="6201"/>
                    <a:pt x="11742" y="6268"/>
                    <a:pt x="12009" y="6535"/>
                  </a:cubicBezTo>
                  <a:cubicBezTo>
                    <a:pt x="12209" y="6835"/>
                    <a:pt x="12043" y="6768"/>
                    <a:pt x="12143" y="6868"/>
                  </a:cubicBezTo>
                  <a:cubicBezTo>
                    <a:pt x="12209" y="7002"/>
                    <a:pt x="12043" y="7102"/>
                    <a:pt x="12209" y="7235"/>
                  </a:cubicBezTo>
                  <a:cubicBezTo>
                    <a:pt x="12309" y="7269"/>
                    <a:pt x="12176" y="7302"/>
                    <a:pt x="12076" y="7335"/>
                  </a:cubicBezTo>
                  <a:cubicBezTo>
                    <a:pt x="11976" y="7402"/>
                    <a:pt x="11842" y="7435"/>
                    <a:pt x="11976" y="7502"/>
                  </a:cubicBezTo>
                  <a:cubicBezTo>
                    <a:pt x="12209" y="7602"/>
                    <a:pt x="11375" y="7602"/>
                    <a:pt x="11375" y="7602"/>
                  </a:cubicBezTo>
                  <a:lnTo>
                    <a:pt x="11142" y="7335"/>
                  </a:lnTo>
                  <a:cubicBezTo>
                    <a:pt x="11142" y="7335"/>
                    <a:pt x="10708" y="7435"/>
                    <a:pt x="10508" y="7502"/>
                  </a:cubicBezTo>
                  <a:cubicBezTo>
                    <a:pt x="10308" y="7602"/>
                    <a:pt x="9841" y="7669"/>
                    <a:pt x="9841" y="7669"/>
                  </a:cubicBezTo>
                  <a:cubicBezTo>
                    <a:pt x="9808" y="7669"/>
                    <a:pt x="9741" y="7669"/>
                    <a:pt x="9708" y="7636"/>
                  </a:cubicBezTo>
                  <a:cubicBezTo>
                    <a:pt x="9641" y="7602"/>
                    <a:pt x="9541" y="7602"/>
                    <a:pt x="9507" y="7569"/>
                  </a:cubicBezTo>
                  <a:cubicBezTo>
                    <a:pt x="9507" y="7569"/>
                    <a:pt x="9295" y="7380"/>
                    <a:pt x="9187" y="7380"/>
                  </a:cubicBezTo>
                  <a:cubicBezTo>
                    <a:pt x="9167" y="7380"/>
                    <a:pt x="9151" y="7386"/>
                    <a:pt x="9140" y="7402"/>
                  </a:cubicBezTo>
                  <a:cubicBezTo>
                    <a:pt x="9040" y="7469"/>
                    <a:pt x="8840" y="7502"/>
                    <a:pt x="8707" y="7502"/>
                  </a:cubicBezTo>
                  <a:cubicBezTo>
                    <a:pt x="8573" y="7502"/>
                    <a:pt x="8407" y="7435"/>
                    <a:pt x="8340" y="7335"/>
                  </a:cubicBezTo>
                  <a:cubicBezTo>
                    <a:pt x="8240" y="7269"/>
                    <a:pt x="8006" y="7335"/>
                    <a:pt x="8040" y="7069"/>
                  </a:cubicBezTo>
                  <a:cubicBezTo>
                    <a:pt x="8073" y="6768"/>
                    <a:pt x="8140" y="6835"/>
                    <a:pt x="8340" y="6735"/>
                  </a:cubicBezTo>
                  <a:cubicBezTo>
                    <a:pt x="8540" y="6602"/>
                    <a:pt x="8640" y="6602"/>
                    <a:pt x="8507" y="6468"/>
                  </a:cubicBezTo>
                  <a:cubicBezTo>
                    <a:pt x="8407" y="6335"/>
                    <a:pt x="8173" y="6468"/>
                    <a:pt x="8206" y="6301"/>
                  </a:cubicBezTo>
                  <a:cubicBezTo>
                    <a:pt x="8307" y="6101"/>
                    <a:pt x="8407" y="5934"/>
                    <a:pt x="8307" y="5934"/>
                  </a:cubicBezTo>
                  <a:cubicBezTo>
                    <a:pt x="8173" y="5934"/>
                    <a:pt x="8006" y="5934"/>
                    <a:pt x="7906" y="6068"/>
                  </a:cubicBezTo>
                  <a:cubicBezTo>
                    <a:pt x="7806" y="6168"/>
                    <a:pt x="7706" y="6235"/>
                    <a:pt x="7706" y="6235"/>
                  </a:cubicBezTo>
                  <a:cubicBezTo>
                    <a:pt x="7706" y="6235"/>
                    <a:pt x="7373" y="6235"/>
                    <a:pt x="7373" y="6335"/>
                  </a:cubicBezTo>
                  <a:cubicBezTo>
                    <a:pt x="7373" y="6468"/>
                    <a:pt x="7373" y="6635"/>
                    <a:pt x="7406" y="6735"/>
                  </a:cubicBezTo>
                  <a:cubicBezTo>
                    <a:pt x="7473" y="6835"/>
                    <a:pt x="7806" y="7169"/>
                    <a:pt x="7806" y="7169"/>
                  </a:cubicBezTo>
                  <a:cubicBezTo>
                    <a:pt x="7806" y="7169"/>
                    <a:pt x="7739" y="7569"/>
                    <a:pt x="7639" y="7569"/>
                  </a:cubicBezTo>
                  <a:cubicBezTo>
                    <a:pt x="7506" y="7569"/>
                    <a:pt x="7673" y="7602"/>
                    <a:pt x="7139" y="7736"/>
                  </a:cubicBezTo>
                  <a:lnTo>
                    <a:pt x="7039" y="7736"/>
                  </a:lnTo>
                  <a:cubicBezTo>
                    <a:pt x="6850" y="7786"/>
                    <a:pt x="6714" y="7797"/>
                    <a:pt x="6611" y="7797"/>
                  </a:cubicBezTo>
                  <a:cubicBezTo>
                    <a:pt x="6528" y="7797"/>
                    <a:pt x="6467" y="7789"/>
                    <a:pt x="6417" y="7789"/>
                  </a:cubicBezTo>
                  <a:cubicBezTo>
                    <a:pt x="6321" y="7789"/>
                    <a:pt x="6264" y="7816"/>
                    <a:pt x="6172" y="7969"/>
                  </a:cubicBezTo>
                  <a:cubicBezTo>
                    <a:pt x="6005" y="8303"/>
                    <a:pt x="6172" y="8403"/>
                    <a:pt x="5705" y="8436"/>
                  </a:cubicBezTo>
                  <a:lnTo>
                    <a:pt x="5671" y="8436"/>
                  </a:lnTo>
                  <a:cubicBezTo>
                    <a:pt x="5304" y="8470"/>
                    <a:pt x="5404" y="8570"/>
                    <a:pt x="5338" y="8636"/>
                  </a:cubicBezTo>
                  <a:cubicBezTo>
                    <a:pt x="5304" y="8670"/>
                    <a:pt x="5138" y="8736"/>
                    <a:pt x="5004" y="8736"/>
                  </a:cubicBezTo>
                  <a:cubicBezTo>
                    <a:pt x="5038" y="8670"/>
                    <a:pt x="5004" y="8636"/>
                    <a:pt x="4904" y="8603"/>
                  </a:cubicBezTo>
                  <a:cubicBezTo>
                    <a:pt x="4819" y="8550"/>
                    <a:pt x="4745" y="8537"/>
                    <a:pt x="4688" y="8537"/>
                  </a:cubicBezTo>
                  <a:cubicBezTo>
                    <a:pt x="4636" y="8537"/>
                    <a:pt x="4599" y="8548"/>
                    <a:pt x="4581" y="8548"/>
                  </a:cubicBezTo>
                  <a:cubicBezTo>
                    <a:pt x="4558" y="8548"/>
                    <a:pt x="4571" y="8528"/>
                    <a:pt x="4637" y="8436"/>
                  </a:cubicBezTo>
                  <a:cubicBezTo>
                    <a:pt x="4804" y="8169"/>
                    <a:pt x="4871" y="8269"/>
                    <a:pt x="4971" y="8103"/>
                  </a:cubicBezTo>
                  <a:cubicBezTo>
                    <a:pt x="5038" y="7902"/>
                    <a:pt x="5138" y="7902"/>
                    <a:pt x="4904" y="7802"/>
                  </a:cubicBezTo>
                  <a:cubicBezTo>
                    <a:pt x="4882" y="7794"/>
                    <a:pt x="4860" y="7790"/>
                    <a:pt x="4838" y="7790"/>
                  </a:cubicBezTo>
                  <a:cubicBezTo>
                    <a:pt x="4726" y="7790"/>
                    <a:pt x="4604" y="7878"/>
                    <a:pt x="4490" y="7878"/>
                  </a:cubicBezTo>
                  <a:cubicBezTo>
                    <a:pt x="4449" y="7878"/>
                    <a:pt x="4409" y="7866"/>
                    <a:pt x="4370" y="7836"/>
                  </a:cubicBezTo>
                  <a:cubicBezTo>
                    <a:pt x="4204" y="7736"/>
                    <a:pt x="4470" y="7802"/>
                    <a:pt x="4337" y="7502"/>
                  </a:cubicBezTo>
                  <a:cubicBezTo>
                    <a:pt x="4204" y="7235"/>
                    <a:pt x="4337" y="7169"/>
                    <a:pt x="4137" y="7002"/>
                  </a:cubicBezTo>
                  <a:cubicBezTo>
                    <a:pt x="4016" y="6926"/>
                    <a:pt x="3936" y="6905"/>
                    <a:pt x="3885" y="6905"/>
                  </a:cubicBezTo>
                  <a:cubicBezTo>
                    <a:pt x="3823" y="6905"/>
                    <a:pt x="3803" y="6935"/>
                    <a:pt x="3803" y="6935"/>
                  </a:cubicBezTo>
                  <a:cubicBezTo>
                    <a:pt x="3803" y="6935"/>
                    <a:pt x="3970" y="6501"/>
                    <a:pt x="3536" y="6401"/>
                  </a:cubicBezTo>
                  <a:cubicBezTo>
                    <a:pt x="3355" y="6326"/>
                    <a:pt x="3221" y="6305"/>
                    <a:pt x="3129" y="6305"/>
                  </a:cubicBezTo>
                  <a:cubicBezTo>
                    <a:pt x="3019" y="6305"/>
                    <a:pt x="2969" y="6335"/>
                    <a:pt x="2969" y="6335"/>
                  </a:cubicBezTo>
                  <a:cubicBezTo>
                    <a:pt x="2969" y="6335"/>
                    <a:pt x="2969" y="6301"/>
                    <a:pt x="3336" y="6168"/>
                  </a:cubicBezTo>
                  <a:cubicBezTo>
                    <a:pt x="3703" y="6068"/>
                    <a:pt x="3703" y="5734"/>
                    <a:pt x="3703" y="5734"/>
                  </a:cubicBezTo>
                  <a:cubicBezTo>
                    <a:pt x="3703" y="5734"/>
                    <a:pt x="3303" y="5601"/>
                    <a:pt x="3069" y="5567"/>
                  </a:cubicBezTo>
                  <a:cubicBezTo>
                    <a:pt x="2941" y="5567"/>
                    <a:pt x="2813" y="5666"/>
                    <a:pt x="2745" y="5666"/>
                  </a:cubicBezTo>
                  <a:cubicBezTo>
                    <a:pt x="2725" y="5666"/>
                    <a:pt x="2710" y="5657"/>
                    <a:pt x="2703" y="5634"/>
                  </a:cubicBezTo>
                  <a:cubicBezTo>
                    <a:pt x="2669" y="5567"/>
                    <a:pt x="2736" y="5401"/>
                    <a:pt x="2869" y="5334"/>
                  </a:cubicBezTo>
                  <a:cubicBezTo>
                    <a:pt x="3036" y="5267"/>
                    <a:pt x="3170" y="5134"/>
                    <a:pt x="3170" y="5134"/>
                  </a:cubicBezTo>
                  <a:lnTo>
                    <a:pt x="2402" y="5000"/>
                  </a:lnTo>
                  <a:cubicBezTo>
                    <a:pt x="2402" y="5000"/>
                    <a:pt x="2269" y="5267"/>
                    <a:pt x="2069" y="5434"/>
                  </a:cubicBezTo>
                  <a:cubicBezTo>
                    <a:pt x="1869" y="5601"/>
                    <a:pt x="1835" y="5668"/>
                    <a:pt x="1869" y="5834"/>
                  </a:cubicBezTo>
                  <a:cubicBezTo>
                    <a:pt x="1869" y="6001"/>
                    <a:pt x="2236" y="6068"/>
                    <a:pt x="2236" y="6068"/>
                  </a:cubicBezTo>
                  <a:cubicBezTo>
                    <a:pt x="2236" y="6068"/>
                    <a:pt x="1935" y="6268"/>
                    <a:pt x="2069" y="6268"/>
                  </a:cubicBezTo>
                  <a:cubicBezTo>
                    <a:pt x="2202" y="6268"/>
                    <a:pt x="2602" y="6268"/>
                    <a:pt x="2502" y="6301"/>
                  </a:cubicBezTo>
                  <a:cubicBezTo>
                    <a:pt x="2369" y="6335"/>
                    <a:pt x="2169" y="6435"/>
                    <a:pt x="2169" y="6435"/>
                  </a:cubicBezTo>
                  <a:lnTo>
                    <a:pt x="2436" y="6435"/>
                  </a:lnTo>
                  <a:cubicBezTo>
                    <a:pt x="2436" y="6435"/>
                    <a:pt x="2069" y="6668"/>
                    <a:pt x="2169" y="6668"/>
                  </a:cubicBezTo>
                  <a:cubicBezTo>
                    <a:pt x="2236" y="6668"/>
                    <a:pt x="2703" y="6635"/>
                    <a:pt x="2703" y="6635"/>
                  </a:cubicBezTo>
                  <a:cubicBezTo>
                    <a:pt x="2703" y="6635"/>
                    <a:pt x="2735" y="6624"/>
                    <a:pt x="2773" y="6624"/>
                  </a:cubicBezTo>
                  <a:cubicBezTo>
                    <a:pt x="2831" y="6624"/>
                    <a:pt x="2903" y="6648"/>
                    <a:pt x="2903" y="6768"/>
                  </a:cubicBezTo>
                  <a:cubicBezTo>
                    <a:pt x="2903" y="7002"/>
                    <a:pt x="3069" y="7169"/>
                    <a:pt x="3069" y="7169"/>
                  </a:cubicBezTo>
                  <a:cubicBezTo>
                    <a:pt x="3069" y="7169"/>
                    <a:pt x="3403" y="7269"/>
                    <a:pt x="3036" y="7435"/>
                  </a:cubicBezTo>
                  <a:cubicBezTo>
                    <a:pt x="2602" y="7602"/>
                    <a:pt x="2669" y="7602"/>
                    <a:pt x="2536" y="7602"/>
                  </a:cubicBezTo>
                  <a:cubicBezTo>
                    <a:pt x="2402" y="7602"/>
                    <a:pt x="2836" y="7902"/>
                    <a:pt x="2703" y="7936"/>
                  </a:cubicBezTo>
                  <a:cubicBezTo>
                    <a:pt x="2672" y="7943"/>
                    <a:pt x="2630" y="7946"/>
                    <a:pt x="2583" y="7946"/>
                  </a:cubicBezTo>
                  <a:cubicBezTo>
                    <a:pt x="2499" y="7946"/>
                    <a:pt x="2399" y="7938"/>
                    <a:pt x="2322" y="7938"/>
                  </a:cubicBezTo>
                  <a:cubicBezTo>
                    <a:pt x="2252" y="7938"/>
                    <a:pt x="2202" y="7945"/>
                    <a:pt x="2202" y="7969"/>
                  </a:cubicBezTo>
                  <a:cubicBezTo>
                    <a:pt x="2202" y="8069"/>
                    <a:pt x="2369" y="8169"/>
                    <a:pt x="2536" y="8169"/>
                  </a:cubicBezTo>
                  <a:cubicBezTo>
                    <a:pt x="2622" y="8169"/>
                    <a:pt x="2790" y="8293"/>
                    <a:pt x="2953" y="8293"/>
                  </a:cubicBezTo>
                  <a:cubicBezTo>
                    <a:pt x="3043" y="8293"/>
                    <a:pt x="3131" y="8255"/>
                    <a:pt x="3203" y="8136"/>
                  </a:cubicBezTo>
                  <a:lnTo>
                    <a:pt x="3203" y="8136"/>
                  </a:lnTo>
                  <a:cubicBezTo>
                    <a:pt x="3203" y="8136"/>
                    <a:pt x="3082" y="8439"/>
                    <a:pt x="2811" y="8439"/>
                  </a:cubicBezTo>
                  <a:cubicBezTo>
                    <a:pt x="2797" y="8439"/>
                    <a:pt x="2784" y="8438"/>
                    <a:pt x="2769" y="8436"/>
                  </a:cubicBezTo>
                  <a:cubicBezTo>
                    <a:pt x="2737" y="8432"/>
                    <a:pt x="2705" y="8430"/>
                    <a:pt x="2673" y="8430"/>
                  </a:cubicBezTo>
                  <a:cubicBezTo>
                    <a:pt x="2434" y="8430"/>
                    <a:pt x="2198" y="8543"/>
                    <a:pt x="2169" y="8836"/>
                  </a:cubicBezTo>
                  <a:cubicBezTo>
                    <a:pt x="2169" y="8836"/>
                    <a:pt x="2369" y="8770"/>
                    <a:pt x="2736" y="8770"/>
                  </a:cubicBezTo>
                  <a:cubicBezTo>
                    <a:pt x="2813" y="8777"/>
                    <a:pt x="2873" y="8779"/>
                    <a:pt x="2922" y="8779"/>
                  </a:cubicBezTo>
                  <a:cubicBezTo>
                    <a:pt x="3054" y="8779"/>
                    <a:pt x="3102" y="8760"/>
                    <a:pt x="3201" y="8760"/>
                  </a:cubicBezTo>
                  <a:cubicBezTo>
                    <a:pt x="3237" y="8760"/>
                    <a:pt x="3280" y="8763"/>
                    <a:pt x="3336" y="8770"/>
                  </a:cubicBezTo>
                  <a:lnTo>
                    <a:pt x="4537" y="8770"/>
                  </a:lnTo>
                  <a:cubicBezTo>
                    <a:pt x="4601" y="8770"/>
                    <a:pt x="4757" y="8770"/>
                    <a:pt x="4887" y="8740"/>
                  </a:cubicBezTo>
                  <a:lnTo>
                    <a:pt x="4887" y="8740"/>
                  </a:lnTo>
                  <a:cubicBezTo>
                    <a:pt x="4871" y="8750"/>
                    <a:pt x="4871" y="8777"/>
                    <a:pt x="4871" y="8803"/>
                  </a:cubicBezTo>
                  <a:cubicBezTo>
                    <a:pt x="4871" y="8928"/>
                    <a:pt x="4871" y="9140"/>
                    <a:pt x="4735" y="9140"/>
                  </a:cubicBezTo>
                  <a:cubicBezTo>
                    <a:pt x="4725" y="9140"/>
                    <a:pt x="4715" y="9139"/>
                    <a:pt x="4704" y="9137"/>
                  </a:cubicBezTo>
                  <a:cubicBezTo>
                    <a:pt x="4537" y="9137"/>
                    <a:pt x="4504" y="9337"/>
                    <a:pt x="4504" y="9337"/>
                  </a:cubicBezTo>
                  <a:cubicBezTo>
                    <a:pt x="4504" y="9337"/>
                    <a:pt x="4373" y="9380"/>
                    <a:pt x="4224" y="9380"/>
                  </a:cubicBezTo>
                  <a:cubicBezTo>
                    <a:pt x="4112" y="9380"/>
                    <a:pt x="3989" y="9356"/>
                    <a:pt x="3903" y="9270"/>
                  </a:cubicBezTo>
                  <a:cubicBezTo>
                    <a:pt x="3815" y="9182"/>
                    <a:pt x="3759" y="9139"/>
                    <a:pt x="3730" y="9139"/>
                  </a:cubicBezTo>
                  <a:cubicBezTo>
                    <a:pt x="3693" y="9139"/>
                    <a:pt x="3699" y="9207"/>
                    <a:pt x="3737" y="9337"/>
                  </a:cubicBezTo>
                  <a:cubicBezTo>
                    <a:pt x="3837" y="9570"/>
                    <a:pt x="3903" y="9637"/>
                    <a:pt x="3703" y="9637"/>
                  </a:cubicBezTo>
                  <a:lnTo>
                    <a:pt x="3270" y="9637"/>
                  </a:lnTo>
                  <a:cubicBezTo>
                    <a:pt x="3270" y="9637"/>
                    <a:pt x="2992" y="9552"/>
                    <a:pt x="2796" y="9552"/>
                  </a:cubicBezTo>
                  <a:cubicBezTo>
                    <a:pt x="2747" y="9552"/>
                    <a:pt x="2703" y="9557"/>
                    <a:pt x="2669" y="9570"/>
                  </a:cubicBezTo>
                  <a:cubicBezTo>
                    <a:pt x="2502" y="9570"/>
                    <a:pt x="2536" y="9904"/>
                    <a:pt x="2536" y="9971"/>
                  </a:cubicBezTo>
                  <a:cubicBezTo>
                    <a:pt x="2536" y="9998"/>
                    <a:pt x="2544" y="10007"/>
                    <a:pt x="2561" y="10007"/>
                  </a:cubicBezTo>
                  <a:cubicBezTo>
                    <a:pt x="2593" y="10007"/>
                    <a:pt x="2657" y="9973"/>
                    <a:pt x="2749" y="9973"/>
                  </a:cubicBezTo>
                  <a:cubicBezTo>
                    <a:pt x="2840" y="9973"/>
                    <a:pt x="2958" y="10006"/>
                    <a:pt x="3103" y="10137"/>
                  </a:cubicBezTo>
                  <a:cubicBezTo>
                    <a:pt x="3503" y="10438"/>
                    <a:pt x="3737" y="10671"/>
                    <a:pt x="3770" y="10771"/>
                  </a:cubicBezTo>
                  <a:cubicBezTo>
                    <a:pt x="3837" y="10838"/>
                    <a:pt x="3903" y="11071"/>
                    <a:pt x="3903" y="11272"/>
                  </a:cubicBezTo>
                  <a:cubicBezTo>
                    <a:pt x="3903" y="11472"/>
                    <a:pt x="4037" y="12072"/>
                    <a:pt x="3870" y="12072"/>
                  </a:cubicBezTo>
                  <a:cubicBezTo>
                    <a:pt x="3770" y="12072"/>
                    <a:pt x="3737" y="12072"/>
                    <a:pt x="3670" y="12105"/>
                  </a:cubicBezTo>
                  <a:lnTo>
                    <a:pt x="3403" y="12172"/>
                  </a:lnTo>
                  <a:cubicBezTo>
                    <a:pt x="2669" y="12072"/>
                    <a:pt x="1869" y="11939"/>
                    <a:pt x="1101" y="11805"/>
                  </a:cubicBezTo>
                  <a:cubicBezTo>
                    <a:pt x="1101" y="11805"/>
                    <a:pt x="101" y="11905"/>
                    <a:pt x="501" y="12339"/>
                  </a:cubicBezTo>
                  <a:cubicBezTo>
                    <a:pt x="501" y="12339"/>
                    <a:pt x="501" y="12406"/>
                    <a:pt x="534" y="12472"/>
                  </a:cubicBezTo>
                  <a:cubicBezTo>
                    <a:pt x="568" y="12606"/>
                    <a:pt x="568" y="12806"/>
                    <a:pt x="568" y="13073"/>
                  </a:cubicBezTo>
                  <a:cubicBezTo>
                    <a:pt x="568" y="13473"/>
                    <a:pt x="267" y="13607"/>
                    <a:pt x="201" y="13740"/>
                  </a:cubicBezTo>
                  <a:cubicBezTo>
                    <a:pt x="101" y="13840"/>
                    <a:pt x="1" y="14140"/>
                    <a:pt x="167" y="14140"/>
                  </a:cubicBezTo>
                  <a:cubicBezTo>
                    <a:pt x="334" y="14140"/>
                    <a:pt x="368" y="14841"/>
                    <a:pt x="368" y="14841"/>
                  </a:cubicBezTo>
                  <a:cubicBezTo>
                    <a:pt x="368" y="14841"/>
                    <a:pt x="267" y="14941"/>
                    <a:pt x="701" y="14941"/>
                  </a:cubicBezTo>
                  <a:cubicBezTo>
                    <a:pt x="968" y="14941"/>
                    <a:pt x="1000" y="14984"/>
                    <a:pt x="1036" y="14984"/>
                  </a:cubicBezTo>
                  <a:cubicBezTo>
                    <a:pt x="1045" y="14984"/>
                    <a:pt x="1055" y="14981"/>
                    <a:pt x="1068" y="14974"/>
                  </a:cubicBezTo>
                  <a:lnTo>
                    <a:pt x="1101" y="14941"/>
                  </a:lnTo>
                  <a:cubicBezTo>
                    <a:pt x="1154" y="14901"/>
                    <a:pt x="1239" y="14872"/>
                    <a:pt x="1327" y="14872"/>
                  </a:cubicBezTo>
                  <a:cubicBezTo>
                    <a:pt x="1463" y="14872"/>
                    <a:pt x="1608" y="14940"/>
                    <a:pt x="1668" y="15141"/>
                  </a:cubicBezTo>
                  <a:cubicBezTo>
                    <a:pt x="1753" y="15396"/>
                    <a:pt x="1766" y="15482"/>
                    <a:pt x="1911" y="15482"/>
                  </a:cubicBezTo>
                  <a:cubicBezTo>
                    <a:pt x="1937" y="15482"/>
                    <a:pt x="1967" y="15480"/>
                    <a:pt x="2002" y="15475"/>
                  </a:cubicBezTo>
                  <a:cubicBezTo>
                    <a:pt x="2202" y="15475"/>
                    <a:pt x="2035" y="15174"/>
                    <a:pt x="2369" y="15174"/>
                  </a:cubicBezTo>
                  <a:cubicBezTo>
                    <a:pt x="2703" y="15174"/>
                    <a:pt x="2736" y="15141"/>
                    <a:pt x="3103" y="15141"/>
                  </a:cubicBezTo>
                  <a:cubicBezTo>
                    <a:pt x="3436" y="15141"/>
                    <a:pt x="3703" y="15174"/>
                    <a:pt x="3703" y="15174"/>
                  </a:cubicBezTo>
                  <a:cubicBezTo>
                    <a:pt x="3703" y="15174"/>
                    <a:pt x="3869" y="14899"/>
                    <a:pt x="4024" y="14899"/>
                  </a:cubicBezTo>
                  <a:cubicBezTo>
                    <a:pt x="4040" y="14899"/>
                    <a:pt x="4055" y="14901"/>
                    <a:pt x="4070" y="14907"/>
                  </a:cubicBezTo>
                  <a:cubicBezTo>
                    <a:pt x="4076" y="14909"/>
                    <a:pt x="4081" y="14909"/>
                    <a:pt x="4086" y="14909"/>
                  </a:cubicBezTo>
                  <a:cubicBezTo>
                    <a:pt x="4237" y="14909"/>
                    <a:pt x="4243" y="14440"/>
                    <a:pt x="4437" y="14440"/>
                  </a:cubicBezTo>
                  <a:cubicBezTo>
                    <a:pt x="4671" y="14440"/>
                    <a:pt x="4270" y="13940"/>
                    <a:pt x="4604" y="13673"/>
                  </a:cubicBezTo>
                  <a:cubicBezTo>
                    <a:pt x="4905" y="13493"/>
                    <a:pt x="4989" y="13230"/>
                    <a:pt x="5174" y="13230"/>
                  </a:cubicBezTo>
                  <a:cubicBezTo>
                    <a:pt x="5194" y="13230"/>
                    <a:pt x="5215" y="13233"/>
                    <a:pt x="5238" y="13240"/>
                  </a:cubicBezTo>
                  <a:cubicBezTo>
                    <a:pt x="5505" y="13240"/>
                    <a:pt x="5738" y="13140"/>
                    <a:pt x="5738" y="13140"/>
                  </a:cubicBezTo>
                  <a:cubicBezTo>
                    <a:pt x="5771" y="12973"/>
                    <a:pt x="5838" y="12773"/>
                    <a:pt x="5905" y="12606"/>
                  </a:cubicBezTo>
                  <a:cubicBezTo>
                    <a:pt x="5905" y="12606"/>
                    <a:pt x="5771" y="12239"/>
                    <a:pt x="6205" y="12239"/>
                  </a:cubicBezTo>
                  <a:cubicBezTo>
                    <a:pt x="6536" y="12269"/>
                    <a:pt x="6920" y="12515"/>
                    <a:pt x="7188" y="12515"/>
                  </a:cubicBezTo>
                  <a:cubicBezTo>
                    <a:pt x="7218" y="12515"/>
                    <a:pt x="7246" y="12512"/>
                    <a:pt x="7272" y="12506"/>
                  </a:cubicBezTo>
                  <a:cubicBezTo>
                    <a:pt x="7539" y="12472"/>
                    <a:pt x="7606" y="12306"/>
                    <a:pt x="7739" y="12172"/>
                  </a:cubicBezTo>
                  <a:cubicBezTo>
                    <a:pt x="7773" y="12172"/>
                    <a:pt x="7773" y="12139"/>
                    <a:pt x="7773" y="12105"/>
                  </a:cubicBezTo>
                  <a:cubicBezTo>
                    <a:pt x="7823" y="12005"/>
                    <a:pt x="7797" y="11904"/>
                    <a:pt x="7969" y="11904"/>
                  </a:cubicBezTo>
                  <a:cubicBezTo>
                    <a:pt x="8025" y="11904"/>
                    <a:pt x="8101" y="11914"/>
                    <a:pt x="8206" y="11939"/>
                  </a:cubicBezTo>
                  <a:cubicBezTo>
                    <a:pt x="8707" y="12072"/>
                    <a:pt x="8874" y="12105"/>
                    <a:pt x="8907" y="12406"/>
                  </a:cubicBezTo>
                  <a:cubicBezTo>
                    <a:pt x="8940" y="12739"/>
                    <a:pt x="8907" y="12606"/>
                    <a:pt x="9241" y="12839"/>
                  </a:cubicBezTo>
                  <a:cubicBezTo>
                    <a:pt x="9574" y="13106"/>
                    <a:pt x="9841" y="13340"/>
                    <a:pt x="10108" y="13440"/>
                  </a:cubicBezTo>
                  <a:cubicBezTo>
                    <a:pt x="10375" y="13506"/>
                    <a:pt x="10608" y="13406"/>
                    <a:pt x="10942" y="13907"/>
                  </a:cubicBezTo>
                  <a:cubicBezTo>
                    <a:pt x="11275" y="14407"/>
                    <a:pt x="11609" y="14507"/>
                    <a:pt x="11375" y="14574"/>
                  </a:cubicBezTo>
                  <a:cubicBezTo>
                    <a:pt x="11129" y="14605"/>
                    <a:pt x="11395" y="14778"/>
                    <a:pt x="11095" y="14778"/>
                  </a:cubicBezTo>
                  <a:cubicBezTo>
                    <a:pt x="11070" y="14778"/>
                    <a:pt x="11042" y="14777"/>
                    <a:pt x="11008" y="14774"/>
                  </a:cubicBezTo>
                  <a:cubicBezTo>
                    <a:pt x="10910" y="14767"/>
                    <a:pt x="10832" y="14764"/>
                    <a:pt x="10768" y="14764"/>
                  </a:cubicBezTo>
                  <a:cubicBezTo>
                    <a:pt x="10592" y="14764"/>
                    <a:pt x="10518" y="14784"/>
                    <a:pt x="10399" y="14784"/>
                  </a:cubicBezTo>
                  <a:cubicBezTo>
                    <a:pt x="10355" y="14784"/>
                    <a:pt x="10305" y="14781"/>
                    <a:pt x="10241" y="14774"/>
                  </a:cubicBezTo>
                  <a:cubicBezTo>
                    <a:pt x="9941" y="14774"/>
                    <a:pt x="9841" y="14907"/>
                    <a:pt x="9941" y="14974"/>
                  </a:cubicBezTo>
                  <a:cubicBezTo>
                    <a:pt x="10041" y="15108"/>
                    <a:pt x="11008" y="15475"/>
                    <a:pt x="11008" y="15475"/>
                  </a:cubicBezTo>
                  <a:cubicBezTo>
                    <a:pt x="11042" y="15308"/>
                    <a:pt x="11109" y="15174"/>
                    <a:pt x="11175" y="15008"/>
                  </a:cubicBezTo>
                  <a:cubicBezTo>
                    <a:pt x="11175" y="15008"/>
                    <a:pt x="11509" y="15008"/>
                    <a:pt x="11576" y="14841"/>
                  </a:cubicBezTo>
                  <a:cubicBezTo>
                    <a:pt x="11676" y="14674"/>
                    <a:pt x="11742" y="14507"/>
                    <a:pt x="11909" y="14507"/>
                  </a:cubicBezTo>
                  <a:cubicBezTo>
                    <a:pt x="12076" y="14507"/>
                    <a:pt x="11709" y="14140"/>
                    <a:pt x="11576" y="14074"/>
                  </a:cubicBezTo>
                  <a:cubicBezTo>
                    <a:pt x="11487" y="14007"/>
                    <a:pt x="11574" y="13854"/>
                    <a:pt x="11730" y="13854"/>
                  </a:cubicBezTo>
                  <a:cubicBezTo>
                    <a:pt x="11810" y="13854"/>
                    <a:pt x="11908" y="13894"/>
                    <a:pt x="12009" y="14007"/>
                  </a:cubicBezTo>
                  <a:cubicBezTo>
                    <a:pt x="12102" y="14146"/>
                    <a:pt x="12203" y="14205"/>
                    <a:pt x="12273" y="14205"/>
                  </a:cubicBezTo>
                  <a:cubicBezTo>
                    <a:pt x="12403" y="14205"/>
                    <a:pt x="12424" y="14001"/>
                    <a:pt x="12076" y="13740"/>
                  </a:cubicBezTo>
                  <a:cubicBezTo>
                    <a:pt x="11509" y="13306"/>
                    <a:pt x="11342" y="13340"/>
                    <a:pt x="11242" y="13306"/>
                  </a:cubicBezTo>
                  <a:cubicBezTo>
                    <a:pt x="11175" y="13273"/>
                    <a:pt x="11109" y="13073"/>
                    <a:pt x="11109" y="13073"/>
                  </a:cubicBezTo>
                  <a:cubicBezTo>
                    <a:pt x="10942" y="13006"/>
                    <a:pt x="10842" y="12973"/>
                    <a:pt x="10675" y="12906"/>
                  </a:cubicBezTo>
                  <a:cubicBezTo>
                    <a:pt x="10608" y="12806"/>
                    <a:pt x="10541" y="12673"/>
                    <a:pt x="10508" y="12606"/>
                  </a:cubicBezTo>
                  <a:cubicBezTo>
                    <a:pt x="10508" y="12606"/>
                    <a:pt x="10441" y="12472"/>
                    <a:pt x="10175" y="12272"/>
                  </a:cubicBezTo>
                  <a:cubicBezTo>
                    <a:pt x="9874" y="12072"/>
                    <a:pt x="9708" y="11939"/>
                    <a:pt x="9708" y="11939"/>
                  </a:cubicBezTo>
                  <a:cubicBezTo>
                    <a:pt x="9708" y="11939"/>
                    <a:pt x="9541" y="11438"/>
                    <a:pt x="9774" y="11438"/>
                  </a:cubicBezTo>
                  <a:cubicBezTo>
                    <a:pt x="9899" y="11438"/>
                    <a:pt x="9968" y="11382"/>
                    <a:pt x="10023" y="11382"/>
                  </a:cubicBezTo>
                  <a:cubicBezTo>
                    <a:pt x="10041" y="11382"/>
                    <a:pt x="10058" y="11388"/>
                    <a:pt x="10074" y="11405"/>
                  </a:cubicBezTo>
                  <a:cubicBezTo>
                    <a:pt x="10108" y="11405"/>
                    <a:pt x="10175" y="11438"/>
                    <a:pt x="10241" y="11505"/>
                  </a:cubicBezTo>
                  <a:cubicBezTo>
                    <a:pt x="10508" y="11805"/>
                    <a:pt x="10675" y="11939"/>
                    <a:pt x="10742" y="11972"/>
                  </a:cubicBezTo>
                  <a:cubicBezTo>
                    <a:pt x="10842" y="12005"/>
                    <a:pt x="10942" y="12306"/>
                    <a:pt x="11209" y="12406"/>
                  </a:cubicBezTo>
                  <a:cubicBezTo>
                    <a:pt x="11442" y="12472"/>
                    <a:pt x="11509" y="12639"/>
                    <a:pt x="11609" y="12639"/>
                  </a:cubicBezTo>
                  <a:cubicBezTo>
                    <a:pt x="11742" y="12673"/>
                    <a:pt x="11942" y="12673"/>
                    <a:pt x="11942" y="12673"/>
                  </a:cubicBezTo>
                  <a:lnTo>
                    <a:pt x="12009" y="12739"/>
                  </a:lnTo>
                  <a:cubicBezTo>
                    <a:pt x="12209" y="12839"/>
                    <a:pt x="12376" y="13006"/>
                    <a:pt x="12543" y="13140"/>
                  </a:cubicBezTo>
                  <a:cubicBezTo>
                    <a:pt x="12543" y="13140"/>
                    <a:pt x="12543" y="13673"/>
                    <a:pt x="12610" y="13773"/>
                  </a:cubicBezTo>
                  <a:cubicBezTo>
                    <a:pt x="12674" y="13838"/>
                    <a:pt x="12832" y="14275"/>
                    <a:pt x="12993" y="14275"/>
                  </a:cubicBezTo>
                  <a:cubicBezTo>
                    <a:pt x="12998" y="14275"/>
                    <a:pt x="13004" y="14275"/>
                    <a:pt x="13010" y="14274"/>
                  </a:cubicBezTo>
                  <a:lnTo>
                    <a:pt x="13077" y="14274"/>
                  </a:lnTo>
                  <a:cubicBezTo>
                    <a:pt x="13177" y="14274"/>
                    <a:pt x="13210" y="14340"/>
                    <a:pt x="13243" y="14474"/>
                  </a:cubicBezTo>
                  <a:cubicBezTo>
                    <a:pt x="13343" y="14641"/>
                    <a:pt x="13377" y="14941"/>
                    <a:pt x="13377" y="14941"/>
                  </a:cubicBezTo>
                  <a:cubicBezTo>
                    <a:pt x="13444" y="15008"/>
                    <a:pt x="13510" y="15141"/>
                    <a:pt x="13577" y="15208"/>
                  </a:cubicBezTo>
                  <a:cubicBezTo>
                    <a:pt x="13577" y="15208"/>
                    <a:pt x="13777" y="15341"/>
                    <a:pt x="13911" y="15375"/>
                  </a:cubicBezTo>
                  <a:cubicBezTo>
                    <a:pt x="14044" y="15441"/>
                    <a:pt x="14378" y="15475"/>
                    <a:pt x="14378" y="15475"/>
                  </a:cubicBezTo>
                  <a:cubicBezTo>
                    <a:pt x="14378" y="15375"/>
                    <a:pt x="14344" y="15308"/>
                    <a:pt x="14344" y="15208"/>
                  </a:cubicBezTo>
                  <a:cubicBezTo>
                    <a:pt x="14378" y="15208"/>
                    <a:pt x="14411" y="15208"/>
                    <a:pt x="14444" y="15174"/>
                  </a:cubicBezTo>
                  <a:lnTo>
                    <a:pt x="14211" y="14941"/>
                  </a:lnTo>
                  <a:lnTo>
                    <a:pt x="14211" y="14941"/>
                  </a:lnTo>
                  <a:cubicBezTo>
                    <a:pt x="14344" y="14974"/>
                    <a:pt x="14444" y="15074"/>
                    <a:pt x="14578" y="15108"/>
                  </a:cubicBezTo>
                  <a:cubicBezTo>
                    <a:pt x="14611" y="15074"/>
                    <a:pt x="14711" y="15008"/>
                    <a:pt x="14744" y="14941"/>
                  </a:cubicBezTo>
                  <a:lnTo>
                    <a:pt x="14277" y="14474"/>
                  </a:lnTo>
                  <a:lnTo>
                    <a:pt x="14044" y="14107"/>
                  </a:lnTo>
                  <a:cubicBezTo>
                    <a:pt x="14044" y="14107"/>
                    <a:pt x="13985" y="13910"/>
                    <a:pt x="14033" y="13910"/>
                  </a:cubicBezTo>
                  <a:cubicBezTo>
                    <a:pt x="14048" y="13910"/>
                    <a:pt x="14072" y="13927"/>
                    <a:pt x="14111" y="13973"/>
                  </a:cubicBezTo>
                  <a:cubicBezTo>
                    <a:pt x="14183" y="14060"/>
                    <a:pt x="14224" y="14097"/>
                    <a:pt x="14258" y="14097"/>
                  </a:cubicBezTo>
                  <a:cubicBezTo>
                    <a:pt x="14303" y="14097"/>
                    <a:pt x="14335" y="14035"/>
                    <a:pt x="14411" y="13940"/>
                  </a:cubicBezTo>
                  <a:cubicBezTo>
                    <a:pt x="14544" y="13773"/>
                    <a:pt x="14244" y="13807"/>
                    <a:pt x="14544" y="13773"/>
                  </a:cubicBezTo>
                  <a:cubicBezTo>
                    <a:pt x="14735" y="13719"/>
                    <a:pt x="14837" y="13664"/>
                    <a:pt x="14904" y="13664"/>
                  </a:cubicBezTo>
                  <a:cubicBezTo>
                    <a:pt x="14919" y="13664"/>
                    <a:pt x="14932" y="13667"/>
                    <a:pt x="14945" y="13673"/>
                  </a:cubicBezTo>
                  <a:lnTo>
                    <a:pt x="15011" y="13707"/>
                  </a:lnTo>
                  <a:cubicBezTo>
                    <a:pt x="15078" y="13840"/>
                    <a:pt x="15378" y="13940"/>
                    <a:pt x="15412" y="13940"/>
                  </a:cubicBezTo>
                  <a:cubicBezTo>
                    <a:pt x="15412" y="13940"/>
                    <a:pt x="15378" y="14007"/>
                    <a:pt x="15412" y="14174"/>
                  </a:cubicBezTo>
                  <a:cubicBezTo>
                    <a:pt x="15412" y="14507"/>
                    <a:pt x="15512" y="14674"/>
                    <a:pt x="15578" y="14807"/>
                  </a:cubicBezTo>
                  <a:cubicBezTo>
                    <a:pt x="15678" y="14941"/>
                    <a:pt x="15779" y="15174"/>
                    <a:pt x="15912" y="15174"/>
                  </a:cubicBezTo>
                  <a:cubicBezTo>
                    <a:pt x="16045" y="15174"/>
                    <a:pt x="16179" y="15208"/>
                    <a:pt x="16212" y="15341"/>
                  </a:cubicBezTo>
                  <a:cubicBezTo>
                    <a:pt x="16279" y="15475"/>
                    <a:pt x="16379" y="15741"/>
                    <a:pt x="16379" y="15741"/>
                  </a:cubicBezTo>
                  <a:cubicBezTo>
                    <a:pt x="16546" y="15775"/>
                    <a:pt x="16713" y="15775"/>
                    <a:pt x="16879" y="15808"/>
                  </a:cubicBezTo>
                  <a:cubicBezTo>
                    <a:pt x="16879" y="15808"/>
                    <a:pt x="16968" y="15879"/>
                    <a:pt x="17041" y="15879"/>
                  </a:cubicBezTo>
                  <a:cubicBezTo>
                    <a:pt x="17069" y="15879"/>
                    <a:pt x="17095" y="15869"/>
                    <a:pt x="17113" y="15842"/>
                  </a:cubicBezTo>
                  <a:cubicBezTo>
                    <a:pt x="17213" y="15775"/>
                    <a:pt x="17280" y="15641"/>
                    <a:pt x="17280" y="15641"/>
                  </a:cubicBezTo>
                  <a:cubicBezTo>
                    <a:pt x="17280" y="15641"/>
                    <a:pt x="17356" y="15598"/>
                    <a:pt x="17465" y="15598"/>
                  </a:cubicBezTo>
                  <a:cubicBezTo>
                    <a:pt x="17546" y="15598"/>
                    <a:pt x="17647" y="15622"/>
                    <a:pt x="17747" y="15708"/>
                  </a:cubicBezTo>
                  <a:cubicBezTo>
                    <a:pt x="17958" y="15893"/>
                    <a:pt x="17960" y="15953"/>
                    <a:pt x="18118" y="15953"/>
                  </a:cubicBezTo>
                  <a:cubicBezTo>
                    <a:pt x="18159" y="15953"/>
                    <a:pt x="18211" y="15948"/>
                    <a:pt x="18280" y="15942"/>
                  </a:cubicBezTo>
                  <a:cubicBezTo>
                    <a:pt x="18584" y="15942"/>
                    <a:pt x="18473" y="15666"/>
                    <a:pt x="18626" y="15666"/>
                  </a:cubicBezTo>
                  <a:cubicBezTo>
                    <a:pt x="18641" y="15666"/>
                    <a:pt x="18659" y="15669"/>
                    <a:pt x="18681" y="15675"/>
                  </a:cubicBezTo>
                  <a:cubicBezTo>
                    <a:pt x="18847" y="15708"/>
                    <a:pt x="19114" y="15775"/>
                    <a:pt x="19248" y="15775"/>
                  </a:cubicBezTo>
                  <a:cubicBezTo>
                    <a:pt x="19348" y="15775"/>
                    <a:pt x="19381" y="15775"/>
                    <a:pt x="19381" y="15808"/>
                  </a:cubicBezTo>
                  <a:cubicBezTo>
                    <a:pt x="19381" y="15842"/>
                    <a:pt x="19414" y="15875"/>
                    <a:pt x="19414" y="15942"/>
                  </a:cubicBezTo>
                  <a:cubicBezTo>
                    <a:pt x="19414" y="16108"/>
                    <a:pt x="19515" y="16642"/>
                    <a:pt x="19448" y="16776"/>
                  </a:cubicBezTo>
                  <a:cubicBezTo>
                    <a:pt x="19448" y="16876"/>
                    <a:pt x="19448" y="17009"/>
                    <a:pt x="19348" y="17109"/>
                  </a:cubicBezTo>
                  <a:lnTo>
                    <a:pt x="19281" y="17142"/>
                  </a:lnTo>
                  <a:cubicBezTo>
                    <a:pt x="19181" y="17209"/>
                    <a:pt x="19014" y="17276"/>
                    <a:pt x="19014" y="17476"/>
                  </a:cubicBezTo>
                  <a:cubicBezTo>
                    <a:pt x="19014" y="17676"/>
                    <a:pt x="19048" y="17810"/>
                    <a:pt x="19048" y="17976"/>
                  </a:cubicBezTo>
                  <a:cubicBezTo>
                    <a:pt x="19048" y="18110"/>
                    <a:pt x="19081" y="18510"/>
                    <a:pt x="19181" y="18944"/>
                  </a:cubicBezTo>
                  <a:cubicBezTo>
                    <a:pt x="19214" y="19144"/>
                    <a:pt x="19281" y="19344"/>
                    <a:pt x="19381" y="19477"/>
                  </a:cubicBezTo>
                  <a:cubicBezTo>
                    <a:pt x="19615" y="19844"/>
                    <a:pt x="19515" y="19644"/>
                    <a:pt x="19915" y="20145"/>
                  </a:cubicBezTo>
                  <a:cubicBezTo>
                    <a:pt x="20348" y="20645"/>
                    <a:pt x="20182" y="20845"/>
                    <a:pt x="20415" y="21112"/>
                  </a:cubicBezTo>
                  <a:cubicBezTo>
                    <a:pt x="20682" y="21345"/>
                    <a:pt x="20882" y="21179"/>
                    <a:pt x="21049" y="21812"/>
                  </a:cubicBezTo>
                  <a:cubicBezTo>
                    <a:pt x="21049" y="21812"/>
                    <a:pt x="20949" y="22580"/>
                    <a:pt x="21282" y="22813"/>
                  </a:cubicBezTo>
                  <a:cubicBezTo>
                    <a:pt x="21616" y="23080"/>
                    <a:pt x="21749" y="22980"/>
                    <a:pt x="21950" y="23447"/>
                  </a:cubicBezTo>
                  <a:cubicBezTo>
                    <a:pt x="22183" y="23914"/>
                    <a:pt x="22417" y="23947"/>
                    <a:pt x="22583" y="24147"/>
                  </a:cubicBezTo>
                  <a:cubicBezTo>
                    <a:pt x="22683" y="24214"/>
                    <a:pt x="22717" y="24281"/>
                    <a:pt x="22717" y="24314"/>
                  </a:cubicBezTo>
                  <a:cubicBezTo>
                    <a:pt x="22750" y="24381"/>
                    <a:pt x="22717" y="24448"/>
                    <a:pt x="22717" y="24548"/>
                  </a:cubicBezTo>
                  <a:cubicBezTo>
                    <a:pt x="22717" y="24781"/>
                    <a:pt x="22683" y="24948"/>
                    <a:pt x="22717" y="25282"/>
                  </a:cubicBezTo>
                  <a:cubicBezTo>
                    <a:pt x="22750" y="25615"/>
                    <a:pt x="22750" y="25682"/>
                    <a:pt x="22884" y="25849"/>
                  </a:cubicBezTo>
                  <a:cubicBezTo>
                    <a:pt x="22978" y="25943"/>
                    <a:pt x="22972" y="26037"/>
                    <a:pt x="23102" y="26037"/>
                  </a:cubicBezTo>
                  <a:cubicBezTo>
                    <a:pt x="23156" y="26037"/>
                    <a:pt x="23233" y="26021"/>
                    <a:pt x="23351" y="25982"/>
                  </a:cubicBezTo>
                  <a:cubicBezTo>
                    <a:pt x="23718" y="25849"/>
                    <a:pt x="23417" y="25715"/>
                    <a:pt x="23851" y="25715"/>
                  </a:cubicBezTo>
                  <a:cubicBezTo>
                    <a:pt x="24251" y="25715"/>
                    <a:pt x="24785" y="25515"/>
                    <a:pt x="24785" y="25515"/>
                  </a:cubicBezTo>
                  <a:cubicBezTo>
                    <a:pt x="24785" y="25515"/>
                    <a:pt x="24852" y="25182"/>
                    <a:pt x="25119" y="25182"/>
                  </a:cubicBezTo>
                  <a:cubicBezTo>
                    <a:pt x="25452" y="25182"/>
                    <a:pt x="25452" y="25015"/>
                    <a:pt x="25719" y="24881"/>
                  </a:cubicBezTo>
                  <a:cubicBezTo>
                    <a:pt x="25952" y="24781"/>
                    <a:pt x="26119" y="24781"/>
                    <a:pt x="26119" y="24614"/>
                  </a:cubicBezTo>
                  <a:cubicBezTo>
                    <a:pt x="26186" y="24448"/>
                    <a:pt x="26253" y="24214"/>
                    <a:pt x="26353" y="24214"/>
                  </a:cubicBezTo>
                  <a:lnTo>
                    <a:pt x="26620" y="24214"/>
                  </a:lnTo>
                  <a:cubicBezTo>
                    <a:pt x="26853" y="24214"/>
                    <a:pt x="27020" y="24214"/>
                    <a:pt x="27120" y="24181"/>
                  </a:cubicBezTo>
                  <a:cubicBezTo>
                    <a:pt x="27253" y="24147"/>
                    <a:pt x="26886" y="23814"/>
                    <a:pt x="27220" y="23814"/>
                  </a:cubicBezTo>
                  <a:cubicBezTo>
                    <a:pt x="27303" y="23814"/>
                    <a:pt x="27370" y="23816"/>
                    <a:pt x="27423" y="23816"/>
                  </a:cubicBezTo>
                  <a:cubicBezTo>
                    <a:pt x="27583" y="23816"/>
                    <a:pt x="27620" y="23797"/>
                    <a:pt x="27620" y="23647"/>
                  </a:cubicBezTo>
                  <a:cubicBezTo>
                    <a:pt x="27687" y="23447"/>
                    <a:pt x="27954" y="23347"/>
                    <a:pt x="27954" y="23347"/>
                  </a:cubicBezTo>
                  <a:lnTo>
                    <a:pt x="27954" y="23113"/>
                  </a:lnTo>
                  <a:cubicBezTo>
                    <a:pt x="27954" y="23013"/>
                    <a:pt x="27787" y="22780"/>
                    <a:pt x="28054" y="22780"/>
                  </a:cubicBezTo>
                  <a:cubicBezTo>
                    <a:pt x="28254" y="22780"/>
                    <a:pt x="28121" y="22780"/>
                    <a:pt x="28421" y="22513"/>
                  </a:cubicBezTo>
                  <a:cubicBezTo>
                    <a:pt x="28721" y="22279"/>
                    <a:pt x="28688" y="22013"/>
                    <a:pt x="28588" y="21879"/>
                  </a:cubicBezTo>
                  <a:cubicBezTo>
                    <a:pt x="28521" y="21779"/>
                    <a:pt x="28521" y="21812"/>
                    <a:pt x="28421" y="21679"/>
                  </a:cubicBezTo>
                  <a:cubicBezTo>
                    <a:pt x="28354" y="21612"/>
                    <a:pt x="28221" y="21379"/>
                    <a:pt x="28121" y="21379"/>
                  </a:cubicBezTo>
                  <a:cubicBezTo>
                    <a:pt x="28054" y="21379"/>
                    <a:pt x="27854" y="21379"/>
                    <a:pt x="27720" y="21312"/>
                  </a:cubicBezTo>
                  <a:cubicBezTo>
                    <a:pt x="27587" y="21212"/>
                    <a:pt x="27420" y="21112"/>
                    <a:pt x="27354" y="20979"/>
                  </a:cubicBezTo>
                  <a:cubicBezTo>
                    <a:pt x="27354" y="20945"/>
                    <a:pt x="27287" y="20878"/>
                    <a:pt x="27287" y="20845"/>
                  </a:cubicBezTo>
                  <a:cubicBezTo>
                    <a:pt x="27253" y="20678"/>
                    <a:pt x="27253" y="20445"/>
                    <a:pt x="27253" y="20445"/>
                  </a:cubicBezTo>
                  <a:cubicBezTo>
                    <a:pt x="27253" y="20445"/>
                    <a:pt x="26753" y="21045"/>
                    <a:pt x="26553" y="21179"/>
                  </a:cubicBezTo>
                  <a:cubicBezTo>
                    <a:pt x="26453" y="21229"/>
                    <a:pt x="26286" y="21229"/>
                    <a:pt x="26128" y="21229"/>
                  </a:cubicBezTo>
                  <a:cubicBezTo>
                    <a:pt x="25969" y="21229"/>
                    <a:pt x="25819" y="21229"/>
                    <a:pt x="25752" y="21279"/>
                  </a:cubicBezTo>
                  <a:lnTo>
                    <a:pt x="25686" y="21279"/>
                  </a:lnTo>
                  <a:cubicBezTo>
                    <a:pt x="25519" y="21212"/>
                    <a:pt x="25185" y="20845"/>
                    <a:pt x="25052" y="20612"/>
                  </a:cubicBezTo>
                  <a:cubicBezTo>
                    <a:pt x="24885" y="20278"/>
                    <a:pt x="25085" y="20311"/>
                    <a:pt x="24785" y="20045"/>
                  </a:cubicBezTo>
                  <a:cubicBezTo>
                    <a:pt x="24585" y="19844"/>
                    <a:pt x="24385" y="19611"/>
                    <a:pt x="24251" y="19377"/>
                  </a:cubicBezTo>
                  <a:cubicBezTo>
                    <a:pt x="24218" y="19311"/>
                    <a:pt x="24185" y="19211"/>
                    <a:pt x="24185" y="19177"/>
                  </a:cubicBezTo>
                  <a:cubicBezTo>
                    <a:pt x="24185" y="19049"/>
                    <a:pt x="24420" y="18647"/>
                    <a:pt x="24620" y="18647"/>
                  </a:cubicBezTo>
                  <a:cubicBezTo>
                    <a:pt x="24681" y="18647"/>
                    <a:pt x="24738" y="18684"/>
                    <a:pt x="24785" y="18777"/>
                  </a:cubicBezTo>
                  <a:cubicBezTo>
                    <a:pt x="25018" y="19144"/>
                    <a:pt x="25252" y="19611"/>
                    <a:pt x="25719" y="19778"/>
                  </a:cubicBezTo>
                  <a:cubicBezTo>
                    <a:pt x="25719" y="19778"/>
                    <a:pt x="25919" y="20145"/>
                    <a:pt x="26286" y="20211"/>
                  </a:cubicBezTo>
                  <a:cubicBezTo>
                    <a:pt x="26326" y="20221"/>
                    <a:pt x="26365" y="20226"/>
                    <a:pt x="26404" y="20226"/>
                  </a:cubicBezTo>
                  <a:cubicBezTo>
                    <a:pt x="26702" y="20226"/>
                    <a:pt x="26986" y="19975"/>
                    <a:pt x="27161" y="19975"/>
                  </a:cubicBezTo>
                  <a:cubicBezTo>
                    <a:pt x="27196" y="19975"/>
                    <a:pt x="27228" y="19985"/>
                    <a:pt x="27253" y="20011"/>
                  </a:cubicBezTo>
                  <a:cubicBezTo>
                    <a:pt x="27387" y="20145"/>
                    <a:pt x="27387" y="20612"/>
                    <a:pt x="27854" y="20678"/>
                  </a:cubicBezTo>
                  <a:cubicBezTo>
                    <a:pt x="28288" y="20778"/>
                    <a:pt x="28688" y="20945"/>
                    <a:pt x="28888" y="20945"/>
                  </a:cubicBezTo>
                  <a:lnTo>
                    <a:pt x="29121" y="20945"/>
                  </a:lnTo>
                  <a:cubicBezTo>
                    <a:pt x="29288" y="20945"/>
                    <a:pt x="29555" y="20878"/>
                    <a:pt x="30022" y="20878"/>
                  </a:cubicBezTo>
                  <a:cubicBezTo>
                    <a:pt x="30105" y="20886"/>
                    <a:pt x="30178" y="20890"/>
                    <a:pt x="30244" y="20890"/>
                  </a:cubicBezTo>
                  <a:cubicBezTo>
                    <a:pt x="30539" y="20890"/>
                    <a:pt x="30670" y="20824"/>
                    <a:pt x="30754" y="20824"/>
                  </a:cubicBezTo>
                  <a:cubicBezTo>
                    <a:pt x="30808" y="20824"/>
                    <a:pt x="30843" y="20852"/>
                    <a:pt x="30889" y="20945"/>
                  </a:cubicBezTo>
                  <a:cubicBezTo>
                    <a:pt x="31023" y="21179"/>
                    <a:pt x="30956" y="21379"/>
                    <a:pt x="31390" y="21379"/>
                  </a:cubicBezTo>
                  <a:cubicBezTo>
                    <a:pt x="31456" y="21379"/>
                    <a:pt x="31523" y="21379"/>
                    <a:pt x="31523" y="21446"/>
                  </a:cubicBezTo>
                  <a:cubicBezTo>
                    <a:pt x="31552" y="21764"/>
                    <a:pt x="31506" y="22032"/>
                    <a:pt x="31842" y="22032"/>
                  </a:cubicBezTo>
                  <a:cubicBezTo>
                    <a:pt x="31893" y="22032"/>
                    <a:pt x="31953" y="22026"/>
                    <a:pt x="32024" y="22013"/>
                  </a:cubicBezTo>
                  <a:cubicBezTo>
                    <a:pt x="31156" y="13973"/>
                    <a:pt x="27554" y="6768"/>
                    <a:pt x="22183" y="1264"/>
                  </a:cubicBezTo>
                  <a:cubicBezTo>
                    <a:pt x="22050" y="1331"/>
                    <a:pt x="21916" y="1498"/>
                    <a:pt x="21916" y="1498"/>
                  </a:cubicBezTo>
                  <a:cubicBezTo>
                    <a:pt x="21716" y="1465"/>
                    <a:pt x="21516" y="1431"/>
                    <a:pt x="21349" y="1398"/>
                  </a:cubicBezTo>
                  <a:cubicBezTo>
                    <a:pt x="21282" y="1431"/>
                    <a:pt x="21249" y="1498"/>
                    <a:pt x="21216" y="1598"/>
                  </a:cubicBezTo>
                  <a:lnTo>
                    <a:pt x="20749" y="1598"/>
                  </a:lnTo>
                  <a:cubicBezTo>
                    <a:pt x="20749" y="1598"/>
                    <a:pt x="20916" y="1465"/>
                    <a:pt x="20916" y="1264"/>
                  </a:cubicBezTo>
                  <a:cubicBezTo>
                    <a:pt x="20916" y="1155"/>
                    <a:pt x="20850" y="1126"/>
                    <a:pt x="20774" y="1126"/>
                  </a:cubicBezTo>
                  <a:cubicBezTo>
                    <a:pt x="20686" y="1126"/>
                    <a:pt x="20584" y="1164"/>
                    <a:pt x="20549" y="1164"/>
                  </a:cubicBezTo>
                  <a:cubicBezTo>
                    <a:pt x="20449" y="1198"/>
                    <a:pt x="20248" y="1331"/>
                    <a:pt x="20248" y="1331"/>
                  </a:cubicBezTo>
                  <a:cubicBezTo>
                    <a:pt x="20248" y="1331"/>
                    <a:pt x="20015" y="1398"/>
                    <a:pt x="19848" y="1465"/>
                  </a:cubicBezTo>
                  <a:cubicBezTo>
                    <a:pt x="19681" y="1565"/>
                    <a:pt x="19481" y="1898"/>
                    <a:pt x="19481" y="1898"/>
                  </a:cubicBezTo>
                  <a:cubicBezTo>
                    <a:pt x="19414" y="1965"/>
                    <a:pt x="19414" y="2065"/>
                    <a:pt x="19381" y="2165"/>
                  </a:cubicBezTo>
                  <a:cubicBezTo>
                    <a:pt x="19381" y="2165"/>
                    <a:pt x="19248" y="2182"/>
                    <a:pt x="19098" y="2182"/>
                  </a:cubicBezTo>
                  <a:cubicBezTo>
                    <a:pt x="18947" y="2182"/>
                    <a:pt x="18781" y="2165"/>
                    <a:pt x="18714" y="2098"/>
                  </a:cubicBezTo>
                  <a:cubicBezTo>
                    <a:pt x="18547" y="1965"/>
                    <a:pt x="18380" y="1765"/>
                    <a:pt x="18747" y="1765"/>
                  </a:cubicBezTo>
                  <a:cubicBezTo>
                    <a:pt x="19148" y="1765"/>
                    <a:pt x="18681" y="1398"/>
                    <a:pt x="18347" y="1398"/>
                  </a:cubicBezTo>
                  <a:cubicBezTo>
                    <a:pt x="18013" y="1398"/>
                    <a:pt x="17913" y="1398"/>
                    <a:pt x="18047" y="1765"/>
                  </a:cubicBezTo>
                  <a:cubicBezTo>
                    <a:pt x="18147" y="2132"/>
                    <a:pt x="18480" y="2298"/>
                    <a:pt x="18514" y="2499"/>
                  </a:cubicBezTo>
                  <a:cubicBezTo>
                    <a:pt x="18514" y="2595"/>
                    <a:pt x="18491" y="2623"/>
                    <a:pt x="18465" y="2623"/>
                  </a:cubicBezTo>
                  <a:cubicBezTo>
                    <a:pt x="18427" y="2623"/>
                    <a:pt x="18380" y="2565"/>
                    <a:pt x="18380" y="2565"/>
                  </a:cubicBezTo>
                  <a:cubicBezTo>
                    <a:pt x="18380" y="2565"/>
                    <a:pt x="18214" y="2399"/>
                    <a:pt x="18047" y="2332"/>
                  </a:cubicBezTo>
                  <a:cubicBezTo>
                    <a:pt x="17847" y="2332"/>
                    <a:pt x="17380" y="2599"/>
                    <a:pt x="17313" y="2765"/>
                  </a:cubicBezTo>
                  <a:cubicBezTo>
                    <a:pt x="17213" y="2932"/>
                    <a:pt x="17647" y="3166"/>
                    <a:pt x="17513" y="3232"/>
                  </a:cubicBezTo>
                  <a:cubicBezTo>
                    <a:pt x="17486" y="3239"/>
                    <a:pt x="17444" y="3243"/>
                    <a:pt x="17392" y="3243"/>
                  </a:cubicBezTo>
                  <a:cubicBezTo>
                    <a:pt x="17196" y="3243"/>
                    <a:pt x="16864" y="3184"/>
                    <a:pt x="16679" y="2999"/>
                  </a:cubicBezTo>
                  <a:cubicBezTo>
                    <a:pt x="16617" y="2952"/>
                    <a:pt x="16552" y="2933"/>
                    <a:pt x="16493" y="2933"/>
                  </a:cubicBezTo>
                  <a:cubicBezTo>
                    <a:pt x="16301" y="2933"/>
                    <a:pt x="16187" y="3146"/>
                    <a:pt x="16546" y="3299"/>
                  </a:cubicBezTo>
                  <a:cubicBezTo>
                    <a:pt x="16904" y="3453"/>
                    <a:pt x="16909" y="3665"/>
                    <a:pt x="16801" y="3665"/>
                  </a:cubicBezTo>
                  <a:cubicBezTo>
                    <a:pt x="16769" y="3665"/>
                    <a:pt x="16726" y="3646"/>
                    <a:pt x="16679" y="3599"/>
                  </a:cubicBezTo>
                  <a:cubicBezTo>
                    <a:pt x="16479" y="3433"/>
                    <a:pt x="16312" y="3266"/>
                    <a:pt x="16179" y="3266"/>
                  </a:cubicBezTo>
                  <a:cubicBezTo>
                    <a:pt x="16045" y="3266"/>
                    <a:pt x="15845" y="3199"/>
                    <a:pt x="15845" y="3199"/>
                  </a:cubicBezTo>
                  <a:cubicBezTo>
                    <a:pt x="15845" y="3199"/>
                    <a:pt x="15912" y="3099"/>
                    <a:pt x="15712" y="2866"/>
                  </a:cubicBezTo>
                  <a:cubicBezTo>
                    <a:pt x="15512" y="2665"/>
                    <a:pt x="15645" y="2465"/>
                    <a:pt x="15645" y="2465"/>
                  </a:cubicBezTo>
                  <a:cubicBezTo>
                    <a:pt x="15645" y="2465"/>
                    <a:pt x="15345" y="2365"/>
                    <a:pt x="15078" y="2198"/>
                  </a:cubicBezTo>
                  <a:cubicBezTo>
                    <a:pt x="14978" y="2113"/>
                    <a:pt x="14982" y="2088"/>
                    <a:pt x="15025" y="2088"/>
                  </a:cubicBezTo>
                  <a:cubicBezTo>
                    <a:pt x="15081" y="2088"/>
                    <a:pt x="15207" y="2132"/>
                    <a:pt x="15245" y="2132"/>
                  </a:cubicBezTo>
                  <a:cubicBezTo>
                    <a:pt x="15378" y="2132"/>
                    <a:pt x="15879" y="2365"/>
                    <a:pt x="16346" y="2465"/>
                  </a:cubicBezTo>
                  <a:cubicBezTo>
                    <a:pt x="16416" y="2470"/>
                    <a:pt x="16492" y="2473"/>
                    <a:pt x="16568" y="2473"/>
                  </a:cubicBezTo>
                  <a:cubicBezTo>
                    <a:pt x="16998" y="2473"/>
                    <a:pt x="17470" y="2386"/>
                    <a:pt x="17413" y="2132"/>
                  </a:cubicBezTo>
                  <a:cubicBezTo>
                    <a:pt x="17380" y="1831"/>
                    <a:pt x="17146" y="1531"/>
                    <a:pt x="16813" y="1498"/>
                  </a:cubicBezTo>
                  <a:cubicBezTo>
                    <a:pt x="16479" y="1465"/>
                    <a:pt x="16246" y="1465"/>
                    <a:pt x="16012" y="1198"/>
                  </a:cubicBezTo>
                  <a:cubicBezTo>
                    <a:pt x="15745" y="964"/>
                    <a:pt x="15345" y="864"/>
                    <a:pt x="14978" y="864"/>
                  </a:cubicBezTo>
                  <a:cubicBezTo>
                    <a:pt x="14578" y="864"/>
                    <a:pt x="14511" y="797"/>
                    <a:pt x="14378" y="697"/>
                  </a:cubicBezTo>
                  <a:cubicBezTo>
                    <a:pt x="14355" y="686"/>
                    <a:pt x="14323" y="682"/>
                    <a:pt x="14284" y="682"/>
                  </a:cubicBezTo>
                  <a:cubicBezTo>
                    <a:pt x="14091" y="682"/>
                    <a:pt x="13744" y="797"/>
                    <a:pt x="13744" y="797"/>
                  </a:cubicBezTo>
                  <a:cubicBezTo>
                    <a:pt x="13744" y="797"/>
                    <a:pt x="13510" y="497"/>
                    <a:pt x="13644" y="497"/>
                  </a:cubicBezTo>
                  <a:lnTo>
                    <a:pt x="13744" y="497"/>
                  </a:lnTo>
                  <a:cubicBezTo>
                    <a:pt x="13744" y="497"/>
                    <a:pt x="13644" y="464"/>
                    <a:pt x="13510" y="364"/>
                  </a:cubicBezTo>
                  <a:cubicBezTo>
                    <a:pt x="13377" y="297"/>
                    <a:pt x="13077" y="197"/>
                    <a:pt x="13077" y="197"/>
                  </a:cubicBezTo>
                  <a:cubicBezTo>
                    <a:pt x="13077" y="264"/>
                    <a:pt x="13043" y="297"/>
                    <a:pt x="13043" y="364"/>
                  </a:cubicBezTo>
                  <a:cubicBezTo>
                    <a:pt x="13010" y="264"/>
                    <a:pt x="13010" y="130"/>
                    <a:pt x="12977" y="30"/>
                  </a:cubicBezTo>
                  <a:cubicBezTo>
                    <a:pt x="12876" y="97"/>
                    <a:pt x="12810" y="164"/>
                    <a:pt x="12710" y="197"/>
                  </a:cubicBezTo>
                  <a:cubicBezTo>
                    <a:pt x="12643" y="297"/>
                    <a:pt x="12576" y="364"/>
                    <a:pt x="12510" y="497"/>
                  </a:cubicBezTo>
                  <a:lnTo>
                    <a:pt x="12510" y="164"/>
                  </a:lnTo>
                  <a:lnTo>
                    <a:pt x="12209" y="464"/>
                  </a:lnTo>
                  <a:cubicBezTo>
                    <a:pt x="12209" y="330"/>
                    <a:pt x="12243" y="164"/>
                    <a:pt x="12243" y="30"/>
                  </a:cubicBezTo>
                  <a:cubicBezTo>
                    <a:pt x="12243" y="30"/>
                    <a:pt x="12169" y="1"/>
                    <a:pt x="120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0" name="Google Shape;38900;p52"/>
            <p:cNvSpPr/>
            <p:nvPr/>
          </p:nvSpPr>
          <p:spPr>
            <a:xfrm>
              <a:off x="5375675" y="2753100"/>
              <a:ext cx="11700" cy="14350"/>
            </a:xfrm>
            <a:custGeom>
              <a:avLst/>
              <a:gdLst/>
              <a:ahLst/>
              <a:cxnLst/>
              <a:rect l="l" t="t" r="r" b="b"/>
              <a:pathLst>
                <a:path w="468" h="574" extrusionOk="0">
                  <a:moveTo>
                    <a:pt x="125" y="0"/>
                  </a:moveTo>
                  <a:cubicBezTo>
                    <a:pt x="78" y="0"/>
                    <a:pt x="43" y="13"/>
                    <a:pt x="34" y="40"/>
                  </a:cubicBezTo>
                  <a:cubicBezTo>
                    <a:pt x="34" y="106"/>
                    <a:pt x="1" y="573"/>
                    <a:pt x="201" y="573"/>
                  </a:cubicBezTo>
                  <a:cubicBezTo>
                    <a:pt x="401" y="573"/>
                    <a:pt x="468" y="407"/>
                    <a:pt x="468" y="240"/>
                  </a:cubicBezTo>
                  <a:cubicBezTo>
                    <a:pt x="468" y="93"/>
                    <a:pt x="253" y="0"/>
                    <a:pt x="125"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1" name="Google Shape;38901;p52"/>
            <p:cNvSpPr/>
            <p:nvPr/>
          </p:nvSpPr>
          <p:spPr>
            <a:xfrm>
              <a:off x="4214025" y="3103500"/>
              <a:ext cx="32525" cy="48400"/>
            </a:xfrm>
            <a:custGeom>
              <a:avLst/>
              <a:gdLst/>
              <a:ahLst/>
              <a:cxnLst/>
              <a:rect l="l" t="t" r="r" b="b"/>
              <a:pathLst>
                <a:path w="1301" h="1936" extrusionOk="0">
                  <a:moveTo>
                    <a:pt x="0" y="0"/>
                  </a:moveTo>
                  <a:cubicBezTo>
                    <a:pt x="0" y="267"/>
                    <a:pt x="67" y="501"/>
                    <a:pt x="67" y="768"/>
                  </a:cubicBezTo>
                  <a:cubicBezTo>
                    <a:pt x="100" y="768"/>
                    <a:pt x="133" y="801"/>
                    <a:pt x="133" y="834"/>
                  </a:cubicBezTo>
                  <a:cubicBezTo>
                    <a:pt x="267" y="1001"/>
                    <a:pt x="267" y="1001"/>
                    <a:pt x="267" y="1101"/>
                  </a:cubicBezTo>
                  <a:cubicBezTo>
                    <a:pt x="300" y="1168"/>
                    <a:pt x="334" y="1435"/>
                    <a:pt x="334" y="1435"/>
                  </a:cubicBezTo>
                  <a:cubicBezTo>
                    <a:pt x="534" y="1501"/>
                    <a:pt x="701" y="1602"/>
                    <a:pt x="934" y="1668"/>
                  </a:cubicBezTo>
                  <a:cubicBezTo>
                    <a:pt x="934" y="1668"/>
                    <a:pt x="1125" y="1936"/>
                    <a:pt x="1218" y="1936"/>
                  </a:cubicBezTo>
                  <a:cubicBezTo>
                    <a:pt x="1248" y="1936"/>
                    <a:pt x="1268" y="1908"/>
                    <a:pt x="1268" y="1835"/>
                  </a:cubicBezTo>
                  <a:cubicBezTo>
                    <a:pt x="1301" y="1602"/>
                    <a:pt x="1168" y="1501"/>
                    <a:pt x="967" y="1435"/>
                  </a:cubicBezTo>
                  <a:cubicBezTo>
                    <a:pt x="767" y="1401"/>
                    <a:pt x="701" y="1001"/>
                    <a:pt x="600" y="768"/>
                  </a:cubicBezTo>
                  <a:cubicBezTo>
                    <a:pt x="467" y="467"/>
                    <a:pt x="267" y="501"/>
                    <a:pt x="133" y="267"/>
                  </a:cubicBezTo>
                  <a:lnTo>
                    <a:pt x="0" y="0"/>
                  </a:ln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2" name="Google Shape;38902;p52"/>
            <p:cNvSpPr/>
            <p:nvPr/>
          </p:nvSpPr>
          <p:spPr>
            <a:xfrm>
              <a:off x="4485050" y="2393025"/>
              <a:ext cx="247700" cy="178500"/>
            </a:xfrm>
            <a:custGeom>
              <a:avLst/>
              <a:gdLst/>
              <a:ahLst/>
              <a:cxnLst/>
              <a:rect l="l" t="t" r="r" b="b"/>
              <a:pathLst>
                <a:path w="9908" h="7140" extrusionOk="0">
                  <a:moveTo>
                    <a:pt x="9437" y="0"/>
                  </a:moveTo>
                  <a:cubicBezTo>
                    <a:pt x="9355" y="0"/>
                    <a:pt x="9266" y="9"/>
                    <a:pt x="9173" y="32"/>
                  </a:cubicBezTo>
                  <a:cubicBezTo>
                    <a:pt x="8806" y="166"/>
                    <a:pt x="8740" y="233"/>
                    <a:pt x="8406" y="366"/>
                  </a:cubicBezTo>
                  <a:cubicBezTo>
                    <a:pt x="8106" y="499"/>
                    <a:pt x="8006" y="533"/>
                    <a:pt x="7639" y="700"/>
                  </a:cubicBezTo>
                  <a:cubicBezTo>
                    <a:pt x="7272" y="866"/>
                    <a:pt x="7072" y="966"/>
                    <a:pt x="6638" y="1133"/>
                  </a:cubicBezTo>
                  <a:cubicBezTo>
                    <a:pt x="6238" y="1300"/>
                    <a:pt x="6305" y="1300"/>
                    <a:pt x="5637" y="1533"/>
                  </a:cubicBezTo>
                  <a:cubicBezTo>
                    <a:pt x="4970" y="1834"/>
                    <a:pt x="5004" y="1834"/>
                    <a:pt x="4337" y="2301"/>
                  </a:cubicBezTo>
                  <a:cubicBezTo>
                    <a:pt x="3669" y="2734"/>
                    <a:pt x="3403" y="2734"/>
                    <a:pt x="3102" y="2868"/>
                  </a:cubicBezTo>
                  <a:cubicBezTo>
                    <a:pt x="2802" y="3001"/>
                    <a:pt x="2735" y="3301"/>
                    <a:pt x="2735" y="3301"/>
                  </a:cubicBezTo>
                  <a:cubicBezTo>
                    <a:pt x="2735" y="3368"/>
                    <a:pt x="2769" y="3502"/>
                    <a:pt x="2769" y="3568"/>
                  </a:cubicBezTo>
                  <a:cubicBezTo>
                    <a:pt x="2802" y="3668"/>
                    <a:pt x="2802" y="3702"/>
                    <a:pt x="2835" y="3802"/>
                  </a:cubicBezTo>
                  <a:cubicBezTo>
                    <a:pt x="2835" y="3802"/>
                    <a:pt x="2747" y="3831"/>
                    <a:pt x="2667" y="3831"/>
                  </a:cubicBezTo>
                  <a:cubicBezTo>
                    <a:pt x="2628" y="3831"/>
                    <a:pt x="2591" y="3824"/>
                    <a:pt x="2569" y="3802"/>
                  </a:cubicBezTo>
                  <a:cubicBezTo>
                    <a:pt x="2535" y="3768"/>
                    <a:pt x="2487" y="3757"/>
                    <a:pt x="2438" y="3757"/>
                  </a:cubicBezTo>
                  <a:cubicBezTo>
                    <a:pt x="2339" y="3757"/>
                    <a:pt x="2235" y="3802"/>
                    <a:pt x="2235" y="3802"/>
                  </a:cubicBezTo>
                  <a:cubicBezTo>
                    <a:pt x="2235" y="3802"/>
                    <a:pt x="2002" y="3969"/>
                    <a:pt x="1935" y="4002"/>
                  </a:cubicBezTo>
                  <a:cubicBezTo>
                    <a:pt x="1835" y="4035"/>
                    <a:pt x="1468" y="4202"/>
                    <a:pt x="1301" y="4235"/>
                  </a:cubicBezTo>
                  <a:cubicBezTo>
                    <a:pt x="1134" y="4335"/>
                    <a:pt x="967" y="4736"/>
                    <a:pt x="967" y="4736"/>
                  </a:cubicBezTo>
                  <a:cubicBezTo>
                    <a:pt x="1001" y="4869"/>
                    <a:pt x="1001" y="5003"/>
                    <a:pt x="1068" y="5069"/>
                  </a:cubicBezTo>
                  <a:cubicBezTo>
                    <a:pt x="1068" y="5069"/>
                    <a:pt x="1261" y="5207"/>
                    <a:pt x="1396" y="5207"/>
                  </a:cubicBezTo>
                  <a:cubicBezTo>
                    <a:pt x="1409" y="5207"/>
                    <a:pt x="1422" y="5206"/>
                    <a:pt x="1434" y="5203"/>
                  </a:cubicBezTo>
                  <a:lnTo>
                    <a:pt x="1935" y="4969"/>
                  </a:lnTo>
                  <a:cubicBezTo>
                    <a:pt x="2102" y="4869"/>
                    <a:pt x="2402" y="4702"/>
                    <a:pt x="2469" y="4669"/>
                  </a:cubicBezTo>
                  <a:cubicBezTo>
                    <a:pt x="2489" y="4662"/>
                    <a:pt x="2514" y="4660"/>
                    <a:pt x="2542" y="4660"/>
                  </a:cubicBezTo>
                  <a:cubicBezTo>
                    <a:pt x="2653" y="4660"/>
                    <a:pt x="2802" y="4702"/>
                    <a:pt x="2802" y="4702"/>
                  </a:cubicBezTo>
                  <a:cubicBezTo>
                    <a:pt x="2802" y="4702"/>
                    <a:pt x="2802" y="4869"/>
                    <a:pt x="2735" y="4903"/>
                  </a:cubicBezTo>
                  <a:cubicBezTo>
                    <a:pt x="2702" y="4925"/>
                    <a:pt x="2665" y="4932"/>
                    <a:pt x="2630" y="4932"/>
                  </a:cubicBezTo>
                  <a:cubicBezTo>
                    <a:pt x="2561" y="4932"/>
                    <a:pt x="2502" y="4903"/>
                    <a:pt x="2502" y="4903"/>
                  </a:cubicBezTo>
                  <a:lnTo>
                    <a:pt x="2168" y="5069"/>
                  </a:lnTo>
                  <a:cubicBezTo>
                    <a:pt x="2102" y="5136"/>
                    <a:pt x="1968" y="5370"/>
                    <a:pt x="1801" y="5470"/>
                  </a:cubicBezTo>
                  <a:cubicBezTo>
                    <a:pt x="1635" y="5536"/>
                    <a:pt x="1501" y="5570"/>
                    <a:pt x="1401" y="5636"/>
                  </a:cubicBezTo>
                  <a:cubicBezTo>
                    <a:pt x="1301" y="5670"/>
                    <a:pt x="1234" y="5837"/>
                    <a:pt x="1068" y="5903"/>
                  </a:cubicBezTo>
                  <a:cubicBezTo>
                    <a:pt x="962" y="5967"/>
                    <a:pt x="762" y="5990"/>
                    <a:pt x="579" y="5990"/>
                  </a:cubicBezTo>
                  <a:cubicBezTo>
                    <a:pt x="474" y="5990"/>
                    <a:pt x="374" y="5982"/>
                    <a:pt x="300" y="5970"/>
                  </a:cubicBezTo>
                  <a:cubicBezTo>
                    <a:pt x="288" y="5966"/>
                    <a:pt x="276" y="5964"/>
                    <a:pt x="264" y="5964"/>
                  </a:cubicBezTo>
                  <a:cubicBezTo>
                    <a:pt x="88" y="5964"/>
                    <a:pt x="0" y="6404"/>
                    <a:pt x="0" y="6404"/>
                  </a:cubicBezTo>
                  <a:cubicBezTo>
                    <a:pt x="167" y="6337"/>
                    <a:pt x="334" y="6304"/>
                    <a:pt x="500" y="6203"/>
                  </a:cubicBezTo>
                  <a:lnTo>
                    <a:pt x="500" y="6203"/>
                  </a:lnTo>
                  <a:cubicBezTo>
                    <a:pt x="534" y="6203"/>
                    <a:pt x="601" y="6570"/>
                    <a:pt x="467" y="6670"/>
                  </a:cubicBezTo>
                  <a:cubicBezTo>
                    <a:pt x="339" y="6735"/>
                    <a:pt x="489" y="7139"/>
                    <a:pt x="589" y="7139"/>
                  </a:cubicBezTo>
                  <a:cubicBezTo>
                    <a:pt x="593" y="7139"/>
                    <a:pt x="597" y="7139"/>
                    <a:pt x="601" y="7137"/>
                  </a:cubicBezTo>
                  <a:cubicBezTo>
                    <a:pt x="667" y="7071"/>
                    <a:pt x="901" y="7004"/>
                    <a:pt x="1101" y="6904"/>
                  </a:cubicBezTo>
                  <a:cubicBezTo>
                    <a:pt x="1301" y="6837"/>
                    <a:pt x="1568" y="6737"/>
                    <a:pt x="1768" y="6637"/>
                  </a:cubicBezTo>
                  <a:cubicBezTo>
                    <a:pt x="2002" y="6537"/>
                    <a:pt x="2235" y="6470"/>
                    <a:pt x="2402" y="6404"/>
                  </a:cubicBezTo>
                  <a:cubicBezTo>
                    <a:pt x="2569" y="6337"/>
                    <a:pt x="2669" y="6203"/>
                    <a:pt x="3069" y="5970"/>
                  </a:cubicBezTo>
                  <a:cubicBezTo>
                    <a:pt x="3436" y="5736"/>
                    <a:pt x="3403" y="5403"/>
                    <a:pt x="3403" y="5403"/>
                  </a:cubicBezTo>
                  <a:lnTo>
                    <a:pt x="3403" y="5403"/>
                  </a:lnTo>
                  <a:cubicBezTo>
                    <a:pt x="3402" y="5403"/>
                    <a:pt x="2769" y="5670"/>
                    <a:pt x="2669" y="5703"/>
                  </a:cubicBezTo>
                  <a:cubicBezTo>
                    <a:pt x="2602" y="5736"/>
                    <a:pt x="1968" y="6103"/>
                    <a:pt x="1234" y="6404"/>
                  </a:cubicBezTo>
                  <a:cubicBezTo>
                    <a:pt x="1093" y="6459"/>
                    <a:pt x="1010" y="6481"/>
                    <a:pt x="967" y="6481"/>
                  </a:cubicBezTo>
                  <a:cubicBezTo>
                    <a:pt x="779" y="6481"/>
                    <a:pt x="1401" y="6037"/>
                    <a:pt x="1401" y="6037"/>
                  </a:cubicBezTo>
                  <a:cubicBezTo>
                    <a:pt x="1401" y="6037"/>
                    <a:pt x="2168" y="5603"/>
                    <a:pt x="2268" y="5603"/>
                  </a:cubicBezTo>
                  <a:lnTo>
                    <a:pt x="2835" y="5336"/>
                  </a:lnTo>
                  <a:cubicBezTo>
                    <a:pt x="3136" y="5203"/>
                    <a:pt x="3469" y="5069"/>
                    <a:pt x="3769" y="4936"/>
                  </a:cubicBezTo>
                  <a:cubicBezTo>
                    <a:pt x="3769" y="4936"/>
                    <a:pt x="4103" y="4836"/>
                    <a:pt x="4003" y="4736"/>
                  </a:cubicBezTo>
                  <a:cubicBezTo>
                    <a:pt x="3936" y="4669"/>
                    <a:pt x="3803" y="4502"/>
                    <a:pt x="4070" y="4369"/>
                  </a:cubicBezTo>
                  <a:cubicBezTo>
                    <a:pt x="4303" y="4235"/>
                    <a:pt x="4570" y="4069"/>
                    <a:pt x="4570" y="4069"/>
                  </a:cubicBezTo>
                  <a:cubicBezTo>
                    <a:pt x="4603" y="4002"/>
                    <a:pt x="4603" y="3935"/>
                    <a:pt x="4637" y="3868"/>
                  </a:cubicBezTo>
                  <a:cubicBezTo>
                    <a:pt x="4637" y="3868"/>
                    <a:pt x="5437" y="3401"/>
                    <a:pt x="5504" y="3368"/>
                  </a:cubicBezTo>
                  <a:cubicBezTo>
                    <a:pt x="5518" y="3359"/>
                    <a:pt x="5522" y="3355"/>
                    <a:pt x="5517" y="3355"/>
                  </a:cubicBezTo>
                  <a:cubicBezTo>
                    <a:pt x="5490" y="3355"/>
                    <a:pt x="5157" y="3511"/>
                    <a:pt x="5070" y="3568"/>
                  </a:cubicBezTo>
                  <a:cubicBezTo>
                    <a:pt x="5066" y="3569"/>
                    <a:pt x="5062" y="3570"/>
                    <a:pt x="5058" y="3570"/>
                  </a:cubicBezTo>
                  <a:cubicBezTo>
                    <a:pt x="4948" y="3570"/>
                    <a:pt x="5109" y="3130"/>
                    <a:pt x="5271" y="3001"/>
                  </a:cubicBezTo>
                  <a:cubicBezTo>
                    <a:pt x="5437" y="2868"/>
                    <a:pt x="6305" y="2534"/>
                    <a:pt x="6571" y="2434"/>
                  </a:cubicBezTo>
                  <a:cubicBezTo>
                    <a:pt x="6805" y="2367"/>
                    <a:pt x="6972" y="2267"/>
                    <a:pt x="7172" y="2167"/>
                  </a:cubicBezTo>
                  <a:cubicBezTo>
                    <a:pt x="7339" y="2034"/>
                    <a:pt x="7505" y="1567"/>
                    <a:pt x="7772" y="1500"/>
                  </a:cubicBezTo>
                  <a:cubicBezTo>
                    <a:pt x="7972" y="1400"/>
                    <a:pt x="8406" y="1066"/>
                    <a:pt x="8606" y="933"/>
                  </a:cubicBezTo>
                  <a:cubicBezTo>
                    <a:pt x="8806" y="833"/>
                    <a:pt x="9407" y="466"/>
                    <a:pt x="9407" y="466"/>
                  </a:cubicBezTo>
                  <a:cubicBezTo>
                    <a:pt x="9574" y="333"/>
                    <a:pt x="9740" y="233"/>
                    <a:pt x="9907" y="99"/>
                  </a:cubicBezTo>
                  <a:cubicBezTo>
                    <a:pt x="9907" y="99"/>
                    <a:pt x="9710" y="0"/>
                    <a:pt x="9437"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3" name="Google Shape;38903;p52"/>
            <p:cNvSpPr/>
            <p:nvPr/>
          </p:nvSpPr>
          <p:spPr>
            <a:xfrm>
              <a:off x="5373175" y="2768725"/>
              <a:ext cx="19200" cy="27900"/>
            </a:xfrm>
            <a:custGeom>
              <a:avLst/>
              <a:gdLst/>
              <a:ahLst/>
              <a:cxnLst/>
              <a:rect l="l" t="t" r="r" b="b"/>
              <a:pathLst>
                <a:path w="768" h="1116" extrusionOk="0">
                  <a:moveTo>
                    <a:pt x="477" y="0"/>
                  </a:moveTo>
                  <a:cubicBezTo>
                    <a:pt x="408" y="0"/>
                    <a:pt x="334" y="15"/>
                    <a:pt x="334" y="15"/>
                  </a:cubicBezTo>
                  <a:cubicBezTo>
                    <a:pt x="301" y="48"/>
                    <a:pt x="234" y="48"/>
                    <a:pt x="167" y="115"/>
                  </a:cubicBezTo>
                  <a:cubicBezTo>
                    <a:pt x="134" y="149"/>
                    <a:pt x="67" y="149"/>
                    <a:pt x="0" y="182"/>
                  </a:cubicBezTo>
                  <a:cubicBezTo>
                    <a:pt x="67" y="349"/>
                    <a:pt x="101" y="382"/>
                    <a:pt x="134" y="482"/>
                  </a:cubicBezTo>
                  <a:cubicBezTo>
                    <a:pt x="134" y="682"/>
                    <a:pt x="167" y="882"/>
                    <a:pt x="167" y="1116"/>
                  </a:cubicBezTo>
                  <a:lnTo>
                    <a:pt x="401" y="1116"/>
                  </a:lnTo>
                  <a:cubicBezTo>
                    <a:pt x="434" y="1049"/>
                    <a:pt x="434" y="982"/>
                    <a:pt x="467" y="949"/>
                  </a:cubicBezTo>
                  <a:cubicBezTo>
                    <a:pt x="568" y="949"/>
                    <a:pt x="601" y="949"/>
                    <a:pt x="668" y="882"/>
                  </a:cubicBezTo>
                  <a:cubicBezTo>
                    <a:pt x="668" y="882"/>
                    <a:pt x="768" y="282"/>
                    <a:pt x="734" y="215"/>
                  </a:cubicBezTo>
                  <a:cubicBezTo>
                    <a:pt x="734" y="215"/>
                    <a:pt x="601" y="115"/>
                    <a:pt x="568" y="15"/>
                  </a:cubicBezTo>
                  <a:cubicBezTo>
                    <a:pt x="545" y="4"/>
                    <a:pt x="512" y="0"/>
                    <a:pt x="477"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4" name="Google Shape;38904;p52"/>
            <p:cNvSpPr/>
            <p:nvPr/>
          </p:nvSpPr>
          <p:spPr>
            <a:xfrm>
              <a:off x="4317425" y="2613150"/>
              <a:ext cx="103425" cy="79250"/>
            </a:xfrm>
            <a:custGeom>
              <a:avLst/>
              <a:gdLst/>
              <a:ahLst/>
              <a:cxnLst/>
              <a:rect l="l" t="t" r="r" b="b"/>
              <a:pathLst>
                <a:path w="4137" h="3170" extrusionOk="0">
                  <a:moveTo>
                    <a:pt x="3870" y="0"/>
                  </a:moveTo>
                  <a:lnTo>
                    <a:pt x="3870" y="0"/>
                  </a:lnTo>
                  <a:cubicBezTo>
                    <a:pt x="3703" y="34"/>
                    <a:pt x="3536" y="100"/>
                    <a:pt x="3369" y="167"/>
                  </a:cubicBezTo>
                  <a:cubicBezTo>
                    <a:pt x="3436" y="267"/>
                    <a:pt x="3436" y="434"/>
                    <a:pt x="3469" y="567"/>
                  </a:cubicBezTo>
                  <a:cubicBezTo>
                    <a:pt x="3469" y="567"/>
                    <a:pt x="3359" y="430"/>
                    <a:pt x="3214" y="430"/>
                  </a:cubicBezTo>
                  <a:cubicBezTo>
                    <a:pt x="3199" y="430"/>
                    <a:pt x="3184" y="431"/>
                    <a:pt x="3169" y="434"/>
                  </a:cubicBezTo>
                  <a:cubicBezTo>
                    <a:pt x="2969" y="434"/>
                    <a:pt x="2669" y="834"/>
                    <a:pt x="2769" y="1134"/>
                  </a:cubicBezTo>
                  <a:lnTo>
                    <a:pt x="2769" y="1201"/>
                  </a:lnTo>
                  <a:cubicBezTo>
                    <a:pt x="2719" y="1126"/>
                    <a:pt x="2688" y="1032"/>
                    <a:pt x="2619" y="1032"/>
                  </a:cubicBezTo>
                  <a:cubicBezTo>
                    <a:pt x="2596" y="1032"/>
                    <a:pt x="2569" y="1043"/>
                    <a:pt x="2535" y="1068"/>
                  </a:cubicBezTo>
                  <a:cubicBezTo>
                    <a:pt x="2521" y="1087"/>
                    <a:pt x="2510" y="1095"/>
                    <a:pt x="2503" y="1095"/>
                  </a:cubicBezTo>
                  <a:cubicBezTo>
                    <a:pt x="2469" y="1095"/>
                    <a:pt x="2510" y="907"/>
                    <a:pt x="2509" y="907"/>
                  </a:cubicBezTo>
                  <a:lnTo>
                    <a:pt x="2509" y="907"/>
                  </a:lnTo>
                  <a:cubicBezTo>
                    <a:pt x="2509" y="907"/>
                    <a:pt x="2507" y="915"/>
                    <a:pt x="2502" y="934"/>
                  </a:cubicBezTo>
                  <a:cubicBezTo>
                    <a:pt x="2456" y="1050"/>
                    <a:pt x="2330" y="1085"/>
                    <a:pt x="2191" y="1085"/>
                  </a:cubicBezTo>
                  <a:cubicBezTo>
                    <a:pt x="2129" y="1085"/>
                    <a:pt x="2064" y="1078"/>
                    <a:pt x="2002" y="1068"/>
                  </a:cubicBezTo>
                  <a:cubicBezTo>
                    <a:pt x="1974" y="1063"/>
                    <a:pt x="1951" y="1061"/>
                    <a:pt x="1930" y="1061"/>
                  </a:cubicBezTo>
                  <a:cubicBezTo>
                    <a:pt x="1796" y="1061"/>
                    <a:pt x="1761" y="1144"/>
                    <a:pt x="1501" y="1201"/>
                  </a:cubicBezTo>
                  <a:cubicBezTo>
                    <a:pt x="1201" y="1268"/>
                    <a:pt x="1134" y="1368"/>
                    <a:pt x="834" y="1435"/>
                  </a:cubicBezTo>
                  <a:cubicBezTo>
                    <a:pt x="534" y="1535"/>
                    <a:pt x="467" y="1568"/>
                    <a:pt x="367" y="1802"/>
                  </a:cubicBezTo>
                  <a:cubicBezTo>
                    <a:pt x="301" y="2068"/>
                    <a:pt x="701" y="2068"/>
                    <a:pt x="501" y="2102"/>
                  </a:cubicBezTo>
                  <a:cubicBezTo>
                    <a:pt x="301" y="2202"/>
                    <a:pt x="134" y="2302"/>
                    <a:pt x="200" y="2302"/>
                  </a:cubicBezTo>
                  <a:cubicBezTo>
                    <a:pt x="301" y="2302"/>
                    <a:pt x="1334" y="2202"/>
                    <a:pt x="1335" y="2202"/>
                  </a:cubicBezTo>
                  <a:lnTo>
                    <a:pt x="1335" y="2202"/>
                  </a:lnTo>
                  <a:cubicBezTo>
                    <a:pt x="1335" y="2202"/>
                    <a:pt x="1034" y="2269"/>
                    <a:pt x="701" y="2402"/>
                  </a:cubicBezTo>
                  <a:cubicBezTo>
                    <a:pt x="367" y="2469"/>
                    <a:pt x="0" y="2602"/>
                    <a:pt x="0" y="2902"/>
                  </a:cubicBezTo>
                  <a:cubicBezTo>
                    <a:pt x="0" y="3002"/>
                    <a:pt x="60" y="3036"/>
                    <a:pt x="139" y="3036"/>
                  </a:cubicBezTo>
                  <a:cubicBezTo>
                    <a:pt x="297" y="3036"/>
                    <a:pt x="534" y="2902"/>
                    <a:pt x="534" y="2902"/>
                  </a:cubicBezTo>
                  <a:cubicBezTo>
                    <a:pt x="601" y="3002"/>
                    <a:pt x="601" y="3069"/>
                    <a:pt x="634" y="3169"/>
                  </a:cubicBezTo>
                  <a:cubicBezTo>
                    <a:pt x="634" y="3169"/>
                    <a:pt x="801" y="3069"/>
                    <a:pt x="1268" y="2936"/>
                  </a:cubicBezTo>
                  <a:cubicBezTo>
                    <a:pt x="1702" y="2836"/>
                    <a:pt x="2102" y="2435"/>
                    <a:pt x="2169" y="2335"/>
                  </a:cubicBezTo>
                  <a:cubicBezTo>
                    <a:pt x="2187" y="2298"/>
                    <a:pt x="2206" y="2284"/>
                    <a:pt x="2231" y="2284"/>
                  </a:cubicBezTo>
                  <a:cubicBezTo>
                    <a:pt x="2296" y="2284"/>
                    <a:pt x="2404" y="2378"/>
                    <a:pt x="2669" y="2402"/>
                  </a:cubicBezTo>
                  <a:cubicBezTo>
                    <a:pt x="3069" y="2402"/>
                    <a:pt x="2969" y="2335"/>
                    <a:pt x="3336" y="2169"/>
                  </a:cubicBezTo>
                  <a:cubicBezTo>
                    <a:pt x="3703" y="2035"/>
                    <a:pt x="3303" y="1902"/>
                    <a:pt x="3369" y="1902"/>
                  </a:cubicBezTo>
                  <a:cubicBezTo>
                    <a:pt x="3469" y="1868"/>
                    <a:pt x="3803" y="1735"/>
                    <a:pt x="3970" y="1568"/>
                  </a:cubicBezTo>
                  <a:cubicBezTo>
                    <a:pt x="4137" y="1401"/>
                    <a:pt x="3336" y="1668"/>
                    <a:pt x="3336" y="1235"/>
                  </a:cubicBezTo>
                  <a:cubicBezTo>
                    <a:pt x="3336" y="834"/>
                    <a:pt x="3770" y="167"/>
                    <a:pt x="3770" y="167"/>
                  </a:cubicBezTo>
                  <a:cubicBezTo>
                    <a:pt x="3836" y="100"/>
                    <a:pt x="3870" y="0"/>
                    <a:pt x="3870"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5" name="Google Shape;38905;p52"/>
            <p:cNvSpPr/>
            <p:nvPr/>
          </p:nvSpPr>
          <p:spPr>
            <a:xfrm>
              <a:off x="5181375" y="2598925"/>
              <a:ext cx="60025" cy="41500"/>
            </a:xfrm>
            <a:custGeom>
              <a:avLst/>
              <a:gdLst/>
              <a:ahLst/>
              <a:cxnLst/>
              <a:rect l="l" t="t" r="r" b="b"/>
              <a:pathLst>
                <a:path w="2401" h="1660" extrusionOk="0">
                  <a:moveTo>
                    <a:pt x="1192" y="0"/>
                  </a:moveTo>
                  <a:cubicBezTo>
                    <a:pt x="846" y="0"/>
                    <a:pt x="1001" y="403"/>
                    <a:pt x="1001" y="403"/>
                  </a:cubicBezTo>
                  <a:cubicBezTo>
                    <a:pt x="1001" y="403"/>
                    <a:pt x="981" y="416"/>
                    <a:pt x="933" y="416"/>
                  </a:cubicBezTo>
                  <a:cubicBezTo>
                    <a:pt x="873" y="416"/>
                    <a:pt x="768" y="395"/>
                    <a:pt x="601" y="302"/>
                  </a:cubicBezTo>
                  <a:cubicBezTo>
                    <a:pt x="523" y="254"/>
                    <a:pt x="462" y="231"/>
                    <a:pt x="414" y="231"/>
                  </a:cubicBezTo>
                  <a:cubicBezTo>
                    <a:pt x="298" y="231"/>
                    <a:pt x="257" y="367"/>
                    <a:pt x="234" y="603"/>
                  </a:cubicBezTo>
                  <a:cubicBezTo>
                    <a:pt x="197" y="788"/>
                    <a:pt x="221" y="829"/>
                    <a:pt x="285" y="829"/>
                  </a:cubicBezTo>
                  <a:cubicBezTo>
                    <a:pt x="336" y="829"/>
                    <a:pt x="412" y="803"/>
                    <a:pt x="501" y="803"/>
                  </a:cubicBezTo>
                  <a:cubicBezTo>
                    <a:pt x="734" y="803"/>
                    <a:pt x="501" y="936"/>
                    <a:pt x="301" y="970"/>
                  </a:cubicBezTo>
                  <a:cubicBezTo>
                    <a:pt x="100" y="1003"/>
                    <a:pt x="0" y="1170"/>
                    <a:pt x="0" y="1303"/>
                  </a:cubicBezTo>
                  <a:cubicBezTo>
                    <a:pt x="0" y="1470"/>
                    <a:pt x="100" y="1470"/>
                    <a:pt x="401" y="1603"/>
                  </a:cubicBezTo>
                  <a:cubicBezTo>
                    <a:pt x="481" y="1644"/>
                    <a:pt x="537" y="1660"/>
                    <a:pt x="584" y="1660"/>
                  </a:cubicBezTo>
                  <a:cubicBezTo>
                    <a:pt x="692" y="1660"/>
                    <a:pt x="748" y="1573"/>
                    <a:pt x="934" y="1503"/>
                  </a:cubicBezTo>
                  <a:cubicBezTo>
                    <a:pt x="1235" y="1437"/>
                    <a:pt x="1168" y="1437"/>
                    <a:pt x="1601" y="1403"/>
                  </a:cubicBezTo>
                  <a:cubicBezTo>
                    <a:pt x="1968" y="1337"/>
                    <a:pt x="1735" y="803"/>
                    <a:pt x="1802" y="736"/>
                  </a:cubicBezTo>
                  <a:lnTo>
                    <a:pt x="1802" y="736"/>
                  </a:lnTo>
                  <a:cubicBezTo>
                    <a:pt x="1802" y="736"/>
                    <a:pt x="1852" y="761"/>
                    <a:pt x="1873" y="761"/>
                  </a:cubicBezTo>
                  <a:cubicBezTo>
                    <a:pt x="1893" y="761"/>
                    <a:pt x="1885" y="736"/>
                    <a:pt x="1768" y="636"/>
                  </a:cubicBezTo>
                  <a:cubicBezTo>
                    <a:pt x="1559" y="479"/>
                    <a:pt x="1452" y="425"/>
                    <a:pt x="1674" y="425"/>
                  </a:cubicBezTo>
                  <a:cubicBezTo>
                    <a:pt x="1735" y="425"/>
                    <a:pt x="1820" y="429"/>
                    <a:pt x="1935" y="436"/>
                  </a:cubicBezTo>
                  <a:cubicBezTo>
                    <a:pt x="1970" y="438"/>
                    <a:pt x="2000" y="439"/>
                    <a:pt x="2027" y="439"/>
                  </a:cubicBezTo>
                  <a:cubicBezTo>
                    <a:pt x="2401" y="439"/>
                    <a:pt x="1926" y="227"/>
                    <a:pt x="1802" y="102"/>
                  </a:cubicBezTo>
                  <a:cubicBezTo>
                    <a:pt x="1635" y="2"/>
                    <a:pt x="1601" y="69"/>
                    <a:pt x="1235" y="2"/>
                  </a:cubicBezTo>
                  <a:cubicBezTo>
                    <a:pt x="1220" y="1"/>
                    <a:pt x="1206" y="0"/>
                    <a:pt x="1192" y="0"/>
                  </a:cubicBezTo>
                  <a:close/>
                </a:path>
              </a:pathLst>
            </a:custGeom>
            <a:solidFill>
              <a:srgbClr val="C1D54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6" name="Google Shape;38906;p52"/>
            <p:cNvSpPr/>
            <p:nvPr/>
          </p:nvSpPr>
          <p:spPr>
            <a:xfrm>
              <a:off x="5354000" y="2332100"/>
              <a:ext cx="112600" cy="40825"/>
            </a:xfrm>
            <a:custGeom>
              <a:avLst/>
              <a:gdLst/>
              <a:ahLst/>
              <a:cxnLst/>
              <a:rect l="l" t="t" r="r" b="b"/>
              <a:pathLst>
                <a:path w="4504" h="1633" extrusionOk="0">
                  <a:moveTo>
                    <a:pt x="2335" y="1"/>
                  </a:moveTo>
                  <a:cubicBezTo>
                    <a:pt x="1902" y="1"/>
                    <a:pt x="1835" y="134"/>
                    <a:pt x="1234" y="134"/>
                  </a:cubicBezTo>
                  <a:lnTo>
                    <a:pt x="267" y="134"/>
                  </a:lnTo>
                  <a:cubicBezTo>
                    <a:pt x="0" y="134"/>
                    <a:pt x="0" y="335"/>
                    <a:pt x="34" y="635"/>
                  </a:cubicBezTo>
                  <a:cubicBezTo>
                    <a:pt x="167" y="968"/>
                    <a:pt x="501" y="968"/>
                    <a:pt x="734" y="968"/>
                  </a:cubicBezTo>
                  <a:cubicBezTo>
                    <a:pt x="1001" y="968"/>
                    <a:pt x="1068" y="735"/>
                    <a:pt x="1335" y="735"/>
                  </a:cubicBezTo>
                  <a:cubicBezTo>
                    <a:pt x="1535" y="735"/>
                    <a:pt x="1335" y="968"/>
                    <a:pt x="1335" y="968"/>
                  </a:cubicBezTo>
                  <a:cubicBezTo>
                    <a:pt x="701" y="1102"/>
                    <a:pt x="634" y="1035"/>
                    <a:pt x="1168" y="1402"/>
                  </a:cubicBezTo>
                  <a:cubicBezTo>
                    <a:pt x="1353" y="1525"/>
                    <a:pt x="1451" y="1557"/>
                    <a:pt x="1517" y="1557"/>
                  </a:cubicBezTo>
                  <a:cubicBezTo>
                    <a:pt x="1588" y="1557"/>
                    <a:pt x="1621" y="1519"/>
                    <a:pt x="1685" y="1519"/>
                  </a:cubicBezTo>
                  <a:cubicBezTo>
                    <a:pt x="1721" y="1519"/>
                    <a:pt x="1767" y="1531"/>
                    <a:pt x="1835" y="1569"/>
                  </a:cubicBezTo>
                  <a:cubicBezTo>
                    <a:pt x="1921" y="1612"/>
                    <a:pt x="1973" y="1632"/>
                    <a:pt x="2007" y="1632"/>
                  </a:cubicBezTo>
                  <a:cubicBezTo>
                    <a:pt x="2105" y="1632"/>
                    <a:pt x="2045" y="1457"/>
                    <a:pt x="2168" y="1135"/>
                  </a:cubicBezTo>
                  <a:cubicBezTo>
                    <a:pt x="2369" y="735"/>
                    <a:pt x="2269" y="802"/>
                    <a:pt x="2602" y="768"/>
                  </a:cubicBezTo>
                  <a:cubicBezTo>
                    <a:pt x="2620" y="766"/>
                    <a:pt x="2636" y="766"/>
                    <a:pt x="2651" y="766"/>
                  </a:cubicBezTo>
                  <a:cubicBezTo>
                    <a:pt x="2933" y="766"/>
                    <a:pt x="2911" y="1040"/>
                    <a:pt x="3069" y="1135"/>
                  </a:cubicBezTo>
                  <a:cubicBezTo>
                    <a:pt x="3069" y="1135"/>
                    <a:pt x="3403" y="1302"/>
                    <a:pt x="3736" y="1302"/>
                  </a:cubicBezTo>
                  <a:cubicBezTo>
                    <a:pt x="4070" y="1302"/>
                    <a:pt x="4170" y="1168"/>
                    <a:pt x="4003" y="1135"/>
                  </a:cubicBezTo>
                  <a:cubicBezTo>
                    <a:pt x="3836" y="1135"/>
                    <a:pt x="3569" y="1135"/>
                    <a:pt x="3269" y="835"/>
                  </a:cubicBezTo>
                  <a:cubicBezTo>
                    <a:pt x="3002" y="568"/>
                    <a:pt x="2202" y="401"/>
                    <a:pt x="2202" y="401"/>
                  </a:cubicBezTo>
                  <a:lnTo>
                    <a:pt x="2202" y="401"/>
                  </a:lnTo>
                  <a:cubicBezTo>
                    <a:pt x="2202" y="401"/>
                    <a:pt x="2435" y="401"/>
                    <a:pt x="2535" y="435"/>
                  </a:cubicBezTo>
                  <a:cubicBezTo>
                    <a:pt x="2669" y="468"/>
                    <a:pt x="3102" y="501"/>
                    <a:pt x="3403" y="501"/>
                  </a:cubicBezTo>
                  <a:cubicBezTo>
                    <a:pt x="3703" y="501"/>
                    <a:pt x="3736" y="468"/>
                    <a:pt x="4103" y="335"/>
                  </a:cubicBezTo>
                  <a:cubicBezTo>
                    <a:pt x="4503" y="201"/>
                    <a:pt x="4270" y="1"/>
                    <a:pt x="427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07" name="Google Shape;38907;p52"/>
          <p:cNvSpPr txBox="1">
            <a:spLocks noGrp="1"/>
          </p:cNvSpPr>
          <p:nvPr>
            <p:ph type="ctrTitle" idx="4294967295"/>
          </p:nvPr>
        </p:nvSpPr>
        <p:spPr>
          <a:xfrm>
            <a:off x="713225" y="1298150"/>
            <a:ext cx="1768200" cy="656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sz="2000">
              <a:solidFill>
                <a:schemeClr val="accent2"/>
              </a:solidFill>
            </a:endParaRPr>
          </a:p>
          <a:p>
            <a:pPr marL="0" lvl="0" indent="0" algn="l" rtl="0">
              <a:spcBef>
                <a:spcPts val="0"/>
              </a:spcBef>
              <a:spcAft>
                <a:spcPts val="0"/>
              </a:spcAft>
              <a:buNone/>
            </a:pPr>
            <a:endParaRPr sz="2000">
              <a:solidFill>
                <a:schemeClr val="accent2"/>
              </a:solidFill>
            </a:endParaRPr>
          </a:p>
        </p:txBody>
      </p:sp>
      <p:sp>
        <p:nvSpPr>
          <p:cNvPr id="38908" name="Google Shape;38908;p52"/>
          <p:cNvSpPr txBox="1"/>
          <p:nvPr/>
        </p:nvSpPr>
        <p:spPr>
          <a:xfrm>
            <a:off x="122225" y="1298138"/>
            <a:ext cx="7384200" cy="877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500">
                <a:solidFill>
                  <a:schemeClr val="lt1"/>
                </a:solidFill>
              </a:rPr>
              <a:t>Magnitude is the most common measure of an earthquake's size, measured by the Richter scale. It measures the largest wiggle (amplitude) on the recording, but other magnitude scales measure different parts of the earthquake.</a:t>
            </a:r>
            <a:endParaRPr sz="1900">
              <a:solidFill>
                <a:schemeClr val="lt1"/>
              </a:solidFill>
              <a:latin typeface="Montserrat"/>
              <a:ea typeface="Montserrat"/>
              <a:cs typeface="Montserrat"/>
              <a:sym typeface="Montserrat"/>
            </a:endParaRPr>
          </a:p>
        </p:txBody>
      </p:sp>
      <p:pic>
        <p:nvPicPr>
          <p:cNvPr id="38909" name="Google Shape;38909;p52"/>
          <p:cNvPicPr preferRelativeResize="0"/>
          <p:nvPr/>
        </p:nvPicPr>
        <p:blipFill>
          <a:blip r:embed="rId3">
            <a:alphaModFix/>
          </a:blip>
          <a:stretch>
            <a:fillRect/>
          </a:stretch>
        </p:blipFill>
        <p:spPr>
          <a:xfrm>
            <a:off x="236300" y="2364500"/>
            <a:ext cx="3480150" cy="2610100"/>
          </a:xfrm>
          <a:prstGeom prst="rect">
            <a:avLst/>
          </a:prstGeom>
          <a:noFill/>
          <a:ln>
            <a:noFill/>
          </a:ln>
        </p:spPr>
      </p:pic>
      <p:sp>
        <p:nvSpPr>
          <p:cNvPr id="38910" name="Google Shape;38910;p52"/>
          <p:cNvSpPr txBox="1"/>
          <p:nvPr/>
        </p:nvSpPr>
        <p:spPr>
          <a:xfrm>
            <a:off x="3716450" y="2782738"/>
            <a:ext cx="2505600" cy="6465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500">
                <a:solidFill>
                  <a:schemeClr val="lt1"/>
                </a:solidFill>
              </a:rPr>
              <a:t>Magnitude is the size of the earthquake</a:t>
            </a:r>
            <a:endParaRPr>
              <a:solidFill>
                <a:schemeClr val="lt1"/>
              </a:solidFill>
              <a:latin typeface="Montserrat"/>
              <a:ea typeface="Montserrat"/>
              <a:cs typeface="Montserrat"/>
              <a:sym typeface="Montserrat"/>
            </a:endParaRPr>
          </a:p>
        </p:txBody>
      </p:sp>
      <p:sp>
        <p:nvSpPr>
          <p:cNvPr id="38911" name="Google Shape;38911;p52"/>
          <p:cNvSpPr txBox="1"/>
          <p:nvPr/>
        </p:nvSpPr>
        <p:spPr>
          <a:xfrm>
            <a:off x="3821350" y="3592200"/>
            <a:ext cx="2505600" cy="1339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500">
                <a:solidFill>
                  <a:schemeClr val="lt1"/>
                </a:solidFill>
              </a:rPr>
              <a:t>Amplitude (A) of the wave is displacement of the particle motions, or the height of the maximum the ripple crest</a:t>
            </a:r>
            <a:endParaRPr>
              <a:solidFill>
                <a:schemeClr val="lt1"/>
              </a:solidFill>
              <a:latin typeface="Montserrat"/>
              <a:ea typeface="Montserrat"/>
              <a:cs typeface="Montserrat"/>
              <a:sym typeface="Montserrat"/>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8915"/>
        <p:cNvGrpSpPr/>
        <p:nvPr/>
      </p:nvGrpSpPr>
      <p:grpSpPr>
        <a:xfrm>
          <a:off x="0" y="0"/>
          <a:ext cx="0" cy="0"/>
          <a:chOff x="0" y="0"/>
          <a:chExt cx="0" cy="0"/>
        </a:xfrm>
      </p:grpSpPr>
      <p:sp>
        <p:nvSpPr>
          <p:cNvPr id="38916" name="Google Shape;38916;p53"/>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three types of tectonic boundaries </a:t>
            </a:r>
            <a:endParaRPr/>
          </a:p>
        </p:txBody>
      </p:sp>
      <p:sp>
        <p:nvSpPr>
          <p:cNvPr id="38917" name="Google Shape;38917;p53"/>
          <p:cNvSpPr txBox="1"/>
          <p:nvPr/>
        </p:nvSpPr>
        <p:spPr>
          <a:xfrm>
            <a:off x="-619275" y="1664300"/>
            <a:ext cx="6770400" cy="1417200"/>
          </a:xfrm>
          <a:prstGeom prst="rect">
            <a:avLst/>
          </a:prstGeom>
          <a:noFill/>
          <a:ln>
            <a:noFill/>
          </a:ln>
        </p:spPr>
        <p:txBody>
          <a:bodyPr spcFirstLastPara="1" wrap="square" lIns="91425" tIns="91425" rIns="91425" bIns="91425" anchor="t" anchorCtr="0">
            <a:spAutoFit/>
          </a:bodyPr>
          <a:lstStyle/>
          <a:p>
            <a:pPr marL="1041400" marR="139700" lvl="0" indent="0" algn="l" rtl="0">
              <a:lnSpc>
                <a:spcPct val="110000"/>
              </a:lnSpc>
              <a:spcBef>
                <a:spcPts val="1500"/>
              </a:spcBef>
              <a:spcAft>
                <a:spcPts val="0"/>
              </a:spcAft>
              <a:buClr>
                <a:schemeClr val="dk1"/>
              </a:buClr>
              <a:buSzPts val="1100"/>
              <a:buFont typeface="Arial"/>
              <a:buNone/>
            </a:pPr>
            <a:r>
              <a:rPr lang="en" sz="1800">
                <a:solidFill>
                  <a:schemeClr val="lt1"/>
                </a:solidFill>
                <a:latin typeface="Montserrat"/>
                <a:ea typeface="Montserrat"/>
                <a:cs typeface="Montserrat"/>
                <a:sym typeface="Montserrat"/>
              </a:rPr>
              <a:t>There are three kinds of plate tectonic boundaries: divergent, convergent, and transform plate boundaries</a:t>
            </a:r>
            <a:r>
              <a:rPr lang="en" sz="1800" b="1">
                <a:solidFill>
                  <a:schemeClr val="lt1"/>
                </a:solidFill>
                <a:latin typeface="Times New Roman"/>
                <a:ea typeface="Times New Roman"/>
                <a:cs typeface="Times New Roman"/>
                <a:sym typeface="Times New Roman"/>
              </a:rPr>
              <a:t>.</a:t>
            </a:r>
            <a:endParaRPr sz="1800" b="1">
              <a:solidFill>
                <a:schemeClr val="lt1"/>
              </a:solidFill>
              <a:latin typeface="Times New Roman"/>
              <a:ea typeface="Times New Roman"/>
              <a:cs typeface="Times New Roman"/>
              <a:sym typeface="Times New Roman"/>
            </a:endParaRPr>
          </a:p>
          <a:p>
            <a:pPr marL="0" lvl="0" indent="0" algn="l" rtl="0">
              <a:spcBef>
                <a:spcPts val="800"/>
              </a:spcBef>
              <a:spcAft>
                <a:spcPts val="0"/>
              </a:spcAft>
              <a:buNone/>
            </a:pPr>
            <a:endParaRPr>
              <a:latin typeface="Montserrat"/>
              <a:ea typeface="Montserrat"/>
              <a:cs typeface="Montserrat"/>
              <a:sym typeface="Montserrat"/>
            </a:endParaRPr>
          </a:p>
        </p:txBody>
      </p:sp>
      <p:pic>
        <p:nvPicPr>
          <p:cNvPr id="38918" name="Google Shape;38918;p53"/>
          <p:cNvPicPr preferRelativeResize="0"/>
          <p:nvPr/>
        </p:nvPicPr>
        <p:blipFill>
          <a:blip r:embed="rId3">
            <a:alphaModFix/>
          </a:blip>
          <a:stretch>
            <a:fillRect/>
          </a:stretch>
        </p:blipFill>
        <p:spPr>
          <a:xfrm>
            <a:off x="5512197" y="1170125"/>
            <a:ext cx="3466625" cy="3820974"/>
          </a:xfrm>
          <a:prstGeom prst="rect">
            <a:avLst/>
          </a:prstGeom>
          <a:noFill/>
          <a:ln>
            <a:noFill/>
          </a:ln>
        </p:spPr>
      </p:pic>
      <p:pic>
        <p:nvPicPr>
          <p:cNvPr id="38919" name="Google Shape;38919;p53"/>
          <p:cNvPicPr preferRelativeResize="0"/>
          <p:nvPr/>
        </p:nvPicPr>
        <p:blipFill>
          <a:blip r:embed="rId4">
            <a:alphaModFix/>
          </a:blip>
          <a:stretch>
            <a:fillRect/>
          </a:stretch>
        </p:blipFill>
        <p:spPr>
          <a:xfrm>
            <a:off x="814450" y="2958900"/>
            <a:ext cx="3514399" cy="175720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8923"/>
        <p:cNvGrpSpPr/>
        <p:nvPr/>
      </p:nvGrpSpPr>
      <p:grpSpPr>
        <a:xfrm>
          <a:off x="0" y="0"/>
          <a:ext cx="0" cy="0"/>
          <a:chOff x="0" y="0"/>
          <a:chExt cx="0" cy="0"/>
        </a:xfrm>
      </p:grpSpPr>
      <p:sp>
        <p:nvSpPr>
          <p:cNvPr id="38924" name="Google Shape;38924;p54"/>
          <p:cNvSpPr txBox="1">
            <a:spLocks noGrp="1"/>
          </p:cNvSpPr>
          <p:nvPr>
            <p:ph type="title"/>
          </p:nvPr>
        </p:nvSpPr>
        <p:spPr>
          <a:xfrm>
            <a:off x="580825" y="292250"/>
            <a:ext cx="77175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3100"/>
              <a:t>The factors that affect the intensity and frequency of earthquakes.</a:t>
            </a:r>
            <a:endParaRPr sz="3100"/>
          </a:p>
        </p:txBody>
      </p:sp>
      <p:sp>
        <p:nvSpPr>
          <p:cNvPr id="38925" name="Google Shape;38925;p54"/>
          <p:cNvSpPr txBox="1"/>
          <p:nvPr/>
        </p:nvSpPr>
        <p:spPr>
          <a:xfrm>
            <a:off x="0" y="1625100"/>
            <a:ext cx="6966600" cy="1893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50">
                <a:solidFill>
                  <a:schemeClr val="lt1"/>
                </a:solidFill>
              </a:rPr>
              <a:t>When an earthquake strikes, the intensity of earthquake shaking determines the severity of damage. In turn, the main factors affecting earthquake shaking intensity are earthquake depth, proximity to the fault, the underlying soil, and building characteristics—particularly height. Let’s take a look at the latter two (soil and buildings) and how they interact.</a:t>
            </a:r>
            <a:endParaRPr sz="1000">
              <a:solidFill>
                <a:schemeClr val="lt1"/>
              </a:solidFill>
              <a:latin typeface="Montserrat"/>
              <a:ea typeface="Montserrat"/>
              <a:cs typeface="Montserrat"/>
              <a:sym typeface="Montserrat"/>
            </a:endParaRPr>
          </a:p>
        </p:txBody>
      </p:sp>
      <p:pic>
        <p:nvPicPr>
          <p:cNvPr id="38926" name="Google Shape;38926;p54"/>
          <p:cNvPicPr preferRelativeResize="0"/>
          <p:nvPr/>
        </p:nvPicPr>
        <p:blipFill>
          <a:blip r:embed="rId3">
            <a:alphaModFix/>
          </a:blip>
          <a:stretch>
            <a:fillRect/>
          </a:stretch>
        </p:blipFill>
        <p:spPr>
          <a:xfrm>
            <a:off x="6267287" y="3250200"/>
            <a:ext cx="2876709" cy="1893299"/>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8930"/>
        <p:cNvGrpSpPr/>
        <p:nvPr/>
      </p:nvGrpSpPr>
      <p:grpSpPr>
        <a:xfrm>
          <a:off x="0" y="0"/>
          <a:ext cx="0" cy="0"/>
          <a:chOff x="0" y="0"/>
          <a:chExt cx="0" cy="0"/>
        </a:xfrm>
      </p:grpSpPr>
      <p:sp>
        <p:nvSpPr>
          <p:cNvPr id="38931" name="Google Shape;38931;p55"/>
          <p:cNvSpPr txBox="1">
            <a:spLocks noGrp="1"/>
          </p:cNvSpPr>
          <p:nvPr>
            <p:ph type="title"/>
          </p:nvPr>
        </p:nvSpPr>
        <p:spPr>
          <a:xfrm>
            <a:off x="713225" y="445025"/>
            <a:ext cx="7717500" cy="572700"/>
          </a:xfrm>
          <a:prstGeom prst="rect">
            <a:avLst/>
          </a:prstGeom>
        </p:spPr>
        <p:txBody>
          <a:bodyPr spcFirstLastPara="1" wrap="square" lIns="91425" tIns="91425" rIns="91425" bIns="91425" anchor="t" anchorCtr="0">
            <a:noAutofit/>
          </a:bodyPr>
          <a:lstStyle/>
          <a:p>
            <a:pPr marL="0" lvl="0" indent="0" algn="r" rtl="0">
              <a:spcBef>
                <a:spcPts val="0"/>
              </a:spcBef>
              <a:spcAft>
                <a:spcPts val="0"/>
              </a:spcAft>
              <a:buNone/>
            </a:pPr>
            <a:endParaRPr>
              <a:solidFill>
                <a:schemeClr val="accent1"/>
              </a:solidFill>
            </a:endParaRPr>
          </a:p>
          <a:p>
            <a:pPr marL="0" lvl="0" indent="0" algn="r" rtl="0">
              <a:spcBef>
                <a:spcPts val="0"/>
              </a:spcBef>
              <a:spcAft>
                <a:spcPts val="0"/>
              </a:spcAft>
              <a:buNone/>
            </a:pPr>
            <a:endParaRPr>
              <a:solidFill>
                <a:schemeClr val="accent1"/>
              </a:solidFill>
            </a:endParaRPr>
          </a:p>
        </p:txBody>
      </p:sp>
      <p:sp>
        <p:nvSpPr>
          <p:cNvPr id="38932" name="Google Shape;38932;p55"/>
          <p:cNvSpPr/>
          <p:nvPr/>
        </p:nvSpPr>
        <p:spPr>
          <a:xfrm flipH="1">
            <a:off x="-29875" y="2810276"/>
            <a:ext cx="8106994" cy="290730"/>
          </a:xfrm>
          <a:custGeom>
            <a:avLst/>
            <a:gdLst/>
            <a:ahLst/>
            <a:cxnLst/>
            <a:rect l="l" t="t" r="r" b="b"/>
            <a:pathLst>
              <a:path w="248091" h="28117" extrusionOk="0">
                <a:moveTo>
                  <a:pt x="246419" y="20913"/>
                </a:moveTo>
                <a:cubicBezTo>
                  <a:pt x="241647" y="18785"/>
                  <a:pt x="238090" y="15654"/>
                  <a:pt x="234291" y="12371"/>
                </a:cubicBezTo>
                <a:cubicBezTo>
                  <a:pt x="227300" y="6292"/>
                  <a:pt x="220035" y="0"/>
                  <a:pt x="205597" y="0"/>
                </a:cubicBezTo>
                <a:cubicBezTo>
                  <a:pt x="191159" y="0"/>
                  <a:pt x="183956" y="6292"/>
                  <a:pt x="176904" y="12371"/>
                </a:cubicBezTo>
                <a:cubicBezTo>
                  <a:pt x="170278" y="18116"/>
                  <a:pt x="163955" y="23557"/>
                  <a:pt x="151219" y="23557"/>
                </a:cubicBezTo>
                <a:cubicBezTo>
                  <a:pt x="138514" y="23557"/>
                  <a:pt x="132192" y="18116"/>
                  <a:pt x="125535" y="12371"/>
                </a:cubicBezTo>
                <a:cubicBezTo>
                  <a:pt x="118544" y="6292"/>
                  <a:pt x="111310" y="0"/>
                  <a:pt x="96842" y="0"/>
                </a:cubicBezTo>
                <a:cubicBezTo>
                  <a:pt x="82404" y="0"/>
                  <a:pt x="75200" y="6292"/>
                  <a:pt x="68178" y="12371"/>
                </a:cubicBezTo>
                <a:cubicBezTo>
                  <a:pt x="61522" y="18116"/>
                  <a:pt x="55230" y="23557"/>
                  <a:pt x="42494" y="23557"/>
                </a:cubicBezTo>
                <a:cubicBezTo>
                  <a:pt x="29758" y="23557"/>
                  <a:pt x="23436" y="18116"/>
                  <a:pt x="16810" y="12371"/>
                </a:cubicBezTo>
                <a:cubicBezTo>
                  <a:pt x="12919" y="8967"/>
                  <a:pt x="8907" y="5532"/>
                  <a:pt x="3527" y="3101"/>
                </a:cubicBezTo>
                <a:cubicBezTo>
                  <a:pt x="2402" y="2554"/>
                  <a:pt x="1034" y="3101"/>
                  <a:pt x="548" y="4225"/>
                </a:cubicBezTo>
                <a:cubicBezTo>
                  <a:pt x="1" y="5380"/>
                  <a:pt x="548" y="6718"/>
                  <a:pt x="1673" y="7235"/>
                </a:cubicBezTo>
                <a:cubicBezTo>
                  <a:pt x="6414" y="9362"/>
                  <a:pt x="10001" y="12463"/>
                  <a:pt x="13800" y="15776"/>
                </a:cubicBezTo>
                <a:cubicBezTo>
                  <a:pt x="20791" y="21855"/>
                  <a:pt x="28056" y="28116"/>
                  <a:pt x="42494" y="28116"/>
                </a:cubicBezTo>
                <a:cubicBezTo>
                  <a:pt x="56932" y="28116"/>
                  <a:pt x="64136" y="21855"/>
                  <a:pt x="71188" y="15776"/>
                </a:cubicBezTo>
                <a:cubicBezTo>
                  <a:pt x="77814" y="10001"/>
                  <a:pt x="84136" y="4560"/>
                  <a:pt x="96842" y="4560"/>
                </a:cubicBezTo>
                <a:cubicBezTo>
                  <a:pt x="109577" y="4560"/>
                  <a:pt x="115900" y="10001"/>
                  <a:pt x="122556" y="15776"/>
                </a:cubicBezTo>
                <a:cubicBezTo>
                  <a:pt x="129547" y="21855"/>
                  <a:pt x="136781" y="28116"/>
                  <a:pt x="151219" y="28116"/>
                </a:cubicBezTo>
                <a:cubicBezTo>
                  <a:pt x="165657" y="28116"/>
                  <a:pt x="172892" y="21855"/>
                  <a:pt x="179913" y="15776"/>
                </a:cubicBezTo>
                <a:cubicBezTo>
                  <a:pt x="186570" y="10001"/>
                  <a:pt x="192862" y="4560"/>
                  <a:pt x="205597" y="4560"/>
                </a:cubicBezTo>
                <a:cubicBezTo>
                  <a:pt x="218333" y="4560"/>
                  <a:pt x="224625" y="10001"/>
                  <a:pt x="231282" y="15776"/>
                </a:cubicBezTo>
                <a:cubicBezTo>
                  <a:pt x="235172" y="19150"/>
                  <a:pt x="239185" y="22615"/>
                  <a:pt x="244534" y="25046"/>
                </a:cubicBezTo>
                <a:cubicBezTo>
                  <a:pt x="245689" y="25563"/>
                  <a:pt x="247057" y="25046"/>
                  <a:pt x="247543" y="23891"/>
                </a:cubicBezTo>
                <a:cubicBezTo>
                  <a:pt x="248091" y="22767"/>
                  <a:pt x="247543" y="21399"/>
                  <a:pt x="246419" y="20913"/>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933" name="Google Shape;38933;p55"/>
          <p:cNvGrpSpPr/>
          <p:nvPr/>
        </p:nvGrpSpPr>
        <p:grpSpPr>
          <a:xfrm flipH="1">
            <a:off x="6179756" y="1535225"/>
            <a:ext cx="1274350" cy="1666475"/>
            <a:chOff x="3368800" y="1631625"/>
            <a:chExt cx="1274350" cy="1666475"/>
          </a:xfrm>
        </p:grpSpPr>
        <p:sp>
          <p:nvSpPr>
            <p:cNvPr id="38934" name="Google Shape;38934;p55"/>
            <p:cNvSpPr/>
            <p:nvPr/>
          </p:nvSpPr>
          <p:spPr>
            <a:xfrm>
              <a:off x="3971375" y="2789700"/>
              <a:ext cx="68425" cy="382250"/>
            </a:xfrm>
            <a:custGeom>
              <a:avLst/>
              <a:gdLst/>
              <a:ahLst/>
              <a:cxnLst/>
              <a:rect l="l" t="t" r="r" b="b"/>
              <a:pathLst>
                <a:path w="2737" h="15290" extrusionOk="0">
                  <a:moveTo>
                    <a:pt x="1" y="0"/>
                  </a:moveTo>
                  <a:lnTo>
                    <a:pt x="1" y="15289"/>
                  </a:lnTo>
                  <a:lnTo>
                    <a:pt x="2737" y="15289"/>
                  </a:lnTo>
                  <a:lnTo>
                    <a:pt x="2737" y="0"/>
                  </a:ln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5" name="Google Shape;38935;p55"/>
            <p:cNvSpPr/>
            <p:nvPr/>
          </p:nvSpPr>
          <p:spPr>
            <a:xfrm>
              <a:off x="3878675" y="3043500"/>
              <a:ext cx="254600" cy="254600"/>
            </a:xfrm>
            <a:custGeom>
              <a:avLst/>
              <a:gdLst/>
              <a:ahLst/>
              <a:cxnLst/>
              <a:rect l="l" t="t" r="r" b="b"/>
              <a:pathLst>
                <a:path w="10184" h="10184" extrusionOk="0">
                  <a:moveTo>
                    <a:pt x="5077" y="1"/>
                  </a:moveTo>
                  <a:cubicBezTo>
                    <a:pt x="2280" y="1"/>
                    <a:pt x="1" y="2280"/>
                    <a:pt x="1" y="5077"/>
                  </a:cubicBezTo>
                  <a:cubicBezTo>
                    <a:pt x="1" y="7903"/>
                    <a:pt x="2280" y="10183"/>
                    <a:pt x="5077" y="10183"/>
                  </a:cubicBezTo>
                  <a:cubicBezTo>
                    <a:pt x="7904" y="10183"/>
                    <a:pt x="10183" y="7903"/>
                    <a:pt x="10183" y="5077"/>
                  </a:cubicBezTo>
                  <a:cubicBezTo>
                    <a:pt x="10183" y="2280"/>
                    <a:pt x="7904" y="1"/>
                    <a:pt x="507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6" name="Google Shape;38936;p55"/>
            <p:cNvSpPr/>
            <p:nvPr/>
          </p:nvSpPr>
          <p:spPr>
            <a:xfrm>
              <a:off x="3368800" y="1631625"/>
              <a:ext cx="1274350" cy="1275125"/>
            </a:xfrm>
            <a:custGeom>
              <a:avLst/>
              <a:gdLst/>
              <a:ahLst/>
              <a:cxnLst/>
              <a:rect l="l" t="t" r="r" b="b"/>
              <a:pathLst>
                <a:path w="50974" h="51005" extrusionOk="0">
                  <a:moveTo>
                    <a:pt x="25472" y="1"/>
                  </a:moveTo>
                  <a:cubicBezTo>
                    <a:pt x="11399" y="1"/>
                    <a:pt x="0" y="11429"/>
                    <a:pt x="0" y="25502"/>
                  </a:cubicBezTo>
                  <a:cubicBezTo>
                    <a:pt x="0" y="39576"/>
                    <a:pt x="11399" y="51004"/>
                    <a:pt x="25472" y="51004"/>
                  </a:cubicBezTo>
                  <a:cubicBezTo>
                    <a:pt x="39545" y="51004"/>
                    <a:pt x="50974" y="39576"/>
                    <a:pt x="50974" y="25502"/>
                  </a:cubicBezTo>
                  <a:cubicBezTo>
                    <a:pt x="50974" y="11429"/>
                    <a:pt x="39545" y="1"/>
                    <a:pt x="25472" y="1"/>
                  </a:cubicBezTo>
                  <a:close/>
                </a:path>
              </a:pathLst>
            </a:custGeom>
            <a:solidFill>
              <a:schemeClr val="accent2">
                <a:alpha val="27230"/>
              </a:schemeClr>
            </a:solidFill>
            <a:ln w="2857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37" name="Google Shape;38937;p55"/>
          <p:cNvGrpSpPr/>
          <p:nvPr/>
        </p:nvGrpSpPr>
        <p:grpSpPr>
          <a:xfrm flipH="1">
            <a:off x="3898869" y="2720800"/>
            <a:ext cx="1275125" cy="1667225"/>
            <a:chOff x="4724450" y="2454575"/>
            <a:chExt cx="1275125" cy="1667225"/>
          </a:xfrm>
        </p:grpSpPr>
        <p:sp>
          <p:nvSpPr>
            <p:cNvPr id="38938" name="Google Shape;38938;p55"/>
            <p:cNvSpPr/>
            <p:nvPr/>
          </p:nvSpPr>
          <p:spPr>
            <a:xfrm>
              <a:off x="5327800" y="2582250"/>
              <a:ext cx="68400" cy="382250"/>
            </a:xfrm>
            <a:custGeom>
              <a:avLst/>
              <a:gdLst/>
              <a:ahLst/>
              <a:cxnLst/>
              <a:rect l="l" t="t" r="r" b="b"/>
              <a:pathLst>
                <a:path w="2736" h="15290" extrusionOk="0">
                  <a:moveTo>
                    <a:pt x="0" y="0"/>
                  </a:moveTo>
                  <a:lnTo>
                    <a:pt x="0" y="15289"/>
                  </a:lnTo>
                  <a:lnTo>
                    <a:pt x="2736" y="15289"/>
                  </a:lnTo>
                  <a:lnTo>
                    <a:pt x="2736" y="0"/>
                  </a:ln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9" name="Google Shape;38939;p55"/>
            <p:cNvSpPr/>
            <p:nvPr/>
          </p:nvSpPr>
          <p:spPr>
            <a:xfrm>
              <a:off x="5235100" y="2454575"/>
              <a:ext cx="254575" cy="254600"/>
            </a:xfrm>
            <a:custGeom>
              <a:avLst/>
              <a:gdLst/>
              <a:ahLst/>
              <a:cxnLst/>
              <a:rect l="l" t="t" r="r" b="b"/>
              <a:pathLst>
                <a:path w="10183" h="10184" extrusionOk="0">
                  <a:moveTo>
                    <a:pt x="5076" y="1"/>
                  </a:moveTo>
                  <a:cubicBezTo>
                    <a:pt x="2280" y="1"/>
                    <a:pt x="0" y="2281"/>
                    <a:pt x="0" y="5077"/>
                  </a:cubicBezTo>
                  <a:cubicBezTo>
                    <a:pt x="0" y="7904"/>
                    <a:pt x="2280" y="10183"/>
                    <a:pt x="5076" y="10183"/>
                  </a:cubicBezTo>
                  <a:cubicBezTo>
                    <a:pt x="7903" y="10183"/>
                    <a:pt x="10183" y="7904"/>
                    <a:pt x="10183" y="5077"/>
                  </a:cubicBezTo>
                  <a:cubicBezTo>
                    <a:pt x="10183" y="2281"/>
                    <a:pt x="7903" y="1"/>
                    <a:pt x="5076" y="1"/>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0" name="Google Shape;38940;p55"/>
            <p:cNvSpPr/>
            <p:nvPr/>
          </p:nvSpPr>
          <p:spPr>
            <a:xfrm>
              <a:off x="5293600" y="2513100"/>
              <a:ext cx="136800" cy="136800"/>
            </a:xfrm>
            <a:custGeom>
              <a:avLst/>
              <a:gdLst/>
              <a:ahLst/>
              <a:cxnLst/>
              <a:rect l="l" t="t" r="r" b="b"/>
              <a:pathLst>
                <a:path w="5472" h="5472" extrusionOk="0">
                  <a:moveTo>
                    <a:pt x="5472" y="2736"/>
                  </a:moveTo>
                  <a:cubicBezTo>
                    <a:pt x="5472" y="4256"/>
                    <a:pt x="4256" y="5472"/>
                    <a:pt x="2736" y="5472"/>
                  </a:cubicBezTo>
                  <a:cubicBezTo>
                    <a:pt x="1247" y="5472"/>
                    <a:pt x="0" y="4256"/>
                    <a:pt x="0" y="2736"/>
                  </a:cubicBezTo>
                  <a:cubicBezTo>
                    <a:pt x="0" y="1247"/>
                    <a:pt x="1247" y="0"/>
                    <a:pt x="2736" y="0"/>
                  </a:cubicBezTo>
                  <a:cubicBezTo>
                    <a:pt x="4256" y="0"/>
                    <a:pt x="5472" y="1247"/>
                    <a:pt x="5472" y="2736"/>
                  </a:cubicBez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1" name="Google Shape;38941;p55"/>
            <p:cNvSpPr/>
            <p:nvPr/>
          </p:nvSpPr>
          <p:spPr>
            <a:xfrm>
              <a:off x="4724450" y="2846700"/>
              <a:ext cx="1275125" cy="1275100"/>
            </a:xfrm>
            <a:custGeom>
              <a:avLst/>
              <a:gdLst/>
              <a:ahLst/>
              <a:cxnLst/>
              <a:rect l="l" t="t" r="r" b="b"/>
              <a:pathLst>
                <a:path w="51005" h="51004" extrusionOk="0">
                  <a:moveTo>
                    <a:pt x="25502" y="0"/>
                  </a:moveTo>
                  <a:cubicBezTo>
                    <a:pt x="11429" y="0"/>
                    <a:pt x="0" y="11429"/>
                    <a:pt x="0" y="25502"/>
                  </a:cubicBezTo>
                  <a:cubicBezTo>
                    <a:pt x="0" y="39575"/>
                    <a:pt x="11429" y="51004"/>
                    <a:pt x="25502" y="51004"/>
                  </a:cubicBezTo>
                  <a:cubicBezTo>
                    <a:pt x="39575" y="51004"/>
                    <a:pt x="51004" y="39575"/>
                    <a:pt x="51004" y="25502"/>
                  </a:cubicBezTo>
                  <a:cubicBezTo>
                    <a:pt x="51004" y="11429"/>
                    <a:pt x="39575" y="0"/>
                    <a:pt x="25502" y="0"/>
                  </a:cubicBezTo>
                  <a:close/>
                </a:path>
              </a:pathLst>
            </a:custGeom>
            <a:solidFill>
              <a:schemeClr val="accent1">
                <a:alpha val="34820"/>
              </a:schemeClr>
            </a:solidFill>
            <a:ln w="28575" cap="flat" cmpd="sng">
              <a:solidFill>
                <a:schemeClr val="accent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42" name="Google Shape;38942;p55"/>
          <p:cNvGrpSpPr/>
          <p:nvPr/>
        </p:nvGrpSpPr>
        <p:grpSpPr>
          <a:xfrm flipH="1">
            <a:off x="1694156" y="1445480"/>
            <a:ext cx="1275125" cy="1666475"/>
            <a:chOff x="6083900" y="1631625"/>
            <a:chExt cx="1275125" cy="1666475"/>
          </a:xfrm>
        </p:grpSpPr>
        <p:sp>
          <p:nvSpPr>
            <p:cNvPr id="38943" name="Google Shape;38943;p55"/>
            <p:cNvSpPr/>
            <p:nvPr/>
          </p:nvSpPr>
          <p:spPr>
            <a:xfrm>
              <a:off x="6687250" y="2789700"/>
              <a:ext cx="68400" cy="382250"/>
            </a:xfrm>
            <a:custGeom>
              <a:avLst/>
              <a:gdLst/>
              <a:ahLst/>
              <a:cxnLst/>
              <a:rect l="l" t="t" r="r" b="b"/>
              <a:pathLst>
                <a:path w="2736" h="15290" extrusionOk="0">
                  <a:moveTo>
                    <a:pt x="0" y="0"/>
                  </a:moveTo>
                  <a:lnTo>
                    <a:pt x="0" y="15289"/>
                  </a:lnTo>
                  <a:lnTo>
                    <a:pt x="2736" y="15289"/>
                  </a:lnTo>
                  <a:lnTo>
                    <a:pt x="2736" y="0"/>
                  </a:ln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4" name="Google Shape;38944;p55"/>
            <p:cNvSpPr/>
            <p:nvPr/>
          </p:nvSpPr>
          <p:spPr>
            <a:xfrm>
              <a:off x="6593775" y="3043500"/>
              <a:ext cx="254600" cy="254600"/>
            </a:xfrm>
            <a:custGeom>
              <a:avLst/>
              <a:gdLst/>
              <a:ahLst/>
              <a:cxnLst/>
              <a:rect l="l" t="t" r="r" b="b"/>
              <a:pathLst>
                <a:path w="10184" h="10184" extrusionOk="0">
                  <a:moveTo>
                    <a:pt x="5107" y="1"/>
                  </a:moveTo>
                  <a:cubicBezTo>
                    <a:pt x="2280" y="1"/>
                    <a:pt x="1" y="2280"/>
                    <a:pt x="1" y="5077"/>
                  </a:cubicBezTo>
                  <a:cubicBezTo>
                    <a:pt x="1" y="7903"/>
                    <a:pt x="2280" y="10183"/>
                    <a:pt x="5107" y="10183"/>
                  </a:cubicBezTo>
                  <a:cubicBezTo>
                    <a:pt x="7934" y="10183"/>
                    <a:pt x="10183" y="7903"/>
                    <a:pt x="10183" y="5077"/>
                  </a:cubicBezTo>
                  <a:cubicBezTo>
                    <a:pt x="10183" y="2280"/>
                    <a:pt x="7934" y="1"/>
                    <a:pt x="5107"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5" name="Google Shape;38945;p55"/>
            <p:cNvSpPr/>
            <p:nvPr/>
          </p:nvSpPr>
          <p:spPr>
            <a:xfrm>
              <a:off x="6653050" y="3102025"/>
              <a:ext cx="136800" cy="136800"/>
            </a:xfrm>
            <a:custGeom>
              <a:avLst/>
              <a:gdLst/>
              <a:ahLst/>
              <a:cxnLst/>
              <a:rect l="l" t="t" r="r" b="b"/>
              <a:pathLst>
                <a:path w="5472" h="5472" extrusionOk="0">
                  <a:moveTo>
                    <a:pt x="5472" y="2736"/>
                  </a:moveTo>
                  <a:cubicBezTo>
                    <a:pt x="5472" y="4255"/>
                    <a:pt x="4256" y="5471"/>
                    <a:pt x="2736" y="5471"/>
                  </a:cubicBezTo>
                  <a:cubicBezTo>
                    <a:pt x="1216" y="5471"/>
                    <a:pt x="0" y="4255"/>
                    <a:pt x="0" y="2736"/>
                  </a:cubicBezTo>
                  <a:cubicBezTo>
                    <a:pt x="0" y="1246"/>
                    <a:pt x="1216" y="0"/>
                    <a:pt x="2736" y="0"/>
                  </a:cubicBezTo>
                  <a:cubicBezTo>
                    <a:pt x="4256" y="0"/>
                    <a:pt x="5472" y="1246"/>
                    <a:pt x="5472" y="2736"/>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6" name="Google Shape;38946;p55"/>
            <p:cNvSpPr/>
            <p:nvPr/>
          </p:nvSpPr>
          <p:spPr>
            <a:xfrm>
              <a:off x="6083900" y="1631625"/>
              <a:ext cx="1275125" cy="1275125"/>
            </a:xfrm>
            <a:custGeom>
              <a:avLst/>
              <a:gdLst/>
              <a:ahLst/>
              <a:cxnLst/>
              <a:rect l="l" t="t" r="r" b="b"/>
              <a:pathLst>
                <a:path w="51005" h="51005" extrusionOk="0">
                  <a:moveTo>
                    <a:pt x="25502" y="1"/>
                  </a:moveTo>
                  <a:cubicBezTo>
                    <a:pt x="11429" y="1"/>
                    <a:pt x="0" y="11429"/>
                    <a:pt x="0" y="25502"/>
                  </a:cubicBezTo>
                  <a:cubicBezTo>
                    <a:pt x="0" y="39576"/>
                    <a:pt x="11429" y="51004"/>
                    <a:pt x="25502" y="51004"/>
                  </a:cubicBezTo>
                  <a:cubicBezTo>
                    <a:pt x="39575" y="51004"/>
                    <a:pt x="51004" y="39576"/>
                    <a:pt x="51004" y="25502"/>
                  </a:cubicBezTo>
                  <a:cubicBezTo>
                    <a:pt x="51004" y="11429"/>
                    <a:pt x="39575" y="1"/>
                    <a:pt x="25502" y="1"/>
                  </a:cubicBezTo>
                  <a:close/>
                </a:path>
              </a:pathLst>
            </a:custGeom>
            <a:solidFill>
              <a:schemeClr val="accent2">
                <a:alpha val="27230"/>
              </a:schemeClr>
            </a:solidFill>
            <a:ln w="2857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47" name="Google Shape;38947;p55"/>
          <p:cNvSpPr txBox="1">
            <a:spLocks noGrp="1"/>
          </p:cNvSpPr>
          <p:nvPr>
            <p:ph type="ctrTitle" idx="4294967295"/>
          </p:nvPr>
        </p:nvSpPr>
        <p:spPr>
          <a:xfrm flipH="1">
            <a:off x="5795432" y="3327150"/>
            <a:ext cx="2033700" cy="65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rPr>
              <a:t>2004</a:t>
            </a:r>
            <a:endParaRPr sz="1800">
              <a:solidFill>
                <a:schemeClr val="accent1"/>
              </a:solidFill>
            </a:endParaRPr>
          </a:p>
        </p:txBody>
      </p:sp>
      <p:sp>
        <p:nvSpPr>
          <p:cNvPr id="38948" name="Google Shape;38948;p55"/>
          <p:cNvSpPr txBox="1">
            <a:spLocks noGrp="1"/>
          </p:cNvSpPr>
          <p:nvPr>
            <p:ph type="subTitle" idx="4294967295"/>
          </p:nvPr>
        </p:nvSpPr>
        <p:spPr>
          <a:xfrm flipH="1">
            <a:off x="5795432" y="3723150"/>
            <a:ext cx="2033700" cy="79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500">
                <a:latin typeface="Arial"/>
                <a:ea typeface="Arial"/>
                <a:cs typeface="Arial"/>
                <a:sym typeface="Arial"/>
              </a:rPr>
              <a:t>Sumatra, Indonesia 26December </a:t>
            </a:r>
            <a:r>
              <a:rPr lang="en" sz="1400">
                <a:solidFill>
                  <a:srgbClr val="202124"/>
                </a:solidFill>
                <a:highlight>
                  <a:srgbClr val="FFFFFF"/>
                </a:highlight>
                <a:latin typeface="Arial"/>
                <a:ea typeface="Arial"/>
                <a:cs typeface="Arial"/>
                <a:sym typeface="Arial"/>
              </a:rPr>
              <a:t>(magnitude 9.1</a:t>
            </a:r>
            <a:endParaRPr sz="1700"/>
          </a:p>
        </p:txBody>
      </p:sp>
      <p:sp>
        <p:nvSpPr>
          <p:cNvPr id="38949" name="Google Shape;38949;p55"/>
          <p:cNvSpPr/>
          <p:nvPr/>
        </p:nvSpPr>
        <p:spPr>
          <a:xfrm flipH="1">
            <a:off x="6748544" y="3006150"/>
            <a:ext cx="136800" cy="136800"/>
          </a:xfrm>
          <a:custGeom>
            <a:avLst/>
            <a:gdLst/>
            <a:ahLst/>
            <a:cxnLst/>
            <a:rect l="l" t="t" r="r" b="b"/>
            <a:pathLst>
              <a:path w="5472" h="5472" extrusionOk="0">
                <a:moveTo>
                  <a:pt x="5472" y="2736"/>
                </a:moveTo>
                <a:cubicBezTo>
                  <a:pt x="5472" y="4256"/>
                  <a:pt x="4256" y="5472"/>
                  <a:pt x="2736" y="5472"/>
                </a:cubicBezTo>
                <a:cubicBezTo>
                  <a:pt x="1247" y="5472"/>
                  <a:pt x="0" y="4256"/>
                  <a:pt x="0" y="2736"/>
                </a:cubicBezTo>
                <a:cubicBezTo>
                  <a:pt x="0" y="1247"/>
                  <a:pt x="1247" y="0"/>
                  <a:pt x="2736" y="0"/>
                </a:cubicBezTo>
                <a:cubicBezTo>
                  <a:pt x="4256" y="0"/>
                  <a:pt x="5472" y="1247"/>
                  <a:pt x="5472" y="2736"/>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0" name="Google Shape;38950;p55"/>
          <p:cNvSpPr txBox="1">
            <a:spLocks noGrp="1"/>
          </p:cNvSpPr>
          <p:nvPr>
            <p:ph type="ctrTitle" idx="4294967295"/>
          </p:nvPr>
        </p:nvSpPr>
        <p:spPr>
          <a:xfrm>
            <a:off x="3519575" y="1395525"/>
            <a:ext cx="2033700" cy="65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rPr>
              <a:t>1964</a:t>
            </a:r>
            <a:endParaRPr sz="1800">
              <a:solidFill>
                <a:schemeClr val="accent1"/>
              </a:solidFill>
            </a:endParaRPr>
          </a:p>
        </p:txBody>
      </p:sp>
      <p:sp>
        <p:nvSpPr>
          <p:cNvPr id="38951" name="Google Shape;38951;p55"/>
          <p:cNvSpPr txBox="1">
            <a:spLocks noGrp="1"/>
          </p:cNvSpPr>
          <p:nvPr>
            <p:ph type="subTitle" idx="4294967295"/>
          </p:nvPr>
        </p:nvSpPr>
        <p:spPr>
          <a:xfrm>
            <a:off x="3519575" y="1791525"/>
            <a:ext cx="2033700" cy="792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dk1"/>
              </a:buClr>
              <a:buSzPts val="1100"/>
              <a:buFont typeface="Arial"/>
              <a:buNone/>
            </a:pPr>
            <a:r>
              <a:rPr lang="en" sz="1400">
                <a:latin typeface="Arial"/>
                <a:ea typeface="Arial"/>
                <a:cs typeface="Arial"/>
                <a:sym typeface="Arial"/>
              </a:rPr>
              <a:t>Prince William Sound, Alaska 28 March</a:t>
            </a:r>
            <a:endParaRPr sz="1400">
              <a:latin typeface="Arial"/>
              <a:ea typeface="Arial"/>
              <a:cs typeface="Arial"/>
              <a:sym typeface="Arial"/>
            </a:endParaRPr>
          </a:p>
          <a:p>
            <a:pPr marL="0" lvl="0" indent="0" algn="ctr" rtl="0">
              <a:spcBef>
                <a:spcPts val="1600"/>
              </a:spcBef>
              <a:spcAft>
                <a:spcPts val="1600"/>
              </a:spcAft>
              <a:buClr>
                <a:schemeClr val="dk1"/>
              </a:buClr>
              <a:buSzPts val="1100"/>
              <a:buFont typeface="Arial"/>
              <a:buNone/>
            </a:pPr>
            <a:r>
              <a:rPr lang="en" sz="1400">
                <a:solidFill>
                  <a:srgbClr val="202124"/>
                </a:solidFill>
                <a:highlight>
                  <a:srgbClr val="FFFFFF"/>
                </a:highlight>
                <a:latin typeface="Arial"/>
                <a:ea typeface="Arial"/>
                <a:cs typeface="Arial"/>
                <a:sym typeface="Arial"/>
              </a:rPr>
              <a:t>(magnitude 9.2)</a:t>
            </a:r>
            <a:endParaRPr sz="1600">
              <a:latin typeface="Arial"/>
              <a:ea typeface="Arial"/>
              <a:cs typeface="Arial"/>
              <a:sym typeface="Arial"/>
            </a:endParaRPr>
          </a:p>
        </p:txBody>
      </p:sp>
      <p:grpSp>
        <p:nvGrpSpPr>
          <p:cNvPr id="38952" name="Google Shape;38952;p55"/>
          <p:cNvGrpSpPr/>
          <p:nvPr/>
        </p:nvGrpSpPr>
        <p:grpSpPr>
          <a:xfrm>
            <a:off x="1699478" y="238144"/>
            <a:ext cx="402260" cy="503131"/>
            <a:chOff x="1699475" y="238125"/>
            <a:chExt cx="4194575" cy="5219200"/>
          </a:xfrm>
        </p:grpSpPr>
        <p:sp>
          <p:nvSpPr>
            <p:cNvPr id="38953" name="Google Shape;38953;p55"/>
            <p:cNvSpPr/>
            <p:nvPr/>
          </p:nvSpPr>
          <p:spPr>
            <a:xfrm>
              <a:off x="1699475" y="238125"/>
              <a:ext cx="2209900" cy="2867300"/>
            </a:xfrm>
            <a:custGeom>
              <a:avLst/>
              <a:gdLst/>
              <a:ahLst/>
              <a:cxnLst/>
              <a:rect l="l" t="t" r="r" b="b"/>
              <a:pathLst>
                <a:path w="88396" h="114692" extrusionOk="0">
                  <a:moveTo>
                    <a:pt x="47495" y="4175"/>
                  </a:moveTo>
                  <a:lnTo>
                    <a:pt x="47495" y="15723"/>
                  </a:lnTo>
                  <a:lnTo>
                    <a:pt x="18986" y="15723"/>
                  </a:lnTo>
                  <a:lnTo>
                    <a:pt x="18986" y="4175"/>
                  </a:lnTo>
                  <a:close/>
                  <a:moveTo>
                    <a:pt x="49974" y="92836"/>
                  </a:moveTo>
                  <a:lnTo>
                    <a:pt x="60348" y="110516"/>
                  </a:lnTo>
                  <a:lnTo>
                    <a:pt x="6264" y="110516"/>
                  </a:lnTo>
                  <a:lnTo>
                    <a:pt x="16637" y="92836"/>
                  </a:lnTo>
                  <a:close/>
                  <a:moveTo>
                    <a:pt x="16898" y="0"/>
                  </a:moveTo>
                  <a:cubicBezTo>
                    <a:pt x="15756" y="0"/>
                    <a:pt x="14810" y="946"/>
                    <a:pt x="14810" y="2088"/>
                  </a:cubicBezTo>
                  <a:lnTo>
                    <a:pt x="14810" y="17810"/>
                  </a:lnTo>
                  <a:cubicBezTo>
                    <a:pt x="14810" y="18952"/>
                    <a:pt x="15756" y="19898"/>
                    <a:pt x="16898" y="19898"/>
                  </a:cubicBezTo>
                  <a:lnTo>
                    <a:pt x="19605" y="19898"/>
                  </a:lnTo>
                  <a:lnTo>
                    <a:pt x="19605" y="74047"/>
                  </a:lnTo>
                  <a:cubicBezTo>
                    <a:pt x="19605" y="75221"/>
                    <a:pt x="20519" y="76135"/>
                    <a:pt x="21693" y="76135"/>
                  </a:cubicBezTo>
                  <a:cubicBezTo>
                    <a:pt x="22835" y="76135"/>
                    <a:pt x="23781" y="75221"/>
                    <a:pt x="23781" y="74047"/>
                  </a:cubicBezTo>
                  <a:lnTo>
                    <a:pt x="23781" y="19898"/>
                  </a:lnTo>
                  <a:lnTo>
                    <a:pt x="42831" y="19898"/>
                  </a:lnTo>
                  <a:lnTo>
                    <a:pt x="42831" y="88661"/>
                  </a:lnTo>
                  <a:lnTo>
                    <a:pt x="15430" y="88661"/>
                  </a:lnTo>
                  <a:cubicBezTo>
                    <a:pt x="14712" y="88661"/>
                    <a:pt x="14027" y="89052"/>
                    <a:pt x="13636" y="89705"/>
                  </a:cubicBezTo>
                  <a:lnTo>
                    <a:pt x="816" y="111560"/>
                  </a:lnTo>
                  <a:cubicBezTo>
                    <a:pt x="1" y="112930"/>
                    <a:pt x="1012" y="114691"/>
                    <a:pt x="2610" y="114691"/>
                  </a:cubicBezTo>
                  <a:lnTo>
                    <a:pt x="64001" y="114691"/>
                  </a:lnTo>
                  <a:cubicBezTo>
                    <a:pt x="65567" y="114691"/>
                    <a:pt x="66611" y="112930"/>
                    <a:pt x="65795" y="111560"/>
                  </a:cubicBezTo>
                  <a:lnTo>
                    <a:pt x="52975" y="89705"/>
                  </a:lnTo>
                  <a:cubicBezTo>
                    <a:pt x="52584" y="89052"/>
                    <a:pt x="51899" y="88661"/>
                    <a:pt x="51149" y="88661"/>
                  </a:cubicBezTo>
                  <a:lnTo>
                    <a:pt x="47006" y="88661"/>
                  </a:lnTo>
                  <a:lnTo>
                    <a:pt x="47006" y="60706"/>
                  </a:lnTo>
                  <a:lnTo>
                    <a:pt x="70558" y="41492"/>
                  </a:lnTo>
                  <a:cubicBezTo>
                    <a:pt x="71413" y="40789"/>
                    <a:pt x="72466" y="40447"/>
                    <a:pt x="73530" y="40447"/>
                  </a:cubicBezTo>
                  <a:cubicBezTo>
                    <a:pt x="74983" y="40447"/>
                    <a:pt x="76456" y="41084"/>
                    <a:pt x="77473" y="42308"/>
                  </a:cubicBezTo>
                  <a:cubicBezTo>
                    <a:pt x="77886" y="42792"/>
                    <a:pt x="78466" y="43040"/>
                    <a:pt x="79051" y="43040"/>
                  </a:cubicBezTo>
                  <a:cubicBezTo>
                    <a:pt x="79530" y="43040"/>
                    <a:pt x="80012" y="42874"/>
                    <a:pt x="80409" y="42536"/>
                  </a:cubicBezTo>
                  <a:cubicBezTo>
                    <a:pt x="81290" y="41786"/>
                    <a:pt x="81420" y="40481"/>
                    <a:pt x="80670" y="39601"/>
                  </a:cubicBezTo>
                  <a:cubicBezTo>
                    <a:pt x="78809" y="37405"/>
                    <a:pt x="76152" y="36270"/>
                    <a:pt x="73510" y="36270"/>
                  </a:cubicBezTo>
                  <a:cubicBezTo>
                    <a:pt x="71521" y="36270"/>
                    <a:pt x="69541" y="36913"/>
                    <a:pt x="67915" y="38230"/>
                  </a:cubicBezTo>
                  <a:lnTo>
                    <a:pt x="47006" y="55291"/>
                  </a:lnTo>
                  <a:lnTo>
                    <a:pt x="47006" y="41362"/>
                  </a:lnTo>
                  <a:lnTo>
                    <a:pt x="66872" y="25150"/>
                  </a:lnTo>
                  <a:cubicBezTo>
                    <a:pt x="69089" y="23339"/>
                    <a:pt x="71820" y="22459"/>
                    <a:pt x="74575" y="22459"/>
                  </a:cubicBezTo>
                  <a:cubicBezTo>
                    <a:pt x="78224" y="22459"/>
                    <a:pt x="81917" y="24003"/>
                    <a:pt x="84519" y="26977"/>
                  </a:cubicBezTo>
                  <a:cubicBezTo>
                    <a:pt x="84927" y="27456"/>
                    <a:pt x="85499" y="27703"/>
                    <a:pt x="86078" y="27703"/>
                  </a:cubicBezTo>
                  <a:cubicBezTo>
                    <a:pt x="86563" y="27703"/>
                    <a:pt x="87053" y="27529"/>
                    <a:pt x="87455" y="27172"/>
                  </a:cubicBezTo>
                  <a:cubicBezTo>
                    <a:pt x="88282" y="26441"/>
                    <a:pt x="88395" y="25182"/>
                    <a:pt x="87705" y="24303"/>
                  </a:cubicBezTo>
                  <a:lnTo>
                    <a:pt x="87705" y="24303"/>
                  </a:lnTo>
                  <a:cubicBezTo>
                    <a:pt x="87708" y="24306"/>
                    <a:pt x="87709" y="24307"/>
                    <a:pt x="87709" y="24307"/>
                  </a:cubicBezTo>
                  <a:cubicBezTo>
                    <a:pt x="87710" y="24307"/>
                    <a:pt x="87692" y="24285"/>
                    <a:pt x="87651" y="24237"/>
                  </a:cubicBezTo>
                  <a:lnTo>
                    <a:pt x="87651" y="24237"/>
                  </a:lnTo>
                  <a:cubicBezTo>
                    <a:pt x="87650" y="24237"/>
                    <a:pt x="87650" y="24237"/>
                    <a:pt x="87650" y="24237"/>
                  </a:cubicBezTo>
                  <a:cubicBezTo>
                    <a:pt x="85763" y="22084"/>
                    <a:pt x="85130" y="21364"/>
                    <a:pt x="85127" y="21364"/>
                  </a:cubicBezTo>
                  <a:lnTo>
                    <a:pt x="85127" y="21364"/>
                  </a:lnTo>
                  <a:cubicBezTo>
                    <a:pt x="85124" y="21364"/>
                    <a:pt x="86617" y="23071"/>
                    <a:pt x="87334" y="23885"/>
                  </a:cubicBezTo>
                  <a:lnTo>
                    <a:pt x="87334" y="23885"/>
                  </a:lnTo>
                  <a:cubicBezTo>
                    <a:pt x="83933" y="20213"/>
                    <a:pt x="79225" y="18309"/>
                    <a:pt x="74557" y="18309"/>
                  </a:cubicBezTo>
                  <a:cubicBezTo>
                    <a:pt x="70880" y="18309"/>
                    <a:pt x="67228" y="19491"/>
                    <a:pt x="64262" y="21921"/>
                  </a:cubicBezTo>
                  <a:lnTo>
                    <a:pt x="47006" y="35980"/>
                  </a:lnTo>
                  <a:lnTo>
                    <a:pt x="47006" y="19898"/>
                  </a:lnTo>
                  <a:lnTo>
                    <a:pt x="49583" y="19898"/>
                  </a:lnTo>
                  <a:cubicBezTo>
                    <a:pt x="50725" y="19898"/>
                    <a:pt x="51671" y="18952"/>
                    <a:pt x="51671" y="17810"/>
                  </a:cubicBezTo>
                  <a:lnTo>
                    <a:pt x="51671" y="2088"/>
                  </a:lnTo>
                  <a:cubicBezTo>
                    <a:pt x="51671" y="946"/>
                    <a:pt x="50725" y="0"/>
                    <a:pt x="4958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4" name="Google Shape;38954;p55"/>
            <p:cNvSpPr/>
            <p:nvPr/>
          </p:nvSpPr>
          <p:spPr>
            <a:xfrm>
              <a:off x="4579000" y="2345550"/>
              <a:ext cx="649975" cy="935200"/>
            </a:xfrm>
            <a:custGeom>
              <a:avLst/>
              <a:gdLst/>
              <a:ahLst/>
              <a:cxnLst/>
              <a:rect l="l" t="t" r="r" b="b"/>
              <a:pathLst>
                <a:path w="25999" h="37408" extrusionOk="0">
                  <a:moveTo>
                    <a:pt x="13016" y="5864"/>
                  </a:moveTo>
                  <a:cubicBezTo>
                    <a:pt x="16963" y="12029"/>
                    <a:pt x="21823" y="20772"/>
                    <a:pt x="21823" y="24229"/>
                  </a:cubicBezTo>
                  <a:cubicBezTo>
                    <a:pt x="21823" y="29188"/>
                    <a:pt x="17876" y="33232"/>
                    <a:pt x="13016" y="33232"/>
                  </a:cubicBezTo>
                  <a:cubicBezTo>
                    <a:pt x="8156" y="33232"/>
                    <a:pt x="4176" y="29188"/>
                    <a:pt x="4176" y="24229"/>
                  </a:cubicBezTo>
                  <a:cubicBezTo>
                    <a:pt x="4176" y="20772"/>
                    <a:pt x="9069" y="12029"/>
                    <a:pt x="13016" y="5864"/>
                  </a:cubicBezTo>
                  <a:close/>
                  <a:moveTo>
                    <a:pt x="13016" y="1"/>
                  </a:moveTo>
                  <a:cubicBezTo>
                    <a:pt x="12355" y="1"/>
                    <a:pt x="11695" y="303"/>
                    <a:pt x="11287" y="906"/>
                  </a:cubicBezTo>
                  <a:cubicBezTo>
                    <a:pt x="10113" y="2602"/>
                    <a:pt x="1" y="17673"/>
                    <a:pt x="1" y="24229"/>
                  </a:cubicBezTo>
                  <a:cubicBezTo>
                    <a:pt x="1" y="31504"/>
                    <a:pt x="5839" y="37408"/>
                    <a:pt x="13016" y="37408"/>
                  </a:cubicBezTo>
                  <a:cubicBezTo>
                    <a:pt x="20160" y="37408"/>
                    <a:pt x="25999" y="31504"/>
                    <a:pt x="25999" y="24229"/>
                  </a:cubicBezTo>
                  <a:cubicBezTo>
                    <a:pt x="25999" y="17673"/>
                    <a:pt x="15886" y="2602"/>
                    <a:pt x="14745" y="906"/>
                  </a:cubicBezTo>
                  <a:cubicBezTo>
                    <a:pt x="14337" y="303"/>
                    <a:pt x="13676" y="1"/>
                    <a:pt x="130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5" name="Google Shape;38955;p55"/>
            <p:cNvSpPr/>
            <p:nvPr/>
          </p:nvSpPr>
          <p:spPr>
            <a:xfrm>
              <a:off x="3991125" y="3464625"/>
              <a:ext cx="1902925" cy="1992700"/>
            </a:xfrm>
            <a:custGeom>
              <a:avLst/>
              <a:gdLst/>
              <a:ahLst/>
              <a:cxnLst/>
              <a:rect l="l" t="t" r="r" b="b"/>
              <a:pathLst>
                <a:path w="76117" h="79708" extrusionOk="0">
                  <a:moveTo>
                    <a:pt x="37966" y="5562"/>
                  </a:moveTo>
                  <a:cubicBezTo>
                    <a:pt x="41424" y="10781"/>
                    <a:pt x="43381" y="17827"/>
                    <a:pt x="43381" y="25362"/>
                  </a:cubicBezTo>
                  <a:cubicBezTo>
                    <a:pt x="43381" y="29179"/>
                    <a:pt x="42892" y="32832"/>
                    <a:pt x="41946" y="36257"/>
                  </a:cubicBezTo>
                  <a:lnTo>
                    <a:pt x="33987" y="36257"/>
                  </a:lnTo>
                  <a:cubicBezTo>
                    <a:pt x="33008" y="32832"/>
                    <a:pt x="32519" y="29179"/>
                    <a:pt x="32519" y="25362"/>
                  </a:cubicBezTo>
                  <a:cubicBezTo>
                    <a:pt x="32519" y="17827"/>
                    <a:pt x="34476" y="10781"/>
                    <a:pt x="37966" y="5562"/>
                  </a:cubicBezTo>
                  <a:close/>
                  <a:moveTo>
                    <a:pt x="58712" y="40433"/>
                  </a:moveTo>
                  <a:lnTo>
                    <a:pt x="58582" y="47413"/>
                  </a:lnTo>
                  <a:lnTo>
                    <a:pt x="17513" y="47413"/>
                  </a:lnTo>
                  <a:lnTo>
                    <a:pt x="17350" y="40433"/>
                  </a:lnTo>
                  <a:close/>
                  <a:moveTo>
                    <a:pt x="37966" y="0"/>
                  </a:moveTo>
                  <a:cubicBezTo>
                    <a:pt x="37371" y="0"/>
                    <a:pt x="36776" y="245"/>
                    <a:pt x="36368" y="734"/>
                  </a:cubicBezTo>
                  <a:cubicBezTo>
                    <a:pt x="31279" y="6802"/>
                    <a:pt x="28343" y="15772"/>
                    <a:pt x="28343" y="25362"/>
                  </a:cubicBezTo>
                  <a:cubicBezTo>
                    <a:pt x="28343" y="29146"/>
                    <a:pt x="28800" y="32800"/>
                    <a:pt x="29681" y="36257"/>
                  </a:cubicBezTo>
                  <a:lnTo>
                    <a:pt x="27593" y="36257"/>
                  </a:lnTo>
                  <a:cubicBezTo>
                    <a:pt x="26125" y="34202"/>
                    <a:pt x="24853" y="31984"/>
                    <a:pt x="23744" y="29636"/>
                  </a:cubicBezTo>
                  <a:cubicBezTo>
                    <a:pt x="20612" y="22883"/>
                    <a:pt x="19242" y="15837"/>
                    <a:pt x="19895" y="9770"/>
                  </a:cubicBezTo>
                  <a:lnTo>
                    <a:pt x="19895" y="9770"/>
                  </a:lnTo>
                  <a:cubicBezTo>
                    <a:pt x="20808" y="10390"/>
                    <a:pt x="21689" y="11075"/>
                    <a:pt x="22570" y="11825"/>
                  </a:cubicBezTo>
                  <a:cubicBezTo>
                    <a:pt x="22966" y="12163"/>
                    <a:pt x="23455" y="12329"/>
                    <a:pt x="23941" y="12329"/>
                  </a:cubicBezTo>
                  <a:cubicBezTo>
                    <a:pt x="24535" y="12329"/>
                    <a:pt x="25125" y="12081"/>
                    <a:pt x="25538" y="11597"/>
                  </a:cubicBezTo>
                  <a:cubicBezTo>
                    <a:pt x="26288" y="10716"/>
                    <a:pt x="26158" y="9411"/>
                    <a:pt x="25310" y="8661"/>
                  </a:cubicBezTo>
                  <a:cubicBezTo>
                    <a:pt x="23352" y="6997"/>
                    <a:pt x="21330" y="5627"/>
                    <a:pt x="19308" y="4584"/>
                  </a:cubicBezTo>
                  <a:cubicBezTo>
                    <a:pt x="19006" y="4429"/>
                    <a:pt x="18686" y="4357"/>
                    <a:pt x="18371" y="4357"/>
                  </a:cubicBezTo>
                  <a:cubicBezTo>
                    <a:pt x="17426" y="4357"/>
                    <a:pt x="16527" y="4999"/>
                    <a:pt x="16307" y="5954"/>
                  </a:cubicBezTo>
                  <a:cubicBezTo>
                    <a:pt x="14578" y="13456"/>
                    <a:pt x="15915" y="22720"/>
                    <a:pt x="19960" y="31397"/>
                  </a:cubicBezTo>
                  <a:cubicBezTo>
                    <a:pt x="20743" y="33061"/>
                    <a:pt x="21624" y="34692"/>
                    <a:pt x="22602" y="36257"/>
                  </a:cubicBezTo>
                  <a:lnTo>
                    <a:pt x="15687" y="36257"/>
                  </a:lnTo>
                  <a:cubicBezTo>
                    <a:pt x="10696" y="31723"/>
                    <a:pt x="6977" y="26374"/>
                    <a:pt x="5151" y="21089"/>
                  </a:cubicBezTo>
                  <a:lnTo>
                    <a:pt x="5151" y="21089"/>
                  </a:lnTo>
                  <a:cubicBezTo>
                    <a:pt x="6651" y="21318"/>
                    <a:pt x="8152" y="21676"/>
                    <a:pt x="9717" y="22198"/>
                  </a:cubicBezTo>
                  <a:cubicBezTo>
                    <a:pt x="9932" y="22268"/>
                    <a:pt x="10149" y="22300"/>
                    <a:pt x="10361" y="22300"/>
                  </a:cubicBezTo>
                  <a:cubicBezTo>
                    <a:pt x="11250" y="22300"/>
                    <a:pt x="12070" y="21729"/>
                    <a:pt x="12360" y="20861"/>
                  </a:cubicBezTo>
                  <a:cubicBezTo>
                    <a:pt x="12686" y="19752"/>
                    <a:pt x="12099" y="18578"/>
                    <a:pt x="10990" y="18219"/>
                  </a:cubicBezTo>
                  <a:cubicBezTo>
                    <a:pt x="8054" y="17273"/>
                    <a:pt x="5151" y="16718"/>
                    <a:pt x="2410" y="16620"/>
                  </a:cubicBezTo>
                  <a:cubicBezTo>
                    <a:pt x="2394" y="16620"/>
                    <a:pt x="2377" y="16620"/>
                    <a:pt x="2360" y="16620"/>
                  </a:cubicBezTo>
                  <a:cubicBezTo>
                    <a:pt x="1046" y="16620"/>
                    <a:pt x="0" y="17876"/>
                    <a:pt x="290" y="19165"/>
                  </a:cubicBezTo>
                  <a:cubicBezTo>
                    <a:pt x="1791" y="26243"/>
                    <a:pt x="6488" y="33648"/>
                    <a:pt x="13175" y="39617"/>
                  </a:cubicBezTo>
                  <a:cubicBezTo>
                    <a:pt x="13175" y="39617"/>
                    <a:pt x="13208" y="47022"/>
                    <a:pt x="13208" y="47153"/>
                  </a:cubicBezTo>
                  <a:lnTo>
                    <a:pt x="13697" y="49827"/>
                  </a:lnTo>
                  <a:lnTo>
                    <a:pt x="17513" y="77913"/>
                  </a:lnTo>
                  <a:cubicBezTo>
                    <a:pt x="17644" y="78924"/>
                    <a:pt x="18525" y="79707"/>
                    <a:pt x="19569" y="79707"/>
                  </a:cubicBezTo>
                  <a:lnTo>
                    <a:pt x="56494" y="79707"/>
                  </a:lnTo>
                  <a:cubicBezTo>
                    <a:pt x="57571" y="79707"/>
                    <a:pt x="58451" y="78924"/>
                    <a:pt x="58582" y="77913"/>
                  </a:cubicBezTo>
                  <a:lnTo>
                    <a:pt x="59593" y="70410"/>
                  </a:lnTo>
                  <a:cubicBezTo>
                    <a:pt x="59756" y="69269"/>
                    <a:pt x="58941" y="68225"/>
                    <a:pt x="57799" y="68062"/>
                  </a:cubicBezTo>
                  <a:cubicBezTo>
                    <a:pt x="57701" y="68048"/>
                    <a:pt x="57604" y="68041"/>
                    <a:pt x="57508" y="68041"/>
                  </a:cubicBezTo>
                  <a:cubicBezTo>
                    <a:pt x="56485" y="68041"/>
                    <a:pt x="55599" y="68812"/>
                    <a:pt x="55450" y="69856"/>
                  </a:cubicBezTo>
                  <a:lnTo>
                    <a:pt x="54700" y="75532"/>
                  </a:lnTo>
                  <a:lnTo>
                    <a:pt x="21395" y="75532"/>
                  </a:lnTo>
                  <a:lnTo>
                    <a:pt x="18133" y="51589"/>
                  </a:lnTo>
                  <a:lnTo>
                    <a:pt x="60343" y="51589"/>
                  </a:lnTo>
                  <a:cubicBezTo>
                    <a:pt x="61322" y="51589"/>
                    <a:pt x="62235" y="50839"/>
                    <a:pt x="62398" y="49860"/>
                  </a:cubicBezTo>
                  <a:lnTo>
                    <a:pt x="62855" y="47153"/>
                  </a:lnTo>
                  <a:cubicBezTo>
                    <a:pt x="62888" y="47022"/>
                    <a:pt x="62888" y="39617"/>
                    <a:pt x="62888" y="39617"/>
                  </a:cubicBezTo>
                  <a:cubicBezTo>
                    <a:pt x="69607" y="33648"/>
                    <a:pt x="74272" y="26243"/>
                    <a:pt x="75805" y="19165"/>
                  </a:cubicBezTo>
                  <a:cubicBezTo>
                    <a:pt x="75931" y="18537"/>
                    <a:pt x="76116" y="16735"/>
                    <a:pt x="73957" y="16625"/>
                  </a:cubicBezTo>
                  <a:lnTo>
                    <a:pt x="73957" y="16625"/>
                  </a:lnTo>
                  <a:cubicBezTo>
                    <a:pt x="74249" y="16619"/>
                    <a:pt x="74454" y="16613"/>
                    <a:pt x="74326" y="16613"/>
                  </a:cubicBezTo>
                  <a:cubicBezTo>
                    <a:pt x="74249" y="16613"/>
                    <a:pt x="74053" y="16615"/>
                    <a:pt x="73685" y="16620"/>
                  </a:cubicBezTo>
                  <a:cubicBezTo>
                    <a:pt x="73685" y="16620"/>
                    <a:pt x="73685" y="16620"/>
                    <a:pt x="73685" y="16620"/>
                  </a:cubicBezTo>
                  <a:lnTo>
                    <a:pt x="73685" y="16620"/>
                  </a:lnTo>
                  <a:cubicBezTo>
                    <a:pt x="72977" y="16637"/>
                    <a:pt x="72806" y="16643"/>
                    <a:pt x="72897" y="16643"/>
                  </a:cubicBezTo>
                  <a:cubicBezTo>
                    <a:pt x="72935" y="16643"/>
                    <a:pt x="73018" y="16642"/>
                    <a:pt x="73126" y="16641"/>
                  </a:cubicBezTo>
                  <a:lnTo>
                    <a:pt x="73126" y="16641"/>
                  </a:lnTo>
                  <a:cubicBezTo>
                    <a:pt x="70583" y="16763"/>
                    <a:pt x="67906" y="17305"/>
                    <a:pt x="65171" y="18186"/>
                  </a:cubicBezTo>
                  <a:cubicBezTo>
                    <a:pt x="64062" y="18545"/>
                    <a:pt x="63475" y="19719"/>
                    <a:pt x="63834" y="20828"/>
                  </a:cubicBezTo>
                  <a:cubicBezTo>
                    <a:pt x="64123" y="21697"/>
                    <a:pt x="64943" y="22268"/>
                    <a:pt x="65815" y="22268"/>
                  </a:cubicBezTo>
                  <a:cubicBezTo>
                    <a:pt x="66023" y="22268"/>
                    <a:pt x="66235" y="22235"/>
                    <a:pt x="66443" y="22166"/>
                  </a:cubicBezTo>
                  <a:cubicBezTo>
                    <a:pt x="67976" y="21676"/>
                    <a:pt x="69477" y="21318"/>
                    <a:pt x="70945" y="21089"/>
                  </a:cubicBezTo>
                  <a:lnTo>
                    <a:pt x="70945" y="21089"/>
                  </a:lnTo>
                  <a:cubicBezTo>
                    <a:pt x="69118" y="26374"/>
                    <a:pt x="65399" y="31723"/>
                    <a:pt x="60376" y="36257"/>
                  </a:cubicBezTo>
                  <a:lnTo>
                    <a:pt x="53493" y="36257"/>
                  </a:lnTo>
                  <a:cubicBezTo>
                    <a:pt x="54472" y="34692"/>
                    <a:pt x="55353" y="33061"/>
                    <a:pt x="56135" y="31397"/>
                  </a:cubicBezTo>
                  <a:cubicBezTo>
                    <a:pt x="60180" y="22720"/>
                    <a:pt x="61518" y="13456"/>
                    <a:pt x="59789" y="5954"/>
                  </a:cubicBezTo>
                  <a:cubicBezTo>
                    <a:pt x="59544" y="4999"/>
                    <a:pt x="58657" y="4357"/>
                    <a:pt x="57720" y="4357"/>
                  </a:cubicBezTo>
                  <a:cubicBezTo>
                    <a:pt x="57408" y="4357"/>
                    <a:pt x="57090" y="4429"/>
                    <a:pt x="56788" y="4584"/>
                  </a:cubicBezTo>
                  <a:cubicBezTo>
                    <a:pt x="54570" y="5725"/>
                    <a:pt x="52384" y="7226"/>
                    <a:pt x="50296" y="9085"/>
                  </a:cubicBezTo>
                  <a:cubicBezTo>
                    <a:pt x="49448" y="9835"/>
                    <a:pt x="49350" y="11173"/>
                    <a:pt x="50133" y="12021"/>
                  </a:cubicBezTo>
                  <a:cubicBezTo>
                    <a:pt x="50538" y="12497"/>
                    <a:pt x="51115" y="12734"/>
                    <a:pt x="51693" y="12734"/>
                  </a:cubicBezTo>
                  <a:cubicBezTo>
                    <a:pt x="52185" y="12734"/>
                    <a:pt x="52679" y="12562"/>
                    <a:pt x="53069" y="12217"/>
                  </a:cubicBezTo>
                  <a:cubicBezTo>
                    <a:pt x="54080" y="11303"/>
                    <a:pt x="55124" y="10488"/>
                    <a:pt x="56201" y="9770"/>
                  </a:cubicBezTo>
                  <a:lnTo>
                    <a:pt x="56201" y="9770"/>
                  </a:lnTo>
                  <a:cubicBezTo>
                    <a:pt x="56820" y="15837"/>
                    <a:pt x="55483" y="22883"/>
                    <a:pt x="52351" y="29636"/>
                  </a:cubicBezTo>
                  <a:cubicBezTo>
                    <a:pt x="51242" y="31984"/>
                    <a:pt x="49938" y="34202"/>
                    <a:pt x="48502" y="36257"/>
                  </a:cubicBezTo>
                  <a:lnTo>
                    <a:pt x="46252" y="36257"/>
                  </a:lnTo>
                  <a:cubicBezTo>
                    <a:pt x="47100" y="32800"/>
                    <a:pt x="47556" y="29146"/>
                    <a:pt x="47556" y="25362"/>
                  </a:cubicBezTo>
                  <a:cubicBezTo>
                    <a:pt x="47556" y="15772"/>
                    <a:pt x="44653" y="6802"/>
                    <a:pt x="39565" y="734"/>
                  </a:cubicBezTo>
                  <a:cubicBezTo>
                    <a:pt x="39157" y="245"/>
                    <a:pt x="38561" y="0"/>
                    <a:pt x="379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6" name="Google Shape;38956;p55"/>
            <p:cNvSpPr/>
            <p:nvPr/>
          </p:nvSpPr>
          <p:spPr>
            <a:xfrm>
              <a:off x="3941275" y="981025"/>
              <a:ext cx="146000" cy="146000"/>
            </a:xfrm>
            <a:custGeom>
              <a:avLst/>
              <a:gdLst/>
              <a:ahLst/>
              <a:cxnLst/>
              <a:rect l="l" t="t" r="r" b="b"/>
              <a:pathLst>
                <a:path w="5840" h="5840" extrusionOk="0">
                  <a:moveTo>
                    <a:pt x="2904" y="1"/>
                  </a:moveTo>
                  <a:cubicBezTo>
                    <a:pt x="1306" y="1"/>
                    <a:pt x="1" y="1305"/>
                    <a:pt x="1" y="2904"/>
                  </a:cubicBezTo>
                  <a:cubicBezTo>
                    <a:pt x="1" y="4535"/>
                    <a:pt x="1306" y="5840"/>
                    <a:pt x="2904" y="5840"/>
                  </a:cubicBezTo>
                  <a:cubicBezTo>
                    <a:pt x="4535" y="5840"/>
                    <a:pt x="5840" y="4535"/>
                    <a:pt x="5840" y="2904"/>
                  </a:cubicBezTo>
                  <a:cubicBezTo>
                    <a:pt x="5840" y="1305"/>
                    <a:pt x="4535" y="1"/>
                    <a:pt x="29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7" name="Google Shape;38957;p55"/>
            <p:cNvSpPr/>
            <p:nvPr/>
          </p:nvSpPr>
          <p:spPr>
            <a:xfrm>
              <a:off x="5379000" y="4907650"/>
              <a:ext cx="146000" cy="146000"/>
            </a:xfrm>
            <a:custGeom>
              <a:avLst/>
              <a:gdLst/>
              <a:ahLst/>
              <a:cxnLst/>
              <a:rect l="l" t="t" r="r" b="b"/>
              <a:pathLst>
                <a:path w="5840" h="5840" extrusionOk="0">
                  <a:moveTo>
                    <a:pt x="2904" y="0"/>
                  </a:moveTo>
                  <a:cubicBezTo>
                    <a:pt x="1305" y="0"/>
                    <a:pt x="1" y="1305"/>
                    <a:pt x="1" y="2904"/>
                  </a:cubicBezTo>
                  <a:cubicBezTo>
                    <a:pt x="1" y="4535"/>
                    <a:pt x="1305" y="5839"/>
                    <a:pt x="2904" y="5839"/>
                  </a:cubicBezTo>
                  <a:cubicBezTo>
                    <a:pt x="4535" y="5839"/>
                    <a:pt x="5840" y="4535"/>
                    <a:pt x="5840" y="2904"/>
                  </a:cubicBezTo>
                  <a:cubicBezTo>
                    <a:pt x="5840" y="1305"/>
                    <a:pt x="4535" y="0"/>
                    <a:pt x="29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8" name="Google Shape;38958;p55"/>
            <p:cNvSpPr/>
            <p:nvPr/>
          </p:nvSpPr>
          <p:spPr>
            <a:xfrm>
              <a:off x="3712950" y="1165800"/>
              <a:ext cx="1312975" cy="1156125"/>
            </a:xfrm>
            <a:custGeom>
              <a:avLst/>
              <a:gdLst/>
              <a:ahLst/>
              <a:cxnLst/>
              <a:rect l="l" t="t" r="r" b="b"/>
              <a:pathLst>
                <a:path w="52519" h="46245" extrusionOk="0">
                  <a:moveTo>
                    <a:pt x="33990" y="33841"/>
                  </a:moveTo>
                  <a:cubicBezTo>
                    <a:pt x="33884" y="33930"/>
                    <a:pt x="33763" y="34029"/>
                    <a:pt x="33628" y="34139"/>
                  </a:cubicBezTo>
                  <a:lnTo>
                    <a:pt x="33628" y="34139"/>
                  </a:lnTo>
                  <a:cubicBezTo>
                    <a:pt x="33731" y="34055"/>
                    <a:pt x="33851" y="33956"/>
                    <a:pt x="33990" y="33841"/>
                  </a:cubicBezTo>
                  <a:close/>
                  <a:moveTo>
                    <a:pt x="25898" y="4211"/>
                  </a:moveTo>
                  <a:cubicBezTo>
                    <a:pt x="31513" y="4211"/>
                    <a:pt x="37062" y="7037"/>
                    <a:pt x="40873" y="11790"/>
                  </a:cubicBezTo>
                  <a:cubicBezTo>
                    <a:pt x="39731" y="11921"/>
                    <a:pt x="38492" y="12214"/>
                    <a:pt x="37187" y="12671"/>
                  </a:cubicBezTo>
                  <a:cubicBezTo>
                    <a:pt x="32783" y="14106"/>
                    <a:pt x="27825" y="17009"/>
                    <a:pt x="23226" y="20859"/>
                  </a:cubicBezTo>
                  <a:cubicBezTo>
                    <a:pt x="17484" y="25588"/>
                    <a:pt x="12657" y="31493"/>
                    <a:pt x="10993" y="36516"/>
                  </a:cubicBezTo>
                  <a:cubicBezTo>
                    <a:pt x="4404" y="28818"/>
                    <a:pt x="3915" y="17466"/>
                    <a:pt x="12167" y="10648"/>
                  </a:cubicBezTo>
                  <a:lnTo>
                    <a:pt x="15168" y="8169"/>
                  </a:lnTo>
                  <a:cubicBezTo>
                    <a:pt x="18452" y="5444"/>
                    <a:pt x="22189" y="4211"/>
                    <a:pt x="25898" y="4211"/>
                  </a:cubicBezTo>
                  <a:close/>
                  <a:moveTo>
                    <a:pt x="42021" y="15323"/>
                  </a:moveTo>
                  <a:cubicBezTo>
                    <a:pt x="43199" y="15323"/>
                    <a:pt x="44189" y="15679"/>
                    <a:pt x="44885" y="16520"/>
                  </a:cubicBezTo>
                  <a:cubicBezTo>
                    <a:pt x="46493" y="18443"/>
                    <a:pt x="43349" y="25725"/>
                    <a:pt x="34896" y="33071"/>
                  </a:cubicBezTo>
                  <a:lnTo>
                    <a:pt x="34896" y="33071"/>
                  </a:lnTo>
                  <a:cubicBezTo>
                    <a:pt x="36014" y="32143"/>
                    <a:pt x="37251" y="31117"/>
                    <a:pt x="37256" y="31117"/>
                  </a:cubicBezTo>
                  <a:lnTo>
                    <a:pt x="37256" y="31117"/>
                  </a:lnTo>
                  <a:cubicBezTo>
                    <a:pt x="37260" y="31117"/>
                    <a:pt x="36425" y="31815"/>
                    <a:pt x="33990" y="33841"/>
                  </a:cubicBezTo>
                  <a:cubicBezTo>
                    <a:pt x="34299" y="33585"/>
                    <a:pt x="34601" y="33328"/>
                    <a:pt x="34896" y="33071"/>
                  </a:cubicBezTo>
                  <a:lnTo>
                    <a:pt x="34896" y="33071"/>
                  </a:lnTo>
                  <a:cubicBezTo>
                    <a:pt x="34158" y="33684"/>
                    <a:pt x="33473" y="34254"/>
                    <a:pt x="33229" y="34460"/>
                  </a:cubicBezTo>
                  <a:lnTo>
                    <a:pt x="33229" y="34460"/>
                  </a:lnTo>
                  <a:cubicBezTo>
                    <a:pt x="33373" y="34346"/>
                    <a:pt x="33506" y="34238"/>
                    <a:pt x="33628" y="34139"/>
                  </a:cubicBezTo>
                  <a:lnTo>
                    <a:pt x="33628" y="34139"/>
                  </a:lnTo>
                  <a:cubicBezTo>
                    <a:pt x="33283" y="34422"/>
                    <a:pt x="33137" y="34541"/>
                    <a:pt x="33134" y="34541"/>
                  </a:cubicBezTo>
                  <a:cubicBezTo>
                    <a:pt x="33133" y="34541"/>
                    <a:pt x="33167" y="34512"/>
                    <a:pt x="33229" y="34460"/>
                  </a:cubicBezTo>
                  <a:lnTo>
                    <a:pt x="33229" y="34460"/>
                  </a:lnTo>
                  <a:cubicBezTo>
                    <a:pt x="30184" y="36885"/>
                    <a:pt x="22458" y="42525"/>
                    <a:pt x="17765" y="42525"/>
                  </a:cubicBezTo>
                  <a:cubicBezTo>
                    <a:pt x="16614" y="42525"/>
                    <a:pt x="15645" y="42186"/>
                    <a:pt x="14973" y="41376"/>
                  </a:cubicBezTo>
                  <a:cubicBezTo>
                    <a:pt x="11646" y="37364"/>
                    <a:pt x="21660" y="27839"/>
                    <a:pt x="23943" y="25784"/>
                  </a:cubicBezTo>
                  <a:cubicBezTo>
                    <a:pt x="26161" y="23728"/>
                    <a:pt x="36299" y="15323"/>
                    <a:pt x="42021" y="15323"/>
                  </a:cubicBezTo>
                  <a:close/>
                  <a:moveTo>
                    <a:pt x="26357" y="1"/>
                  </a:moveTo>
                  <a:cubicBezTo>
                    <a:pt x="21369" y="1"/>
                    <a:pt x="16414" y="1694"/>
                    <a:pt x="12494" y="4940"/>
                  </a:cubicBezTo>
                  <a:lnTo>
                    <a:pt x="9493" y="7419"/>
                  </a:lnTo>
                  <a:cubicBezTo>
                    <a:pt x="2740" y="13030"/>
                    <a:pt x="0" y="22424"/>
                    <a:pt x="2740" y="30808"/>
                  </a:cubicBezTo>
                  <a:cubicBezTo>
                    <a:pt x="4437" y="35864"/>
                    <a:pt x="8579" y="40202"/>
                    <a:pt x="11743" y="44019"/>
                  </a:cubicBezTo>
                  <a:cubicBezTo>
                    <a:pt x="13132" y="45681"/>
                    <a:pt x="15141" y="46245"/>
                    <a:pt x="17227" y="46245"/>
                  </a:cubicBezTo>
                  <a:cubicBezTo>
                    <a:pt x="19113" y="46245"/>
                    <a:pt x="21061" y="45785"/>
                    <a:pt x="22671" y="45258"/>
                  </a:cubicBezTo>
                  <a:cubicBezTo>
                    <a:pt x="27075" y="43790"/>
                    <a:pt x="32033" y="40887"/>
                    <a:pt x="36665" y="37038"/>
                  </a:cubicBezTo>
                  <a:cubicBezTo>
                    <a:pt x="45668" y="29568"/>
                    <a:pt x="52518" y="19195"/>
                    <a:pt x="48115" y="13878"/>
                  </a:cubicBezTo>
                  <a:cubicBezTo>
                    <a:pt x="47690" y="13356"/>
                    <a:pt x="39894" y="3733"/>
                    <a:pt x="34414" y="1548"/>
                  </a:cubicBezTo>
                  <a:cubicBezTo>
                    <a:pt x="31829" y="509"/>
                    <a:pt x="29088" y="1"/>
                    <a:pt x="2635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9" name="Google Shape;38959;p55"/>
            <p:cNvSpPr/>
            <p:nvPr/>
          </p:nvSpPr>
          <p:spPr>
            <a:xfrm>
              <a:off x="5458925" y="813850"/>
              <a:ext cx="355575" cy="354775"/>
            </a:xfrm>
            <a:custGeom>
              <a:avLst/>
              <a:gdLst/>
              <a:ahLst/>
              <a:cxnLst/>
              <a:rect l="l" t="t" r="r" b="b"/>
              <a:pathLst>
                <a:path w="14223" h="14191" extrusionOk="0">
                  <a:moveTo>
                    <a:pt x="7112" y="1"/>
                  </a:moveTo>
                  <a:cubicBezTo>
                    <a:pt x="5970" y="1"/>
                    <a:pt x="5024" y="947"/>
                    <a:pt x="5024" y="2088"/>
                  </a:cubicBezTo>
                  <a:lnTo>
                    <a:pt x="5024" y="4991"/>
                  </a:lnTo>
                  <a:lnTo>
                    <a:pt x="2088" y="4991"/>
                  </a:lnTo>
                  <a:cubicBezTo>
                    <a:pt x="946" y="4991"/>
                    <a:pt x="0" y="5937"/>
                    <a:pt x="0" y="7079"/>
                  </a:cubicBezTo>
                  <a:cubicBezTo>
                    <a:pt x="0" y="8253"/>
                    <a:pt x="946" y="9167"/>
                    <a:pt x="2088" y="9167"/>
                  </a:cubicBezTo>
                  <a:lnTo>
                    <a:pt x="5024" y="9167"/>
                  </a:lnTo>
                  <a:lnTo>
                    <a:pt x="5024" y="12103"/>
                  </a:lnTo>
                  <a:cubicBezTo>
                    <a:pt x="5024" y="13244"/>
                    <a:pt x="5970" y="14190"/>
                    <a:pt x="7112" y="14190"/>
                  </a:cubicBezTo>
                  <a:cubicBezTo>
                    <a:pt x="8253" y="14190"/>
                    <a:pt x="9199" y="13244"/>
                    <a:pt x="9199" y="12103"/>
                  </a:cubicBezTo>
                  <a:lnTo>
                    <a:pt x="9199" y="9167"/>
                  </a:lnTo>
                  <a:lnTo>
                    <a:pt x="12135" y="9167"/>
                  </a:lnTo>
                  <a:cubicBezTo>
                    <a:pt x="13277" y="9167"/>
                    <a:pt x="14223" y="8253"/>
                    <a:pt x="14223" y="7079"/>
                  </a:cubicBezTo>
                  <a:cubicBezTo>
                    <a:pt x="14223" y="5937"/>
                    <a:pt x="13277" y="4991"/>
                    <a:pt x="12135" y="4991"/>
                  </a:cubicBezTo>
                  <a:lnTo>
                    <a:pt x="9199" y="4991"/>
                  </a:lnTo>
                  <a:lnTo>
                    <a:pt x="9199" y="2088"/>
                  </a:lnTo>
                  <a:cubicBezTo>
                    <a:pt x="9199" y="947"/>
                    <a:pt x="8253" y="1"/>
                    <a:pt x="71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0" name="Google Shape;38960;p55"/>
            <p:cNvSpPr/>
            <p:nvPr/>
          </p:nvSpPr>
          <p:spPr>
            <a:xfrm>
              <a:off x="2319250" y="4215300"/>
              <a:ext cx="355600" cy="355575"/>
            </a:xfrm>
            <a:custGeom>
              <a:avLst/>
              <a:gdLst/>
              <a:ahLst/>
              <a:cxnLst/>
              <a:rect l="l" t="t" r="r" b="b"/>
              <a:pathLst>
                <a:path w="14224" h="14223" extrusionOk="0">
                  <a:moveTo>
                    <a:pt x="7112" y="0"/>
                  </a:moveTo>
                  <a:cubicBezTo>
                    <a:pt x="5970" y="0"/>
                    <a:pt x="5024" y="946"/>
                    <a:pt x="5024" y="2088"/>
                  </a:cubicBezTo>
                  <a:lnTo>
                    <a:pt x="5024" y="5024"/>
                  </a:lnTo>
                  <a:lnTo>
                    <a:pt x="2089" y="5024"/>
                  </a:lnTo>
                  <a:cubicBezTo>
                    <a:pt x="947" y="5024"/>
                    <a:pt x="1" y="5970"/>
                    <a:pt x="1" y="7111"/>
                  </a:cubicBezTo>
                  <a:cubicBezTo>
                    <a:pt x="1" y="8253"/>
                    <a:pt x="947" y="9199"/>
                    <a:pt x="2089" y="9199"/>
                  </a:cubicBezTo>
                  <a:lnTo>
                    <a:pt x="5024" y="9199"/>
                  </a:lnTo>
                  <a:lnTo>
                    <a:pt x="5024" y="12135"/>
                  </a:lnTo>
                  <a:cubicBezTo>
                    <a:pt x="5024" y="13276"/>
                    <a:pt x="5970" y="14222"/>
                    <a:pt x="7112" y="14222"/>
                  </a:cubicBezTo>
                  <a:cubicBezTo>
                    <a:pt x="8254" y="14222"/>
                    <a:pt x="9200" y="13276"/>
                    <a:pt x="9200" y="12135"/>
                  </a:cubicBezTo>
                  <a:lnTo>
                    <a:pt x="9200" y="9199"/>
                  </a:lnTo>
                  <a:lnTo>
                    <a:pt x="12135" y="9199"/>
                  </a:lnTo>
                  <a:cubicBezTo>
                    <a:pt x="13277" y="9199"/>
                    <a:pt x="14223" y="8253"/>
                    <a:pt x="14223" y="7111"/>
                  </a:cubicBezTo>
                  <a:cubicBezTo>
                    <a:pt x="14223" y="5970"/>
                    <a:pt x="13277" y="5024"/>
                    <a:pt x="12135" y="5024"/>
                  </a:cubicBezTo>
                  <a:lnTo>
                    <a:pt x="9200" y="5024"/>
                  </a:lnTo>
                  <a:lnTo>
                    <a:pt x="9200" y="2088"/>
                  </a:lnTo>
                  <a:cubicBezTo>
                    <a:pt x="9200" y="946"/>
                    <a:pt x="8254" y="0"/>
                    <a:pt x="7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61" name="Google Shape;38961;p55"/>
          <p:cNvGrpSpPr/>
          <p:nvPr/>
        </p:nvGrpSpPr>
        <p:grpSpPr>
          <a:xfrm>
            <a:off x="2075232" y="1861256"/>
            <a:ext cx="512983" cy="502889"/>
            <a:chOff x="1180200" y="309350"/>
            <a:chExt cx="5218550" cy="5084825"/>
          </a:xfrm>
        </p:grpSpPr>
        <p:sp>
          <p:nvSpPr>
            <p:cNvPr id="38962" name="Google Shape;38962;p55"/>
            <p:cNvSpPr/>
            <p:nvPr/>
          </p:nvSpPr>
          <p:spPr>
            <a:xfrm>
              <a:off x="1180200" y="504225"/>
              <a:ext cx="3393875" cy="4889950"/>
            </a:xfrm>
            <a:custGeom>
              <a:avLst/>
              <a:gdLst/>
              <a:ahLst/>
              <a:cxnLst/>
              <a:rect l="l" t="t" r="r" b="b"/>
              <a:pathLst>
                <a:path w="135755" h="195598" extrusionOk="0">
                  <a:moveTo>
                    <a:pt x="16299" y="17468"/>
                  </a:moveTo>
                  <a:cubicBezTo>
                    <a:pt x="33749" y="20409"/>
                    <a:pt x="45219" y="22639"/>
                    <a:pt x="49508" y="23913"/>
                  </a:cubicBezTo>
                  <a:cubicBezTo>
                    <a:pt x="59214" y="26854"/>
                    <a:pt x="64238" y="33496"/>
                    <a:pt x="65120" y="37001"/>
                  </a:cubicBezTo>
                  <a:cubicBezTo>
                    <a:pt x="66076" y="40775"/>
                    <a:pt x="64434" y="44819"/>
                    <a:pt x="60292" y="48961"/>
                  </a:cubicBezTo>
                  <a:cubicBezTo>
                    <a:pt x="53846" y="55407"/>
                    <a:pt x="47302" y="59157"/>
                    <a:pt x="42033" y="62172"/>
                  </a:cubicBezTo>
                  <a:cubicBezTo>
                    <a:pt x="34999" y="66216"/>
                    <a:pt x="28896" y="69720"/>
                    <a:pt x="28896" y="77269"/>
                  </a:cubicBezTo>
                  <a:cubicBezTo>
                    <a:pt x="28896" y="88690"/>
                    <a:pt x="37376" y="98126"/>
                    <a:pt x="45538" y="107268"/>
                  </a:cubicBezTo>
                  <a:cubicBezTo>
                    <a:pt x="52474" y="114988"/>
                    <a:pt x="59017" y="122292"/>
                    <a:pt x="58331" y="128982"/>
                  </a:cubicBezTo>
                  <a:cubicBezTo>
                    <a:pt x="58013" y="132120"/>
                    <a:pt x="56101" y="135183"/>
                    <a:pt x="52498" y="138296"/>
                  </a:cubicBezTo>
                  <a:cubicBezTo>
                    <a:pt x="48944" y="134007"/>
                    <a:pt x="45440" y="129595"/>
                    <a:pt x="42008" y="125110"/>
                  </a:cubicBezTo>
                  <a:cubicBezTo>
                    <a:pt x="18259" y="93959"/>
                    <a:pt x="6201" y="68666"/>
                    <a:pt x="6201" y="49966"/>
                  </a:cubicBezTo>
                  <a:cubicBezTo>
                    <a:pt x="6201" y="37810"/>
                    <a:pt x="9828" y="26462"/>
                    <a:pt x="16299" y="17468"/>
                  </a:cubicBezTo>
                  <a:close/>
                  <a:moveTo>
                    <a:pt x="104383" y="177387"/>
                  </a:moveTo>
                  <a:cubicBezTo>
                    <a:pt x="109530" y="177387"/>
                    <a:pt x="114530" y="177951"/>
                    <a:pt x="119088" y="179078"/>
                  </a:cubicBezTo>
                  <a:cubicBezTo>
                    <a:pt x="116638" y="181554"/>
                    <a:pt x="114187" y="183980"/>
                    <a:pt x="111711" y="186407"/>
                  </a:cubicBezTo>
                  <a:cubicBezTo>
                    <a:pt x="109653" y="188404"/>
                    <a:pt x="107012" y="189403"/>
                    <a:pt x="104374" y="189403"/>
                  </a:cubicBezTo>
                  <a:cubicBezTo>
                    <a:pt x="101736" y="189403"/>
                    <a:pt x="99102" y="188404"/>
                    <a:pt x="97055" y="186407"/>
                  </a:cubicBezTo>
                  <a:cubicBezTo>
                    <a:pt x="94923" y="184323"/>
                    <a:pt x="92423" y="181848"/>
                    <a:pt x="89653" y="179078"/>
                  </a:cubicBezTo>
                  <a:cubicBezTo>
                    <a:pt x="94212" y="177951"/>
                    <a:pt x="99212" y="177387"/>
                    <a:pt x="104383" y="177387"/>
                  </a:cubicBezTo>
                  <a:close/>
                  <a:moveTo>
                    <a:pt x="26738" y="1"/>
                  </a:moveTo>
                  <a:cubicBezTo>
                    <a:pt x="26139" y="1"/>
                    <a:pt x="25533" y="173"/>
                    <a:pt x="24999" y="532"/>
                  </a:cubicBezTo>
                  <a:cubicBezTo>
                    <a:pt x="9363" y="10997"/>
                    <a:pt x="0" y="29477"/>
                    <a:pt x="0" y="49966"/>
                  </a:cubicBezTo>
                  <a:cubicBezTo>
                    <a:pt x="0" y="70063"/>
                    <a:pt x="12475" y="96606"/>
                    <a:pt x="37082" y="128884"/>
                  </a:cubicBezTo>
                  <a:cubicBezTo>
                    <a:pt x="57179" y="155231"/>
                    <a:pt x="80561" y="179005"/>
                    <a:pt x="92742" y="190843"/>
                  </a:cubicBezTo>
                  <a:cubicBezTo>
                    <a:pt x="96001" y="194004"/>
                    <a:pt x="100192" y="195597"/>
                    <a:pt x="104383" y="195597"/>
                  </a:cubicBezTo>
                  <a:cubicBezTo>
                    <a:pt x="108574" y="195597"/>
                    <a:pt x="112765" y="194004"/>
                    <a:pt x="116025" y="190843"/>
                  </a:cubicBezTo>
                  <a:cubicBezTo>
                    <a:pt x="122299" y="184715"/>
                    <a:pt x="128549" y="178392"/>
                    <a:pt x="134578" y="172020"/>
                  </a:cubicBezTo>
                  <a:cubicBezTo>
                    <a:pt x="135754" y="170794"/>
                    <a:pt x="135705" y="168834"/>
                    <a:pt x="134480" y="167657"/>
                  </a:cubicBezTo>
                  <a:cubicBezTo>
                    <a:pt x="133874" y="167087"/>
                    <a:pt x="133101" y="166805"/>
                    <a:pt x="132332" y="166805"/>
                  </a:cubicBezTo>
                  <a:cubicBezTo>
                    <a:pt x="131514" y="166805"/>
                    <a:pt x="130699" y="167124"/>
                    <a:pt x="130093" y="167755"/>
                  </a:cubicBezTo>
                  <a:cubicBezTo>
                    <a:pt x="128108" y="169863"/>
                    <a:pt x="126073" y="171971"/>
                    <a:pt x="124039" y="174054"/>
                  </a:cubicBezTo>
                  <a:cubicBezTo>
                    <a:pt x="118108" y="172167"/>
                    <a:pt x="111344" y="171187"/>
                    <a:pt x="104383" y="171187"/>
                  </a:cubicBezTo>
                  <a:cubicBezTo>
                    <a:pt x="97398" y="171187"/>
                    <a:pt x="90658" y="172167"/>
                    <a:pt x="84703" y="174054"/>
                  </a:cubicBezTo>
                  <a:cubicBezTo>
                    <a:pt x="76419" y="165525"/>
                    <a:pt x="66444" y="154839"/>
                    <a:pt x="56469" y="143051"/>
                  </a:cubicBezTo>
                  <a:cubicBezTo>
                    <a:pt x="61370" y="138810"/>
                    <a:pt x="64017" y="134399"/>
                    <a:pt x="64507" y="129620"/>
                  </a:cubicBezTo>
                  <a:cubicBezTo>
                    <a:pt x="65463" y="120208"/>
                    <a:pt x="58037" y="111900"/>
                    <a:pt x="50145" y="103126"/>
                  </a:cubicBezTo>
                  <a:cubicBezTo>
                    <a:pt x="42744" y="94866"/>
                    <a:pt x="35097" y="86313"/>
                    <a:pt x="35097" y="77269"/>
                  </a:cubicBezTo>
                  <a:cubicBezTo>
                    <a:pt x="35097" y="74598"/>
                    <a:pt x="35514" y="73053"/>
                    <a:pt x="45121" y="67539"/>
                  </a:cubicBezTo>
                  <a:cubicBezTo>
                    <a:pt x="50709" y="64353"/>
                    <a:pt x="57645" y="60382"/>
                    <a:pt x="64679" y="53348"/>
                  </a:cubicBezTo>
                  <a:cubicBezTo>
                    <a:pt x="71885" y="46118"/>
                    <a:pt x="72154" y="39648"/>
                    <a:pt x="71125" y="35482"/>
                  </a:cubicBezTo>
                  <a:cubicBezTo>
                    <a:pt x="68649" y="25629"/>
                    <a:pt x="57057" y="19722"/>
                    <a:pt x="51297" y="17982"/>
                  </a:cubicBezTo>
                  <a:cubicBezTo>
                    <a:pt x="46175" y="16463"/>
                    <a:pt x="32867" y="14012"/>
                    <a:pt x="20906" y="11978"/>
                  </a:cubicBezTo>
                  <a:cubicBezTo>
                    <a:pt x="23186" y="9625"/>
                    <a:pt x="25710" y="7492"/>
                    <a:pt x="28455" y="5679"/>
                  </a:cubicBezTo>
                  <a:cubicBezTo>
                    <a:pt x="29877" y="4723"/>
                    <a:pt x="30244" y="2787"/>
                    <a:pt x="29288" y="1365"/>
                  </a:cubicBezTo>
                  <a:cubicBezTo>
                    <a:pt x="28707" y="478"/>
                    <a:pt x="27733" y="1"/>
                    <a:pt x="2673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3" name="Google Shape;38963;p55"/>
            <p:cNvSpPr/>
            <p:nvPr/>
          </p:nvSpPr>
          <p:spPr>
            <a:xfrm>
              <a:off x="2038625" y="309350"/>
              <a:ext cx="4360125" cy="4293175"/>
            </a:xfrm>
            <a:custGeom>
              <a:avLst/>
              <a:gdLst/>
              <a:ahLst/>
              <a:cxnLst/>
              <a:rect l="l" t="t" r="r" b="b"/>
              <a:pathLst>
                <a:path w="174405" h="171727" extrusionOk="0">
                  <a:moveTo>
                    <a:pt x="166415" y="71143"/>
                  </a:moveTo>
                  <a:lnTo>
                    <a:pt x="166415" y="71143"/>
                  </a:lnTo>
                  <a:cubicBezTo>
                    <a:pt x="165704" y="74060"/>
                    <a:pt x="164748" y="77099"/>
                    <a:pt x="163596" y="80260"/>
                  </a:cubicBezTo>
                  <a:cubicBezTo>
                    <a:pt x="161635" y="78618"/>
                    <a:pt x="159626" y="76486"/>
                    <a:pt x="159626" y="74721"/>
                  </a:cubicBezTo>
                  <a:cubicBezTo>
                    <a:pt x="159626" y="73912"/>
                    <a:pt x="161145" y="72344"/>
                    <a:pt x="166415" y="71143"/>
                  </a:cubicBezTo>
                  <a:close/>
                  <a:moveTo>
                    <a:pt x="144636" y="19477"/>
                  </a:moveTo>
                  <a:cubicBezTo>
                    <a:pt x="147710" y="19477"/>
                    <a:pt x="150761" y="19639"/>
                    <a:pt x="153744" y="19969"/>
                  </a:cubicBezTo>
                  <a:cubicBezTo>
                    <a:pt x="162787" y="29429"/>
                    <a:pt x="168204" y="42909"/>
                    <a:pt x="168204" y="57761"/>
                  </a:cubicBezTo>
                  <a:cubicBezTo>
                    <a:pt x="168204" y="59942"/>
                    <a:pt x="168032" y="62222"/>
                    <a:pt x="167714" y="64599"/>
                  </a:cubicBezTo>
                  <a:cubicBezTo>
                    <a:pt x="158229" y="66192"/>
                    <a:pt x="153425" y="69599"/>
                    <a:pt x="153425" y="74721"/>
                  </a:cubicBezTo>
                  <a:cubicBezTo>
                    <a:pt x="153425" y="78569"/>
                    <a:pt x="155974" y="82343"/>
                    <a:pt x="161194" y="86265"/>
                  </a:cubicBezTo>
                  <a:cubicBezTo>
                    <a:pt x="157763" y="94181"/>
                    <a:pt x="153082" y="102759"/>
                    <a:pt x="147151" y="111975"/>
                  </a:cubicBezTo>
                  <a:cubicBezTo>
                    <a:pt x="140730" y="121974"/>
                    <a:pt x="132936" y="132586"/>
                    <a:pt x="123867" y="143713"/>
                  </a:cubicBezTo>
                  <a:cubicBezTo>
                    <a:pt x="122936" y="140209"/>
                    <a:pt x="123034" y="135503"/>
                    <a:pt x="123132" y="130601"/>
                  </a:cubicBezTo>
                  <a:cubicBezTo>
                    <a:pt x="123328" y="121043"/>
                    <a:pt x="123549" y="110234"/>
                    <a:pt x="117177" y="101313"/>
                  </a:cubicBezTo>
                  <a:cubicBezTo>
                    <a:pt x="112324" y="94524"/>
                    <a:pt x="116466" y="88348"/>
                    <a:pt x="123353" y="79697"/>
                  </a:cubicBezTo>
                  <a:cubicBezTo>
                    <a:pt x="128132" y="73692"/>
                    <a:pt x="132666" y="68030"/>
                    <a:pt x="130436" y="62099"/>
                  </a:cubicBezTo>
                  <a:cubicBezTo>
                    <a:pt x="127887" y="55310"/>
                    <a:pt x="118794" y="54992"/>
                    <a:pt x="109971" y="54673"/>
                  </a:cubicBezTo>
                  <a:cubicBezTo>
                    <a:pt x="105805" y="54526"/>
                    <a:pt x="101466" y="54354"/>
                    <a:pt x="98525" y="53497"/>
                  </a:cubicBezTo>
                  <a:cubicBezTo>
                    <a:pt x="95217" y="52516"/>
                    <a:pt x="95217" y="51193"/>
                    <a:pt x="95217" y="50311"/>
                  </a:cubicBezTo>
                  <a:cubicBezTo>
                    <a:pt x="95217" y="37517"/>
                    <a:pt x="102104" y="29159"/>
                    <a:pt x="116882" y="24013"/>
                  </a:cubicBezTo>
                  <a:cubicBezTo>
                    <a:pt x="125420" y="21031"/>
                    <a:pt x="135133" y="19477"/>
                    <a:pt x="144636" y="19477"/>
                  </a:cubicBezTo>
                  <a:close/>
                  <a:moveTo>
                    <a:pt x="122592" y="0"/>
                  </a:moveTo>
                  <a:cubicBezTo>
                    <a:pt x="117040" y="0"/>
                    <a:pt x="111490" y="1004"/>
                    <a:pt x="106123" y="3009"/>
                  </a:cubicBezTo>
                  <a:cubicBezTo>
                    <a:pt x="95168" y="7077"/>
                    <a:pt x="85511" y="14969"/>
                    <a:pt x="77423" y="26463"/>
                  </a:cubicBezTo>
                  <a:cubicBezTo>
                    <a:pt x="75708" y="28890"/>
                    <a:pt x="73012" y="30311"/>
                    <a:pt x="70046" y="30311"/>
                  </a:cubicBezTo>
                  <a:cubicBezTo>
                    <a:pt x="67056" y="30311"/>
                    <a:pt x="64360" y="28890"/>
                    <a:pt x="62645" y="26463"/>
                  </a:cubicBezTo>
                  <a:cubicBezTo>
                    <a:pt x="54459" y="14822"/>
                    <a:pt x="44655" y="6881"/>
                    <a:pt x="33528" y="2862"/>
                  </a:cubicBezTo>
                  <a:cubicBezTo>
                    <a:pt x="28283" y="957"/>
                    <a:pt x="22874" y="6"/>
                    <a:pt x="17463" y="6"/>
                  </a:cubicBezTo>
                  <a:cubicBezTo>
                    <a:pt x="12432" y="6"/>
                    <a:pt x="7401" y="828"/>
                    <a:pt x="2500" y="2469"/>
                  </a:cubicBezTo>
                  <a:cubicBezTo>
                    <a:pt x="882" y="3009"/>
                    <a:pt x="0" y="4773"/>
                    <a:pt x="564" y="6391"/>
                  </a:cubicBezTo>
                  <a:cubicBezTo>
                    <a:pt x="996" y="7686"/>
                    <a:pt x="2197" y="8510"/>
                    <a:pt x="3502" y="8510"/>
                  </a:cubicBezTo>
                  <a:cubicBezTo>
                    <a:pt x="3827" y="8510"/>
                    <a:pt x="4158" y="8459"/>
                    <a:pt x="4485" y="8352"/>
                  </a:cubicBezTo>
                  <a:cubicBezTo>
                    <a:pt x="8813" y="6894"/>
                    <a:pt x="13176" y="6181"/>
                    <a:pt x="17502" y="6181"/>
                  </a:cubicBezTo>
                  <a:cubicBezTo>
                    <a:pt x="32309" y="6181"/>
                    <a:pt x="46670" y="14539"/>
                    <a:pt x="57596" y="30017"/>
                  </a:cubicBezTo>
                  <a:cubicBezTo>
                    <a:pt x="60488" y="34135"/>
                    <a:pt x="65022" y="36488"/>
                    <a:pt x="70046" y="36488"/>
                  </a:cubicBezTo>
                  <a:cubicBezTo>
                    <a:pt x="75071" y="36488"/>
                    <a:pt x="79605" y="34135"/>
                    <a:pt x="82497" y="30017"/>
                  </a:cubicBezTo>
                  <a:cubicBezTo>
                    <a:pt x="89849" y="19577"/>
                    <a:pt x="98525" y="12444"/>
                    <a:pt x="108304" y="8817"/>
                  </a:cubicBezTo>
                  <a:cubicBezTo>
                    <a:pt x="112974" y="7071"/>
                    <a:pt x="117809" y="6196"/>
                    <a:pt x="122645" y="6196"/>
                  </a:cubicBezTo>
                  <a:cubicBezTo>
                    <a:pt x="126769" y="6196"/>
                    <a:pt x="130894" y="6832"/>
                    <a:pt x="134921" y="8106"/>
                  </a:cubicBezTo>
                  <a:cubicBezTo>
                    <a:pt x="138793" y="9356"/>
                    <a:pt x="142421" y="11096"/>
                    <a:pt x="145754" y="13278"/>
                  </a:cubicBezTo>
                  <a:cubicBezTo>
                    <a:pt x="145461" y="13275"/>
                    <a:pt x="145167" y="13274"/>
                    <a:pt x="144874" y="13274"/>
                  </a:cubicBezTo>
                  <a:cubicBezTo>
                    <a:pt x="134611" y="13274"/>
                    <a:pt x="124069" y="14938"/>
                    <a:pt x="114848" y="18155"/>
                  </a:cubicBezTo>
                  <a:cubicBezTo>
                    <a:pt x="97717" y="24135"/>
                    <a:pt x="89016" y="34944"/>
                    <a:pt x="89016" y="50286"/>
                  </a:cubicBezTo>
                  <a:cubicBezTo>
                    <a:pt x="89016" y="53423"/>
                    <a:pt x="90364" y="57565"/>
                    <a:pt x="96785" y="59428"/>
                  </a:cubicBezTo>
                  <a:cubicBezTo>
                    <a:pt x="100486" y="60531"/>
                    <a:pt x="105192" y="60702"/>
                    <a:pt x="109750" y="60849"/>
                  </a:cubicBezTo>
                  <a:cubicBezTo>
                    <a:pt x="115902" y="61070"/>
                    <a:pt x="123549" y="61364"/>
                    <a:pt x="124627" y="64256"/>
                  </a:cubicBezTo>
                  <a:cubicBezTo>
                    <a:pt x="125632" y="66903"/>
                    <a:pt x="122005" y="71437"/>
                    <a:pt x="118525" y="75824"/>
                  </a:cubicBezTo>
                  <a:cubicBezTo>
                    <a:pt x="112471" y="83422"/>
                    <a:pt x="104187" y="93814"/>
                    <a:pt x="112128" y="104916"/>
                  </a:cubicBezTo>
                  <a:cubicBezTo>
                    <a:pt x="117299" y="112146"/>
                    <a:pt x="117128" y="121484"/>
                    <a:pt x="116931" y="130479"/>
                  </a:cubicBezTo>
                  <a:cubicBezTo>
                    <a:pt x="116809" y="137513"/>
                    <a:pt x="116662" y="144204"/>
                    <a:pt x="119382" y="149154"/>
                  </a:cubicBezTo>
                  <a:cubicBezTo>
                    <a:pt x="114603" y="154840"/>
                    <a:pt x="109530" y="160625"/>
                    <a:pt x="104138" y="166556"/>
                  </a:cubicBezTo>
                  <a:cubicBezTo>
                    <a:pt x="102986" y="167806"/>
                    <a:pt x="103084" y="169766"/>
                    <a:pt x="104334" y="170918"/>
                  </a:cubicBezTo>
                  <a:cubicBezTo>
                    <a:pt x="104922" y="171457"/>
                    <a:pt x="105682" y="171727"/>
                    <a:pt x="106417" y="171727"/>
                  </a:cubicBezTo>
                  <a:cubicBezTo>
                    <a:pt x="107275" y="171727"/>
                    <a:pt x="108108" y="171384"/>
                    <a:pt x="108721" y="170722"/>
                  </a:cubicBezTo>
                  <a:cubicBezTo>
                    <a:pt x="138671" y="137880"/>
                    <a:pt x="174405" y="91608"/>
                    <a:pt x="174405" y="57761"/>
                  </a:cubicBezTo>
                  <a:cubicBezTo>
                    <a:pt x="174405" y="31659"/>
                    <a:pt x="159283" y="9356"/>
                    <a:pt x="136784" y="2224"/>
                  </a:cubicBezTo>
                  <a:cubicBezTo>
                    <a:pt x="132130" y="741"/>
                    <a:pt x="127361" y="0"/>
                    <a:pt x="12259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64" name="Google Shape;38964;p55"/>
          <p:cNvGrpSpPr/>
          <p:nvPr/>
        </p:nvGrpSpPr>
        <p:grpSpPr>
          <a:xfrm>
            <a:off x="4264803" y="3481096"/>
            <a:ext cx="543226" cy="502754"/>
            <a:chOff x="1190625" y="411500"/>
            <a:chExt cx="5228350" cy="4885850"/>
          </a:xfrm>
        </p:grpSpPr>
        <p:sp>
          <p:nvSpPr>
            <p:cNvPr id="38965" name="Google Shape;38965;p55"/>
            <p:cNvSpPr/>
            <p:nvPr/>
          </p:nvSpPr>
          <p:spPr>
            <a:xfrm>
              <a:off x="2677075" y="3453350"/>
              <a:ext cx="958925" cy="423125"/>
            </a:xfrm>
            <a:custGeom>
              <a:avLst/>
              <a:gdLst/>
              <a:ahLst/>
              <a:cxnLst/>
              <a:rect l="l" t="t" r="r" b="b"/>
              <a:pathLst>
                <a:path w="38357" h="16925" extrusionOk="0">
                  <a:moveTo>
                    <a:pt x="3507" y="1"/>
                  </a:moveTo>
                  <a:cubicBezTo>
                    <a:pt x="3132" y="1"/>
                    <a:pt x="2750" y="68"/>
                    <a:pt x="2378" y="209"/>
                  </a:cubicBezTo>
                  <a:cubicBezTo>
                    <a:pt x="785" y="846"/>
                    <a:pt x="0" y="2635"/>
                    <a:pt x="613" y="4253"/>
                  </a:cubicBezTo>
                  <a:cubicBezTo>
                    <a:pt x="3628" y="11949"/>
                    <a:pt x="10907" y="16924"/>
                    <a:pt x="19166" y="16924"/>
                  </a:cubicBezTo>
                  <a:cubicBezTo>
                    <a:pt x="27450" y="16924"/>
                    <a:pt x="34729" y="11949"/>
                    <a:pt x="37719" y="4229"/>
                  </a:cubicBezTo>
                  <a:cubicBezTo>
                    <a:pt x="38357" y="2635"/>
                    <a:pt x="37548" y="846"/>
                    <a:pt x="35955" y="209"/>
                  </a:cubicBezTo>
                  <a:cubicBezTo>
                    <a:pt x="35588" y="68"/>
                    <a:pt x="35210" y="1"/>
                    <a:pt x="34838" y="1"/>
                  </a:cubicBezTo>
                  <a:cubicBezTo>
                    <a:pt x="33591" y="1"/>
                    <a:pt x="32407" y="753"/>
                    <a:pt x="31935" y="1998"/>
                  </a:cubicBezTo>
                  <a:cubicBezTo>
                    <a:pt x="29876" y="7292"/>
                    <a:pt x="24852" y="10699"/>
                    <a:pt x="19166" y="10699"/>
                  </a:cubicBezTo>
                  <a:cubicBezTo>
                    <a:pt x="13480" y="10699"/>
                    <a:pt x="8480" y="7292"/>
                    <a:pt x="6397" y="1974"/>
                  </a:cubicBezTo>
                  <a:cubicBezTo>
                    <a:pt x="5926" y="748"/>
                    <a:pt x="4757" y="1"/>
                    <a:pt x="350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6" name="Google Shape;38966;p55"/>
            <p:cNvSpPr/>
            <p:nvPr/>
          </p:nvSpPr>
          <p:spPr>
            <a:xfrm>
              <a:off x="2181375" y="2564600"/>
              <a:ext cx="731625" cy="731625"/>
            </a:xfrm>
            <a:custGeom>
              <a:avLst/>
              <a:gdLst/>
              <a:ahLst/>
              <a:cxnLst/>
              <a:rect l="l" t="t" r="r" b="b"/>
              <a:pathLst>
                <a:path w="29265" h="29265" extrusionOk="0">
                  <a:moveTo>
                    <a:pt x="21470" y="9731"/>
                  </a:moveTo>
                  <a:cubicBezTo>
                    <a:pt x="22475" y="11103"/>
                    <a:pt x="23063" y="12794"/>
                    <a:pt x="23063" y="14633"/>
                  </a:cubicBezTo>
                  <a:cubicBezTo>
                    <a:pt x="23063" y="16471"/>
                    <a:pt x="22475" y="18162"/>
                    <a:pt x="21470" y="19534"/>
                  </a:cubicBezTo>
                  <a:cubicBezTo>
                    <a:pt x="20466" y="18113"/>
                    <a:pt x="19877" y="16397"/>
                    <a:pt x="19877" y="14633"/>
                  </a:cubicBezTo>
                  <a:cubicBezTo>
                    <a:pt x="19877" y="12868"/>
                    <a:pt x="20466" y="11152"/>
                    <a:pt x="21470" y="9731"/>
                  </a:cubicBezTo>
                  <a:close/>
                  <a:moveTo>
                    <a:pt x="14632" y="6226"/>
                  </a:moveTo>
                  <a:cubicBezTo>
                    <a:pt x="15196" y="6226"/>
                    <a:pt x="15711" y="6275"/>
                    <a:pt x="16225" y="6373"/>
                  </a:cubicBezTo>
                  <a:cubicBezTo>
                    <a:pt x="14583" y="8775"/>
                    <a:pt x="13677" y="11667"/>
                    <a:pt x="13677" y="14633"/>
                  </a:cubicBezTo>
                  <a:cubicBezTo>
                    <a:pt x="13677" y="17598"/>
                    <a:pt x="14583" y="20490"/>
                    <a:pt x="16225" y="22892"/>
                  </a:cubicBezTo>
                  <a:cubicBezTo>
                    <a:pt x="15711" y="22990"/>
                    <a:pt x="15196" y="23039"/>
                    <a:pt x="14632" y="23039"/>
                  </a:cubicBezTo>
                  <a:cubicBezTo>
                    <a:pt x="10000" y="23039"/>
                    <a:pt x="6226" y="19265"/>
                    <a:pt x="6226" y="14633"/>
                  </a:cubicBezTo>
                  <a:cubicBezTo>
                    <a:pt x="6226" y="10000"/>
                    <a:pt x="10000" y="6226"/>
                    <a:pt x="14632" y="6226"/>
                  </a:cubicBezTo>
                  <a:close/>
                  <a:moveTo>
                    <a:pt x="14632" y="1"/>
                  </a:moveTo>
                  <a:cubicBezTo>
                    <a:pt x="6569" y="1"/>
                    <a:pt x="1" y="6569"/>
                    <a:pt x="1" y="14633"/>
                  </a:cubicBezTo>
                  <a:cubicBezTo>
                    <a:pt x="1" y="22696"/>
                    <a:pt x="6569" y="29264"/>
                    <a:pt x="14632" y="29264"/>
                  </a:cubicBezTo>
                  <a:cubicBezTo>
                    <a:pt x="22720" y="29264"/>
                    <a:pt x="29264" y="22696"/>
                    <a:pt x="29264" y="14633"/>
                  </a:cubicBezTo>
                  <a:cubicBezTo>
                    <a:pt x="29264" y="6569"/>
                    <a:pt x="22720" y="1"/>
                    <a:pt x="14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7" name="Google Shape;38967;p55"/>
            <p:cNvSpPr/>
            <p:nvPr/>
          </p:nvSpPr>
          <p:spPr>
            <a:xfrm>
              <a:off x="3399475" y="2564600"/>
              <a:ext cx="731600" cy="731625"/>
            </a:xfrm>
            <a:custGeom>
              <a:avLst/>
              <a:gdLst/>
              <a:ahLst/>
              <a:cxnLst/>
              <a:rect l="l" t="t" r="r" b="b"/>
              <a:pathLst>
                <a:path w="29264" h="29265" extrusionOk="0">
                  <a:moveTo>
                    <a:pt x="7818" y="9731"/>
                  </a:moveTo>
                  <a:cubicBezTo>
                    <a:pt x="8823" y="11152"/>
                    <a:pt x="9387" y="12868"/>
                    <a:pt x="9387" y="14633"/>
                  </a:cubicBezTo>
                  <a:cubicBezTo>
                    <a:pt x="9387" y="16397"/>
                    <a:pt x="8823" y="18113"/>
                    <a:pt x="7818" y="19534"/>
                  </a:cubicBezTo>
                  <a:cubicBezTo>
                    <a:pt x="6814" y="18162"/>
                    <a:pt x="6225" y="16471"/>
                    <a:pt x="6225" y="14633"/>
                  </a:cubicBezTo>
                  <a:cubicBezTo>
                    <a:pt x="6225" y="12794"/>
                    <a:pt x="6814" y="11103"/>
                    <a:pt x="7818" y="9731"/>
                  </a:cubicBezTo>
                  <a:close/>
                  <a:moveTo>
                    <a:pt x="14632" y="6226"/>
                  </a:moveTo>
                  <a:cubicBezTo>
                    <a:pt x="19264" y="6226"/>
                    <a:pt x="23038" y="10000"/>
                    <a:pt x="23038" y="14633"/>
                  </a:cubicBezTo>
                  <a:cubicBezTo>
                    <a:pt x="23038" y="19265"/>
                    <a:pt x="19264" y="23039"/>
                    <a:pt x="14632" y="23039"/>
                  </a:cubicBezTo>
                  <a:cubicBezTo>
                    <a:pt x="14093" y="23039"/>
                    <a:pt x="13553" y="22990"/>
                    <a:pt x="13039" y="22892"/>
                  </a:cubicBezTo>
                  <a:cubicBezTo>
                    <a:pt x="14681" y="20490"/>
                    <a:pt x="15612" y="17598"/>
                    <a:pt x="15612" y="14633"/>
                  </a:cubicBezTo>
                  <a:cubicBezTo>
                    <a:pt x="15612" y="11667"/>
                    <a:pt x="14681" y="8775"/>
                    <a:pt x="13039" y="6373"/>
                  </a:cubicBezTo>
                  <a:cubicBezTo>
                    <a:pt x="13553" y="6275"/>
                    <a:pt x="14093" y="6226"/>
                    <a:pt x="14632" y="6226"/>
                  </a:cubicBezTo>
                  <a:close/>
                  <a:moveTo>
                    <a:pt x="14632" y="1"/>
                  </a:moveTo>
                  <a:cubicBezTo>
                    <a:pt x="6568" y="1"/>
                    <a:pt x="0" y="6569"/>
                    <a:pt x="0" y="14633"/>
                  </a:cubicBezTo>
                  <a:cubicBezTo>
                    <a:pt x="0" y="22696"/>
                    <a:pt x="6568" y="29264"/>
                    <a:pt x="14632" y="29264"/>
                  </a:cubicBezTo>
                  <a:cubicBezTo>
                    <a:pt x="22695" y="29264"/>
                    <a:pt x="29264" y="22696"/>
                    <a:pt x="29264" y="14633"/>
                  </a:cubicBezTo>
                  <a:cubicBezTo>
                    <a:pt x="29264" y="6569"/>
                    <a:pt x="22695" y="1"/>
                    <a:pt x="14632"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8" name="Google Shape;38968;p55"/>
            <p:cNvSpPr/>
            <p:nvPr/>
          </p:nvSpPr>
          <p:spPr>
            <a:xfrm>
              <a:off x="1190625" y="411500"/>
              <a:ext cx="5228350" cy="4885850"/>
            </a:xfrm>
            <a:custGeom>
              <a:avLst/>
              <a:gdLst/>
              <a:ahLst/>
              <a:cxnLst/>
              <a:rect l="l" t="t" r="r" b="b"/>
              <a:pathLst>
                <a:path w="209134" h="195434" extrusionOk="0">
                  <a:moveTo>
                    <a:pt x="78624" y="44386"/>
                  </a:moveTo>
                  <a:cubicBezTo>
                    <a:pt x="81933" y="44386"/>
                    <a:pt x="85217" y="44631"/>
                    <a:pt x="88452" y="45073"/>
                  </a:cubicBezTo>
                  <a:cubicBezTo>
                    <a:pt x="92030" y="52646"/>
                    <a:pt x="91761" y="60366"/>
                    <a:pt x="89555" y="64042"/>
                  </a:cubicBezTo>
                  <a:cubicBezTo>
                    <a:pt x="87545" y="67400"/>
                    <a:pt x="83550" y="69116"/>
                    <a:pt x="77644" y="69116"/>
                  </a:cubicBezTo>
                  <a:cubicBezTo>
                    <a:pt x="68502" y="69116"/>
                    <a:pt x="61198" y="67131"/>
                    <a:pt x="55316" y="65537"/>
                  </a:cubicBezTo>
                  <a:cubicBezTo>
                    <a:pt x="51268" y="64440"/>
                    <a:pt x="47506" y="63421"/>
                    <a:pt x="44076" y="63421"/>
                  </a:cubicBezTo>
                  <a:cubicBezTo>
                    <a:pt x="40839" y="63421"/>
                    <a:pt x="37898" y="64329"/>
                    <a:pt x="35293" y="66934"/>
                  </a:cubicBezTo>
                  <a:cubicBezTo>
                    <a:pt x="27180" y="75047"/>
                    <a:pt x="26494" y="87742"/>
                    <a:pt x="25808" y="100021"/>
                  </a:cubicBezTo>
                  <a:cubicBezTo>
                    <a:pt x="25244" y="110487"/>
                    <a:pt x="24705" y="120364"/>
                    <a:pt x="19386" y="124579"/>
                  </a:cubicBezTo>
                  <a:cubicBezTo>
                    <a:pt x="17310" y="126248"/>
                    <a:pt x="14462" y="127061"/>
                    <a:pt x="10758" y="127061"/>
                  </a:cubicBezTo>
                  <a:cubicBezTo>
                    <a:pt x="9566" y="127061"/>
                    <a:pt x="8284" y="126976"/>
                    <a:pt x="6911" y="126809"/>
                  </a:cubicBezTo>
                  <a:cubicBezTo>
                    <a:pt x="6446" y="123525"/>
                    <a:pt x="6225" y="120192"/>
                    <a:pt x="6225" y="116810"/>
                  </a:cubicBezTo>
                  <a:cubicBezTo>
                    <a:pt x="6225" y="76885"/>
                    <a:pt x="38699" y="44386"/>
                    <a:pt x="78624" y="44386"/>
                  </a:cubicBezTo>
                  <a:close/>
                  <a:moveTo>
                    <a:pt x="12843" y="147029"/>
                  </a:moveTo>
                  <a:cubicBezTo>
                    <a:pt x="27327" y="153695"/>
                    <a:pt x="39190" y="164871"/>
                    <a:pt x="46665" y="179087"/>
                  </a:cubicBezTo>
                  <a:cubicBezTo>
                    <a:pt x="47277" y="180238"/>
                    <a:pt x="47866" y="181415"/>
                    <a:pt x="48405" y="182616"/>
                  </a:cubicBezTo>
                  <a:cubicBezTo>
                    <a:pt x="32744" y="175386"/>
                    <a:pt x="20073" y="162715"/>
                    <a:pt x="12843" y="147029"/>
                  </a:cubicBezTo>
                  <a:close/>
                  <a:moveTo>
                    <a:pt x="95609" y="46421"/>
                  </a:moveTo>
                  <a:lnTo>
                    <a:pt x="95609" y="46421"/>
                  </a:lnTo>
                  <a:cubicBezTo>
                    <a:pt x="102814" y="48136"/>
                    <a:pt x="109701" y="50955"/>
                    <a:pt x="116074" y="54827"/>
                  </a:cubicBezTo>
                  <a:lnTo>
                    <a:pt x="116074" y="59312"/>
                  </a:lnTo>
                  <a:cubicBezTo>
                    <a:pt x="116074" y="70684"/>
                    <a:pt x="125313" y="79949"/>
                    <a:pt x="136685" y="79949"/>
                  </a:cubicBezTo>
                  <a:lnTo>
                    <a:pt x="140950" y="79949"/>
                  </a:lnTo>
                  <a:cubicBezTo>
                    <a:pt x="144479" y="85904"/>
                    <a:pt x="147126" y="92301"/>
                    <a:pt x="148817" y="98967"/>
                  </a:cubicBezTo>
                  <a:cubicBezTo>
                    <a:pt x="144987" y="97661"/>
                    <a:pt x="141336" y="97007"/>
                    <a:pt x="137874" y="97007"/>
                  </a:cubicBezTo>
                  <a:cubicBezTo>
                    <a:pt x="130813" y="97007"/>
                    <a:pt x="124531" y="99725"/>
                    <a:pt x="119088" y="105168"/>
                  </a:cubicBezTo>
                  <a:cubicBezTo>
                    <a:pt x="117103" y="107153"/>
                    <a:pt x="115314" y="110634"/>
                    <a:pt x="118181" y="115878"/>
                  </a:cubicBezTo>
                  <a:cubicBezTo>
                    <a:pt x="119799" y="118795"/>
                    <a:pt x="122544" y="121736"/>
                    <a:pt x="125191" y="124604"/>
                  </a:cubicBezTo>
                  <a:cubicBezTo>
                    <a:pt x="128475" y="128108"/>
                    <a:pt x="132936" y="132937"/>
                    <a:pt x="131980" y="135044"/>
                  </a:cubicBezTo>
                  <a:cubicBezTo>
                    <a:pt x="131097" y="136981"/>
                    <a:pt x="126147" y="137544"/>
                    <a:pt x="121760" y="138034"/>
                  </a:cubicBezTo>
                  <a:cubicBezTo>
                    <a:pt x="113451" y="138966"/>
                    <a:pt x="102030" y="140265"/>
                    <a:pt x="100069" y="152053"/>
                  </a:cubicBezTo>
                  <a:cubicBezTo>
                    <a:pt x="98868" y="159333"/>
                    <a:pt x="93231" y="164749"/>
                    <a:pt x="87766" y="169994"/>
                  </a:cubicBezTo>
                  <a:cubicBezTo>
                    <a:pt x="82055" y="175484"/>
                    <a:pt x="75708" y="181586"/>
                    <a:pt x="77791" y="189209"/>
                  </a:cubicBezTo>
                  <a:cubicBezTo>
                    <a:pt x="70340" y="189135"/>
                    <a:pt x="63159" y="187910"/>
                    <a:pt x="56419" y="185728"/>
                  </a:cubicBezTo>
                  <a:cubicBezTo>
                    <a:pt x="55218" y="182444"/>
                    <a:pt x="53797" y="179234"/>
                    <a:pt x="52179" y="176170"/>
                  </a:cubicBezTo>
                  <a:cubicBezTo>
                    <a:pt x="43086" y="158916"/>
                    <a:pt x="28038" y="145779"/>
                    <a:pt x="9705" y="139039"/>
                  </a:cubicBezTo>
                  <a:cubicBezTo>
                    <a:pt x="9093" y="137103"/>
                    <a:pt x="8529" y="135142"/>
                    <a:pt x="8088" y="133157"/>
                  </a:cubicBezTo>
                  <a:lnTo>
                    <a:pt x="8088" y="133157"/>
                  </a:lnTo>
                  <a:cubicBezTo>
                    <a:pt x="8995" y="133231"/>
                    <a:pt x="9902" y="133280"/>
                    <a:pt x="10759" y="133280"/>
                  </a:cubicBezTo>
                  <a:cubicBezTo>
                    <a:pt x="15931" y="133280"/>
                    <a:pt x="20048" y="132005"/>
                    <a:pt x="23259" y="129456"/>
                  </a:cubicBezTo>
                  <a:cubicBezTo>
                    <a:pt x="30759" y="123501"/>
                    <a:pt x="31371" y="112251"/>
                    <a:pt x="32008" y="100364"/>
                  </a:cubicBezTo>
                  <a:cubicBezTo>
                    <a:pt x="32621" y="89237"/>
                    <a:pt x="33258" y="77743"/>
                    <a:pt x="39680" y="71322"/>
                  </a:cubicBezTo>
                  <a:cubicBezTo>
                    <a:pt x="40691" y="70311"/>
                    <a:pt x="41557" y="69615"/>
                    <a:pt x="43733" y="69615"/>
                  </a:cubicBezTo>
                  <a:cubicBezTo>
                    <a:pt x="45672" y="69615"/>
                    <a:pt x="48651" y="70168"/>
                    <a:pt x="53699" y="71542"/>
                  </a:cubicBezTo>
                  <a:cubicBezTo>
                    <a:pt x="59924" y="73233"/>
                    <a:pt x="67669" y="75316"/>
                    <a:pt x="77644" y="75316"/>
                  </a:cubicBezTo>
                  <a:cubicBezTo>
                    <a:pt x="87913" y="75316"/>
                    <a:pt x="92692" y="70929"/>
                    <a:pt x="94898" y="67229"/>
                  </a:cubicBezTo>
                  <a:cubicBezTo>
                    <a:pt x="98721" y="60832"/>
                    <a:pt x="97618" y="52523"/>
                    <a:pt x="95609" y="46421"/>
                  </a:cubicBezTo>
                  <a:close/>
                  <a:moveTo>
                    <a:pt x="136685" y="1"/>
                  </a:moveTo>
                  <a:cubicBezTo>
                    <a:pt x="125313" y="1"/>
                    <a:pt x="116074" y="9265"/>
                    <a:pt x="116074" y="20637"/>
                  </a:cubicBezTo>
                  <a:lnTo>
                    <a:pt x="116074" y="47646"/>
                  </a:lnTo>
                  <a:cubicBezTo>
                    <a:pt x="104603" y="41445"/>
                    <a:pt x="91785" y="38186"/>
                    <a:pt x="78624" y="38186"/>
                  </a:cubicBezTo>
                  <a:cubicBezTo>
                    <a:pt x="35268" y="38186"/>
                    <a:pt x="0" y="73454"/>
                    <a:pt x="0" y="116810"/>
                  </a:cubicBezTo>
                  <a:cubicBezTo>
                    <a:pt x="0" y="160166"/>
                    <a:pt x="35268" y="195434"/>
                    <a:pt x="78624" y="195434"/>
                  </a:cubicBezTo>
                  <a:cubicBezTo>
                    <a:pt x="88011" y="195434"/>
                    <a:pt x="97177" y="193816"/>
                    <a:pt x="105853" y="190581"/>
                  </a:cubicBezTo>
                  <a:cubicBezTo>
                    <a:pt x="107471" y="189993"/>
                    <a:pt x="108304" y="188204"/>
                    <a:pt x="107692" y="186586"/>
                  </a:cubicBezTo>
                  <a:cubicBezTo>
                    <a:pt x="107232" y="185340"/>
                    <a:pt x="106037" y="184559"/>
                    <a:pt x="104765" y="184559"/>
                  </a:cubicBezTo>
                  <a:cubicBezTo>
                    <a:pt x="104410" y="184559"/>
                    <a:pt x="104049" y="184620"/>
                    <a:pt x="103697" y="184748"/>
                  </a:cubicBezTo>
                  <a:cubicBezTo>
                    <a:pt x="97496" y="187052"/>
                    <a:pt x="91001" y="188473"/>
                    <a:pt x="84359" y="188988"/>
                  </a:cubicBezTo>
                  <a:cubicBezTo>
                    <a:pt x="82153" y="184650"/>
                    <a:pt x="84972" y="181292"/>
                    <a:pt x="92079" y="174479"/>
                  </a:cubicBezTo>
                  <a:cubicBezTo>
                    <a:pt x="97962" y="168817"/>
                    <a:pt x="104652" y="162396"/>
                    <a:pt x="106197" y="153058"/>
                  </a:cubicBezTo>
                  <a:cubicBezTo>
                    <a:pt x="107324" y="146416"/>
                    <a:pt x="113353" y="145240"/>
                    <a:pt x="122470" y="144211"/>
                  </a:cubicBezTo>
                  <a:cubicBezTo>
                    <a:pt x="128769" y="143500"/>
                    <a:pt x="135313" y="142765"/>
                    <a:pt x="137641" y="137618"/>
                  </a:cubicBezTo>
                  <a:cubicBezTo>
                    <a:pt x="140313" y="131736"/>
                    <a:pt x="134945" y="125952"/>
                    <a:pt x="129749" y="120364"/>
                  </a:cubicBezTo>
                  <a:cubicBezTo>
                    <a:pt x="127348" y="117790"/>
                    <a:pt x="124872" y="115119"/>
                    <a:pt x="123647" y="112888"/>
                  </a:cubicBezTo>
                  <a:cubicBezTo>
                    <a:pt x="122421" y="110634"/>
                    <a:pt x="123010" y="110045"/>
                    <a:pt x="123500" y="109555"/>
                  </a:cubicBezTo>
                  <a:cubicBezTo>
                    <a:pt x="127745" y="105310"/>
                    <a:pt x="132470" y="103198"/>
                    <a:pt x="137902" y="103198"/>
                  </a:cubicBezTo>
                  <a:cubicBezTo>
                    <a:pt x="141659" y="103198"/>
                    <a:pt x="145754" y="104208"/>
                    <a:pt x="150263" y="106222"/>
                  </a:cubicBezTo>
                  <a:cubicBezTo>
                    <a:pt x="150778" y="109702"/>
                    <a:pt x="151048" y="113256"/>
                    <a:pt x="151048" y="116810"/>
                  </a:cubicBezTo>
                  <a:cubicBezTo>
                    <a:pt x="151048" y="142740"/>
                    <a:pt x="137053" y="166832"/>
                    <a:pt x="114505" y="179724"/>
                  </a:cubicBezTo>
                  <a:cubicBezTo>
                    <a:pt x="113010" y="180582"/>
                    <a:pt x="112495" y="182469"/>
                    <a:pt x="113353" y="183964"/>
                  </a:cubicBezTo>
                  <a:cubicBezTo>
                    <a:pt x="113917" y="184969"/>
                    <a:pt x="114971" y="185532"/>
                    <a:pt x="116049" y="185532"/>
                  </a:cubicBezTo>
                  <a:cubicBezTo>
                    <a:pt x="116588" y="185532"/>
                    <a:pt x="117103" y="185385"/>
                    <a:pt x="117593" y="185116"/>
                  </a:cubicBezTo>
                  <a:cubicBezTo>
                    <a:pt x="142053" y="171146"/>
                    <a:pt x="157273" y="144970"/>
                    <a:pt x="157273" y="116810"/>
                  </a:cubicBezTo>
                  <a:cubicBezTo>
                    <a:pt x="157273" y="103894"/>
                    <a:pt x="154111" y="91247"/>
                    <a:pt x="148107" y="79949"/>
                  </a:cubicBezTo>
                  <a:lnTo>
                    <a:pt x="158523" y="79949"/>
                  </a:lnTo>
                  <a:lnTo>
                    <a:pt x="158523" y="95071"/>
                  </a:lnTo>
                  <a:cubicBezTo>
                    <a:pt x="158523" y="96320"/>
                    <a:pt x="159283" y="97448"/>
                    <a:pt x="160434" y="97938"/>
                  </a:cubicBezTo>
                  <a:cubicBezTo>
                    <a:pt x="160827" y="98085"/>
                    <a:pt x="161219" y="98159"/>
                    <a:pt x="161635" y="98159"/>
                  </a:cubicBezTo>
                  <a:cubicBezTo>
                    <a:pt x="162444" y="98159"/>
                    <a:pt x="163228" y="97840"/>
                    <a:pt x="163817" y="97252"/>
                  </a:cubicBezTo>
                  <a:lnTo>
                    <a:pt x="181144" y="79949"/>
                  </a:lnTo>
                  <a:lnTo>
                    <a:pt x="188521" y="79949"/>
                  </a:lnTo>
                  <a:cubicBezTo>
                    <a:pt x="199894" y="79949"/>
                    <a:pt x="209133" y="70684"/>
                    <a:pt x="209133" y="59337"/>
                  </a:cubicBezTo>
                  <a:lnTo>
                    <a:pt x="209133" y="20637"/>
                  </a:lnTo>
                  <a:cubicBezTo>
                    <a:pt x="209133" y="9265"/>
                    <a:pt x="199894" y="1"/>
                    <a:pt x="188521" y="1"/>
                  </a:cubicBezTo>
                  <a:lnTo>
                    <a:pt x="182884" y="1"/>
                  </a:lnTo>
                  <a:cubicBezTo>
                    <a:pt x="181169" y="1"/>
                    <a:pt x="179772" y="1398"/>
                    <a:pt x="179772" y="3114"/>
                  </a:cubicBezTo>
                  <a:cubicBezTo>
                    <a:pt x="179772" y="4829"/>
                    <a:pt x="181169" y="6226"/>
                    <a:pt x="182884" y="6226"/>
                  </a:cubicBezTo>
                  <a:lnTo>
                    <a:pt x="188521" y="6226"/>
                  </a:lnTo>
                  <a:cubicBezTo>
                    <a:pt x="196462" y="6226"/>
                    <a:pt x="202933" y="12697"/>
                    <a:pt x="202933" y="20637"/>
                  </a:cubicBezTo>
                  <a:lnTo>
                    <a:pt x="202933" y="59337"/>
                  </a:lnTo>
                  <a:cubicBezTo>
                    <a:pt x="202933" y="67253"/>
                    <a:pt x="196462" y="73723"/>
                    <a:pt x="188521" y="73723"/>
                  </a:cubicBezTo>
                  <a:lnTo>
                    <a:pt x="179845" y="73723"/>
                  </a:lnTo>
                  <a:cubicBezTo>
                    <a:pt x="179037" y="73723"/>
                    <a:pt x="178252" y="74042"/>
                    <a:pt x="177664" y="74630"/>
                  </a:cubicBezTo>
                  <a:lnTo>
                    <a:pt x="164723" y="87546"/>
                  </a:lnTo>
                  <a:lnTo>
                    <a:pt x="164723" y="76836"/>
                  </a:lnTo>
                  <a:cubicBezTo>
                    <a:pt x="164723" y="75120"/>
                    <a:pt x="163351" y="73723"/>
                    <a:pt x="161635" y="73723"/>
                  </a:cubicBezTo>
                  <a:lnTo>
                    <a:pt x="136685" y="73723"/>
                  </a:lnTo>
                  <a:cubicBezTo>
                    <a:pt x="128745" y="73723"/>
                    <a:pt x="122274" y="67253"/>
                    <a:pt x="122274" y="59337"/>
                  </a:cubicBezTo>
                  <a:lnTo>
                    <a:pt x="122274" y="20637"/>
                  </a:lnTo>
                  <a:cubicBezTo>
                    <a:pt x="122274" y="12697"/>
                    <a:pt x="128745" y="6226"/>
                    <a:pt x="136685" y="6226"/>
                  </a:cubicBezTo>
                  <a:lnTo>
                    <a:pt x="170483" y="6226"/>
                  </a:lnTo>
                  <a:cubicBezTo>
                    <a:pt x="172199" y="6226"/>
                    <a:pt x="173596" y="4829"/>
                    <a:pt x="173596" y="3114"/>
                  </a:cubicBezTo>
                  <a:cubicBezTo>
                    <a:pt x="173596" y="1398"/>
                    <a:pt x="172199" y="1"/>
                    <a:pt x="17048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9" name="Google Shape;38969;p55"/>
            <p:cNvSpPr/>
            <p:nvPr/>
          </p:nvSpPr>
          <p:spPr>
            <a:xfrm>
              <a:off x="4476025" y="764125"/>
              <a:ext cx="1559375" cy="1334850"/>
            </a:xfrm>
            <a:custGeom>
              <a:avLst/>
              <a:gdLst/>
              <a:ahLst/>
              <a:cxnLst/>
              <a:rect l="l" t="t" r="r" b="b"/>
              <a:pathLst>
                <a:path w="62375" h="53394" extrusionOk="0">
                  <a:moveTo>
                    <a:pt x="16666" y="6189"/>
                  </a:moveTo>
                  <a:cubicBezTo>
                    <a:pt x="22082" y="6189"/>
                    <a:pt x="26224" y="10307"/>
                    <a:pt x="28430" y="14571"/>
                  </a:cubicBezTo>
                  <a:cubicBezTo>
                    <a:pt x="28969" y="15601"/>
                    <a:pt x="30023" y="16262"/>
                    <a:pt x="31175" y="16262"/>
                  </a:cubicBezTo>
                  <a:cubicBezTo>
                    <a:pt x="32352" y="16262"/>
                    <a:pt x="33405" y="15601"/>
                    <a:pt x="33945" y="14571"/>
                  </a:cubicBezTo>
                  <a:cubicBezTo>
                    <a:pt x="36163" y="10304"/>
                    <a:pt x="40293" y="6200"/>
                    <a:pt x="45707" y="6200"/>
                  </a:cubicBezTo>
                  <a:cubicBezTo>
                    <a:pt x="46574" y="6200"/>
                    <a:pt x="47474" y="6306"/>
                    <a:pt x="48405" y="6532"/>
                  </a:cubicBezTo>
                  <a:cubicBezTo>
                    <a:pt x="52253" y="7464"/>
                    <a:pt x="56174" y="10723"/>
                    <a:pt x="56174" y="15846"/>
                  </a:cubicBezTo>
                  <a:cubicBezTo>
                    <a:pt x="56174" y="18395"/>
                    <a:pt x="54459" y="24350"/>
                    <a:pt x="43086" y="35673"/>
                  </a:cubicBezTo>
                  <a:cubicBezTo>
                    <a:pt x="38430" y="40330"/>
                    <a:pt x="33724" y="44276"/>
                    <a:pt x="31175" y="46310"/>
                  </a:cubicBezTo>
                  <a:cubicBezTo>
                    <a:pt x="28651" y="44276"/>
                    <a:pt x="23945" y="40330"/>
                    <a:pt x="19288" y="35673"/>
                  </a:cubicBezTo>
                  <a:cubicBezTo>
                    <a:pt x="7916" y="24350"/>
                    <a:pt x="6201" y="18395"/>
                    <a:pt x="6201" y="15846"/>
                  </a:cubicBezTo>
                  <a:cubicBezTo>
                    <a:pt x="6201" y="10723"/>
                    <a:pt x="10122" y="7464"/>
                    <a:pt x="13970" y="6532"/>
                  </a:cubicBezTo>
                  <a:cubicBezTo>
                    <a:pt x="14901" y="6312"/>
                    <a:pt x="15808" y="6189"/>
                    <a:pt x="16666" y="6189"/>
                  </a:cubicBezTo>
                  <a:close/>
                  <a:moveTo>
                    <a:pt x="16565" y="1"/>
                  </a:moveTo>
                  <a:cubicBezTo>
                    <a:pt x="15203" y="1"/>
                    <a:pt x="13838" y="159"/>
                    <a:pt x="12500" y="479"/>
                  </a:cubicBezTo>
                  <a:cubicBezTo>
                    <a:pt x="5147" y="2268"/>
                    <a:pt x="0" y="8591"/>
                    <a:pt x="0" y="15846"/>
                  </a:cubicBezTo>
                  <a:cubicBezTo>
                    <a:pt x="0" y="29938"/>
                    <a:pt x="26298" y="50452"/>
                    <a:pt x="29288" y="52756"/>
                  </a:cubicBezTo>
                  <a:cubicBezTo>
                    <a:pt x="29852" y="53173"/>
                    <a:pt x="30513" y="53393"/>
                    <a:pt x="31175" y="53393"/>
                  </a:cubicBezTo>
                  <a:cubicBezTo>
                    <a:pt x="31861" y="53393"/>
                    <a:pt x="32523" y="53173"/>
                    <a:pt x="33087" y="52756"/>
                  </a:cubicBezTo>
                  <a:cubicBezTo>
                    <a:pt x="36077" y="50452"/>
                    <a:pt x="62375" y="29938"/>
                    <a:pt x="62375" y="15846"/>
                  </a:cubicBezTo>
                  <a:cubicBezTo>
                    <a:pt x="62375" y="8591"/>
                    <a:pt x="57228" y="2268"/>
                    <a:pt x="49851" y="479"/>
                  </a:cubicBezTo>
                  <a:cubicBezTo>
                    <a:pt x="48521" y="159"/>
                    <a:pt x="47162" y="1"/>
                    <a:pt x="45803" y="1"/>
                  </a:cubicBezTo>
                  <a:cubicBezTo>
                    <a:pt x="43208" y="1"/>
                    <a:pt x="40615" y="578"/>
                    <a:pt x="38234" y="1704"/>
                  </a:cubicBezTo>
                  <a:cubicBezTo>
                    <a:pt x="35562" y="2979"/>
                    <a:pt x="33185" y="4915"/>
                    <a:pt x="31175" y="7439"/>
                  </a:cubicBezTo>
                  <a:cubicBezTo>
                    <a:pt x="29190" y="4915"/>
                    <a:pt x="26813" y="2979"/>
                    <a:pt x="24141" y="1704"/>
                  </a:cubicBezTo>
                  <a:cubicBezTo>
                    <a:pt x="21760" y="578"/>
                    <a:pt x="19167" y="1"/>
                    <a:pt x="16565"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70" name="Google Shape;38970;p55"/>
          <p:cNvGrpSpPr/>
          <p:nvPr/>
        </p:nvGrpSpPr>
        <p:grpSpPr>
          <a:xfrm>
            <a:off x="6560793" y="1928066"/>
            <a:ext cx="502967" cy="502967"/>
            <a:chOff x="1190625" y="238125"/>
            <a:chExt cx="5228350" cy="5228350"/>
          </a:xfrm>
        </p:grpSpPr>
        <p:sp>
          <p:nvSpPr>
            <p:cNvPr id="38971" name="Google Shape;38971;p55"/>
            <p:cNvSpPr/>
            <p:nvPr/>
          </p:nvSpPr>
          <p:spPr>
            <a:xfrm>
              <a:off x="3325950" y="2973950"/>
              <a:ext cx="957700" cy="422750"/>
            </a:xfrm>
            <a:custGeom>
              <a:avLst/>
              <a:gdLst/>
              <a:ahLst/>
              <a:cxnLst/>
              <a:rect l="l" t="t" r="r" b="b"/>
              <a:pathLst>
                <a:path w="38308" h="16910" extrusionOk="0">
                  <a:moveTo>
                    <a:pt x="3529" y="1"/>
                  </a:moveTo>
                  <a:cubicBezTo>
                    <a:pt x="3154" y="1"/>
                    <a:pt x="2773" y="71"/>
                    <a:pt x="2402" y="219"/>
                  </a:cubicBezTo>
                  <a:cubicBezTo>
                    <a:pt x="784" y="832"/>
                    <a:pt x="0" y="2646"/>
                    <a:pt x="637" y="4239"/>
                  </a:cubicBezTo>
                  <a:cubicBezTo>
                    <a:pt x="3627" y="11934"/>
                    <a:pt x="10906" y="16910"/>
                    <a:pt x="19166" y="16910"/>
                  </a:cubicBezTo>
                  <a:cubicBezTo>
                    <a:pt x="27425" y="16910"/>
                    <a:pt x="34680" y="11934"/>
                    <a:pt x="37695" y="4239"/>
                  </a:cubicBezTo>
                  <a:cubicBezTo>
                    <a:pt x="38307" y="2646"/>
                    <a:pt x="37523" y="832"/>
                    <a:pt x="35905" y="219"/>
                  </a:cubicBezTo>
                  <a:cubicBezTo>
                    <a:pt x="35535" y="71"/>
                    <a:pt x="35153" y="1"/>
                    <a:pt x="34779" y="1"/>
                  </a:cubicBezTo>
                  <a:cubicBezTo>
                    <a:pt x="33543" y="1"/>
                    <a:pt x="32381" y="762"/>
                    <a:pt x="31910" y="1984"/>
                  </a:cubicBezTo>
                  <a:cubicBezTo>
                    <a:pt x="29852" y="7278"/>
                    <a:pt x="24827" y="10684"/>
                    <a:pt x="19166" y="10684"/>
                  </a:cubicBezTo>
                  <a:cubicBezTo>
                    <a:pt x="13480" y="10684"/>
                    <a:pt x="8480" y="7278"/>
                    <a:pt x="6421" y="1984"/>
                  </a:cubicBezTo>
                  <a:cubicBezTo>
                    <a:pt x="5932" y="762"/>
                    <a:pt x="4765" y="1"/>
                    <a:pt x="3529"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2" name="Google Shape;38972;p55"/>
            <p:cNvSpPr/>
            <p:nvPr/>
          </p:nvSpPr>
          <p:spPr>
            <a:xfrm>
              <a:off x="1841925" y="889425"/>
              <a:ext cx="3926350" cy="3926350"/>
            </a:xfrm>
            <a:custGeom>
              <a:avLst/>
              <a:gdLst/>
              <a:ahLst/>
              <a:cxnLst/>
              <a:rect l="l" t="t" r="r" b="b"/>
              <a:pathLst>
                <a:path w="157054" h="157054" extrusionOk="0">
                  <a:moveTo>
                    <a:pt x="12819" y="108697"/>
                  </a:moveTo>
                  <a:lnTo>
                    <a:pt x="12819" y="108697"/>
                  </a:lnTo>
                  <a:cubicBezTo>
                    <a:pt x="27279" y="115339"/>
                    <a:pt x="39117" y="126515"/>
                    <a:pt x="46592" y="140706"/>
                  </a:cubicBezTo>
                  <a:cubicBezTo>
                    <a:pt x="47205" y="141858"/>
                    <a:pt x="47793" y="143034"/>
                    <a:pt x="48332" y="144235"/>
                  </a:cubicBezTo>
                  <a:cubicBezTo>
                    <a:pt x="32671" y="137005"/>
                    <a:pt x="20024" y="124358"/>
                    <a:pt x="12819" y="108697"/>
                  </a:cubicBezTo>
                  <a:close/>
                  <a:moveTo>
                    <a:pt x="137708" y="64925"/>
                  </a:moveTo>
                  <a:cubicBezTo>
                    <a:pt x="141462" y="64925"/>
                    <a:pt x="145556" y="65934"/>
                    <a:pt x="150068" y="67939"/>
                  </a:cubicBezTo>
                  <a:cubicBezTo>
                    <a:pt x="150583" y="71395"/>
                    <a:pt x="150828" y="74924"/>
                    <a:pt x="150828" y="78527"/>
                  </a:cubicBezTo>
                  <a:cubicBezTo>
                    <a:pt x="150828" y="116467"/>
                    <a:pt x="121466" y="147666"/>
                    <a:pt x="84262" y="150607"/>
                  </a:cubicBezTo>
                  <a:cubicBezTo>
                    <a:pt x="82056" y="146269"/>
                    <a:pt x="84875" y="142911"/>
                    <a:pt x="91958" y="136098"/>
                  </a:cubicBezTo>
                  <a:cubicBezTo>
                    <a:pt x="97840" y="130437"/>
                    <a:pt x="104506" y="124040"/>
                    <a:pt x="106050" y="114726"/>
                  </a:cubicBezTo>
                  <a:cubicBezTo>
                    <a:pt x="107178" y="108085"/>
                    <a:pt x="113207" y="106908"/>
                    <a:pt x="122300" y="105879"/>
                  </a:cubicBezTo>
                  <a:cubicBezTo>
                    <a:pt x="128598" y="105168"/>
                    <a:pt x="135118" y="104433"/>
                    <a:pt x="137446" y="99310"/>
                  </a:cubicBezTo>
                  <a:cubicBezTo>
                    <a:pt x="140117" y="93428"/>
                    <a:pt x="134750" y="87644"/>
                    <a:pt x="129554" y="82081"/>
                  </a:cubicBezTo>
                  <a:cubicBezTo>
                    <a:pt x="127177" y="79507"/>
                    <a:pt x="124701" y="76836"/>
                    <a:pt x="123476" y="74606"/>
                  </a:cubicBezTo>
                  <a:cubicBezTo>
                    <a:pt x="122251" y="72351"/>
                    <a:pt x="122839" y="71763"/>
                    <a:pt x="123329" y="71272"/>
                  </a:cubicBezTo>
                  <a:cubicBezTo>
                    <a:pt x="127572" y="67029"/>
                    <a:pt x="132286" y="64925"/>
                    <a:pt x="137708" y="64925"/>
                  </a:cubicBezTo>
                  <a:close/>
                  <a:moveTo>
                    <a:pt x="78527" y="6202"/>
                  </a:moveTo>
                  <a:cubicBezTo>
                    <a:pt x="81836" y="6202"/>
                    <a:pt x="85120" y="6422"/>
                    <a:pt x="88330" y="6863"/>
                  </a:cubicBezTo>
                  <a:cubicBezTo>
                    <a:pt x="90634" y="11937"/>
                    <a:pt x="92644" y="20490"/>
                    <a:pt x="89433" y="25833"/>
                  </a:cubicBezTo>
                  <a:cubicBezTo>
                    <a:pt x="87424" y="29191"/>
                    <a:pt x="83429" y="30882"/>
                    <a:pt x="77547" y="30882"/>
                  </a:cubicBezTo>
                  <a:cubicBezTo>
                    <a:pt x="68405" y="30882"/>
                    <a:pt x="61101" y="28897"/>
                    <a:pt x="55244" y="27328"/>
                  </a:cubicBezTo>
                  <a:cubicBezTo>
                    <a:pt x="51189" y="26229"/>
                    <a:pt x="47421" y="25208"/>
                    <a:pt x="43990" y="25208"/>
                  </a:cubicBezTo>
                  <a:cubicBezTo>
                    <a:pt x="40763" y="25208"/>
                    <a:pt x="37834" y="26111"/>
                    <a:pt x="35244" y="28701"/>
                  </a:cubicBezTo>
                  <a:cubicBezTo>
                    <a:pt x="28750" y="35195"/>
                    <a:pt x="27108" y="44705"/>
                    <a:pt x="26348" y="53160"/>
                  </a:cubicBezTo>
                  <a:cubicBezTo>
                    <a:pt x="26201" y="54851"/>
                    <a:pt x="27451" y="56371"/>
                    <a:pt x="29166" y="56518"/>
                  </a:cubicBezTo>
                  <a:cubicBezTo>
                    <a:pt x="29264" y="56518"/>
                    <a:pt x="29338" y="56543"/>
                    <a:pt x="29436" y="56543"/>
                  </a:cubicBezTo>
                  <a:cubicBezTo>
                    <a:pt x="31029" y="56543"/>
                    <a:pt x="32377" y="55317"/>
                    <a:pt x="32524" y="53700"/>
                  </a:cubicBezTo>
                  <a:cubicBezTo>
                    <a:pt x="33186" y="46371"/>
                    <a:pt x="34558" y="38161"/>
                    <a:pt x="39632" y="33088"/>
                  </a:cubicBezTo>
                  <a:cubicBezTo>
                    <a:pt x="40827" y="31892"/>
                    <a:pt x="42229" y="31400"/>
                    <a:pt x="44078" y="31400"/>
                  </a:cubicBezTo>
                  <a:cubicBezTo>
                    <a:pt x="46399" y="31400"/>
                    <a:pt x="49424" y="32176"/>
                    <a:pt x="53626" y="33308"/>
                  </a:cubicBezTo>
                  <a:cubicBezTo>
                    <a:pt x="59827" y="34999"/>
                    <a:pt x="67572" y="37083"/>
                    <a:pt x="77547" y="37083"/>
                  </a:cubicBezTo>
                  <a:cubicBezTo>
                    <a:pt x="83184" y="37083"/>
                    <a:pt x="90781" y="35686"/>
                    <a:pt x="94776" y="29019"/>
                  </a:cubicBezTo>
                  <a:cubicBezTo>
                    <a:pt x="98575" y="22622"/>
                    <a:pt x="97472" y="14314"/>
                    <a:pt x="95487" y="8211"/>
                  </a:cubicBezTo>
                  <a:lnTo>
                    <a:pt x="95487" y="8211"/>
                  </a:lnTo>
                  <a:cubicBezTo>
                    <a:pt x="121466" y="14486"/>
                    <a:pt x="142054" y="34828"/>
                    <a:pt x="148622" y="60709"/>
                  </a:cubicBezTo>
                  <a:cubicBezTo>
                    <a:pt x="144789" y="59402"/>
                    <a:pt x="141139" y="58748"/>
                    <a:pt x="137678" y="58748"/>
                  </a:cubicBezTo>
                  <a:cubicBezTo>
                    <a:pt x="130629" y="58748"/>
                    <a:pt x="124367" y="61460"/>
                    <a:pt x="118942" y="66885"/>
                  </a:cubicBezTo>
                  <a:cubicBezTo>
                    <a:pt x="116932" y="68895"/>
                    <a:pt x="115168" y="72351"/>
                    <a:pt x="118035" y="77596"/>
                  </a:cubicBezTo>
                  <a:cubicBezTo>
                    <a:pt x="119628" y="80512"/>
                    <a:pt x="122373" y="83453"/>
                    <a:pt x="125020" y="86296"/>
                  </a:cubicBezTo>
                  <a:cubicBezTo>
                    <a:pt x="128280" y="89825"/>
                    <a:pt x="132765" y="94629"/>
                    <a:pt x="131809" y="96737"/>
                  </a:cubicBezTo>
                  <a:cubicBezTo>
                    <a:pt x="130927" y="98649"/>
                    <a:pt x="125976" y="99212"/>
                    <a:pt x="121589" y="99727"/>
                  </a:cubicBezTo>
                  <a:cubicBezTo>
                    <a:pt x="113280" y="100658"/>
                    <a:pt x="101908" y="101933"/>
                    <a:pt x="99923" y="113697"/>
                  </a:cubicBezTo>
                  <a:cubicBezTo>
                    <a:pt x="98722" y="120976"/>
                    <a:pt x="93085" y="126393"/>
                    <a:pt x="87644" y="131637"/>
                  </a:cubicBezTo>
                  <a:cubicBezTo>
                    <a:pt x="81934" y="137127"/>
                    <a:pt x="75586" y="143230"/>
                    <a:pt x="77694" y="150828"/>
                  </a:cubicBezTo>
                  <a:cubicBezTo>
                    <a:pt x="70243" y="150754"/>
                    <a:pt x="63086" y="149529"/>
                    <a:pt x="56322" y="147348"/>
                  </a:cubicBezTo>
                  <a:cubicBezTo>
                    <a:pt x="55121" y="144063"/>
                    <a:pt x="53700" y="140877"/>
                    <a:pt x="52082" y="137814"/>
                  </a:cubicBezTo>
                  <a:cubicBezTo>
                    <a:pt x="43014" y="120559"/>
                    <a:pt x="27990" y="107447"/>
                    <a:pt x="9682" y="100707"/>
                  </a:cubicBezTo>
                  <a:cubicBezTo>
                    <a:pt x="9069" y="98796"/>
                    <a:pt x="8530" y="96835"/>
                    <a:pt x="8064" y="94850"/>
                  </a:cubicBezTo>
                  <a:lnTo>
                    <a:pt x="8064" y="94850"/>
                  </a:lnTo>
                  <a:cubicBezTo>
                    <a:pt x="8971" y="94923"/>
                    <a:pt x="9878" y="94972"/>
                    <a:pt x="10736" y="94972"/>
                  </a:cubicBezTo>
                  <a:cubicBezTo>
                    <a:pt x="15858" y="94972"/>
                    <a:pt x="19975" y="93698"/>
                    <a:pt x="23162" y="91198"/>
                  </a:cubicBezTo>
                  <a:cubicBezTo>
                    <a:pt x="29975" y="85831"/>
                    <a:pt x="31127" y="75806"/>
                    <a:pt x="31740" y="66003"/>
                  </a:cubicBezTo>
                  <a:cubicBezTo>
                    <a:pt x="31862" y="64287"/>
                    <a:pt x="30539" y="62817"/>
                    <a:pt x="28848" y="62719"/>
                  </a:cubicBezTo>
                  <a:cubicBezTo>
                    <a:pt x="28787" y="62715"/>
                    <a:pt x="28726" y="62714"/>
                    <a:pt x="28666" y="62714"/>
                  </a:cubicBezTo>
                  <a:cubicBezTo>
                    <a:pt x="27029" y="62714"/>
                    <a:pt x="25657" y="63980"/>
                    <a:pt x="25539" y="65611"/>
                  </a:cubicBezTo>
                  <a:cubicBezTo>
                    <a:pt x="25024" y="74017"/>
                    <a:pt x="24117" y="82546"/>
                    <a:pt x="19338" y="86321"/>
                  </a:cubicBezTo>
                  <a:cubicBezTo>
                    <a:pt x="17246" y="87950"/>
                    <a:pt x="14413" y="88754"/>
                    <a:pt x="10732" y="88754"/>
                  </a:cubicBezTo>
                  <a:cubicBezTo>
                    <a:pt x="9541" y="88754"/>
                    <a:pt x="8260" y="88670"/>
                    <a:pt x="6888" y="88502"/>
                  </a:cubicBezTo>
                  <a:cubicBezTo>
                    <a:pt x="6447" y="85242"/>
                    <a:pt x="6202" y="81909"/>
                    <a:pt x="6202" y="78527"/>
                  </a:cubicBezTo>
                  <a:cubicBezTo>
                    <a:pt x="6202" y="38651"/>
                    <a:pt x="38651" y="6202"/>
                    <a:pt x="78527" y="6202"/>
                  </a:cubicBezTo>
                  <a:close/>
                  <a:moveTo>
                    <a:pt x="78527" y="1"/>
                  </a:moveTo>
                  <a:cubicBezTo>
                    <a:pt x="35220" y="1"/>
                    <a:pt x="1" y="35220"/>
                    <a:pt x="1" y="78527"/>
                  </a:cubicBezTo>
                  <a:cubicBezTo>
                    <a:pt x="1" y="121809"/>
                    <a:pt x="35220" y="157053"/>
                    <a:pt x="78527" y="157053"/>
                  </a:cubicBezTo>
                  <a:cubicBezTo>
                    <a:pt x="121809" y="157053"/>
                    <a:pt x="157053" y="121809"/>
                    <a:pt x="157053" y="78527"/>
                  </a:cubicBezTo>
                  <a:cubicBezTo>
                    <a:pt x="157053" y="35220"/>
                    <a:pt x="121809" y="1"/>
                    <a:pt x="78527"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3" name="Google Shape;38973;p55"/>
            <p:cNvSpPr/>
            <p:nvPr/>
          </p:nvSpPr>
          <p:spPr>
            <a:xfrm>
              <a:off x="1190625" y="238125"/>
              <a:ext cx="3715550" cy="3833800"/>
            </a:xfrm>
            <a:custGeom>
              <a:avLst/>
              <a:gdLst/>
              <a:ahLst/>
              <a:cxnLst/>
              <a:rect l="l" t="t" r="r" b="b"/>
              <a:pathLst>
                <a:path w="148622" h="153352" extrusionOk="0">
                  <a:moveTo>
                    <a:pt x="104579" y="0"/>
                  </a:moveTo>
                  <a:cubicBezTo>
                    <a:pt x="76639" y="0"/>
                    <a:pt x="50390" y="10882"/>
                    <a:pt x="30636" y="30636"/>
                  </a:cubicBezTo>
                  <a:cubicBezTo>
                    <a:pt x="10882" y="50390"/>
                    <a:pt x="0" y="76639"/>
                    <a:pt x="0" y="104579"/>
                  </a:cubicBezTo>
                  <a:cubicBezTo>
                    <a:pt x="0" y="121122"/>
                    <a:pt x="3750" y="136955"/>
                    <a:pt x="11176" y="151636"/>
                  </a:cubicBezTo>
                  <a:cubicBezTo>
                    <a:pt x="11715" y="152714"/>
                    <a:pt x="12818" y="153351"/>
                    <a:pt x="13945" y="153351"/>
                  </a:cubicBezTo>
                  <a:cubicBezTo>
                    <a:pt x="14411" y="153351"/>
                    <a:pt x="14877" y="153229"/>
                    <a:pt x="15342" y="153008"/>
                  </a:cubicBezTo>
                  <a:cubicBezTo>
                    <a:pt x="16862" y="152248"/>
                    <a:pt x="17475" y="150361"/>
                    <a:pt x="16715" y="148842"/>
                  </a:cubicBezTo>
                  <a:cubicBezTo>
                    <a:pt x="9730" y="135043"/>
                    <a:pt x="6201" y="120142"/>
                    <a:pt x="6201" y="104579"/>
                  </a:cubicBezTo>
                  <a:cubicBezTo>
                    <a:pt x="6201" y="78306"/>
                    <a:pt x="16445" y="53601"/>
                    <a:pt x="35023" y="35023"/>
                  </a:cubicBezTo>
                  <a:cubicBezTo>
                    <a:pt x="53601" y="16445"/>
                    <a:pt x="78306" y="6201"/>
                    <a:pt x="104579" y="6201"/>
                  </a:cubicBezTo>
                  <a:cubicBezTo>
                    <a:pt x="118230" y="6201"/>
                    <a:pt x="131441" y="8946"/>
                    <a:pt x="143842" y="14362"/>
                  </a:cubicBezTo>
                  <a:cubicBezTo>
                    <a:pt x="144247" y="14540"/>
                    <a:pt x="144671" y="14624"/>
                    <a:pt x="145088" y="14624"/>
                  </a:cubicBezTo>
                  <a:cubicBezTo>
                    <a:pt x="146284" y="14624"/>
                    <a:pt x="147426" y="13932"/>
                    <a:pt x="147935" y="12769"/>
                  </a:cubicBezTo>
                  <a:cubicBezTo>
                    <a:pt x="148621" y="11176"/>
                    <a:pt x="147910" y="9362"/>
                    <a:pt x="146342" y="8676"/>
                  </a:cubicBezTo>
                  <a:cubicBezTo>
                    <a:pt x="133132" y="2917"/>
                    <a:pt x="119088" y="0"/>
                    <a:pt x="104579"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4" name="Google Shape;38974;p55"/>
            <p:cNvSpPr/>
            <p:nvPr/>
          </p:nvSpPr>
          <p:spPr>
            <a:xfrm>
              <a:off x="2743250" y="5038175"/>
              <a:ext cx="2296500" cy="428300"/>
            </a:xfrm>
            <a:custGeom>
              <a:avLst/>
              <a:gdLst/>
              <a:ahLst/>
              <a:cxnLst/>
              <a:rect l="l" t="t" r="r" b="b"/>
              <a:pathLst>
                <a:path w="91860" h="17132" extrusionOk="0">
                  <a:moveTo>
                    <a:pt x="88336" y="1"/>
                  </a:moveTo>
                  <a:cubicBezTo>
                    <a:pt x="87863" y="1"/>
                    <a:pt x="87383" y="111"/>
                    <a:pt x="86933" y="343"/>
                  </a:cubicBezTo>
                  <a:cubicBezTo>
                    <a:pt x="73061" y="7352"/>
                    <a:pt x="58111" y="10931"/>
                    <a:pt x="42474" y="10931"/>
                  </a:cubicBezTo>
                  <a:cubicBezTo>
                    <a:pt x="29386" y="10931"/>
                    <a:pt x="16691" y="8406"/>
                    <a:pt x="4730" y="3431"/>
                  </a:cubicBezTo>
                  <a:cubicBezTo>
                    <a:pt x="4339" y="3268"/>
                    <a:pt x="3934" y="3192"/>
                    <a:pt x="3536" y="3192"/>
                  </a:cubicBezTo>
                  <a:cubicBezTo>
                    <a:pt x="2315" y="3192"/>
                    <a:pt x="1161" y="3915"/>
                    <a:pt x="662" y="5098"/>
                  </a:cubicBezTo>
                  <a:cubicBezTo>
                    <a:pt x="0" y="6691"/>
                    <a:pt x="760" y="8504"/>
                    <a:pt x="2329" y="9166"/>
                  </a:cubicBezTo>
                  <a:cubicBezTo>
                    <a:pt x="15073" y="14460"/>
                    <a:pt x="28577" y="17131"/>
                    <a:pt x="42474" y="17131"/>
                  </a:cubicBezTo>
                  <a:cubicBezTo>
                    <a:pt x="59091" y="17131"/>
                    <a:pt x="74997" y="13357"/>
                    <a:pt x="89727" y="5857"/>
                  </a:cubicBezTo>
                  <a:cubicBezTo>
                    <a:pt x="91271" y="5098"/>
                    <a:pt x="91859" y="3210"/>
                    <a:pt x="91099" y="1691"/>
                  </a:cubicBezTo>
                  <a:cubicBezTo>
                    <a:pt x="90547" y="621"/>
                    <a:pt x="89461" y="1"/>
                    <a:pt x="88336"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5" name="Google Shape;38975;p55"/>
            <p:cNvSpPr/>
            <p:nvPr/>
          </p:nvSpPr>
          <p:spPr>
            <a:xfrm>
              <a:off x="5131000" y="1635875"/>
              <a:ext cx="1287975" cy="3400475"/>
            </a:xfrm>
            <a:custGeom>
              <a:avLst/>
              <a:gdLst/>
              <a:ahLst/>
              <a:cxnLst/>
              <a:rect l="l" t="t" r="r" b="b"/>
              <a:pathLst>
                <a:path w="51519" h="136019" extrusionOk="0">
                  <a:moveTo>
                    <a:pt x="37648" y="1"/>
                  </a:moveTo>
                  <a:cubicBezTo>
                    <a:pt x="37178" y="1"/>
                    <a:pt x="36700" y="109"/>
                    <a:pt x="36249" y="338"/>
                  </a:cubicBezTo>
                  <a:cubicBezTo>
                    <a:pt x="34730" y="1097"/>
                    <a:pt x="34093" y="2960"/>
                    <a:pt x="34877" y="4504"/>
                  </a:cubicBezTo>
                  <a:cubicBezTo>
                    <a:pt x="41813" y="18278"/>
                    <a:pt x="45318" y="33130"/>
                    <a:pt x="45318" y="48669"/>
                  </a:cubicBezTo>
                  <a:cubicBezTo>
                    <a:pt x="45318" y="81462"/>
                    <a:pt x="29044" y="112000"/>
                    <a:pt x="1790" y="130332"/>
                  </a:cubicBezTo>
                  <a:cubicBezTo>
                    <a:pt x="369" y="131288"/>
                    <a:pt x="1" y="133224"/>
                    <a:pt x="957" y="134646"/>
                  </a:cubicBezTo>
                  <a:cubicBezTo>
                    <a:pt x="1545" y="135528"/>
                    <a:pt x="2525" y="136018"/>
                    <a:pt x="3530" y="136018"/>
                  </a:cubicBezTo>
                  <a:cubicBezTo>
                    <a:pt x="4118" y="136018"/>
                    <a:pt x="4731" y="135847"/>
                    <a:pt x="5246" y="135479"/>
                  </a:cubicBezTo>
                  <a:cubicBezTo>
                    <a:pt x="34240" y="115995"/>
                    <a:pt x="51518" y="83545"/>
                    <a:pt x="51518" y="48669"/>
                  </a:cubicBezTo>
                  <a:cubicBezTo>
                    <a:pt x="51518" y="32150"/>
                    <a:pt x="47793" y="16366"/>
                    <a:pt x="40416" y="1710"/>
                  </a:cubicBezTo>
                  <a:cubicBezTo>
                    <a:pt x="39878" y="634"/>
                    <a:pt x="38787" y="1"/>
                    <a:pt x="37648"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6" name="Google Shape;38976;p55"/>
            <p:cNvSpPr/>
            <p:nvPr/>
          </p:nvSpPr>
          <p:spPr>
            <a:xfrm>
              <a:off x="2795925" y="2086675"/>
              <a:ext cx="801475" cy="730400"/>
            </a:xfrm>
            <a:custGeom>
              <a:avLst/>
              <a:gdLst/>
              <a:ahLst/>
              <a:cxnLst/>
              <a:rect l="l" t="t" r="r" b="b"/>
              <a:pathLst>
                <a:path w="32059" h="29216" extrusionOk="0">
                  <a:moveTo>
                    <a:pt x="17402" y="6324"/>
                  </a:moveTo>
                  <a:lnTo>
                    <a:pt x="17402" y="6324"/>
                  </a:lnTo>
                  <a:cubicBezTo>
                    <a:pt x="19118" y="6594"/>
                    <a:pt x="20711" y="7403"/>
                    <a:pt x="21985" y="8653"/>
                  </a:cubicBezTo>
                  <a:cubicBezTo>
                    <a:pt x="23260" y="9952"/>
                    <a:pt x="24044" y="11569"/>
                    <a:pt x="24314" y="13236"/>
                  </a:cubicBezTo>
                  <a:cubicBezTo>
                    <a:pt x="22598" y="12966"/>
                    <a:pt x="20980" y="12157"/>
                    <a:pt x="19731" y="10907"/>
                  </a:cubicBezTo>
                  <a:cubicBezTo>
                    <a:pt x="18481" y="9633"/>
                    <a:pt x="17672" y="8040"/>
                    <a:pt x="17402" y="6324"/>
                  </a:cubicBezTo>
                  <a:close/>
                  <a:moveTo>
                    <a:pt x="11324" y="7648"/>
                  </a:moveTo>
                  <a:cubicBezTo>
                    <a:pt x="11863" y="10491"/>
                    <a:pt x="13236" y="13187"/>
                    <a:pt x="15343" y="15294"/>
                  </a:cubicBezTo>
                  <a:cubicBezTo>
                    <a:pt x="17451" y="17378"/>
                    <a:pt x="20123" y="18775"/>
                    <a:pt x="22990" y="19314"/>
                  </a:cubicBezTo>
                  <a:cubicBezTo>
                    <a:pt x="22696" y="19731"/>
                    <a:pt x="22353" y="20147"/>
                    <a:pt x="21985" y="20539"/>
                  </a:cubicBezTo>
                  <a:cubicBezTo>
                    <a:pt x="20392" y="22132"/>
                    <a:pt x="18285" y="23015"/>
                    <a:pt x="16030" y="23015"/>
                  </a:cubicBezTo>
                  <a:cubicBezTo>
                    <a:pt x="13799" y="23015"/>
                    <a:pt x="11667" y="22132"/>
                    <a:pt x="10099" y="20539"/>
                  </a:cubicBezTo>
                  <a:cubicBezTo>
                    <a:pt x="6814" y="17255"/>
                    <a:pt x="6814" y="11937"/>
                    <a:pt x="10099" y="8653"/>
                  </a:cubicBezTo>
                  <a:cubicBezTo>
                    <a:pt x="10466" y="8285"/>
                    <a:pt x="10883" y="7942"/>
                    <a:pt x="11324" y="7648"/>
                  </a:cubicBezTo>
                  <a:close/>
                  <a:moveTo>
                    <a:pt x="16033" y="1"/>
                  </a:moveTo>
                  <a:cubicBezTo>
                    <a:pt x="12292" y="1"/>
                    <a:pt x="8555" y="1422"/>
                    <a:pt x="5712" y="4265"/>
                  </a:cubicBezTo>
                  <a:cubicBezTo>
                    <a:pt x="1" y="9976"/>
                    <a:pt x="1" y="19240"/>
                    <a:pt x="5712" y="24926"/>
                  </a:cubicBezTo>
                  <a:cubicBezTo>
                    <a:pt x="8555" y="27769"/>
                    <a:pt x="12280" y="29215"/>
                    <a:pt x="16030" y="29215"/>
                  </a:cubicBezTo>
                  <a:cubicBezTo>
                    <a:pt x="19780" y="29215"/>
                    <a:pt x="23505" y="27769"/>
                    <a:pt x="26372" y="24926"/>
                  </a:cubicBezTo>
                  <a:cubicBezTo>
                    <a:pt x="32058" y="19240"/>
                    <a:pt x="32058" y="9976"/>
                    <a:pt x="26372" y="4265"/>
                  </a:cubicBezTo>
                  <a:cubicBezTo>
                    <a:pt x="23517" y="1422"/>
                    <a:pt x="19773" y="1"/>
                    <a:pt x="160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7" name="Google Shape;38977;p55"/>
            <p:cNvSpPr/>
            <p:nvPr/>
          </p:nvSpPr>
          <p:spPr>
            <a:xfrm>
              <a:off x="4012175" y="2086675"/>
              <a:ext cx="801475" cy="730400"/>
            </a:xfrm>
            <a:custGeom>
              <a:avLst/>
              <a:gdLst/>
              <a:ahLst/>
              <a:cxnLst/>
              <a:rect l="l" t="t" r="r" b="b"/>
              <a:pathLst>
                <a:path w="32059" h="29216" extrusionOk="0">
                  <a:moveTo>
                    <a:pt x="17402" y="6324"/>
                  </a:moveTo>
                  <a:lnTo>
                    <a:pt x="17402" y="6324"/>
                  </a:lnTo>
                  <a:cubicBezTo>
                    <a:pt x="19069" y="6594"/>
                    <a:pt x="20686" y="7354"/>
                    <a:pt x="21985" y="8653"/>
                  </a:cubicBezTo>
                  <a:cubicBezTo>
                    <a:pt x="23260" y="9952"/>
                    <a:pt x="24044" y="11569"/>
                    <a:pt x="24314" y="13236"/>
                  </a:cubicBezTo>
                  <a:cubicBezTo>
                    <a:pt x="22598" y="12966"/>
                    <a:pt x="20980" y="12157"/>
                    <a:pt x="19730" y="10907"/>
                  </a:cubicBezTo>
                  <a:cubicBezTo>
                    <a:pt x="18481" y="9657"/>
                    <a:pt x="17672" y="8040"/>
                    <a:pt x="17402" y="6324"/>
                  </a:cubicBezTo>
                  <a:close/>
                  <a:moveTo>
                    <a:pt x="11324" y="7648"/>
                  </a:moveTo>
                  <a:cubicBezTo>
                    <a:pt x="11863" y="10515"/>
                    <a:pt x="13236" y="13187"/>
                    <a:pt x="15343" y="15294"/>
                  </a:cubicBezTo>
                  <a:cubicBezTo>
                    <a:pt x="17451" y="17378"/>
                    <a:pt x="20123" y="18775"/>
                    <a:pt x="22990" y="19314"/>
                  </a:cubicBezTo>
                  <a:cubicBezTo>
                    <a:pt x="22696" y="19755"/>
                    <a:pt x="22353" y="20147"/>
                    <a:pt x="21985" y="20539"/>
                  </a:cubicBezTo>
                  <a:cubicBezTo>
                    <a:pt x="20343" y="22181"/>
                    <a:pt x="18186" y="23002"/>
                    <a:pt x="16033" y="23002"/>
                  </a:cubicBezTo>
                  <a:cubicBezTo>
                    <a:pt x="13879" y="23002"/>
                    <a:pt x="11728" y="22181"/>
                    <a:pt x="10099" y="20539"/>
                  </a:cubicBezTo>
                  <a:cubicBezTo>
                    <a:pt x="6814" y="17255"/>
                    <a:pt x="6814" y="11937"/>
                    <a:pt x="10099" y="8653"/>
                  </a:cubicBezTo>
                  <a:cubicBezTo>
                    <a:pt x="10466" y="8260"/>
                    <a:pt x="10883" y="7942"/>
                    <a:pt x="11324" y="7648"/>
                  </a:cubicBezTo>
                  <a:close/>
                  <a:moveTo>
                    <a:pt x="16033" y="1"/>
                  </a:moveTo>
                  <a:cubicBezTo>
                    <a:pt x="12292" y="1"/>
                    <a:pt x="8554" y="1422"/>
                    <a:pt x="5711" y="4265"/>
                  </a:cubicBezTo>
                  <a:cubicBezTo>
                    <a:pt x="1" y="9976"/>
                    <a:pt x="1" y="19240"/>
                    <a:pt x="5711" y="24926"/>
                  </a:cubicBezTo>
                  <a:cubicBezTo>
                    <a:pt x="8554" y="27769"/>
                    <a:pt x="12304" y="29215"/>
                    <a:pt x="16030" y="29215"/>
                  </a:cubicBezTo>
                  <a:cubicBezTo>
                    <a:pt x="19779" y="29215"/>
                    <a:pt x="23529" y="27769"/>
                    <a:pt x="26372" y="24926"/>
                  </a:cubicBezTo>
                  <a:cubicBezTo>
                    <a:pt x="32058" y="19240"/>
                    <a:pt x="32058" y="9976"/>
                    <a:pt x="26372" y="4265"/>
                  </a:cubicBezTo>
                  <a:cubicBezTo>
                    <a:pt x="23517" y="1422"/>
                    <a:pt x="19773" y="1"/>
                    <a:pt x="16033"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8" name="Google Shape;38978;p55"/>
            <p:cNvSpPr/>
            <p:nvPr/>
          </p:nvSpPr>
          <p:spPr>
            <a:xfrm>
              <a:off x="4881025" y="369225"/>
              <a:ext cx="1345550" cy="1338225"/>
            </a:xfrm>
            <a:custGeom>
              <a:avLst/>
              <a:gdLst/>
              <a:ahLst/>
              <a:cxnLst/>
              <a:rect l="l" t="t" r="r" b="b"/>
              <a:pathLst>
                <a:path w="53822" h="53529" extrusionOk="0">
                  <a:moveTo>
                    <a:pt x="18921" y="6226"/>
                  </a:moveTo>
                  <a:cubicBezTo>
                    <a:pt x="22303" y="6226"/>
                    <a:pt x="25489" y="7550"/>
                    <a:pt x="27891" y="9951"/>
                  </a:cubicBezTo>
                  <a:cubicBezTo>
                    <a:pt x="30293" y="12329"/>
                    <a:pt x="31617" y="15539"/>
                    <a:pt x="31617" y="18922"/>
                  </a:cubicBezTo>
                  <a:cubicBezTo>
                    <a:pt x="31617" y="21250"/>
                    <a:pt x="30979" y="23505"/>
                    <a:pt x="29828" y="25441"/>
                  </a:cubicBezTo>
                  <a:lnTo>
                    <a:pt x="25661" y="21299"/>
                  </a:lnTo>
                  <a:cubicBezTo>
                    <a:pt x="25061" y="20686"/>
                    <a:pt x="24270" y="20380"/>
                    <a:pt x="23477" y="20380"/>
                  </a:cubicBezTo>
                  <a:cubicBezTo>
                    <a:pt x="22683" y="20380"/>
                    <a:pt x="21887" y="20686"/>
                    <a:pt x="21274" y="21299"/>
                  </a:cubicBezTo>
                  <a:cubicBezTo>
                    <a:pt x="20073" y="22500"/>
                    <a:pt x="20073" y="24485"/>
                    <a:pt x="21274" y="25686"/>
                  </a:cubicBezTo>
                  <a:lnTo>
                    <a:pt x="25440" y="29828"/>
                  </a:lnTo>
                  <a:cubicBezTo>
                    <a:pt x="23480" y="31004"/>
                    <a:pt x="21249" y="31617"/>
                    <a:pt x="18921" y="31617"/>
                  </a:cubicBezTo>
                  <a:cubicBezTo>
                    <a:pt x="15514" y="31617"/>
                    <a:pt x="12328" y="30294"/>
                    <a:pt x="9926" y="27916"/>
                  </a:cubicBezTo>
                  <a:cubicBezTo>
                    <a:pt x="7525" y="25515"/>
                    <a:pt x="6201" y="22304"/>
                    <a:pt x="6201" y="18922"/>
                  </a:cubicBezTo>
                  <a:cubicBezTo>
                    <a:pt x="6201" y="15539"/>
                    <a:pt x="7525" y="12329"/>
                    <a:pt x="9926" y="9951"/>
                  </a:cubicBezTo>
                  <a:cubicBezTo>
                    <a:pt x="12328" y="7550"/>
                    <a:pt x="15514" y="6226"/>
                    <a:pt x="18921" y="6226"/>
                  </a:cubicBezTo>
                  <a:close/>
                  <a:moveTo>
                    <a:pt x="18921" y="1"/>
                  </a:moveTo>
                  <a:cubicBezTo>
                    <a:pt x="13848" y="1"/>
                    <a:pt x="9118" y="1986"/>
                    <a:pt x="5539" y="5540"/>
                  </a:cubicBezTo>
                  <a:cubicBezTo>
                    <a:pt x="1961" y="9118"/>
                    <a:pt x="0" y="13873"/>
                    <a:pt x="0" y="18922"/>
                  </a:cubicBezTo>
                  <a:cubicBezTo>
                    <a:pt x="0" y="23970"/>
                    <a:pt x="1961" y="28725"/>
                    <a:pt x="5539" y="32303"/>
                  </a:cubicBezTo>
                  <a:lnTo>
                    <a:pt x="25857" y="52621"/>
                  </a:lnTo>
                  <a:cubicBezTo>
                    <a:pt x="26470" y="53234"/>
                    <a:pt x="27279" y="53528"/>
                    <a:pt x="28063" y="53528"/>
                  </a:cubicBezTo>
                  <a:cubicBezTo>
                    <a:pt x="28847" y="53528"/>
                    <a:pt x="29656" y="53234"/>
                    <a:pt x="30269" y="52621"/>
                  </a:cubicBezTo>
                  <a:cubicBezTo>
                    <a:pt x="31470" y="51420"/>
                    <a:pt x="31470" y="49460"/>
                    <a:pt x="30269" y="48234"/>
                  </a:cubicBezTo>
                  <a:lnTo>
                    <a:pt x="19828" y="37818"/>
                  </a:lnTo>
                  <a:cubicBezTo>
                    <a:pt x="23504" y="37646"/>
                    <a:pt x="26960" y="36421"/>
                    <a:pt x="29901" y="34313"/>
                  </a:cubicBezTo>
                  <a:lnTo>
                    <a:pt x="41616" y="46004"/>
                  </a:lnTo>
                  <a:cubicBezTo>
                    <a:pt x="42229" y="46617"/>
                    <a:pt x="43013" y="46935"/>
                    <a:pt x="43798" y="46935"/>
                  </a:cubicBezTo>
                  <a:cubicBezTo>
                    <a:pt x="44606" y="46935"/>
                    <a:pt x="45391" y="46617"/>
                    <a:pt x="46003" y="46004"/>
                  </a:cubicBezTo>
                  <a:cubicBezTo>
                    <a:pt x="47204" y="44803"/>
                    <a:pt x="47204" y="42842"/>
                    <a:pt x="46003" y="41617"/>
                  </a:cubicBezTo>
                  <a:lnTo>
                    <a:pt x="34288" y="29926"/>
                  </a:lnTo>
                  <a:cubicBezTo>
                    <a:pt x="36396" y="26985"/>
                    <a:pt x="37621" y="23505"/>
                    <a:pt x="37793" y="19853"/>
                  </a:cubicBezTo>
                  <a:lnTo>
                    <a:pt x="48234" y="30269"/>
                  </a:lnTo>
                  <a:cubicBezTo>
                    <a:pt x="48822" y="30882"/>
                    <a:pt x="49631" y="31176"/>
                    <a:pt x="50415" y="31176"/>
                  </a:cubicBezTo>
                  <a:cubicBezTo>
                    <a:pt x="51224" y="31176"/>
                    <a:pt x="52008" y="30882"/>
                    <a:pt x="52621" y="30269"/>
                  </a:cubicBezTo>
                  <a:cubicBezTo>
                    <a:pt x="53822" y="29068"/>
                    <a:pt x="53822" y="27083"/>
                    <a:pt x="52621" y="25882"/>
                  </a:cubicBezTo>
                  <a:lnTo>
                    <a:pt x="32278" y="5540"/>
                  </a:lnTo>
                  <a:cubicBezTo>
                    <a:pt x="28700" y="1986"/>
                    <a:pt x="23970" y="1"/>
                    <a:pt x="18921" y="1"/>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9" name="Google Shape;38979;p55"/>
            <p:cNvSpPr/>
            <p:nvPr/>
          </p:nvSpPr>
          <p:spPr>
            <a:xfrm>
              <a:off x="1383000" y="3997300"/>
              <a:ext cx="1345575" cy="1338050"/>
            </a:xfrm>
            <a:custGeom>
              <a:avLst/>
              <a:gdLst/>
              <a:ahLst/>
              <a:cxnLst/>
              <a:rect l="l" t="t" r="r" b="b"/>
              <a:pathLst>
                <a:path w="53823" h="53522" extrusionOk="0">
                  <a:moveTo>
                    <a:pt x="34902" y="21908"/>
                  </a:moveTo>
                  <a:cubicBezTo>
                    <a:pt x="38160" y="21908"/>
                    <a:pt x="41418" y="23152"/>
                    <a:pt x="43896" y="25630"/>
                  </a:cubicBezTo>
                  <a:cubicBezTo>
                    <a:pt x="46298" y="28032"/>
                    <a:pt x="47621" y="31218"/>
                    <a:pt x="47621" y="34601"/>
                  </a:cubicBezTo>
                  <a:cubicBezTo>
                    <a:pt x="47621" y="38007"/>
                    <a:pt x="46298" y="41194"/>
                    <a:pt x="43896" y="43595"/>
                  </a:cubicBezTo>
                  <a:cubicBezTo>
                    <a:pt x="41421" y="46071"/>
                    <a:pt x="38167" y="47309"/>
                    <a:pt x="34914" y="47309"/>
                  </a:cubicBezTo>
                  <a:cubicBezTo>
                    <a:pt x="31660" y="47309"/>
                    <a:pt x="28406" y="46071"/>
                    <a:pt x="25931" y="43595"/>
                  </a:cubicBezTo>
                  <a:cubicBezTo>
                    <a:pt x="21740" y="39404"/>
                    <a:pt x="21103" y="32959"/>
                    <a:pt x="24019" y="28081"/>
                  </a:cubicBezTo>
                  <a:lnTo>
                    <a:pt x="24019" y="28081"/>
                  </a:lnTo>
                  <a:lnTo>
                    <a:pt x="28161" y="32248"/>
                  </a:lnTo>
                  <a:cubicBezTo>
                    <a:pt x="28774" y="32836"/>
                    <a:pt x="29558" y="33155"/>
                    <a:pt x="30343" y="33155"/>
                  </a:cubicBezTo>
                  <a:cubicBezTo>
                    <a:pt x="31151" y="33155"/>
                    <a:pt x="31936" y="32836"/>
                    <a:pt x="32548" y="32248"/>
                  </a:cubicBezTo>
                  <a:cubicBezTo>
                    <a:pt x="33749" y="31022"/>
                    <a:pt x="33749" y="29062"/>
                    <a:pt x="32548" y="27836"/>
                  </a:cubicBezTo>
                  <a:lnTo>
                    <a:pt x="28406" y="23694"/>
                  </a:lnTo>
                  <a:cubicBezTo>
                    <a:pt x="30400" y="22502"/>
                    <a:pt x="32651" y="21908"/>
                    <a:pt x="34902" y="21908"/>
                  </a:cubicBezTo>
                  <a:close/>
                  <a:moveTo>
                    <a:pt x="25763" y="0"/>
                  </a:moveTo>
                  <a:cubicBezTo>
                    <a:pt x="24969" y="0"/>
                    <a:pt x="24179" y="301"/>
                    <a:pt x="23578" y="901"/>
                  </a:cubicBezTo>
                  <a:cubicBezTo>
                    <a:pt x="22353" y="2127"/>
                    <a:pt x="22353" y="4087"/>
                    <a:pt x="23578" y="5288"/>
                  </a:cubicBezTo>
                  <a:lnTo>
                    <a:pt x="33994" y="15729"/>
                  </a:lnTo>
                  <a:cubicBezTo>
                    <a:pt x="30465" y="15901"/>
                    <a:pt x="26936" y="17077"/>
                    <a:pt x="23921" y="19234"/>
                  </a:cubicBezTo>
                  <a:lnTo>
                    <a:pt x="12231" y="7519"/>
                  </a:lnTo>
                  <a:cubicBezTo>
                    <a:pt x="11618" y="6906"/>
                    <a:pt x="10821" y="6599"/>
                    <a:pt x="10025" y="6599"/>
                  </a:cubicBezTo>
                  <a:cubicBezTo>
                    <a:pt x="9228" y="6599"/>
                    <a:pt x="8432" y="6906"/>
                    <a:pt x="7819" y="7519"/>
                  </a:cubicBezTo>
                  <a:cubicBezTo>
                    <a:pt x="6618" y="8719"/>
                    <a:pt x="6618" y="10680"/>
                    <a:pt x="7819" y="11906"/>
                  </a:cubicBezTo>
                  <a:lnTo>
                    <a:pt x="19534" y="23621"/>
                  </a:lnTo>
                  <a:cubicBezTo>
                    <a:pt x="17377" y="26635"/>
                    <a:pt x="16201" y="30140"/>
                    <a:pt x="16029" y="33694"/>
                  </a:cubicBezTo>
                  <a:lnTo>
                    <a:pt x="5613" y="23253"/>
                  </a:lnTo>
                  <a:cubicBezTo>
                    <a:pt x="5001" y="22653"/>
                    <a:pt x="4204" y="22352"/>
                    <a:pt x="3411" y="22352"/>
                  </a:cubicBezTo>
                  <a:cubicBezTo>
                    <a:pt x="2617" y="22352"/>
                    <a:pt x="1827" y="22653"/>
                    <a:pt x="1226" y="23253"/>
                  </a:cubicBezTo>
                  <a:cubicBezTo>
                    <a:pt x="1" y="24479"/>
                    <a:pt x="1" y="26439"/>
                    <a:pt x="1226" y="27640"/>
                  </a:cubicBezTo>
                  <a:lnTo>
                    <a:pt x="21544" y="47982"/>
                  </a:lnTo>
                  <a:cubicBezTo>
                    <a:pt x="25245" y="51659"/>
                    <a:pt x="30073" y="53521"/>
                    <a:pt x="34926" y="53521"/>
                  </a:cubicBezTo>
                  <a:cubicBezTo>
                    <a:pt x="39754" y="53521"/>
                    <a:pt x="44607" y="51659"/>
                    <a:pt x="48283" y="47982"/>
                  </a:cubicBezTo>
                  <a:cubicBezTo>
                    <a:pt x="51861" y="44404"/>
                    <a:pt x="53822" y="39650"/>
                    <a:pt x="53822" y="34601"/>
                  </a:cubicBezTo>
                  <a:cubicBezTo>
                    <a:pt x="53822" y="29552"/>
                    <a:pt x="51861" y="24797"/>
                    <a:pt x="48283" y="21243"/>
                  </a:cubicBezTo>
                  <a:lnTo>
                    <a:pt x="27965" y="901"/>
                  </a:lnTo>
                  <a:cubicBezTo>
                    <a:pt x="27353" y="301"/>
                    <a:pt x="26556" y="0"/>
                    <a:pt x="25763"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980" name="Google Shape;38980;p55"/>
          <p:cNvSpPr txBox="1">
            <a:spLocks noGrp="1"/>
          </p:cNvSpPr>
          <p:nvPr>
            <p:ph type="ctrTitle" idx="4294967295"/>
          </p:nvPr>
        </p:nvSpPr>
        <p:spPr>
          <a:xfrm>
            <a:off x="1314875" y="3302700"/>
            <a:ext cx="2033700" cy="656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800">
                <a:solidFill>
                  <a:schemeClr val="accent1"/>
                </a:solidFill>
              </a:rPr>
              <a:t>1960</a:t>
            </a:r>
            <a:endParaRPr sz="1800">
              <a:solidFill>
                <a:schemeClr val="accent1"/>
              </a:solidFill>
            </a:endParaRPr>
          </a:p>
        </p:txBody>
      </p:sp>
      <p:sp>
        <p:nvSpPr>
          <p:cNvPr id="38981" name="Google Shape;38981;p55"/>
          <p:cNvSpPr txBox="1">
            <a:spLocks noGrp="1"/>
          </p:cNvSpPr>
          <p:nvPr>
            <p:ph type="subTitle" idx="4294967295"/>
          </p:nvPr>
        </p:nvSpPr>
        <p:spPr>
          <a:xfrm>
            <a:off x="1314875" y="3698700"/>
            <a:ext cx="2033700" cy="792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 sz="1500">
                <a:latin typeface="Arial"/>
                <a:ea typeface="Arial"/>
                <a:cs typeface="Arial"/>
                <a:sym typeface="Arial"/>
              </a:rPr>
              <a:t>aldivia, Chile 22 May</a:t>
            </a:r>
            <a:endParaRPr sz="1500">
              <a:latin typeface="Arial"/>
              <a:ea typeface="Arial"/>
              <a:cs typeface="Arial"/>
              <a:sym typeface="Arial"/>
            </a:endParaRPr>
          </a:p>
          <a:p>
            <a:pPr marL="0" lvl="0" indent="0" algn="l" rtl="0">
              <a:spcBef>
                <a:spcPts val="1600"/>
              </a:spcBef>
              <a:spcAft>
                <a:spcPts val="1600"/>
              </a:spcAft>
              <a:buClr>
                <a:schemeClr val="dk1"/>
              </a:buClr>
              <a:buSzPts val="1100"/>
              <a:buFont typeface="Arial"/>
              <a:buNone/>
            </a:pPr>
            <a:r>
              <a:rPr lang="en" sz="1400">
                <a:solidFill>
                  <a:srgbClr val="202124"/>
                </a:solidFill>
                <a:highlight>
                  <a:srgbClr val="FFFFFF"/>
                </a:highlight>
                <a:latin typeface="Arial"/>
                <a:ea typeface="Arial"/>
                <a:cs typeface="Arial"/>
                <a:sym typeface="Arial"/>
              </a:rPr>
              <a:t>(magnitude 9.5) </a:t>
            </a:r>
            <a:endParaRPr sz="1700">
              <a:latin typeface="Arial"/>
              <a:ea typeface="Arial"/>
              <a:cs typeface="Arial"/>
              <a:sym typeface="Arial"/>
            </a:endParaRPr>
          </a:p>
        </p:txBody>
      </p:sp>
      <p:sp>
        <p:nvSpPr>
          <p:cNvPr id="38982" name="Google Shape;38982;p55"/>
          <p:cNvSpPr txBox="1"/>
          <p:nvPr/>
        </p:nvSpPr>
        <p:spPr>
          <a:xfrm>
            <a:off x="1132600" y="513325"/>
            <a:ext cx="5112900" cy="4617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800">
                <a:solidFill>
                  <a:schemeClr val="lt1"/>
                </a:solidFill>
                <a:latin typeface="Montserrat"/>
                <a:ea typeface="Montserrat"/>
                <a:cs typeface="Montserrat"/>
                <a:sym typeface="Montserrat"/>
              </a:rPr>
              <a:t>Largest Earthquakes throughout the years</a:t>
            </a:r>
            <a:endParaRPr sz="1800">
              <a:solidFill>
                <a:schemeClr val="lt1"/>
              </a:solidFill>
              <a:latin typeface="Montserrat"/>
              <a:ea typeface="Montserrat"/>
              <a:cs typeface="Montserrat"/>
              <a:sym typeface="Montserrat"/>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38932"/>
                                        </p:tgtEl>
                                        <p:attrNameLst>
                                          <p:attrName>style.visibility</p:attrName>
                                        </p:attrNameLst>
                                      </p:cBhvr>
                                      <p:to>
                                        <p:strVal val="visible"/>
                                      </p:to>
                                    </p:set>
                                    <p:anim calcmode="lin" valueType="num">
                                      <p:cBhvr additive="base">
                                        <p:cTn id="7" dur="1000"/>
                                        <p:tgtEl>
                                          <p:spTgt spid="38932"/>
                                        </p:tgtEl>
                                        <p:attrNameLst>
                                          <p:attrName>ppt_x</p:attrName>
                                        </p:attrNameLst>
                                      </p:cBhvr>
                                      <p:tavLst>
                                        <p:tav tm="0">
                                          <p:val>
                                            <p:strVal val="#ppt_x-1"/>
                                          </p:val>
                                        </p:tav>
                                        <p:tav tm="100000">
                                          <p:val>
                                            <p:strVal val="#ppt_x"/>
                                          </p:val>
                                        </p:tav>
                                      </p:tavLst>
                                    </p:anim>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8942"/>
                                        </p:tgtEl>
                                        <p:attrNameLst>
                                          <p:attrName>style.visibility</p:attrName>
                                        </p:attrNameLst>
                                      </p:cBhvr>
                                      <p:to>
                                        <p:strVal val="visible"/>
                                      </p:to>
                                    </p:set>
                                    <p:animEffect transition="in" filter="fade">
                                      <p:cBhvr>
                                        <p:cTn id="12" dur="1000"/>
                                        <p:tgtEl>
                                          <p:spTgt spid="38942"/>
                                        </p:tgtEl>
                                      </p:cBhvr>
                                    </p:animEffect>
                                  </p:childTnLst>
                                </p:cTn>
                              </p:par>
                              <p:par>
                                <p:cTn id="13" presetID="10" presetClass="entr" presetSubtype="0" fill="hold" nodeType="withEffect">
                                  <p:stCondLst>
                                    <p:cond delay="0"/>
                                  </p:stCondLst>
                                  <p:childTnLst>
                                    <p:set>
                                      <p:cBhvr>
                                        <p:cTn id="14" dur="1" fill="hold">
                                          <p:stCondLst>
                                            <p:cond delay="0"/>
                                          </p:stCondLst>
                                        </p:cTn>
                                        <p:tgtEl>
                                          <p:spTgt spid="38961"/>
                                        </p:tgtEl>
                                        <p:attrNameLst>
                                          <p:attrName>style.visibility</p:attrName>
                                        </p:attrNameLst>
                                      </p:cBhvr>
                                      <p:to>
                                        <p:strVal val="visible"/>
                                      </p:to>
                                    </p:set>
                                    <p:animEffect transition="in" filter="fade">
                                      <p:cBhvr>
                                        <p:cTn id="15" dur="1000"/>
                                        <p:tgtEl>
                                          <p:spTgt spid="38961"/>
                                        </p:tgtEl>
                                      </p:cBhvr>
                                    </p:animEffect>
                                  </p:childTnLst>
                                </p:cTn>
                              </p:par>
                              <p:par>
                                <p:cTn id="16" presetID="10" presetClass="entr" presetSubtype="0" fill="hold" nodeType="withEffect">
                                  <p:stCondLst>
                                    <p:cond delay="0"/>
                                  </p:stCondLst>
                                  <p:childTnLst>
                                    <p:set>
                                      <p:cBhvr>
                                        <p:cTn id="17" dur="1" fill="hold">
                                          <p:stCondLst>
                                            <p:cond delay="0"/>
                                          </p:stCondLst>
                                        </p:cTn>
                                        <p:tgtEl>
                                          <p:spTgt spid="38980"/>
                                        </p:tgtEl>
                                        <p:attrNameLst>
                                          <p:attrName>style.visibility</p:attrName>
                                        </p:attrNameLst>
                                      </p:cBhvr>
                                      <p:to>
                                        <p:strVal val="visible"/>
                                      </p:to>
                                    </p:set>
                                    <p:animEffect transition="in" filter="fade">
                                      <p:cBhvr>
                                        <p:cTn id="18" dur="1000"/>
                                        <p:tgtEl>
                                          <p:spTgt spid="38980"/>
                                        </p:tgtEl>
                                      </p:cBhvr>
                                    </p:animEffect>
                                  </p:childTnLst>
                                </p:cTn>
                              </p:par>
                              <p:par>
                                <p:cTn id="19" presetID="10" presetClass="entr" presetSubtype="0" fill="hold" nodeType="withEffect">
                                  <p:stCondLst>
                                    <p:cond delay="0"/>
                                  </p:stCondLst>
                                  <p:childTnLst>
                                    <p:set>
                                      <p:cBhvr>
                                        <p:cTn id="20" dur="1" fill="hold">
                                          <p:stCondLst>
                                            <p:cond delay="0"/>
                                          </p:stCondLst>
                                        </p:cTn>
                                        <p:tgtEl>
                                          <p:spTgt spid="38981"/>
                                        </p:tgtEl>
                                        <p:attrNameLst>
                                          <p:attrName>style.visibility</p:attrName>
                                        </p:attrNameLst>
                                      </p:cBhvr>
                                      <p:to>
                                        <p:strVal val="visible"/>
                                      </p:to>
                                    </p:set>
                                    <p:animEffect transition="in" filter="fade">
                                      <p:cBhvr>
                                        <p:cTn id="21" dur="1000"/>
                                        <p:tgtEl>
                                          <p:spTgt spid="3898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38937"/>
                                        </p:tgtEl>
                                        <p:attrNameLst>
                                          <p:attrName>style.visibility</p:attrName>
                                        </p:attrNameLst>
                                      </p:cBhvr>
                                      <p:to>
                                        <p:strVal val="visible"/>
                                      </p:to>
                                    </p:set>
                                    <p:animEffect transition="in" filter="fade">
                                      <p:cBhvr>
                                        <p:cTn id="26" dur="1000"/>
                                        <p:tgtEl>
                                          <p:spTgt spid="38937"/>
                                        </p:tgtEl>
                                      </p:cBhvr>
                                    </p:animEffect>
                                  </p:childTnLst>
                                </p:cTn>
                              </p:par>
                              <p:par>
                                <p:cTn id="27" presetID="10" presetClass="entr" presetSubtype="0" fill="hold" nodeType="withEffect">
                                  <p:stCondLst>
                                    <p:cond delay="0"/>
                                  </p:stCondLst>
                                  <p:childTnLst>
                                    <p:set>
                                      <p:cBhvr>
                                        <p:cTn id="28" dur="1" fill="hold">
                                          <p:stCondLst>
                                            <p:cond delay="0"/>
                                          </p:stCondLst>
                                        </p:cTn>
                                        <p:tgtEl>
                                          <p:spTgt spid="38950"/>
                                        </p:tgtEl>
                                        <p:attrNameLst>
                                          <p:attrName>style.visibility</p:attrName>
                                        </p:attrNameLst>
                                      </p:cBhvr>
                                      <p:to>
                                        <p:strVal val="visible"/>
                                      </p:to>
                                    </p:set>
                                    <p:animEffect transition="in" filter="fade">
                                      <p:cBhvr>
                                        <p:cTn id="29" dur="1000"/>
                                        <p:tgtEl>
                                          <p:spTgt spid="38950"/>
                                        </p:tgtEl>
                                      </p:cBhvr>
                                    </p:animEffect>
                                  </p:childTnLst>
                                </p:cTn>
                              </p:par>
                              <p:par>
                                <p:cTn id="30" presetID="10" presetClass="entr" presetSubtype="0" fill="hold" nodeType="withEffect">
                                  <p:stCondLst>
                                    <p:cond delay="0"/>
                                  </p:stCondLst>
                                  <p:childTnLst>
                                    <p:set>
                                      <p:cBhvr>
                                        <p:cTn id="31" dur="1" fill="hold">
                                          <p:stCondLst>
                                            <p:cond delay="0"/>
                                          </p:stCondLst>
                                        </p:cTn>
                                        <p:tgtEl>
                                          <p:spTgt spid="38951"/>
                                        </p:tgtEl>
                                        <p:attrNameLst>
                                          <p:attrName>style.visibility</p:attrName>
                                        </p:attrNameLst>
                                      </p:cBhvr>
                                      <p:to>
                                        <p:strVal val="visible"/>
                                      </p:to>
                                    </p:set>
                                    <p:animEffect transition="in" filter="fade">
                                      <p:cBhvr>
                                        <p:cTn id="32" dur="1000"/>
                                        <p:tgtEl>
                                          <p:spTgt spid="38951"/>
                                        </p:tgtEl>
                                      </p:cBhvr>
                                    </p:animEffect>
                                  </p:childTnLst>
                                </p:cTn>
                              </p:par>
                              <p:par>
                                <p:cTn id="33" presetID="10" presetClass="entr" presetSubtype="0" fill="hold" nodeType="withEffect">
                                  <p:stCondLst>
                                    <p:cond delay="0"/>
                                  </p:stCondLst>
                                  <p:childTnLst>
                                    <p:set>
                                      <p:cBhvr>
                                        <p:cTn id="34" dur="1" fill="hold">
                                          <p:stCondLst>
                                            <p:cond delay="0"/>
                                          </p:stCondLst>
                                        </p:cTn>
                                        <p:tgtEl>
                                          <p:spTgt spid="38964"/>
                                        </p:tgtEl>
                                        <p:attrNameLst>
                                          <p:attrName>style.visibility</p:attrName>
                                        </p:attrNameLst>
                                      </p:cBhvr>
                                      <p:to>
                                        <p:strVal val="visible"/>
                                      </p:to>
                                    </p:set>
                                    <p:animEffect transition="in" filter="fade">
                                      <p:cBhvr>
                                        <p:cTn id="35" dur="1000"/>
                                        <p:tgtEl>
                                          <p:spTgt spid="38964"/>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nodeType="clickEffect">
                                  <p:stCondLst>
                                    <p:cond delay="0"/>
                                  </p:stCondLst>
                                  <p:childTnLst>
                                    <p:set>
                                      <p:cBhvr>
                                        <p:cTn id="39" dur="1" fill="hold">
                                          <p:stCondLst>
                                            <p:cond delay="0"/>
                                          </p:stCondLst>
                                        </p:cTn>
                                        <p:tgtEl>
                                          <p:spTgt spid="38933"/>
                                        </p:tgtEl>
                                        <p:attrNameLst>
                                          <p:attrName>style.visibility</p:attrName>
                                        </p:attrNameLst>
                                      </p:cBhvr>
                                      <p:to>
                                        <p:strVal val="visible"/>
                                      </p:to>
                                    </p:set>
                                    <p:animEffect transition="in" filter="fade">
                                      <p:cBhvr>
                                        <p:cTn id="40" dur="1000"/>
                                        <p:tgtEl>
                                          <p:spTgt spid="38933"/>
                                        </p:tgtEl>
                                      </p:cBhvr>
                                    </p:animEffect>
                                  </p:childTnLst>
                                </p:cTn>
                              </p:par>
                              <p:par>
                                <p:cTn id="41" presetID="10" presetClass="entr" presetSubtype="0" fill="hold" nodeType="withEffect">
                                  <p:stCondLst>
                                    <p:cond delay="0"/>
                                  </p:stCondLst>
                                  <p:childTnLst>
                                    <p:set>
                                      <p:cBhvr>
                                        <p:cTn id="42" dur="1" fill="hold">
                                          <p:stCondLst>
                                            <p:cond delay="0"/>
                                          </p:stCondLst>
                                        </p:cTn>
                                        <p:tgtEl>
                                          <p:spTgt spid="38947"/>
                                        </p:tgtEl>
                                        <p:attrNameLst>
                                          <p:attrName>style.visibility</p:attrName>
                                        </p:attrNameLst>
                                      </p:cBhvr>
                                      <p:to>
                                        <p:strVal val="visible"/>
                                      </p:to>
                                    </p:set>
                                    <p:animEffect transition="in" filter="fade">
                                      <p:cBhvr>
                                        <p:cTn id="43" dur="1000"/>
                                        <p:tgtEl>
                                          <p:spTgt spid="38947"/>
                                        </p:tgtEl>
                                      </p:cBhvr>
                                    </p:animEffect>
                                  </p:childTnLst>
                                </p:cTn>
                              </p:par>
                              <p:par>
                                <p:cTn id="44" presetID="10" presetClass="entr" presetSubtype="0" fill="hold" nodeType="withEffect">
                                  <p:stCondLst>
                                    <p:cond delay="0"/>
                                  </p:stCondLst>
                                  <p:childTnLst>
                                    <p:set>
                                      <p:cBhvr>
                                        <p:cTn id="45" dur="1" fill="hold">
                                          <p:stCondLst>
                                            <p:cond delay="0"/>
                                          </p:stCondLst>
                                        </p:cTn>
                                        <p:tgtEl>
                                          <p:spTgt spid="38948"/>
                                        </p:tgtEl>
                                        <p:attrNameLst>
                                          <p:attrName>style.visibility</p:attrName>
                                        </p:attrNameLst>
                                      </p:cBhvr>
                                      <p:to>
                                        <p:strVal val="visible"/>
                                      </p:to>
                                    </p:set>
                                    <p:animEffect transition="in" filter="fade">
                                      <p:cBhvr>
                                        <p:cTn id="46" dur="1000"/>
                                        <p:tgtEl>
                                          <p:spTgt spid="38948"/>
                                        </p:tgtEl>
                                      </p:cBhvr>
                                    </p:animEffect>
                                  </p:childTnLst>
                                </p:cTn>
                              </p:par>
                              <p:par>
                                <p:cTn id="47" presetID="10" presetClass="entr" presetSubtype="0" fill="hold" nodeType="withEffect">
                                  <p:stCondLst>
                                    <p:cond delay="0"/>
                                  </p:stCondLst>
                                  <p:childTnLst>
                                    <p:set>
                                      <p:cBhvr>
                                        <p:cTn id="48" dur="1" fill="hold">
                                          <p:stCondLst>
                                            <p:cond delay="0"/>
                                          </p:stCondLst>
                                        </p:cTn>
                                        <p:tgtEl>
                                          <p:spTgt spid="38949"/>
                                        </p:tgtEl>
                                        <p:attrNameLst>
                                          <p:attrName>style.visibility</p:attrName>
                                        </p:attrNameLst>
                                      </p:cBhvr>
                                      <p:to>
                                        <p:strVal val="visible"/>
                                      </p:to>
                                    </p:set>
                                    <p:animEffect transition="in" filter="fade">
                                      <p:cBhvr>
                                        <p:cTn id="49" dur="1000"/>
                                        <p:tgtEl>
                                          <p:spTgt spid="38949"/>
                                        </p:tgtEl>
                                      </p:cBhvr>
                                    </p:animEffect>
                                  </p:childTnLst>
                                </p:cTn>
                              </p:par>
                              <p:par>
                                <p:cTn id="50" presetID="10" presetClass="entr" presetSubtype="0" fill="hold" nodeType="withEffect">
                                  <p:stCondLst>
                                    <p:cond delay="0"/>
                                  </p:stCondLst>
                                  <p:childTnLst>
                                    <p:set>
                                      <p:cBhvr>
                                        <p:cTn id="51" dur="1" fill="hold">
                                          <p:stCondLst>
                                            <p:cond delay="0"/>
                                          </p:stCondLst>
                                        </p:cTn>
                                        <p:tgtEl>
                                          <p:spTgt spid="38970"/>
                                        </p:tgtEl>
                                        <p:attrNameLst>
                                          <p:attrName>style.visibility</p:attrName>
                                        </p:attrNameLst>
                                      </p:cBhvr>
                                      <p:to>
                                        <p:strVal val="visible"/>
                                      </p:to>
                                    </p:set>
                                    <p:animEffect transition="in" filter="fade">
                                      <p:cBhvr>
                                        <p:cTn id="52" dur="1000"/>
                                        <p:tgtEl>
                                          <p:spTgt spid="389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000B20"/>
        </a:solidFill>
        <a:effectLst/>
      </p:bgPr>
    </p:bg>
    <p:spTree>
      <p:nvGrpSpPr>
        <p:cNvPr id="1" name="Shape 38986"/>
        <p:cNvGrpSpPr/>
        <p:nvPr/>
      </p:nvGrpSpPr>
      <p:grpSpPr>
        <a:xfrm>
          <a:off x="0" y="0"/>
          <a:ext cx="0" cy="0"/>
          <a:chOff x="0" y="0"/>
          <a:chExt cx="0" cy="0"/>
        </a:xfrm>
      </p:grpSpPr>
      <p:sp>
        <p:nvSpPr>
          <p:cNvPr id="38987" name="Google Shape;38987;p56"/>
          <p:cNvSpPr txBox="1">
            <a:spLocks noGrp="1"/>
          </p:cNvSpPr>
          <p:nvPr>
            <p:ph type="title"/>
          </p:nvPr>
        </p:nvSpPr>
        <p:spPr>
          <a:xfrm>
            <a:off x="1500300" y="818600"/>
            <a:ext cx="3936600" cy="767400"/>
          </a:xfrm>
          <a:prstGeom prst="rect">
            <a:avLst/>
          </a:prstGeom>
        </p:spPr>
        <p:txBody>
          <a:bodyPr spcFirstLastPara="1" wrap="square" lIns="91425" tIns="91425" rIns="91425" bIns="91425" anchor="ctr" anchorCtr="0">
            <a:noAutofit/>
          </a:bodyPr>
          <a:lstStyle/>
          <a:p>
            <a:pPr marL="0" lvl="0" indent="0" algn="r" rtl="0">
              <a:spcBef>
                <a:spcPts val="0"/>
              </a:spcBef>
              <a:spcAft>
                <a:spcPts val="0"/>
              </a:spcAft>
              <a:buNone/>
            </a:pPr>
            <a:r>
              <a:rPr lang="en"/>
              <a:t>Sources</a:t>
            </a:r>
            <a:endParaRPr/>
          </a:p>
        </p:txBody>
      </p:sp>
      <p:sp>
        <p:nvSpPr>
          <p:cNvPr id="38988" name="Google Shape;38988;p56"/>
          <p:cNvSpPr txBox="1">
            <a:spLocks noGrp="1"/>
          </p:cNvSpPr>
          <p:nvPr>
            <p:ph type="subTitle" idx="1"/>
          </p:nvPr>
        </p:nvSpPr>
        <p:spPr>
          <a:xfrm>
            <a:off x="3580600" y="2043100"/>
            <a:ext cx="3936600" cy="767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u="sng">
                <a:solidFill>
                  <a:schemeClr val="hlink"/>
                </a:solidFill>
                <a:hlinkClick r:id="rId3"/>
              </a:rPr>
              <a:t>www.usgs.gov</a:t>
            </a:r>
            <a:endParaRPr/>
          </a:p>
          <a:p>
            <a:pPr marL="0" lvl="0" indent="0" algn="ctr" rtl="0">
              <a:spcBef>
                <a:spcPts val="0"/>
              </a:spcBef>
              <a:spcAft>
                <a:spcPts val="0"/>
              </a:spcAft>
              <a:buNone/>
            </a:pPr>
            <a:r>
              <a:rPr lang="en" u="sng">
                <a:solidFill>
                  <a:schemeClr val="hlink"/>
                </a:solidFill>
                <a:hlinkClick r:id="rId4"/>
              </a:rPr>
              <a:t>www.who.int</a:t>
            </a:r>
            <a:endParaRPr/>
          </a:p>
          <a:p>
            <a:pPr marL="0" lvl="0" indent="0" algn="ctr" rtl="0">
              <a:spcBef>
                <a:spcPts val="0"/>
              </a:spcBef>
              <a:spcAft>
                <a:spcPts val="0"/>
              </a:spcAft>
              <a:buNone/>
            </a:pPr>
            <a:r>
              <a:rPr lang="en"/>
              <a:t>earthquakeCountry.org</a:t>
            </a:r>
            <a:endParaRPr/>
          </a:p>
          <a:p>
            <a:pPr marL="0" lvl="0" indent="0" algn="ctr" rtl="0">
              <a:spcBef>
                <a:spcPts val="0"/>
              </a:spcBef>
              <a:spcAft>
                <a:spcPts val="0"/>
              </a:spcAft>
              <a:buNone/>
            </a:pPr>
            <a:r>
              <a:rPr lang="en"/>
              <a:t>efehr.org</a:t>
            </a:r>
            <a:endParaRPr/>
          </a:p>
          <a:p>
            <a:pPr marL="0" lvl="0" indent="0" algn="ctr" rtl="0">
              <a:spcBef>
                <a:spcPts val="0"/>
              </a:spcBef>
              <a:spcAft>
                <a:spcPts val="0"/>
              </a:spcAft>
              <a:buNone/>
            </a:pPr>
            <a:endParaRPr/>
          </a:p>
          <a:p>
            <a:pPr marL="0" lvl="0" indent="0" algn="r" rtl="0">
              <a:spcBef>
                <a:spcPts val="0"/>
              </a:spcBef>
              <a:spcAft>
                <a:spcPts val="0"/>
              </a:spcAft>
              <a:buNone/>
            </a:pPr>
            <a:endParaRPr>
              <a:solidFill>
                <a:schemeClr val="lt1"/>
              </a:solidFill>
            </a:endParaRPr>
          </a:p>
        </p:txBody>
      </p:sp>
      <p:grpSp>
        <p:nvGrpSpPr>
          <p:cNvPr id="38989" name="Google Shape;38989;p56"/>
          <p:cNvGrpSpPr/>
          <p:nvPr/>
        </p:nvGrpSpPr>
        <p:grpSpPr>
          <a:xfrm rot="-302976">
            <a:off x="1364140" y="737904"/>
            <a:ext cx="2059046" cy="3667695"/>
            <a:chOff x="766925" y="265475"/>
            <a:chExt cx="2831775" cy="5044125"/>
          </a:xfrm>
        </p:grpSpPr>
        <p:sp>
          <p:nvSpPr>
            <p:cNvPr id="38990" name="Google Shape;38990;p56"/>
            <p:cNvSpPr/>
            <p:nvPr/>
          </p:nvSpPr>
          <p:spPr>
            <a:xfrm>
              <a:off x="766925" y="1971300"/>
              <a:ext cx="2399925" cy="3196475"/>
            </a:xfrm>
            <a:custGeom>
              <a:avLst/>
              <a:gdLst/>
              <a:ahLst/>
              <a:cxnLst/>
              <a:rect l="l" t="t" r="r" b="b"/>
              <a:pathLst>
                <a:path w="95997" h="127859" extrusionOk="0">
                  <a:moveTo>
                    <a:pt x="44953" y="1"/>
                  </a:moveTo>
                  <a:lnTo>
                    <a:pt x="44953" y="316"/>
                  </a:lnTo>
                  <a:lnTo>
                    <a:pt x="34764" y="852"/>
                  </a:lnTo>
                  <a:lnTo>
                    <a:pt x="11598" y="2062"/>
                  </a:lnTo>
                  <a:cubicBezTo>
                    <a:pt x="11598" y="2062"/>
                    <a:pt x="0" y="24230"/>
                    <a:pt x="12886" y="42274"/>
                  </a:cubicBezTo>
                  <a:cubicBezTo>
                    <a:pt x="24530" y="58575"/>
                    <a:pt x="39954" y="53005"/>
                    <a:pt x="42833" y="63927"/>
                  </a:cubicBezTo>
                  <a:cubicBezTo>
                    <a:pt x="39955" y="74856"/>
                    <a:pt x="24530" y="69285"/>
                    <a:pt x="12886" y="85585"/>
                  </a:cubicBezTo>
                  <a:cubicBezTo>
                    <a:pt x="2305" y="100404"/>
                    <a:pt x="8231" y="117998"/>
                    <a:pt x="10697" y="123820"/>
                  </a:cubicBezTo>
                  <a:cubicBezTo>
                    <a:pt x="11225" y="125090"/>
                    <a:pt x="11598" y="125798"/>
                    <a:pt x="11598" y="125798"/>
                  </a:cubicBezTo>
                  <a:lnTo>
                    <a:pt x="29843" y="126750"/>
                  </a:lnTo>
                  <a:lnTo>
                    <a:pt x="44951" y="127542"/>
                  </a:lnTo>
                  <a:lnTo>
                    <a:pt x="44951" y="127858"/>
                  </a:lnTo>
                  <a:lnTo>
                    <a:pt x="47998" y="127697"/>
                  </a:lnTo>
                  <a:lnTo>
                    <a:pt x="51038" y="127858"/>
                  </a:lnTo>
                  <a:lnTo>
                    <a:pt x="51038" y="127542"/>
                  </a:lnTo>
                  <a:lnTo>
                    <a:pt x="84398" y="125797"/>
                  </a:lnTo>
                  <a:cubicBezTo>
                    <a:pt x="84398" y="125797"/>
                    <a:pt x="84785" y="125057"/>
                    <a:pt x="85338" y="123737"/>
                  </a:cubicBezTo>
                  <a:cubicBezTo>
                    <a:pt x="87818" y="117830"/>
                    <a:pt x="93639" y="100333"/>
                    <a:pt x="83103" y="85584"/>
                  </a:cubicBezTo>
                  <a:cubicBezTo>
                    <a:pt x="71467" y="69284"/>
                    <a:pt x="56042" y="74854"/>
                    <a:pt x="53164" y="63926"/>
                  </a:cubicBezTo>
                  <a:cubicBezTo>
                    <a:pt x="56042" y="53002"/>
                    <a:pt x="71467" y="58574"/>
                    <a:pt x="83103" y="42273"/>
                  </a:cubicBezTo>
                  <a:cubicBezTo>
                    <a:pt x="95997" y="24229"/>
                    <a:pt x="84398" y="2061"/>
                    <a:pt x="84398" y="2061"/>
                  </a:cubicBezTo>
                  <a:lnTo>
                    <a:pt x="51038" y="316"/>
                  </a:lnTo>
                  <a:lnTo>
                    <a:pt x="51038" y="1"/>
                  </a:lnTo>
                  <a:lnTo>
                    <a:pt x="47998" y="162"/>
                  </a:lnTo>
                  <a:lnTo>
                    <a:pt x="44953" y="1"/>
                  </a:lnTo>
                  <a:close/>
                </a:path>
              </a:pathLst>
            </a:custGeom>
            <a:solidFill>
              <a:schemeClr val="accent1">
                <a:alpha val="3482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1" name="Google Shape;38991;p56"/>
            <p:cNvSpPr/>
            <p:nvPr/>
          </p:nvSpPr>
          <p:spPr>
            <a:xfrm>
              <a:off x="934350" y="1777950"/>
              <a:ext cx="2100950" cy="244925"/>
            </a:xfrm>
            <a:custGeom>
              <a:avLst/>
              <a:gdLst/>
              <a:ahLst/>
              <a:cxnLst/>
              <a:rect l="l" t="t" r="r" b="b"/>
              <a:pathLst>
                <a:path w="84038" h="9797" extrusionOk="0">
                  <a:moveTo>
                    <a:pt x="4901" y="0"/>
                  </a:moveTo>
                  <a:cubicBezTo>
                    <a:pt x="3604" y="0"/>
                    <a:pt x="2358" y="517"/>
                    <a:pt x="1443" y="1436"/>
                  </a:cubicBezTo>
                  <a:cubicBezTo>
                    <a:pt x="554" y="2325"/>
                    <a:pt x="1" y="3549"/>
                    <a:pt x="1" y="4902"/>
                  </a:cubicBezTo>
                  <a:cubicBezTo>
                    <a:pt x="1" y="7593"/>
                    <a:pt x="2209" y="9796"/>
                    <a:pt x="4901" y="9796"/>
                  </a:cubicBezTo>
                  <a:lnTo>
                    <a:pt x="79143" y="9796"/>
                  </a:lnTo>
                  <a:cubicBezTo>
                    <a:pt x="80489" y="9796"/>
                    <a:pt x="81713" y="9242"/>
                    <a:pt x="82602" y="8360"/>
                  </a:cubicBezTo>
                  <a:cubicBezTo>
                    <a:pt x="83522" y="7444"/>
                    <a:pt x="84038" y="6200"/>
                    <a:pt x="84038" y="4902"/>
                  </a:cubicBezTo>
                  <a:cubicBezTo>
                    <a:pt x="84038" y="2203"/>
                    <a:pt x="81835" y="0"/>
                    <a:pt x="791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2" name="Google Shape;38992;p56"/>
            <p:cNvSpPr/>
            <p:nvPr/>
          </p:nvSpPr>
          <p:spPr>
            <a:xfrm>
              <a:off x="934350" y="5064675"/>
              <a:ext cx="2100950" cy="244925"/>
            </a:xfrm>
            <a:custGeom>
              <a:avLst/>
              <a:gdLst/>
              <a:ahLst/>
              <a:cxnLst/>
              <a:rect l="l" t="t" r="r" b="b"/>
              <a:pathLst>
                <a:path w="84038" h="9797" extrusionOk="0">
                  <a:moveTo>
                    <a:pt x="4883" y="0"/>
                  </a:moveTo>
                  <a:cubicBezTo>
                    <a:pt x="4587" y="0"/>
                    <a:pt x="4291" y="29"/>
                    <a:pt x="4000" y="84"/>
                  </a:cubicBezTo>
                  <a:cubicBezTo>
                    <a:pt x="3031" y="269"/>
                    <a:pt x="2141" y="740"/>
                    <a:pt x="1443" y="1438"/>
                  </a:cubicBezTo>
                  <a:cubicBezTo>
                    <a:pt x="554" y="2326"/>
                    <a:pt x="1" y="3549"/>
                    <a:pt x="1" y="4895"/>
                  </a:cubicBezTo>
                  <a:cubicBezTo>
                    <a:pt x="1" y="7587"/>
                    <a:pt x="2209" y="9797"/>
                    <a:pt x="4901" y="9797"/>
                  </a:cubicBezTo>
                  <a:lnTo>
                    <a:pt x="79143" y="9797"/>
                  </a:lnTo>
                  <a:cubicBezTo>
                    <a:pt x="80489" y="9797"/>
                    <a:pt x="81713" y="9242"/>
                    <a:pt x="82602" y="8354"/>
                  </a:cubicBezTo>
                  <a:cubicBezTo>
                    <a:pt x="83522" y="7438"/>
                    <a:pt x="84038" y="6194"/>
                    <a:pt x="84038" y="4895"/>
                  </a:cubicBezTo>
                  <a:cubicBezTo>
                    <a:pt x="84038" y="2203"/>
                    <a:pt x="81835" y="2"/>
                    <a:pt x="79143" y="0"/>
                  </a:cubicBezTo>
                  <a:lnTo>
                    <a:pt x="4902" y="0"/>
                  </a:lnTo>
                  <a:cubicBezTo>
                    <a:pt x="4896" y="0"/>
                    <a:pt x="4889" y="0"/>
                    <a:pt x="48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3" name="Google Shape;38993;p56"/>
            <p:cNvSpPr/>
            <p:nvPr/>
          </p:nvSpPr>
          <p:spPr>
            <a:xfrm>
              <a:off x="1059050" y="2685875"/>
              <a:ext cx="1829800" cy="307550"/>
            </a:xfrm>
            <a:custGeom>
              <a:avLst/>
              <a:gdLst/>
              <a:ahLst/>
              <a:cxnLst/>
              <a:rect l="l" t="t" r="r" b="b"/>
              <a:pathLst>
                <a:path w="73192" h="12302" extrusionOk="0">
                  <a:moveTo>
                    <a:pt x="73191" y="0"/>
                  </a:moveTo>
                  <a:cubicBezTo>
                    <a:pt x="73191" y="0"/>
                    <a:pt x="55897" y="1110"/>
                    <a:pt x="38766" y="1110"/>
                  </a:cubicBezTo>
                  <a:cubicBezTo>
                    <a:pt x="34717" y="1110"/>
                    <a:pt x="30677" y="1048"/>
                    <a:pt x="26876" y="894"/>
                  </a:cubicBezTo>
                  <a:cubicBezTo>
                    <a:pt x="25278" y="830"/>
                    <a:pt x="23763" y="800"/>
                    <a:pt x="22329" y="800"/>
                  </a:cubicBezTo>
                  <a:cubicBezTo>
                    <a:pt x="5915" y="800"/>
                    <a:pt x="1" y="4679"/>
                    <a:pt x="1" y="4679"/>
                  </a:cubicBezTo>
                  <a:cubicBezTo>
                    <a:pt x="3108" y="10387"/>
                    <a:pt x="20302" y="11636"/>
                    <a:pt x="31527" y="12278"/>
                  </a:cubicBezTo>
                  <a:cubicBezTo>
                    <a:pt x="31798" y="12294"/>
                    <a:pt x="32081" y="12302"/>
                    <a:pt x="32375" y="12302"/>
                  </a:cubicBezTo>
                  <a:cubicBezTo>
                    <a:pt x="44205" y="12302"/>
                    <a:pt x="73191" y="0"/>
                    <a:pt x="731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4" name="Google Shape;38994;p56"/>
            <p:cNvSpPr/>
            <p:nvPr/>
          </p:nvSpPr>
          <p:spPr>
            <a:xfrm>
              <a:off x="976925" y="4431800"/>
              <a:ext cx="1913225" cy="371925"/>
            </a:xfrm>
            <a:custGeom>
              <a:avLst/>
              <a:gdLst/>
              <a:ahLst/>
              <a:cxnLst/>
              <a:rect l="l" t="t" r="r" b="b"/>
              <a:pathLst>
                <a:path w="76529" h="14877" extrusionOk="0">
                  <a:moveTo>
                    <a:pt x="67259" y="1"/>
                  </a:moveTo>
                  <a:cubicBezTo>
                    <a:pt x="65628" y="1"/>
                    <a:pt x="63754" y="71"/>
                    <a:pt x="61613" y="246"/>
                  </a:cubicBezTo>
                  <a:cubicBezTo>
                    <a:pt x="51997" y="1034"/>
                    <a:pt x="39469" y="5153"/>
                    <a:pt x="30740" y="5153"/>
                  </a:cubicBezTo>
                  <a:cubicBezTo>
                    <a:pt x="29550" y="5153"/>
                    <a:pt x="28430" y="5077"/>
                    <a:pt x="27397" y="4905"/>
                  </a:cubicBezTo>
                  <a:cubicBezTo>
                    <a:pt x="24625" y="4442"/>
                    <a:pt x="21148" y="4184"/>
                    <a:pt x="17645" y="4184"/>
                  </a:cubicBezTo>
                  <a:cubicBezTo>
                    <a:pt x="10281" y="4184"/>
                    <a:pt x="2803" y="5326"/>
                    <a:pt x="1521" y="8123"/>
                  </a:cubicBezTo>
                  <a:cubicBezTo>
                    <a:pt x="0" y="11444"/>
                    <a:pt x="35551" y="14876"/>
                    <a:pt x="54720" y="14876"/>
                  </a:cubicBezTo>
                  <a:cubicBezTo>
                    <a:pt x="59371" y="14876"/>
                    <a:pt x="63057" y="14674"/>
                    <a:pt x="65016" y="14220"/>
                  </a:cubicBezTo>
                  <a:cubicBezTo>
                    <a:pt x="75048" y="11890"/>
                    <a:pt x="76529" y="1187"/>
                    <a:pt x="76529" y="1187"/>
                  </a:cubicBezTo>
                  <a:cubicBezTo>
                    <a:pt x="76529" y="1187"/>
                    <a:pt x="73950" y="1"/>
                    <a:pt x="6725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5" name="Google Shape;38995;p56"/>
            <p:cNvSpPr/>
            <p:nvPr/>
          </p:nvSpPr>
          <p:spPr>
            <a:xfrm>
              <a:off x="1059050" y="2685875"/>
              <a:ext cx="1829800" cy="2043500"/>
            </a:xfrm>
            <a:custGeom>
              <a:avLst/>
              <a:gdLst/>
              <a:ahLst/>
              <a:cxnLst/>
              <a:rect l="l" t="t" r="r" b="b"/>
              <a:pathLst>
                <a:path w="73192" h="81740" extrusionOk="0">
                  <a:moveTo>
                    <a:pt x="73191" y="0"/>
                  </a:moveTo>
                  <a:lnTo>
                    <a:pt x="73191" y="0"/>
                  </a:lnTo>
                  <a:cubicBezTo>
                    <a:pt x="57061" y="3546"/>
                    <a:pt x="39579" y="10127"/>
                    <a:pt x="22908" y="10127"/>
                  </a:cubicBezTo>
                  <a:cubicBezTo>
                    <a:pt x="15014" y="10127"/>
                    <a:pt x="7301" y="8651"/>
                    <a:pt x="1" y="4679"/>
                  </a:cubicBezTo>
                  <a:lnTo>
                    <a:pt x="1" y="4679"/>
                  </a:lnTo>
                  <a:cubicBezTo>
                    <a:pt x="842" y="7061"/>
                    <a:pt x="2022" y="9427"/>
                    <a:pt x="3651" y="11706"/>
                  </a:cubicBezTo>
                  <a:cubicBezTo>
                    <a:pt x="9147" y="19397"/>
                    <a:pt x="15511" y="21640"/>
                    <a:pt x="21135" y="23614"/>
                  </a:cubicBezTo>
                  <a:cubicBezTo>
                    <a:pt x="25291" y="25077"/>
                    <a:pt x="29554" y="26584"/>
                    <a:pt x="32171" y="30242"/>
                  </a:cubicBezTo>
                  <a:cubicBezTo>
                    <a:pt x="32308" y="30349"/>
                    <a:pt x="32422" y="30481"/>
                    <a:pt x="32508" y="30633"/>
                  </a:cubicBezTo>
                  <a:cubicBezTo>
                    <a:pt x="36550" y="37649"/>
                    <a:pt x="36891" y="45939"/>
                    <a:pt x="36209" y="53824"/>
                  </a:cubicBezTo>
                  <a:cubicBezTo>
                    <a:pt x="35875" y="57703"/>
                    <a:pt x="35287" y="61556"/>
                    <a:pt x="34673" y="65399"/>
                  </a:cubicBezTo>
                  <a:cubicBezTo>
                    <a:pt x="34031" y="69410"/>
                    <a:pt x="32076" y="77394"/>
                    <a:pt x="31890" y="81480"/>
                  </a:cubicBezTo>
                  <a:cubicBezTo>
                    <a:pt x="32999" y="81537"/>
                    <a:pt x="35035" y="81739"/>
                    <a:pt x="36195" y="81739"/>
                  </a:cubicBezTo>
                  <a:cubicBezTo>
                    <a:pt x="36227" y="81739"/>
                    <a:pt x="36258" y="81739"/>
                    <a:pt x="36288" y="81739"/>
                  </a:cubicBezTo>
                  <a:cubicBezTo>
                    <a:pt x="36010" y="77704"/>
                    <a:pt x="35975" y="69582"/>
                    <a:pt x="36485" y="65564"/>
                  </a:cubicBezTo>
                  <a:cubicBezTo>
                    <a:pt x="37095" y="60770"/>
                    <a:pt x="37478" y="55948"/>
                    <a:pt x="37587" y="51115"/>
                  </a:cubicBezTo>
                  <a:cubicBezTo>
                    <a:pt x="37684" y="46862"/>
                    <a:pt x="37378" y="42626"/>
                    <a:pt x="37392" y="38378"/>
                  </a:cubicBezTo>
                  <a:cubicBezTo>
                    <a:pt x="37403" y="35263"/>
                    <a:pt x="37874" y="32238"/>
                    <a:pt x="40013" y="29850"/>
                  </a:cubicBezTo>
                  <a:cubicBezTo>
                    <a:pt x="40085" y="29768"/>
                    <a:pt x="40166" y="29696"/>
                    <a:pt x="40254" y="29635"/>
                  </a:cubicBezTo>
                  <a:cubicBezTo>
                    <a:pt x="42893" y="26415"/>
                    <a:pt x="46897" y="24993"/>
                    <a:pt x="50819" y="23614"/>
                  </a:cubicBezTo>
                  <a:cubicBezTo>
                    <a:pt x="56436" y="21639"/>
                    <a:pt x="62806" y="19397"/>
                    <a:pt x="68301" y="11705"/>
                  </a:cubicBezTo>
                  <a:cubicBezTo>
                    <a:pt x="70995" y="7936"/>
                    <a:pt x="72486" y="3929"/>
                    <a:pt x="73191" y="0"/>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6" name="Google Shape;38996;p56"/>
            <p:cNvSpPr/>
            <p:nvPr/>
          </p:nvSpPr>
          <p:spPr>
            <a:xfrm>
              <a:off x="1015000" y="4461450"/>
              <a:ext cx="1909675" cy="513075"/>
            </a:xfrm>
            <a:custGeom>
              <a:avLst/>
              <a:gdLst/>
              <a:ahLst/>
              <a:cxnLst/>
              <a:rect l="l" t="t" r="r" b="b"/>
              <a:pathLst>
                <a:path w="76387" h="20523" extrusionOk="0">
                  <a:moveTo>
                    <a:pt x="75006" y="1"/>
                  </a:moveTo>
                  <a:cubicBezTo>
                    <a:pt x="74092" y="855"/>
                    <a:pt x="72806" y="1415"/>
                    <a:pt x="71747" y="1884"/>
                  </a:cubicBezTo>
                  <a:cubicBezTo>
                    <a:pt x="68939" y="3125"/>
                    <a:pt x="65970" y="4009"/>
                    <a:pt x="63022" y="4847"/>
                  </a:cubicBezTo>
                  <a:cubicBezTo>
                    <a:pt x="55416" y="7011"/>
                    <a:pt x="47685" y="8818"/>
                    <a:pt x="39755" y="9180"/>
                  </a:cubicBezTo>
                  <a:cubicBezTo>
                    <a:pt x="38810" y="9223"/>
                    <a:pt x="37863" y="9245"/>
                    <a:pt x="36914" y="9245"/>
                  </a:cubicBezTo>
                  <a:cubicBezTo>
                    <a:pt x="32807" y="9245"/>
                    <a:pt x="28680" y="8825"/>
                    <a:pt x="24697" y="7835"/>
                  </a:cubicBezTo>
                  <a:cubicBezTo>
                    <a:pt x="21642" y="7076"/>
                    <a:pt x="18697" y="5923"/>
                    <a:pt x="15667" y="5067"/>
                  </a:cubicBezTo>
                  <a:cubicBezTo>
                    <a:pt x="13123" y="4350"/>
                    <a:pt x="10428" y="3778"/>
                    <a:pt x="7889" y="3778"/>
                  </a:cubicBezTo>
                  <a:cubicBezTo>
                    <a:pt x="4864" y="3778"/>
                    <a:pt x="2061" y="4590"/>
                    <a:pt x="1" y="6937"/>
                  </a:cubicBezTo>
                  <a:cubicBezTo>
                    <a:pt x="181" y="12425"/>
                    <a:pt x="1522" y="17295"/>
                    <a:pt x="2674" y="20523"/>
                  </a:cubicBezTo>
                  <a:lnTo>
                    <a:pt x="72793" y="20523"/>
                  </a:lnTo>
                  <a:cubicBezTo>
                    <a:pt x="74401" y="15978"/>
                    <a:pt x="76387" y="8181"/>
                    <a:pt x="75006"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7" name="Google Shape;38997;p56"/>
            <p:cNvSpPr/>
            <p:nvPr/>
          </p:nvSpPr>
          <p:spPr>
            <a:xfrm>
              <a:off x="2509350" y="1466850"/>
              <a:ext cx="905850" cy="922600"/>
            </a:xfrm>
            <a:custGeom>
              <a:avLst/>
              <a:gdLst/>
              <a:ahLst/>
              <a:cxnLst/>
              <a:rect l="l" t="t" r="r" b="b"/>
              <a:pathLst>
                <a:path w="36234" h="36904" extrusionOk="0">
                  <a:moveTo>
                    <a:pt x="8730" y="1"/>
                  </a:moveTo>
                  <a:cubicBezTo>
                    <a:pt x="4635" y="1"/>
                    <a:pt x="1439" y="145"/>
                    <a:pt x="1439" y="145"/>
                  </a:cubicBezTo>
                  <a:lnTo>
                    <a:pt x="0" y="4591"/>
                  </a:lnTo>
                  <a:lnTo>
                    <a:pt x="19485" y="7991"/>
                  </a:lnTo>
                  <a:cubicBezTo>
                    <a:pt x="19485" y="7991"/>
                    <a:pt x="24192" y="8644"/>
                    <a:pt x="25760" y="20151"/>
                  </a:cubicBezTo>
                  <a:cubicBezTo>
                    <a:pt x="27330" y="31658"/>
                    <a:pt x="33367" y="36903"/>
                    <a:pt x="33367" y="36903"/>
                  </a:cubicBezTo>
                  <a:lnTo>
                    <a:pt x="36234" y="35600"/>
                  </a:lnTo>
                  <a:cubicBezTo>
                    <a:pt x="36234" y="35600"/>
                    <a:pt x="35961" y="30089"/>
                    <a:pt x="34653" y="23813"/>
                  </a:cubicBezTo>
                  <a:cubicBezTo>
                    <a:pt x="33345" y="17536"/>
                    <a:pt x="30076" y="3545"/>
                    <a:pt x="24453" y="1452"/>
                  </a:cubicBezTo>
                  <a:cubicBezTo>
                    <a:pt x="21241" y="257"/>
                    <a:pt x="14187" y="1"/>
                    <a:pt x="8730" y="1"/>
                  </a:cubicBezTo>
                  <a:close/>
                </a:path>
              </a:pathLst>
            </a:custGeom>
            <a:solidFill>
              <a:schemeClr val="accent2">
                <a:alpha val="2723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8" name="Google Shape;38998;p56"/>
            <p:cNvSpPr/>
            <p:nvPr/>
          </p:nvSpPr>
          <p:spPr>
            <a:xfrm>
              <a:off x="2172800" y="1387625"/>
              <a:ext cx="1059175" cy="1125500"/>
            </a:xfrm>
            <a:custGeom>
              <a:avLst/>
              <a:gdLst/>
              <a:ahLst/>
              <a:cxnLst/>
              <a:rect l="l" t="t" r="r" b="b"/>
              <a:pathLst>
                <a:path w="42367" h="45020" extrusionOk="0">
                  <a:moveTo>
                    <a:pt x="14119" y="1"/>
                  </a:moveTo>
                  <a:lnTo>
                    <a:pt x="2542" y="2878"/>
                  </a:lnTo>
                  <a:cubicBezTo>
                    <a:pt x="2542" y="2878"/>
                    <a:pt x="0" y="9738"/>
                    <a:pt x="1539" y="13280"/>
                  </a:cubicBezTo>
                  <a:cubicBezTo>
                    <a:pt x="2525" y="15552"/>
                    <a:pt x="4997" y="16049"/>
                    <a:pt x="8671" y="16049"/>
                  </a:cubicBezTo>
                  <a:cubicBezTo>
                    <a:pt x="10729" y="16049"/>
                    <a:pt x="13164" y="15893"/>
                    <a:pt x="15927" y="15805"/>
                  </a:cubicBezTo>
                  <a:cubicBezTo>
                    <a:pt x="17709" y="15748"/>
                    <a:pt x="19485" y="15720"/>
                    <a:pt x="21189" y="15720"/>
                  </a:cubicBezTo>
                  <a:cubicBezTo>
                    <a:pt x="27833" y="15720"/>
                    <a:pt x="33374" y="16148"/>
                    <a:pt x="33845" y="16971"/>
                  </a:cubicBezTo>
                  <a:cubicBezTo>
                    <a:pt x="34437" y="18005"/>
                    <a:pt x="28586" y="24956"/>
                    <a:pt x="35739" y="45020"/>
                  </a:cubicBezTo>
                  <a:lnTo>
                    <a:pt x="38461" y="45020"/>
                  </a:lnTo>
                  <a:cubicBezTo>
                    <a:pt x="38461" y="45020"/>
                    <a:pt x="42366" y="16971"/>
                    <a:pt x="41774" y="13132"/>
                  </a:cubicBezTo>
                  <a:cubicBezTo>
                    <a:pt x="41182" y="9295"/>
                    <a:pt x="35505" y="5321"/>
                    <a:pt x="29569" y="4184"/>
                  </a:cubicBezTo>
                  <a:cubicBezTo>
                    <a:pt x="27151" y="3722"/>
                    <a:pt x="18698" y="3538"/>
                    <a:pt x="17396" y="2799"/>
                  </a:cubicBezTo>
                  <a:cubicBezTo>
                    <a:pt x="16095" y="2061"/>
                    <a:pt x="14119" y="1"/>
                    <a:pt x="141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9" name="Google Shape;38999;p56"/>
            <p:cNvSpPr/>
            <p:nvPr/>
          </p:nvSpPr>
          <p:spPr>
            <a:xfrm>
              <a:off x="2252000" y="349375"/>
              <a:ext cx="341825" cy="438825"/>
            </a:xfrm>
            <a:custGeom>
              <a:avLst/>
              <a:gdLst/>
              <a:ahLst/>
              <a:cxnLst/>
              <a:rect l="l" t="t" r="r" b="b"/>
              <a:pathLst>
                <a:path w="13673" h="17553" extrusionOk="0">
                  <a:moveTo>
                    <a:pt x="8913" y="0"/>
                  </a:moveTo>
                  <a:cubicBezTo>
                    <a:pt x="8526" y="0"/>
                    <a:pt x="8138" y="20"/>
                    <a:pt x="7757" y="51"/>
                  </a:cubicBezTo>
                  <a:cubicBezTo>
                    <a:pt x="6093" y="186"/>
                    <a:pt x="4340" y="566"/>
                    <a:pt x="3189" y="1732"/>
                  </a:cubicBezTo>
                  <a:cubicBezTo>
                    <a:pt x="2138" y="2797"/>
                    <a:pt x="1856" y="8308"/>
                    <a:pt x="1634" y="9778"/>
                  </a:cubicBezTo>
                  <a:cubicBezTo>
                    <a:pt x="1333" y="11785"/>
                    <a:pt x="0" y="14943"/>
                    <a:pt x="923" y="16777"/>
                  </a:cubicBezTo>
                  <a:cubicBezTo>
                    <a:pt x="1208" y="17343"/>
                    <a:pt x="1562" y="17552"/>
                    <a:pt x="1974" y="17552"/>
                  </a:cubicBezTo>
                  <a:cubicBezTo>
                    <a:pt x="2897" y="17552"/>
                    <a:pt x="4109" y="16504"/>
                    <a:pt x="5474" y="16074"/>
                  </a:cubicBezTo>
                  <a:cubicBezTo>
                    <a:pt x="5245" y="15203"/>
                    <a:pt x="7079" y="12326"/>
                    <a:pt x="7950" y="12053"/>
                  </a:cubicBezTo>
                  <a:cubicBezTo>
                    <a:pt x="8099" y="12007"/>
                    <a:pt x="8254" y="11994"/>
                    <a:pt x="8411" y="11994"/>
                  </a:cubicBezTo>
                  <a:cubicBezTo>
                    <a:pt x="8532" y="11994"/>
                    <a:pt x="8656" y="12002"/>
                    <a:pt x="8779" y="12007"/>
                  </a:cubicBezTo>
                  <a:cubicBezTo>
                    <a:pt x="8844" y="12009"/>
                    <a:pt x="8910" y="12012"/>
                    <a:pt x="8974" y="12012"/>
                  </a:cubicBezTo>
                  <a:cubicBezTo>
                    <a:pt x="8999" y="12012"/>
                    <a:pt x="9024" y="12011"/>
                    <a:pt x="9049" y="12011"/>
                  </a:cubicBezTo>
                  <a:cubicBezTo>
                    <a:pt x="10489" y="11972"/>
                    <a:pt x="11512" y="10663"/>
                    <a:pt x="12129" y="9402"/>
                  </a:cubicBezTo>
                  <a:cubicBezTo>
                    <a:pt x="13146" y="7324"/>
                    <a:pt x="13672" y="5041"/>
                    <a:pt x="13670" y="2729"/>
                  </a:cubicBezTo>
                  <a:lnTo>
                    <a:pt x="13498" y="2479"/>
                  </a:lnTo>
                  <a:lnTo>
                    <a:pt x="12379" y="848"/>
                  </a:lnTo>
                  <a:cubicBezTo>
                    <a:pt x="11363" y="197"/>
                    <a:pt x="10138" y="0"/>
                    <a:pt x="891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0" name="Google Shape;39000;p56"/>
            <p:cNvSpPr/>
            <p:nvPr/>
          </p:nvSpPr>
          <p:spPr>
            <a:xfrm>
              <a:off x="2153400" y="642450"/>
              <a:ext cx="472300" cy="837800"/>
            </a:xfrm>
            <a:custGeom>
              <a:avLst/>
              <a:gdLst/>
              <a:ahLst/>
              <a:cxnLst/>
              <a:rect l="l" t="t" r="r" b="b"/>
              <a:pathLst>
                <a:path w="18892" h="33512" extrusionOk="0">
                  <a:moveTo>
                    <a:pt x="4123" y="1"/>
                  </a:moveTo>
                  <a:cubicBezTo>
                    <a:pt x="3831" y="282"/>
                    <a:pt x="3565" y="556"/>
                    <a:pt x="3311" y="837"/>
                  </a:cubicBezTo>
                  <a:cubicBezTo>
                    <a:pt x="0" y="4506"/>
                    <a:pt x="718" y="10869"/>
                    <a:pt x="801" y="15432"/>
                  </a:cubicBezTo>
                  <a:cubicBezTo>
                    <a:pt x="904" y="21114"/>
                    <a:pt x="1387" y="26981"/>
                    <a:pt x="3374" y="32352"/>
                  </a:cubicBezTo>
                  <a:cubicBezTo>
                    <a:pt x="3414" y="32461"/>
                    <a:pt x="3454" y="32575"/>
                    <a:pt x="3495" y="32685"/>
                  </a:cubicBezTo>
                  <a:cubicBezTo>
                    <a:pt x="4981" y="33073"/>
                    <a:pt x="7187" y="33512"/>
                    <a:pt x="9499" y="33512"/>
                  </a:cubicBezTo>
                  <a:cubicBezTo>
                    <a:pt x="9843" y="33512"/>
                    <a:pt x="10188" y="33502"/>
                    <a:pt x="10534" y="33481"/>
                  </a:cubicBezTo>
                  <a:cubicBezTo>
                    <a:pt x="13320" y="33310"/>
                    <a:pt x="16127" y="32404"/>
                    <a:pt x="17906" y="29911"/>
                  </a:cubicBezTo>
                  <a:cubicBezTo>
                    <a:pt x="17928" y="29881"/>
                    <a:pt x="17939" y="29845"/>
                    <a:pt x="17937" y="29808"/>
                  </a:cubicBezTo>
                  <a:cubicBezTo>
                    <a:pt x="18000" y="29337"/>
                    <a:pt x="17494" y="27823"/>
                    <a:pt x="17439" y="27529"/>
                  </a:cubicBezTo>
                  <a:cubicBezTo>
                    <a:pt x="17031" y="25261"/>
                    <a:pt x="16286" y="22805"/>
                    <a:pt x="16714" y="20494"/>
                  </a:cubicBezTo>
                  <a:cubicBezTo>
                    <a:pt x="16862" y="19666"/>
                    <a:pt x="17185" y="18870"/>
                    <a:pt x="17489" y="18080"/>
                  </a:cubicBezTo>
                  <a:cubicBezTo>
                    <a:pt x="18004" y="16738"/>
                    <a:pt x="18891" y="14961"/>
                    <a:pt x="18270" y="13514"/>
                  </a:cubicBezTo>
                  <a:cubicBezTo>
                    <a:pt x="16975" y="10519"/>
                    <a:pt x="9807" y="6234"/>
                    <a:pt x="9808" y="2910"/>
                  </a:cubicBezTo>
                  <a:cubicBezTo>
                    <a:pt x="9795" y="2905"/>
                    <a:pt x="7070" y="1509"/>
                    <a:pt x="7070" y="1509"/>
                  </a:cubicBezTo>
                  <a:lnTo>
                    <a:pt x="5057" y="483"/>
                  </a:lnTo>
                  <a:lnTo>
                    <a:pt x="5025" y="464"/>
                  </a:lnTo>
                  <a:lnTo>
                    <a:pt x="412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1" name="Google Shape;39001;p56"/>
            <p:cNvSpPr/>
            <p:nvPr/>
          </p:nvSpPr>
          <p:spPr>
            <a:xfrm>
              <a:off x="2223450" y="680550"/>
              <a:ext cx="864325" cy="552625"/>
            </a:xfrm>
            <a:custGeom>
              <a:avLst/>
              <a:gdLst/>
              <a:ahLst/>
              <a:cxnLst/>
              <a:rect l="l" t="t" r="r" b="b"/>
              <a:pathLst>
                <a:path w="34573" h="22105" extrusionOk="0">
                  <a:moveTo>
                    <a:pt x="32479" y="0"/>
                  </a:moveTo>
                  <a:cubicBezTo>
                    <a:pt x="32301" y="0"/>
                    <a:pt x="32117" y="53"/>
                    <a:pt x="31933" y="170"/>
                  </a:cubicBezTo>
                  <a:cubicBezTo>
                    <a:pt x="30540" y="1058"/>
                    <a:pt x="30286" y="2579"/>
                    <a:pt x="29778" y="3719"/>
                  </a:cubicBezTo>
                  <a:cubicBezTo>
                    <a:pt x="29277" y="4847"/>
                    <a:pt x="19730" y="15765"/>
                    <a:pt x="18046" y="15765"/>
                  </a:cubicBezTo>
                  <a:cubicBezTo>
                    <a:pt x="18026" y="15765"/>
                    <a:pt x="18008" y="15763"/>
                    <a:pt x="17991" y="15761"/>
                  </a:cubicBezTo>
                  <a:cubicBezTo>
                    <a:pt x="16470" y="15507"/>
                    <a:pt x="7472" y="5493"/>
                    <a:pt x="5316" y="5114"/>
                  </a:cubicBezTo>
                  <a:cubicBezTo>
                    <a:pt x="5062" y="5069"/>
                    <a:pt x="4791" y="5045"/>
                    <a:pt x="4514" y="5045"/>
                  </a:cubicBezTo>
                  <a:cubicBezTo>
                    <a:pt x="2444" y="5045"/>
                    <a:pt x="1" y="6368"/>
                    <a:pt x="1007" y="10056"/>
                  </a:cubicBezTo>
                  <a:cubicBezTo>
                    <a:pt x="1007" y="10056"/>
                    <a:pt x="12794" y="21718"/>
                    <a:pt x="18752" y="22098"/>
                  </a:cubicBezTo>
                  <a:cubicBezTo>
                    <a:pt x="18818" y="22102"/>
                    <a:pt x="18885" y="22104"/>
                    <a:pt x="18951" y="22104"/>
                  </a:cubicBezTo>
                  <a:cubicBezTo>
                    <a:pt x="24879" y="22104"/>
                    <a:pt x="32452" y="5601"/>
                    <a:pt x="33582" y="3846"/>
                  </a:cubicBezTo>
                  <a:cubicBezTo>
                    <a:pt x="34573" y="2306"/>
                    <a:pt x="33652" y="0"/>
                    <a:pt x="324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2" name="Google Shape;39002;p56"/>
            <p:cNvSpPr/>
            <p:nvPr/>
          </p:nvSpPr>
          <p:spPr>
            <a:xfrm>
              <a:off x="2928125" y="636750"/>
              <a:ext cx="122200" cy="182100"/>
            </a:xfrm>
            <a:custGeom>
              <a:avLst/>
              <a:gdLst/>
              <a:ahLst/>
              <a:cxnLst/>
              <a:rect l="l" t="t" r="r" b="b"/>
              <a:pathLst>
                <a:path w="4888" h="7284" extrusionOk="0">
                  <a:moveTo>
                    <a:pt x="4385" y="0"/>
                  </a:moveTo>
                  <a:cubicBezTo>
                    <a:pt x="4236" y="0"/>
                    <a:pt x="4091" y="76"/>
                    <a:pt x="4008" y="212"/>
                  </a:cubicBezTo>
                  <a:lnTo>
                    <a:pt x="127" y="6614"/>
                  </a:lnTo>
                  <a:cubicBezTo>
                    <a:pt x="1" y="6822"/>
                    <a:pt x="66" y="7094"/>
                    <a:pt x="275" y="7220"/>
                  </a:cubicBezTo>
                  <a:cubicBezTo>
                    <a:pt x="346" y="7263"/>
                    <a:pt x="425" y="7283"/>
                    <a:pt x="502" y="7283"/>
                  </a:cubicBezTo>
                  <a:cubicBezTo>
                    <a:pt x="651" y="7283"/>
                    <a:pt x="797" y="7208"/>
                    <a:pt x="880" y="7070"/>
                  </a:cubicBezTo>
                  <a:lnTo>
                    <a:pt x="4762" y="669"/>
                  </a:lnTo>
                  <a:cubicBezTo>
                    <a:pt x="4888" y="461"/>
                    <a:pt x="4821" y="190"/>
                    <a:pt x="4612" y="64"/>
                  </a:cubicBezTo>
                  <a:cubicBezTo>
                    <a:pt x="4541" y="21"/>
                    <a:pt x="4463" y="0"/>
                    <a:pt x="43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3" name="Google Shape;39003;p56"/>
            <p:cNvSpPr/>
            <p:nvPr/>
          </p:nvSpPr>
          <p:spPr>
            <a:xfrm>
              <a:off x="3049750" y="2513100"/>
              <a:ext cx="246250" cy="124925"/>
            </a:xfrm>
            <a:custGeom>
              <a:avLst/>
              <a:gdLst/>
              <a:ahLst/>
              <a:cxnLst/>
              <a:rect l="l" t="t" r="r" b="b"/>
              <a:pathLst>
                <a:path w="9850" h="4997" extrusionOk="0">
                  <a:moveTo>
                    <a:pt x="661" y="1"/>
                  </a:moveTo>
                  <a:cubicBezTo>
                    <a:pt x="1" y="1527"/>
                    <a:pt x="67" y="4494"/>
                    <a:pt x="1697" y="4494"/>
                  </a:cubicBezTo>
                  <a:cubicBezTo>
                    <a:pt x="3327" y="4494"/>
                    <a:pt x="6588" y="4996"/>
                    <a:pt x="8220" y="4996"/>
                  </a:cubicBezTo>
                  <a:cubicBezTo>
                    <a:pt x="9850" y="4996"/>
                    <a:pt x="9724" y="4244"/>
                    <a:pt x="7969" y="3365"/>
                  </a:cubicBezTo>
                  <a:cubicBezTo>
                    <a:pt x="6212" y="2487"/>
                    <a:pt x="3383" y="1"/>
                    <a:pt x="338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4" name="Google Shape;39004;p56"/>
            <p:cNvSpPr/>
            <p:nvPr/>
          </p:nvSpPr>
          <p:spPr>
            <a:xfrm>
              <a:off x="3338700" y="2356825"/>
              <a:ext cx="260000" cy="134075"/>
            </a:xfrm>
            <a:custGeom>
              <a:avLst/>
              <a:gdLst/>
              <a:ahLst/>
              <a:cxnLst/>
              <a:rect l="l" t="t" r="r" b="b"/>
              <a:pathLst>
                <a:path w="10400" h="5363" extrusionOk="0">
                  <a:moveTo>
                    <a:pt x="3060" y="1"/>
                  </a:moveTo>
                  <a:lnTo>
                    <a:pt x="217" y="1258"/>
                  </a:lnTo>
                  <a:cubicBezTo>
                    <a:pt x="0" y="2791"/>
                    <a:pt x="718" y="5363"/>
                    <a:pt x="2087" y="5363"/>
                  </a:cubicBezTo>
                  <a:cubicBezTo>
                    <a:pt x="2188" y="5363"/>
                    <a:pt x="2293" y="5349"/>
                    <a:pt x="2402" y="5319"/>
                  </a:cubicBezTo>
                  <a:cubicBezTo>
                    <a:pt x="3974" y="4889"/>
                    <a:pt x="7253" y="4514"/>
                    <a:pt x="8826" y="4084"/>
                  </a:cubicBezTo>
                  <a:cubicBezTo>
                    <a:pt x="10399" y="3653"/>
                    <a:pt x="10079" y="2960"/>
                    <a:pt x="8154" y="2577"/>
                  </a:cubicBezTo>
                  <a:cubicBezTo>
                    <a:pt x="6228" y="2192"/>
                    <a:pt x="3060" y="1"/>
                    <a:pt x="30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5" name="Google Shape;39005;p56"/>
            <p:cNvSpPr/>
            <p:nvPr/>
          </p:nvSpPr>
          <p:spPr>
            <a:xfrm>
              <a:off x="1762725" y="265475"/>
              <a:ext cx="853450" cy="1017000"/>
            </a:xfrm>
            <a:custGeom>
              <a:avLst/>
              <a:gdLst/>
              <a:ahLst/>
              <a:cxnLst/>
              <a:rect l="l" t="t" r="r" b="b"/>
              <a:pathLst>
                <a:path w="34138" h="40680" extrusionOk="0">
                  <a:moveTo>
                    <a:pt x="26175" y="1"/>
                  </a:moveTo>
                  <a:cubicBezTo>
                    <a:pt x="24890" y="1"/>
                    <a:pt x="23608" y="227"/>
                    <a:pt x="22463" y="666"/>
                  </a:cubicBezTo>
                  <a:cubicBezTo>
                    <a:pt x="20135" y="1564"/>
                    <a:pt x="18122" y="3272"/>
                    <a:pt x="16991" y="5507"/>
                  </a:cubicBezTo>
                  <a:cubicBezTo>
                    <a:pt x="15501" y="8438"/>
                    <a:pt x="15740" y="12219"/>
                    <a:pt x="13467" y="14726"/>
                  </a:cubicBezTo>
                  <a:cubicBezTo>
                    <a:pt x="11161" y="17277"/>
                    <a:pt x="7407" y="17766"/>
                    <a:pt x="4884" y="20094"/>
                  </a:cubicBezTo>
                  <a:cubicBezTo>
                    <a:pt x="2947" y="21879"/>
                    <a:pt x="1670" y="24293"/>
                    <a:pt x="1022" y="26823"/>
                  </a:cubicBezTo>
                  <a:cubicBezTo>
                    <a:pt x="250" y="29815"/>
                    <a:pt x="1" y="35101"/>
                    <a:pt x="2436" y="37407"/>
                  </a:cubicBezTo>
                  <a:cubicBezTo>
                    <a:pt x="3411" y="38716"/>
                    <a:pt x="4699" y="39652"/>
                    <a:pt x="6108" y="40174"/>
                  </a:cubicBezTo>
                  <a:cubicBezTo>
                    <a:pt x="7000" y="40509"/>
                    <a:pt x="7938" y="40679"/>
                    <a:pt x="8870" y="40679"/>
                  </a:cubicBezTo>
                  <a:cubicBezTo>
                    <a:pt x="11531" y="40679"/>
                    <a:pt x="14136" y="39287"/>
                    <a:pt x="15457" y="36346"/>
                  </a:cubicBezTo>
                  <a:cubicBezTo>
                    <a:pt x="17252" y="32364"/>
                    <a:pt x="15821" y="27485"/>
                    <a:pt x="16703" y="23276"/>
                  </a:cubicBezTo>
                  <a:cubicBezTo>
                    <a:pt x="17219" y="20812"/>
                    <a:pt x="18281" y="18326"/>
                    <a:pt x="20189" y="16619"/>
                  </a:cubicBezTo>
                  <a:cubicBezTo>
                    <a:pt x="21869" y="15107"/>
                    <a:pt x="24062" y="14335"/>
                    <a:pt x="25791" y="12871"/>
                  </a:cubicBezTo>
                  <a:cubicBezTo>
                    <a:pt x="26221" y="12642"/>
                    <a:pt x="26493" y="12223"/>
                    <a:pt x="26591" y="11767"/>
                  </a:cubicBezTo>
                  <a:lnTo>
                    <a:pt x="26591" y="11767"/>
                  </a:lnTo>
                  <a:cubicBezTo>
                    <a:pt x="26531" y="11778"/>
                    <a:pt x="26471" y="11794"/>
                    <a:pt x="26405" y="11794"/>
                  </a:cubicBezTo>
                  <a:cubicBezTo>
                    <a:pt x="26385" y="11795"/>
                    <a:pt x="26365" y="11796"/>
                    <a:pt x="26345" y="11796"/>
                  </a:cubicBezTo>
                  <a:cubicBezTo>
                    <a:pt x="25771" y="11796"/>
                    <a:pt x="25260" y="11429"/>
                    <a:pt x="24998" y="10940"/>
                  </a:cubicBezTo>
                  <a:cubicBezTo>
                    <a:pt x="24866" y="10710"/>
                    <a:pt x="24798" y="10448"/>
                    <a:pt x="24795" y="10185"/>
                  </a:cubicBezTo>
                  <a:lnTo>
                    <a:pt x="24795" y="9999"/>
                  </a:lnTo>
                  <a:cubicBezTo>
                    <a:pt x="24795" y="9096"/>
                    <a:pt x="25535" y="8427"/>
                    <a:pt x="26405" y="8390"/>
                  </a:cubicBezTo>
                  <a:cubicBezTo>
                    <a:pt x="26426" y="8389"/>
                    <a:pt x="26447" y="8388"/>
                    <a:pt x="26467" y="8388"/>
                  </a:cubicBezTo>
                  <a:cubicBezTo>
                    <a:pt x="27169" y="8388"/>
                    <a:pt x="27764" y="8936"/>
                    <a:pt x="27949" y="9591"/>
                  </a:cubicBezTo>
                  <a:cubicBezTo>
                    <a:pt x="30145" y="9490"/>
                    <a:pt x="32187" y="8440"/>
                    <a:pt x="33547" y="6714"/>
                  </a:cubicBezTo>
                  <a:cubicBezTo>
                    <a:pt x="33862" y="6579"/>
                    <a:pt x="34118" y="6268"/>
                    <a:pt x="34090" y="5855"/>
                  </a:cubicBezTo>
                  <a:cubicBezTo>
                    <a:pt x="34138" y="5663"/>
                    <a:pt x="34098" y="5461"/>
                    <a:pt x="33982" y="5300"/>
                  </a:cubicBezTo>
                  <a:cubicBezTo>
                    <a:pt x="33190" y="1680"/>
                    <a:pt x="29675" y="1"/>
                    <a:pt x="261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Earth Hour Social Media XL by Slidesgo">
  <a:themeElements>
    <a:clrScheme name="Simple Light">
      <a:dk1>
        <a:srgbClr val="000000"/>
      </a:dk1>
      <a:lt1>
        <a:srgbClr val="FFFFFF"/>
      </a:lt1>
      <a:dk2>
        <a:srgbClr val="595959"/>
      </a:dk2>
      <a:lt2>
        <a:srgbClr val="EEEEEE"/>
      </a:lt2>
      <a:accent1>
        <a:srgbClr val="00FFFF"/>
      </a:accent1>
      <a:accent2>
        <a:srgbClr val="EEFF41"/>
      </a:accent2>
      <a:accent3>
        <a:srgbClr val="FAFFCB"/>
      </a:accent3>
      <a:accent4>
        <a:srgbClr val="A6FFFF"/>
      </a:accent4>
      <a:accent5>
        <a:srgbClr val="F5FF92"/>
      </a:accent5>
      <a:accent6>
        <a:srgbClr val="001235"/>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492</Words>
  <Application>Microsoft Office PowerPoint</Application>
  <PresentationFormat>On-screen Show (16:9)</PresentationFormat>
  <Paragraphs>34</Paragraphs>
  <Slides>7</Slides>
  <Notes>7</Notes>
  <HiddenSlides>0</HiddenSlides>
  <MMClips>0</MMClips>
  <ScaleCrop>false</ScaleCrop>
  <HeadingPairs>
    <vt:vector size="6" baseType="variant">
      <vt:variant>
        <vt:lpstr>Fonts Used</vt:lpstr>
      </vt:variant>
      <vt:variant>
        <vt:i4>7</vt:i4>
      </vt:variant>
      <vt:variant>
        <vt:lpstr>Theme</vt:lpstr>
      </vt:variant>
      <vt:variant>
        <vt:i4>1</vt:i4>
      </vt:variant>
      <vt:variant>
        <vt:lpstr>Slide Titles</vt:lpstr>
      </vt:variant>
      <vt:variant>
        <vt:i4>7</vt:i4>
      </vt:variant>
    </vt:vector>
  </HeadingPairs>
  <TitlesOfParts>
    <vt:vector size="15" baseType="lpstr">
      <vt:lpstr>Montserrat Thin</vt:lpstr>
      <vt:lpstr>Muli</vt:lpstr>
      <vt:lpstr>Georgia</vt:lpstr>
      <vt:lpstr>Arial</vt:lpstr>
      <vt:lpstr>Montserrat</vt:lpstr>
      <vt:lpstr>Montserrat Medium</vt:lpstr>
      <vt:lpstr>Times New Roman</vt:lpstr>
      <vt:lpstr>Earth Hour Social Media XL by Slidesgo</vt:lpstr>
      <vt:lpstr>Earth quakes</vt:lpstr>
      <vt:lpstr>The effects of earthquakes</vt:lpstr>
      <vt:lpstr>How are Earthquakes Measured?</vt:lpstr>
      <vt:lpstr>The three types of tectonic boundaries </vt:lpstr>
      <vt:lpstr>The factors that affect the intensity and frequency of earthquakes.</vt:lpstr>
      <vt:lpstr> </vt:lpstr>
      <vt:lpstr>Sources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Earth quakes</dc:title>
  <dc:creator>User</dc:creator>
  <cp:lastModifiedBy>User</cp:lastModifiedBy>
  <cp:revision>1</cp:revision>
  <dcterms:modified xsi:type="dcterms:W3CDTF">2023-05-06T15:33:40Z</dcterms:modified>
</cp:coreProperties>
</file>