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clinic.org/ar/diseases-conditions/obesity/symptoms-causes" TargetMode="External" /><Relationship Id="rId2" Type="http://schemas.openxmlformats.org/officeDocument/2006/relationships/hyperlink" Target="https://www.moh.gov.sa/awarenessplateform/ChronicDisease/Pages/Obesity" TargetMode="Externa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www.mayoclinic.org/ar/diseases-conditions/obesity/diagnosis-treatment/drc-" TargetMode="Externa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BA1F-7E57-E73F-00DC-DBDA678EE9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السمنه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BA379-6431-CC4B-187B-979A357401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تقديم يزن ابو قديس </a:t>
            </a:r>
          </a:p>
          <a:p>
            <a:r>
              <a:rPr lang="en-GB" dirty="0"/>
              <a:t>الصف الثامن  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94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E2D53-CEFD-C93F-0B8F-A0102EA4C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المصادر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7DE3D-457A-924A-0B15-877881656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https://www.moh.gov.sa/awarenessplateform/ChronicDisease/Pages/Obesity</a:t>
            </a:r>
            <a:r>
              <a:rPr lang="en-US" dirty="0"/>
              <a:t>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>
                <a:hlinkClick r:id="rId3"/>
              </a:rPr>
              <a:t>https://www.mayoclinic.org/ar/diseases-conditions/obesity/symptoms-causes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https://www.mayoclinic.org/ar/diseases-conditions/obesity/symptoms-causes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https://www.mayoclinic.org/ar/diseases-conditions/obesity/diagnosis-treatment/drc-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65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1AB9F-0E43-5903-1421-D39688196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شكرا</a:t>
            </a:r>
            <a:r>
              <a:rPr lang="en-GB" dirty="0"/>
              <a:t> </a:t>
            </a:r>
            <a:r>
              <a:rPr lang="en-GB" dirty="0" err="1"/>
              <a:t>لحسن</a:t>
            </a:r>
            <a:r>
              <a:rPr lang="en-GB" dirty="0"/>
              <a:t> </a:t>
            </a:r>
            <a:r>
              <a:rPr lang="en-GB" dirty="0" err="1"/>
              <a:t>استماعكم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6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5459A5-D0AC-0822-3814-7E41F85D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04189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GB" dirty="0"/>
              <a:t>السمنة مرض معقد تزيد فيه كمية دهون الجسم زيادة مفرطة  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820B80B-37F0-6412-FEB5-70B16AE746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83164" y="3429000"/>
            <a:ext cx="6025671" cy="27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0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E57B-4063-A4F5-53C9-C3EF8643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2646076"/>
          </a:xfrm>
        </p:spPr>
        <p:txBody>
          <a:bodyPr>
            <a:normAutofit/>
          </a:bodyPr>
          <a:lstStyle/>
          <a:p>
            <a:r>
              <a:rPr lang="ar-AE" b="0" i="0" dirty="0">
                <a:solidFill>
                  <a:srgbClr val="3C4043"/>
                </a:solidFill>
                <a:effectLst/>
                <a:latin typeface="Google Sans"/>
              </a:rPr>
              <a:t>ماهي المضاعفات الصحية للبدانة أو زيادة الوزن؟</a:t>
            </a:r>
            <a:br>
              <a:rPr lang="ar-A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1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F7638-0086-32A5-7B26-068C17EA8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ما</a:t>
            </a:r>
            <a:r>
              <a:rPr lang="en-GB" dirty="0"/>
              <a:t> </a:t>
            </a:r>
            <a:r>
              <a:rPr lang="en-GB" dirty="0" err="1"/>
              <a:t>هي</a:t>
            </a:r>
            <a:r>
              <a:rPr lang="en-GB" dirty="0"/>
              <a:t> </a:t>
            </a:r>
            <a:r>
              <a:rPr lang="en-GB" dirty="0" err="1"/>
              <a:t>الاضرار</a:t>
            </a:r>
            <a:r>
              <a:rPr lang="en-GB" dirty="0"/>
              <a:t> </a:t>
            </a:r>
            <a:r>
              <a:rPr lang="en-GB" dirty="0" err="1"/>
              <a:t>الناتجه</a:t>
            </a:r>
            <a:r>
              <a:rPr lang="en-GB" dirty="0"/>
              <a:t> </a:t>
            </a:r>
            <a:r>
              <a:rPr lang="en-GB" dirty="0" err="1"/>
              <a:t>عن</a:t>
            </a:r>
            <a:r>
              <a:rPr lang="en-GB" dirty="0"/>
              <a:t> السمنه؟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D0F0C-F05E-3524-B9BF-ACC330958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GB" dirty="0" err="1"/>
              <a:t>الالتهاب</a:t>
            </a:r>
            <a:r>
              <a:rPr lang="en-GB" dirty="0"/>
              <a:t> </a:t>
            </a:r>
            <a:r>
              <a:rPr lang="en-GB" dirty="0" err="1"/>
              <a:t>المفصلي</a:t>
            </a:r>
            <a:r>
              <a:rPr lang="en-GB" dirty="0"/>
              <a:t> </a:t>
            </a:r>
            <a:r>
              <a:rPr lang="en-GB" dirty="0" err="1"/>
              <a:t>العظمي</a:t>
            </a:r>
            <a:r>
              <a:rPr lang="en-GB" dirty="0"/>
              <a:t>.</a:t>
            </a:r>
          </a:p>
          <a:p>
            <a:pPr algn="r" rtl="1"/>
            <a:r>
              <a:rPr lang="en-GB" dirty="0"/>
              <a:t>مرض </a:t>
            </a:r>
            <a:r>
              <a:rPr lang="en-GB" dirty="0" err="1"/>
              <a:t>القلب</a:t>
            </a:r>
            <a:r>
              <a:rPr lang="en-GB" dirty="0"/>
              <a:t> </a:t>
            </a:r>
            <a:r>
              <a:rPr lang="en-GB" dirty="0" err="1"/>
              <a:t>والسكتات</a:t>
            </a:r>
            <a:r>
              <a:rPr lang="en-GB" dirty="0"/>
              <a:t> </a:t>
            </a:r>
            <a:r>
              <a:rPr lang="en-GB" dirty="0" err="1"/>
              <a:t>الدماغية</a:t>
            </a:r>
            <a:endParaRPr lang="en-GB" dirty="0"/>
          </a:p>
          <a:p>
            <a:pPr algn="r" rtl="1"/>
            <a:r>
              <a:rPr lang="en-GB" dirty="0" err="1"/>
              <a:t>داء</a:t>
            </a:r>
            <a:r>
              <a:rPr lang="en-GB" dirty="0"/>
              <a:t> </a:t>
            </a:r>
            <a:r>
              <a:rPr lang="en-GB" dirty="0" err="1"/>
              <a:t>السكري</a:t>
            </a:r>
            <a:r>
              <a:rPr lang="en-GB" dirty="0"/>
              <a:t> </a:t>
            </a:r>
            <a:r>
              <a:rPr lang="en-GB" dirty="0" err="1"/>
              <a:t>من</a:t>
            </a:r>
            <a:r>
              <a:rPr lang="en-GB" dirty="0"/>
              <a:t> </a:t>
            </a:r>
            <a:r>
              <a:rPr lang="en-GB" dirty="0" err="1"/>
              <a:t>النوع</a:t>
            </a:r>
            <a:r>
              <a:rPr lang="en-GB" dirty="0"/>
              <a:t> </a:t>
            </a:r>
            <a:r>
              <a:rPr lang="en-GB" dirty="0" err="1"/>
              <a:t>الثاني</a:t>
            </a:r>
            <a:endParaRPr lang="en-GB" dirty="0"/>
          </a:p>
          <a:p>
            <a:pPr algn="r" rtl="1"/>
            <a:r>
              <a:rPr lang="en-GB" dirty="0"/>
              <a:t>أنواع </a:t>
            </a:r>
            <a:r>
              <a:rPr lang="en-GB" dirty="0" err="1"/>
              <a:t>معينة</a:t>
            </a:r>
            <a:r>
              <a:rPr lang="en-GB" dirty="0"/>
              <a:t> </a:t>
            </a:r>
            <a:r>
              <a:rPr lang="en-GB" dirty="0" err="1"/>
              <a:t>من</a:t>
            </a:r>
            <a:r>
              <a:rPr lang="en-GB" dirty="0"/>
              <a:t> </a:t>
            </a:r>
            <a:r>
              <a:rPr lang="en-GB" dirty="0" err="1"/>
              <a:t>السرطان</a:t>
            </a:r>
            <a:endParaRPr lang="en-GB" dirty="0"/>
          </a:p>
          <a:p>
            <a:pPr algn="r" rtl="1"/>
            <a:r>
              <a:rPr lang="en-GB" dirty="0" err="1"/>
              <a:t>مشكلات</a:t>
            </a:r>
            <a:r>
              <a:rPr lang="en-GB" dirty="0"/>
              <a:t> </a:t>
            </a:r>
            <a:r>
              <a:rPr lang="en-GB" dirty="0" err="1"/>
              <a:t>الهضم</a:t>
            </a:r>
            <a:r>
              <a:rPr lang="en-GB" dirty="0"/>
              <a:t>.</a:t>
            </a:r>
          </a:p>
          <a:p>
            <a:pPr algn="r" rtl="1"/>
            <a:r>
              <a:rPr lang="en-GB" dirty="0" err="1"/>
              <a:t>انقطاع</a:t>
            </a:r>
            <a:r>
              <a:rPr lang="en-GB" dirty="0"/>
              <a:t> </a:t>
            </a:r>
            <a:r>
              <a:rPr lang="en-GB" dirty="0" err="1"/>
              <a:t>النفس</a:t>
            </a:r>
            <a:r>
              <a:rPr lang="en-GB" dirty="0"/>
              <a:t> </a:t>
            </a:r>
            <a:r>
              <a:rPr lang="en-GB" dirty="0" err="1"/>
              <a:t>النوم</a:t>
            </a:r>
            <a:endParaRPr lang="en-GB" dirty="0"/>
          </a:p>
          <a:p>
            <a:pPr algn="r" rt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50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D3E3-C6BF-B692-F620-82566783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اسباب</a:t>
            </a:r>
            <a:r>
              <a:rPr lang="en-GB" dirty="0"/>
              <a:t> </a:t>
            </a:r>
            <a:r>
              <a:rPr lang="en-GB" dirty="0" err="1"/>
              <a:t>الاصابه</a:t>
            </a:r>
            <a:r>
              <a:rPr lang="en-GB" dirty="0"/>
              <a:t> </a:t>
            </a:r>
            <a:r>
              <a:rPr lang="en-GB" dirty="0" err="1"/>
              <a:t>بالسمنه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A60BB-9388-49C1-AF48-4CD98F22B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br>
              <a:rPr lang="ar-A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2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A997-E212-15C3-1818-DD025CCE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ما</a:t>
            </a:r>
            <a:r>
              <a:rPr lang="en-GB" dirty="0"/>
              <a:t> </a:t>
            </a:r>
            <a:r>
              <a:rPr lang="en-GB" dirty="0" err="1"/>
              <a:t>هي</a:t>
            </a:r>
            <a:r>
              <a:rPr lang="en-GB" dirty="0"/>
              <a:t> </a:t>
            </a:r>
            <a:r>
              <a:rPr lang="en-GB" dirty="0" err="1"/>
              <a:t>الاسباب</a:t>
            </a:r>
            <a:r>
              <a:rPr lang="en-GB" dirty="0"/>
              <a:t> </a:t>
            </a:r>
            <a:r>
              <a:rPr lang="en-GB" dirty="0" err="1"/>
              <a:t>المؤديه</a:t>
            </a:r>
            <a:r>
              <a:rPr lang="en-GB" dirty="0"/>
              <a:t> </a:t>
            </a:r>
            <a:r>
              <a:rPr lang="en-GB" dirty="0" err="1"/>
              <a:t>للاصابه</a:t>
            </a:r>
            <a:r>
              <a:rPr lang="en-GB" dirty="0"/>
              <a:t> </a:t>
            </a:r>
            <a:r>
              <a:rPr lang="en-GB" dirty="0" err="1"/>
              <a:t>بالس</a:t>
            </a:r>
            <a:r>
              <a:rPr lang="ar-SA" dirty="0"/>
              <a:t>منة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E5484-2F39-A4DE-3F4C-E0779E12B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ar-SA" dirty="0"/>
              <a:t>من لديه تاريخ مرضي عائلي.
طبيعة النمط الغذائي للفرد أو الأسرة.
غياب أو قلة ممارسة الرياضة.
بعض الأمراض، مثل: متلازمة كوشينغ، الغدة الدرقية غير النشطة</a:t>
            </a:r>
          </a:p>
          <a:p>
            <a:pPr algn="r" rtl="1"/>
            <a:r>
              <a:rPr lang="ar-SA" dirty="0"/>
              <a:t>بعض الأدوية، مثل: مضادات الاكتئاب</a:t>
            </a:r>
          </a:p>
          <a:p>
            <a:pPr algn="r" rtl="1"/>
            <a:r>
              <a:rPr lang="ar-SA" dirty="0"/>
              <a:t>اختلال نظام النوم</a:t>
            </a:r>
          </a:p>
          <a:p>
            <a:pPr algn="r" rtl="1"/>
            <a:r>
              <a:rPr lang="ar-SA" dirty="0"/>
              <a:t>التقدم بالعمر.
الحمل.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477F-D853-00FD-54FB-F47C1574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656" y="1606486"/>
            <a:ext cx="8158688" cy="1822514"/>
          </a:xfrm>
        </p:spPr>
        <p:txBody>
          <a:bodyPr/>
          <a:lstStyle/>
          <a:p>
            <a:r>
              <a:rPr lang="en-GB" dirty="0"/>
              <a:t>علاج السمنه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0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48688-E18B-632B-5B6F-BBAB912A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061" y="683308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ar-SA" dirty="0"/>
            </a:br>
            <a:r>
              <a:rPr lang="en-GB" b="0" i="0" dirty="0">
                <a:solidFill>
                  <a:srgbClr val="080808"/>
                </a:solidFill>
                <a:effectLst/>
                <a:latin typeface="Amiri"/>
              </a:rPr>
              <a:t>العوامل الاساسيه لعلاج السمنه او زيادة الوزن</a:t>
            </a:r>
            <a:br>
              <a:rPr lang="ar-SA" b="0" i="0" dirty="0">
                <a:solidFill>
                  <a:srgbClr val="080808"/>
                </a:solidFill>
                <a:effectLst/>
                <a:latin typeface="Amiri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112B7-EBAF-D35B-DAEB-213F35BB5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425" y="2568884"/>
            <a:ext cx="9601196" cy="3318936"/>
          </a:xfrm>
        </p:spPr>
        <p:txBody>
          <a:bodyPr/>
          <a:lstStyle/>
          <a:p>
            <a:pPr marL="0" indent="0" algn="r" rtl="1">
              <a:buNone/>
            </a:pPr>
            <a:r>
              <a:rPr lang="en-GB" b="0" i="0" dirty="0">
                <a:solidFill>
                  <a:srgbClr val="080808"/>
                </a:solidFill>
                <a:effectLst/>
                <a:latin typeface="Amiri"/>
              </a:rPr>
              <a:t>  القيام بفحص بدني عام</a:t>
            </a:r>
          </a:p>
          <a:p>
            <a:pPr marL="0" indent="0" algn="r" rtl="1">
              <a:buNone/>
            </a:pPr>
            <a:r>
              <a:rPr lang="en-GB" b="0" i="0" dirty="0">
                <a:solidFill>
                  <a:srgbClr val="080808"/>
                </a:solidFill>
                <a:effectLst/>
                <a:latin typeface="Amiri"/>
              </a:rPr>
              <a:t> مراجعه تاريخك المرضي السابق</a:t>
            </a:r>
          </a:p>
          <a:p>
            <a:pPr marL="0" indent="0" algn="r" rtl="1">
              <a:buNone/>
            </a:pPr>
            <a:r>
              <a:rPr lang="en-GB" dirty="0"/>
              <a:t>خفض السعرات الحراريه</a:t>
            </a:r>
          </a:p>
          <a:p>
            <a:pPr marL="0" indent="0" algn="r" rtl="1">
              <a:buNone/>
            </a:pPr>
            <a:r>
              <a:rPr lang="en-GB" dirty="0"/>
              <a:t>ممارسه الرياضه على مدار اليوم</a:t>
            </a:r>
          </a:p>
          <a:p>
            <a:pPr marL="0" indent="0" algn="r" rtl="1">
              <a:buNone/>
            </a:pPr>
            <a:r>
              <a:rPr lang="en-GB" dirty="0"/>
              <a:t>تكميم المعدة بالتنظير الداخلي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9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0EB6-FC52-49BE-128A-52C8668F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كيفيه</a:t>
            </a:r>
            <a:r>
              <a:rPr lang="en-GB" dirty="0"/>
              <a:t> </a:t>
            </a:r>
            <a:r>
              <a:rPr lang="en-GB" dirty="0" err="1"/>
              <a:t>تجنب</a:t>
            </a:r>
            <a:r>
              <a:rPr lang="en-GB" dirty="0"/>
              <a:t> السمنه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9C193-791A-36ED-6D81-0987C2A71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GB" dirty="0"/>
              <a:t>ممارسه الرياضه </a:t>
            </a:r>
            <a:r>
              <a:rPr lang="en-GB" dirty="0" err="1"/>
              <a:t>بشكل</a:t>
            </a:r>
            <a:r>
              <a:rPr lang="en-GB" dirty="0"/>
              <a:t> </a:t>
            </a:r>
            <a:r>
              <a:rPr lang="en-GB" dirty="0" err="1"/>
              <a:t>يومي</a:t>
            </a:r>
            <a:r>
              <a:rPr lang="en-GB" dirty="0"/>
              <a:t> </a:t>
            </a:r>
            <a:r>
              <a:rPr lang="en-GB" dirty="0" err="1"/>
              <a:t>لمده</a:t>
            </a:r>
            <a:r>
              <a:rPr lang="en-GB" dirty="0"/>
              <a:t> 30 </a:t>
            </a:r>
            <a:r>
              <a:rPr lang="en-GB" dirty="0" err="1"/>
              <a:t>دقيقه</a:t>
            </a:r>
            <a:r>
              <a:rPr lang="en-GB" dirty="0"/>
              <a:t> او </a:t>
            </a:r>
            <a:r>
              <a:rPr lang="en-GB" dirty="0" err="1"/>
              <a:t>اكثر</a:t>
            </a:r>
            <a:endParaRPr lang="ar-SA" dirty="0"/>
          </a:p>
          <a:p>
            <a:pPr algn="r" rtl="1"/>
            <a:r>
              <a:rPr lang="en-GB" dirty="0" err="1"/>
              <a:t>تناول</a:t>
            </a:r>
            <a:r>
              <a:rPr lang="en-GB" dirty="0"/>
              <a:t> </a:t>
            </a:r>
            <a:r>
              <a:rPr lang="en-GB" dirty="0" err="1"/>
              <a:t>غذاء</a:t>
            </a:r>
            <a:r>
              <a:rPr lang="en-GB" dirty="0"/>
              <a:t> </a:t>
            </a:r>
            <a:r>
              <a:rPr lang="en-GB" dirty="0" err="1"/>
              <a:t>صحي</a:t>
            </a:r>
            <a:r>
              <a:rPr lang="en-GB" dirty="0"/>
              <a:t> </a:t>
            </a:r>
            <a:r>
              <a:rPr lang="en-GB" dirty="0" err="1"/>
              <a:t>ومتوازن</a:t>
            </a:r>
            <a:r>
              <a:rPr lang="en-GB" dirty="0"/>
              <a:t> </a:t>
            </a:r>
            <a:r>
              <a:rPr lang="en-GB" dirty="0" err="1"/>
              <a:t>خالي</a:t>
            </a:r>
            <a:r>
              <a:rPr lang="en-GB" dirty="0"/>
              <a:t> </a:t>
            </a:r>
            <a:r>
              <a:rPr lang="en-GB" dirty="0" err="1"/>
              <a:t>من</a:t>
            </a:r>
            <a:r>
              <a:rPr lang="en-GB" dirty="0"/>
              <a:t> السعرات الحراريه</a:t>
            </a:r>
            <a:endParaRPr lang="ar-SA" dirty="0"/>
          </a:p>
          <a:p>
            <a:pPr algn="r" rtl="1"/>
            <a:r>
              <a:rPr lang="en-GB" dirty="0" err="1"/>
              <a:t>الالتزام</a:t>
            </a:r>
            <a:r>
              <a:rPr lang="en-GB" dirty="0"/>
              <a:t> </a:t>
            </a:r>
            <a:r>
              <a:rPr lang="en-GB" dirty="0" err="1"/>
              <a:t>بالفحص</a:t>
            </a:r>
            <a:r>
              <a:rPr lang="en-GB" dirty="0"/>
              <a:t> </a:t>
            </a:r>
            <a:r>
              <a:rPr lang="en-GB" dirty="0" err="1"/>
              <a:t>الدوري</a:t>
            </a:r>
            <a:r>
              <a:rPr lang="en-GB" dirty="0"/>
              <a:t> </a:t>
            </a:r>
            <a:r>
              <a:rPr lang="en-GB" dirty="0" err="1"/>
              <a:t>للطبيب</a:t>
            </a:r>
            <a:endParaRPr lang="ar-SA" dirty="0"/>
          </a:p>
          <a:p>
            <a:pPr algn="r" rtl="1"/>
            <a:r>
              <a:rPr lang="en-GB" dirty="0" err="1"/>
              <a:t>انزال</a:t>
            </a:r>
            <a:r>
              <a:rPr lang="en-GB" dirty="0"/>
              <a:t> الوزن </a:t>
            </a:r>
            <a:r>
              <a:rPr lang="en-GB" dirty="0" err="1"/>
              <a:t>بشكل</a:t>
            </a:r>
            <a:r>
              <a:rPr lang="en-GB" dirty="0"/>
              <a:t> </a:t>
            </a:r>
            <a:r>
              <a:rPr lang="en-GB" dirty="0" err="1"/>
              <a:t>صحي</a:t>
            </a:r>
            <a:r>
              <a:rPr lang="en-GB" dirty="0"/>
              <a:t> </a:t>
            </a:r>
            <a:r>
              <a:rPr lang="ar-SA" dirty="0"/>
              <a:t>و </a:t>
            </a:r>
            <a:r>
              <a:rPr lang="en-GB" dirty="0" err="1"/>
              <a:t>تدريجي</a:t>
            </a:r>
            <a:endParaRPr lang="ar-SA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94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السمنه</vt:lpstr>
      <vt:lpstr>السمنة مرض معقد تزيد فيه كمية دهون الجسم زيادة مفرطة  </vt:lpstr>
      <vt:lpstr>ماهي المضاعفات الصحية للبدانة أو زيادة الوزن؟ </vt:lpstr>
      <vt:lpstr>ما هي الاضرار الناتجه عن السمنه؟</vt:lpstr>
      <vt:lpstr>اسباب الاصابه بالسمنه</vt:lpstr>
      <vt:lpstr>ما هي الاسباب المؤديه للاصابه بالسمنة</vt:lpstr>
      <vt:lpstr>علاج السمنه</vt:lpstr>
      <vt:lpstr> العوامل الاساسيه لعلاج السمنه او زيادة الوزن </vt:lpstr>
      <vt:lpstr>كيفيه تجنب السمنه</vt:lpstr>
      <vt:lpstr>المصادر</vt:lpstr>
      <vt:lpstr>شكرا لحسن استماعكم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السمنه</dc:title>
  <dc:creator>yazan aboqudais</dc:creator>
  <cp:lastModifiedBy>yazan aboqudais</cp:lastModifiedBy>
  <cp:revision>4</cp:revision>
  <dcterms:created xsi:type="dcterms:W3CDTF">2023-05-05T18:44:26Z</dcterms:created>
  <dcterms:modified xsi:type="dcterms:W3CDTF">2023-05-06T11:42:10Z</dcterms:modified>
</cp:coreProperties>
</file>