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62" r:id="rId2"/>
    <p:sldId id="256" r:id="rId3"/>
    <p:sldId id="260" r:id="rId4"/>
    <p:sldId id="261" r:id="rId5"/>
    <p:sldId id="264" r:id="rId6"/>
    <p:sldId id="258" r:id="rId7"/>
    <p:sldId id="257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BD-4AC1-AA49-38193D4FC7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BD-4AC1-AA49-38193D4FC7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BD-4AC1-AA49-38193D4FC7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BD-4AC1-AA49-38193D4FC7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AMMAN</c:v>
                </c:pt>
                <c:pt idx="1">
                  <c:v>IRBID</c:v>
                </c:pt>
                <c:pt idx="2">
                  <c:v>JERESH</c:v>
                </c:pt>
                <c:pt idx="3">
                  <c:v>AJLUNE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 formatCode="#,##0">
                  <c:v>262100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9-45B5-9471-0206FBD250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97E2F-CDD0-45AE-B106-FABE61C4826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08B45C-D424-4209-80E2-AE4FEB4CF574}">
      <dgm:prSet phldrT="[Text]" custT="1"/>
      <dgm:spPr/>
      <dgm:t>
        <a:bodyPr/>
        <a:lstStyle/>
        <a:p>
          <a:r>
            <a:rPr lang="ar-JO" sz="2400" dirty="0"/>
            <a:t>عمان </a:t>
          </a:r>
        </a:p>
        <a:p>
          <a:r>
            <a:rPr lang="ar-JO" sz="2400" dirty="0"/>
            <a:t>4,430,700</a:t>
          </a:r>
          <a:endParaRPr lang="en-US" sz="2400" dirty="0"/>
        </a:p>
      </dgm:t>
    </dgm:pt>
    <dgm:pt modelId="{51D47591-5433-4EC8-A6B1-F7AB29DE006C}" type="parTrans" cxnId="{A36AD44C-860F-49E6-B61D-4D6771F536E0}">
      <dgm:prSet/>
      <dgm:spPr/>
      <dgm:t>
        <a:bodyPr/>
        <a:lstStyle/>
        <a:p>
          <a:endParaRPr lang="en-US"/>
        </a:p>
      </dgm:t>
    </dgm:pt>
    <dgm:pt modelId="{B689889F-B890-4323-AE2D-73E9423F97DC}" type="sibTrans" cxnId="{A36AD44C-860F-49E6-B61D-4D6771F536E0}">
      <dgm:prSet/>
      <dgm:spPr/>
      <dgm:t>
        <a:bodyPr/>
        <a:lstStyle/>
        <a:p>
          <a:endParaRPr lang="en-US"/>
        </a:p>
      </dgm:t>
    </dgm:pt>
    <dgm:pt modelId="{83BA9B21-EB22-41C9-ACE9-D6E65185D515}">
      <dgm:prSet phldrT="[Text]" custT="1"/>
      <dgm:spPr/>
      <dgm:t>
        <a:bodyPr/>
        <a:lstStyle/>
        <a:p>
          <a:r>
            <a:rPr lang="ar-JO" sz="2400" dirty="0"/>
            <a:t>الزرقاء</a:t>
          </a:r>
        </a:p>
        <a:p>
          <a:r>
            <a:rPr lang="ar-JO" sz="2400" dirty="0"/>
            <a:t>1,509,000</a:t>
          </a:r>
          <a:endParaRPr lang="en-US" sz="2400" dirty="0"/>
        </a:p>
      </dgm:t>
    </dgm:pt>
    <dgm:pt modelId="{854CB482-5C0A-48AC-8AB8-17D7D126395D}" type="parTrans" cxnId="{734A74F1-E694-459E-B968-E4B01CC1D5EC}">
      <dgm:prSet/>
      <dgm:spPr/>
      <dgm:t>
        <a:bodyPr/>
        <a:lstStyle/>
        <a:p>
          <a:endParaRPr lang="en-US"/>
        </a:p>
      </dgm:t>
    </dgm:pt>
    <dgm:pt modelId="{F92DD1A6-CDE3-4055-BA02-C15723356886}" type="sibTrans" cxnId="{734A74F1-E694-459E-B968-E4B01CC1D5EC}">
      <dgm:prSet/>
      <dgm:spPr/>
      <dgm:t>
        <a:bodyPr/>
        <a:lstStyle/>
        <a:p>
          <a:endParaRPr lang="en-US"/>
        </a:p>
      </dgm:t>
    </dgm:pt>
    <dgm:pt modelId="{A6F62618-18C1-474B-A854-D715FBE23216}">
      <dgm:prSet phldrT="[Text]" custT="1"/>
      <dgm:spPr/>
      <dgm:t>
        <a:bodyPr/>
        <a:lstStyle/>
        <a:p>
          <a:r>
            <a:rPr lang="ar-JO" sz="2400" dirty="0"/>
            <a:t>المفرق</a:t>
          </a:r>
        </a:p>
        <a:p>
          <a:r>
            <a:rPr lang="ar-JO" sz="2400" dirty="0"/>
            <a:t>608,000</a:t>
          </a:r>
          <a:endParaRPr lang="en-US" sz="2400" dirty="0"/>
        </a:p>
      </dgm:t>
    </dgm:pt>
    <dgm:pt modelId="{311E5DBB-D407-47AA-87A4-7E7AD21FC615}" type="parTrans" cxnId="{F7CEEB26-74C9-4F8E-9586-8A492CA86C92}">
      <dgm:prSet/>
      <dgm:spPr/>
      <dgm:t>
        <a:bodyPr/>
        <a:lstStyle/>
        <a:p>
          <a:endParaRPr lang="en-US"/>
        </a:p>
      </dgm:t>
    </dgm:pt>
    <dgm:pt modelId="{58AA7BE3-9CC4-42EE-B462-A72F3EDA37FD}" type="sibTrans" cxnId="{F7CEEB26-74C9-4F8E-9586-8A492CA86C92}">
      <dgm:prSet/>
      <dgm:spPr/>
      <dgm:t>
        <a:bodyPr/>
        <a:lstStyle/>
        <a:p>
          <a:endParaRPr lang="en-US"/>
        </a:p>
      </dgm:t>
    </dgm:pt>
    <dgm:pt modelId="{A364B275-19C9-4245-8691-E44620A22049}">
      <dgm:prSet phldrT="[Text]" custT="1"/>
      <dgm:spPr/>
      <dgm:t>
        <a:bodyPr/>
        <a:lstStyle/>
        <a:p>
          <a:r>
            <a:rPr lang="ar-JO" sz="2400" dirty="0"/>
            <a:t>عجلون</a:t>
          </a:r>
        </a:p>
        <a:p>
          <a:r>
            <a:rPr lang="ar-JO" sz="2400" dirty="0"/>
            <a:t>194,700</a:t>
          </a:r>
          <a:endParaRPr lang="en-US" sz="2400" dirty="0"/>
        </a:p>
      </dgm:t>
    </dgm:pt>
    <dgm:pt modelId="{BDCB8950-4414-406F-A021-9DC3B0DD2820}" type="parTrans" cxnId="{D4B080D9-CBA7-4BA8-B0D4-44584C74AB15}">
      <dgm:prSet/>
      <dgm:spPr/>
      <dgm:t>
        <a:bodyPr/>
        <a:lstStyle/>
        <a:p>
          <a:endParaRPr lang="en-US"/>
        </a:p>
      </dgm:t>
    </dgm:pt>
    <dgm:pt modelId="{2A959143-D1E3-48A8-BEBC-C036AB66ABC5}" type="sibTrans" cxnId="{D4B080D9-CBA7-4BA8-B0D4-44584C74AB15}">
      <dgm:prSet/>
      <dgm:spPr/>
      <dgm:t>
        <a:bodyPr/>
        <a:lstStyle/>
        <a:p>
          <a:endParaRPr lang="en-US"/>
        </a:p>
      </dgm:t>
    </dgm:pt>
    <dgm:pt modelId="{F94B3781-26C1-40F8-B8EC-914C4CA43B4E}">
      <dgm:prSet phldrT="[Text]" custT="1"/>
      <dgm:spPr/>
      <dgm:t>
        <a:bodyPr/>
        <a:lstStyle/>
        <a:p>
          <a:r>
            <a:rPr lang="ar-JO" sz="2400" dirty="0"/>
            <a:t>اربد</a:t>
          </a:r>
        </a:p>
        <a:p>
          <a:r>
            <a:rPr lang="ar-JO" sz="2400" dirty="0"/>
            <a:t>1,957,000</a:t>
          </a:r>
          <a:endParaRPr lang="en-US" sz="2400" dirty="0"/>
        </a:p>
      </dgm:t>
    </dgm:pt>
    <dgm:pt modelId="{4031D313-6F05-4E22-A27E-0D1A59784EE1}" type="parTrans" cxnId="{96B5F151-2FFF-41FB-AB4E-DCD69DDA8E90}">
      <dgm:prSet/>
      <dgm:spPr/>
      <dgm:t>
        <a:bodyPr/>
        <a:lstStyle/>
        <a:p>
          <a:endParaRPr lang="en-US"/>
        </a:p>
      </dgm:t>
    </dgm:pt>
    <dgm:pt modelId="{7419D5D8-4E5F-4BF8-90A8-E2E91F436C6F}" type="sibTrans" cxnId="{96B5F151-2FFF-41FB-AB4E-DCD69DDA8E90}">
      <dgm:prSet/>
      <dgm:spPr/>
      <dgm:t>
        <a:bodyPr/>
        <a:lstStyle/>
        <a:p>
          <a:endParaRPr lang="en-US"/>
        </a:p>
      </dgm:t>
    </dgm:pt>
    <dgm:pt modelId="{FEE1EDA1-2DEF-439C-8D2C-AAED49C6DD7B}">
      <dgm:prSet phldrT="[Text]" custT="1"/>
      <dgm:spPr/>
      <dgm:t>
        <a:bodyPr/>
        <a:lstStyle/>
        <a:p>
          <a:r>
            <a:rPr lang="ar-JO" sz="2400" dirty="0"/>
            <a:t>جرش</a:t>
          </a:r>
        </a:p>
        <a:p>
          <a:r>
            <a:rPr lang="ar-JO" sz="2400" dirty="0"/>
            <a:t>262,100</a:t>
          </a:r>
          <a:endParaRPr lang="en-US" sz="2400" dirty="0"/>
        </a:p>
      </dgm:t>
    </dgm:pt>
    <dgm:pt modelId="{F0DA2B33-FDDE-480F-82BA-74CCF47117C9}" type="parTrans" cxnId="{544D0BAB-4D8D-4EC8-8563-2C2BF4DC5C8F}">
      <dgm:prSet/>
      <dgm:spPr/>
      <dgm:t>
        <a:bodyPr/>
        <a:lstStyle/>
        <a:p>
          <a:endParaRPr lang="en-US"/>
        </a:p>
      </dgm:t>
    </dgm:pt>
    <dgm:pt modelId="{0C5C3D6D-180A-4286-B851-334F8E50D86C}" type="sibTrans" cxnId="{544D0BAB-4D8D-4EC8-8563-2C2BF4DC5C8F}">
      <dgm:prSet/>
      <dgm:spPr/>
      <dgm:t>
        <a:bodyPr/>
        <a:lstStyle/>
        <a:p>
          <a:endParaRPr lang="en-US"/>
        </a:p>
      </dgm:t>
    </dgm:pt>
    <dgm:pt modelId="{7A26150F-264D-46DA-B60F-D6FE25276870}" type="pres">
      <dgm:prSet presAssocID="{29A97E2F-CDD0-45AE-B106-FABE61C4826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711E8A-0468-498F-9B73-DC4711C5FA21}" type="pres">
      <dgm:prSet presAssocID="{4D08B45C-D424-4209-80E2-AE4FEB4CF574}" presName="hierRoot1" presStyleCnt="0"/>
      <dgm:spPr/>
    </dgm:pt>
    <dgm:pt modelId="{415C2D2C-1BB6-460C-B293-A4936399E6C7}" type="pres">
      <dgm:prSet presAssocID="{4D08B45C-D424-4209-80E2-AE4FEB4CF574}" presName="composite" presStyleCnt="0"/>
      <dgm:spPr/>
    </dgm:pt>
    <dgm:pt modelId="{6A1267D9-A648-4EDB-8C0A-D0D96352FD09}" type="pres">
      <dgm:prSet presAssocID="{4D08B45C-D424-4209-80E2-AE4FEB4CF574}" presName="background" presStyleLbl="node0" presStyleIdx="0" presStyleCnt="1"/>
      <dgm:spPr/>
    </dgm:pt>
    <dgm:pt modelId="{8BE913C9-FF28-4750-8179-1621E56E8DBA}" type="pres">
      <dgm:prSet presAssocID="{4D08B45C-D424-4209-80E2-AE4FEB4CF574}" presName="text" presStyleLbl="fgAcc0" presStyleIdx="0" presStyleCnt="1">
        <dgm:presLayoutVars>
          <dgm:chPref val="3"/>
        </dgm:presLayoutVars>
      </dgm:prSet>
      <dgm:spPr/>
    </dgm:pt>
    <dgm:pt modelId="{16248682-791D-48AB-B2D9-A58D04668975}" type="pres">
      <dgm:prSet presAssocID="{4D08B45C-D424-4209-80E2-AE4FEB4CF574}" presName="hierChild2" presStyleCnt="0"/>
      <dgm:spPr/>
    </dgm:pt>
    <dgm:pt modelId="{77F3757F-08C7-48B6-859E-E7346DE69732}" type="pres">
      <dgm:prSet presAssocID="{854CB482-5C0A-48AC-8AB8-17D7D126395D}" presName="Name10" presStyleLbl="parChTrans1D2" presStyleIdx="0" presStyleCnt="2"/>
      <dgm:spPr/>
    </dgm:pt>
    <dgm:pt modelId="{1EDA3EB5-2320-4899-9BEF-737CE2D4F89E}" type="pres">
      <dgm:prSet presAssocID="{83BA9B21-EB22-41C9-ACE9-D6E65185D515}" presName="hierRoot2" presStyleCnt="0"/>
      <dgm:spPr/>
    </dgm:pt>
    <dgm:pt modelId="{DC02D009-130D-42C5-B281-75CEED555BA3}" type="pres">
      <dgm:prSet presAssocID="{83BA9B21-EB22-41C9-ACE9-D6E65185D515}" presName="composite2" presStyleCnt="0"/>
      <dgm:spPr/>
    </dgm:pt>
    <dgm:pt modelId="{85AD662F-EF61-423C-AD69-C727D0BA70AA}" type="pres">
      <dgm:prSet presAssocID="{83BA9B21-EB22-41C9-ACE9-D6E65185D515}" presName="background2" presStyleLbl="node2" presStyleIdx="0" presStyleCnt="2"/>
      <dgm:spPr/>
    </dgm:pt>
    <dgm:pt modelId="{3AAE5E18-A4EB-4949-93A6-15FC97E9AA2C}" type="pres">
      <dgm:prSet presAssocID="{83BA9B21-EB22-41C9-ACE9-D6E65185D515}" presName="text2" presStyleLbl="fgAcc2" presStyleIdx="0" presStyleCnt="2">
        <dgm:presLayoutVars>
          <dgm:chPref val="3"/>
        </dgm:presLayoutVars>
      </dgm:prSet>
      <dgm:spPr/>
    </dgm:pt>
    <dgm:pt modelId="{F2949368-C6C3-4DC3-9896-5CC96C62735B}" type="pres">
      <dgm:prSet presAssocID="{83BA9B21-EB22-41C9-ACE9-D6E65185D515}" presName="hierChild3" presStyleCnt="0"/>
      <dgm:spPr/>
    </dgm:pt>
    <dgm:pt modelId="{453408C6-448D-42AA-84A1-16BA97EB9740}" type="pres">
      <dgm:prSet presAssocID="{311E5DBB-D407-47AA-87A4-7E7AD21FC615}" presName="Name17" presStyleLbl="parChTrans1D3" presStyleIdx="0" presStyleCnt="3"/>
      <dgm:spPr/>
    </dgm:pt>
    <dgm:pt modelId="{EC680FE0-D84A-4AB3-8840-C8F382CD6888}" type="pres">
      <dgm:prSet presAssocID="{A6F62618-18C1-474B-A854-D715FBE23216}" presName="hierRoot3" presStyleCnt="0"/>
      <dgm:spPr/>
    </dgm:pt>
    <dgm:pt modelId="{B1679518-D985-4981-9E06-45E405516ED6}" type="pres">
      <dgm:prSet presAssocID="{A6F62618-18C1-474B-A854-D715FBE23216}" presName="composite3" presStyleCnt="0"/>
      <dgm:spPr/>
    </dgm:pt>
    <dgm:pt modelId="{F89D2AB1-4662-492B-94B0-A98918FF9B7E}" type="pres">
      <dgm:prSet presAssocID="{A6F62618-18C1-474B-A854-D715FBE23216}" presName="background3" presStyleLbl="node3" presStyleIdx="0" presStyleCnt="3"/>
      <dgm:spPr/>
    </dgm:pt>
    <dgm:pt modelId="{0F65425F-D0A4-4231-A42F-018A8FE6A565}" type="pres">
      <dgm:prSet presAssocID="{A6F62618-18C1-474B-A854-D715FBE23216}" presName="text3" presStyleLbl="fgAcc3" presStyleIdx="0" presStyleCnt="3">
        <dgm:presLayoutVars>
          <dgm:chPref val="3"/>
        </dgm:presLayoutVars>
      </dgm:prSet>
      <dgm:spPr/>
    </dgm:pt>
    <dgm:pt modelId="{1AB3955D-CA70-41A7-8D48-A8C3149653BA}" type="pres">
      <dgm:prSet presAssocID="{A6F62618-18C1-474B-A854-D715FBE23216}" presName="hierChild4" presStyleCnt="0"/>
      <dgm:spPr/>
    </dgm:pt>
    <dgm:pt modelId="{49EECFF9-86D3-4848-8673-CCA470C0CF33}" type="pres">
      <dgm:prSet presAssocID="{BDCB8950-4414-406F-A021-9DC3B0DD2820}" presName="Name17" presStyleLbl="parChTrans1D3" presStyleIdx="1" presStyleCnt="3"/>
      <dgm:spPr/>
    </dgm:pt>
    <dgm:pt modelId="{9CBCBFDF-6186-4F52-A73E-15F130049A77}" type="pres">
      <dgm:prSet presAssocID="{A364B275-19C9-4245-8691-E44620A22049}" presName="hierRoot3" presStyleCnt="0"/>
      <dgm:spPr/>
    </dgm:pt>
    <dgm:pt modelId="{070C6183-C6DA-4386-A16C-8CA14139A3F1}" type="pres">
      <dgm:prSet presAssocID="{A364B275-19C9-4245-8691-E44620A22049}" presName="composite3" presStyleCnt="0"/>
      <dgm:spPr/>
    </dgm:pt>
    <dgm:pt modelId="{5507152A-D603-46C8-817C-1E564F29AA29}" type="pres">
      <dgm:prSet presAssocID="{A364B275-19C9-4245-8691-E44620A22049}" presName="background3" presStyleLbl="node3" presStyleIdx="1" presStyleCnt="3"/>
      <dgm:spPr/>
    </dgm:pt>
    <dgm:pt modelId="{8AC4CDD2-B2C9-405C-9C97-C67FCE68080E}" type="pres">
      <dgm:prSet presAssocID="{A364B275-19C9-4245-8691-E44620A22049}" presName="text3" presStyleLbl="fgAcc3" presStyleIdx="1" presStyleCnt="3">
        <dgm:presLayoutVars>
          <dgm:chPref val="3"/>
        </dgm:presLayoutVars>
      </dgm:prSet>
      <dgm:spPr/>
    </dgm:pt>
    <dgm:pt modelId="{B0505890-B7DA-4A73-8EAC-D17A8BED7838}" type="pres">
      <dgm:prSet presAssocID="{A364B275-19C9-4245-8691-E44620A22049}" presName="hierChild4" presStyleCnt="0"/>
      <dgm:spPr/>
    </dgm:pt>
    <dgm:pt modelId="{1936C4B6-44FE-48AD-A47D-08DF64615CD2}" type="pres">
      <dgm:prSet presAssocID="{4031D313-6F05-4E22-A27E-0D1A59784EE1}" presName="Name10" presStyleLbl="parChTrans1D2" presStyleIdx="1" presStyleCnt="2"/>
      <dgm:spPr/>
    </dgm:pt>
    <dgm:pt modelId="{4C29FA15-AFCE-4A1C-81A6-45014B8829D9}" type="pres">
      <dgm:prSet presAssocID="{F94B3781-26C1-40F8-B8EC-914C4CA43B4E}" presName="hierRoot2" presStyleCnt="0"/>
      <dgm:spPr/>
    </dgm:pt>
    <dgm:pt modelId="{AE97FD8D-A945-42F1-9D62-743E2F6949CF}" type="pres">
      <dgm:prSet presAssocID="{F94B3781-26C1-40F8-B8EC-914C4CA43B4E}" presName="composite2" presStyleCnt="0"/>
      <dgm:spPr/>
    </dgm:pt>
    <dgm:pt modelId="{4743B15C-F1D3-4875-A421-439E916B9040}" type="pres">
      <dgm:prSet presAssocID="{F94B3781-26C1-40F8-B8EC-914C4CA43B4E}" presName="background2" presStyleLbl="node2" presStyleIdx="1" presStyleCnt="2"/>
      <dgm:spPr/>
    </dgm:pt>
    <dgm:pt modelId="{5525BAE8-2412-409C-B136-248642759D3A}" type="pres">
      <dgm:prSet presAssocID="{F94B3781-26C1-40F8-B8EC-914C4CA43B4E}" presName="text2" presStyleLbl="fgAcc2" presStyleIdx="1" presStyleCnt="2">
        <dgm:presLayoutVars>
          <dgm:chPref val="3"/>
        </dgm:presLayoutVars>
      </dgm:prSet>
      <dgm:spPr/>
    </dgm:pt>
    <dgm:pt modelId="{E9307309-9286-418B-BB70-F95A781122BA}" type="pres">
      <dgm:prSet presAssocID="{F94B3781-26C1-40F8-B8EC-914C4CA43B4E}" presName="hierChild3" presStyleCnt="0"/>
      <dgm:spPr/>
    </dgm:pt>
    <dgm:pt modelId="{2FD318F1-BB7D-4CAD-9924-C1C06DD584C2}" type="pres">
      <dgm:prSet presAssocID="{F0DA2B33-FDDE-480F-82BA-74CCF47117C9}" presName="Name17" presStyleLbl="parChTrans1D3" presStyleIdx="2" presStyleCnt="3"/>
      <dgm:spPr/>
    </dgm:pt>
    <dgm:pt modelId="{E66E049D-D807-46DC-A6B3-244911272198}" type="pres">
      <dgm:prSet presAssocID="{FEE1EDA1-2DEF-439C-8D2C-AAED49C6DD7B}" presName="hierRoot3" presStyleCnt="0"/>
      <dgm:spPr/>
    </dgm:pt>
    <dgm:pt modelId="{731FFD4A-DA34-4FB9-8AD1-DE690B795EBE}" type="pres">
      <dgm:prSet presAssocID="{FEE1EDA1-2DEF-439C-8D2C-AAED49C6DD7B}" presName="composite3" presStyleCnt="0"/>
      <dgm:spPr/>
    </dgm:pt>
    <dgm:pt modelId="{53492615-1B72-4720-B62B-831C64D28638}" type="pres">
      <dgm:prSet presAssocID="{FEE1EDA1-2DEF-439C-8D2C-AAED49C6DD7B}" presName="background3" presStyleLbl="node3" presStyleIdx="2" presStyleCnt="3"/>
      <dgm:spPr/>
    </dgm:pt>
    <dgm:pt modelId="{BA87C74C-BEF6-4A79-A8EF-12428715B1E0}" type="pres">
      <dgm:prSet presAssocID="{FEE1EDA1-2DEF-439C-8D2C-AAED49C6DD7B}" presName="text3" presStyleLbl="fgAcc3" presStyleIdx="2" presStyleCnt="3">
        <dgm:presLayoutVars>
          <dgm:chPref val="3"/>
        </dgm:presLayoutVars>
      </dgm:prSet>
      <dgm:spPr/>
    </dgm:pt>
    <dgm:pt modelId="{9DDA44F6-908B-4524-8185-6103BCDD1E21}" type="pres">
      <dgm:prSet presAssocID="{FEE1EDA1-2DEF-439C-8D2C-AAED49C6DD7B}" presName="hierChild4" presStyleCnt="0"/>
      <dgm:spPr/>
    </dgm:pt>
  </dgm:ptLst>
  <dgm:cxnLst>
    <dgm:cxn modelId="{46352407-0B5A-499A-BE0E-4A8C1CD9C3B1}" type="presOf" srcId="{4D08B45C-D424-4209-80E2-AE4FEB4CF574}" destId="{8BE913C9-FF28-4750-8179-1621E56E8DBA}" srcOrd="0" destOrd="0" presId="urn:microsoft.com/office/officeart/2005/8/layout/hierarchy1"/>
    <dgm:cxn modelId="{9778F60A-0C24-4CA4-B01C-2AF949AEFC2C}" type="presOf" srcId="{F94B3781-26C1-40F8-B8EC-914C4CA43B4E}" destId="{5525BAE8-2412-409C-B136-248642759D3A}" srcOrd="0" destOrd="0" presId="urn:microsoft.com/office/officeart/2005/8/layout/hierarchy1"/>
    <dgm:cxn modelId="{2CD5A610-5A80-4106-B483-FB2B9FC2673E}" type="presOf" srcId="{F0DA2B33-FDDE-480F-82BA-74CCF47117C9}" destId="{2FD318F1-BB7D-4CAD-9924-C1C06DD584C2}" srcOrd="0" destOrd="0" presId="urn:microsoft.com/office/officeart/2005/8/layout/hierarchy1"/>
    <dgm:cxn modelId="{F7CEEB26-74C9-4F8E-9586-8A492CA86C92}" srcId="{83BA9B21-EB22-41C9-ACE9-D6E65185D515}" destId="{A6F62618-18C1-474B-A854-D715FBE23216}" srcOrd="0" destOrd="0" parTransId="{311E5DBB-D407-47AA-87A4-7E7AD21FC615}" sibTransId="{58AA7BE3-9CC4-42EE-B462-A72F3EDA37FD}"/>
    <dgm:cxn modelId="{3C9FD13C-D842-4CD4-AD45-CF92FF5D0A86}" type="presOf" srcId="{83BA9B21-EB22-41C9-ACE9-D6E65185D515}" destId="{3AAE5E18-A4EB-4949-93A6-15FC97E9AA2C}" srcOrd="0" destOrd="0" presId="urn:microsoft.com/office/officeart/2005/8/layout/hierarchy1"/>
    <dgm:cxn modelId="{F6BD2A41-32C2-4873-9604-660749783DEF}" type="presOf" srcId="{A6F62618-18C1-474B-A854-D715FBE23216}" destId="{0F65425F-D0A4-4231-A42F-018A8FE6A565}" srcOrd="0" destOrd="0" presId="urn:microsoft.com/office/officeart/2005/8/layout/hierarchy1"/>
    <dgm:cxn modelId="{A36AD44C-860F-49E6-B61D-4D6771F536E0}" srcId="{29A97E2F-CDD0-45AE-B106-FABE61C48266}" destId="{4D08B45C-D424-4209-80E2-AE4FEB4CF574}" srcOrd="0" destOrd="0" parTransId="{51D47591-5433-4EC8-A6B1-F7AB29DE006C}" sibTransId="{B689889F-B890-4323-AE2D-73E9423F97DC}"/>
    <dgm:cxn modelId="{96B5F151-2FFF-41FB-AB4E-DCD69DDA8E90}" srcId="{4D08B45C-D424-4209-80E2-AE4FEB4CF574}" destId="{F94B3781-26C1-40F8-B8EC-914C4CA43B4E}" srcOrd="1" destOrd="0" parTransId="{4031D313-6F05-4E22-A27E-0D1A59784EE1}" sibTransId="{7419D5D8-4E5F-4BF8-90A8-E2E91F436C6F}"/>
    <dgm:cxn modelId="{1B500357-92AE-4262-9F4C-85D6DF56C0D0}" type="presOf" srcId="{A364B275-19C9-4245-8691-E44620A22049}" destId="{8AC4CDD2-B2C9-405C-9C97-C67FCE68080E}" srcOrd="0" destOrd="0" presId="urn:microsoft.com/office/officeart/2005/8/layout/hierarchy1"/>
    <dgm:cxn modelId="{5E83657F-1259-4ADF-A833-C6C7B45F81B7}" type="presOf" srcId="{BDCB8950-4414-406F-A021-9DC3B0DD2820}" destId="{49EECFF9-86D3-4848-8673-CCA470C0CF33}" srcOrd="0" destOrd="0" presId="urn:microsoft.com/office/officeart/2005/8/layout/hierarchy1"/>
    <dgm:cxn modelId="{9BA878A1-6226-4933-90F1-0BB9F45F89A2}" type="presOf" srcId="{311E5DBB-D407-47AA-87A4-7E7AD21FC615}" destId="{453408C6-448D-42AA-84A1-16BA97EB9740}" srcOrd="0" destOrd="0" presId="urn:microsoft.com/office/officeart/2005/8/layout/hierarchy1"/>
    <dgm:cxn modelId="{544D0BAB-4D8D-4EC8-8563-2C2BF4DC5C8F}" srcId="{F94B3781-26C1-40F8-B8EC-914C4CA43B4E}" destId="{FEE1EDA1-2DEF-439C-8D2C-AAED49C6DD7B}" srcOrd="0" destOrd="0" parTransId="{F0DA2B33-FDDE-480F-82BA-74CCF47117C9}" sibTransId="{0C5C3D6D-180A-4286-B851-334F8E50D86C}"/>
    <dgm:cxn modelId="{CC04C7AC-0829-49A1-9238-EE5A2F42D7A5}" type="presOf" srcId="{854CB482-5C0A-48AC-8AB8-17D7D126395D}" destId="{77F3757F-08C7-48B6-859E-E7346DE69732}" srcOrd="0" destOrd="0" presId="urn:microsoft.com/office/officeart/2005/8/layout/hierarchy1"/>
    <dgm:cxn modelId="{EE4793B7-A59E-4D00-BF79-CF23E34EF5EC}" type="presOf" srcId="{FEE1EDA1-2DEF-439C-8D2C-AAED49C6DD7B}" destId="{BA87C74C-BEF6-4A79-A8EF-12428715B1E0}" srcOrd="0" destOrd="0" presId="urn:microsoft.com/office/officeart/2005/8/layout/hierarchy1"/>
    <dgm:cxn modelId="{6B46D2BB-3E63-4342-90F9-05AD20053331}" type="presOf" srcId="{4031D313-6F05-4E22-A27E-0D1A59784EE1}" destId="{1936C4B6-44FE-48AD-A47D-08DF64615CD2}" srcOrd="0" destOrd="0" presId="urn:microsoft.com/office/officeart/2005/8/layout/hierarchy1"/>
    <dgm:cxn modelId="{1591ABC8-1BDF-4FDC-98DB-9EAA99BF4CA4}" type="presOf" srcId="{29A97E2F-CDD0-45AE-B106-FABE61C48266}" destId="{7A26150F-264D-46DA-B60F-D6FE25276870}" srcOrd="0" destOrd="0" presId="urn:microsoft.com/office/officeart/2005/8/layout/hierarchy1"/>
    <dgm:cxn modelId="{D4B080D9-CBA7-4BA8-B0D4-44584C74AB15}" srcId="{83BA9B21-EB22-41C9-ACE9-D6E65185D515}" destId="{A364B275-19C9-4245-8691-E44620A22049}" srcOrd="1" destOrd="0" parTransId="{BDCB8950-4414-406F-A021-9DC3B0DD2820}" sibTransId="{2A959143-D1E3-48A8-BEBC-C036AB66ABC5}"/>
    <dgm:cxn modelId="{734A74F1-E694-459E-B968-E4B01CC1D5EC}" srcId="{4D08B45C-D424-4209-80E2-AE4FEB4CF574}" destId="{83BA9B21-EB22-41C9-ACE9-D6E65185D515}" srcOrd="0" destOrd="0" parTransId="{854CB482-5C0A-48AC-8AB8-17D7D126395D}" sibTransId="{F92DD1A6-CDE3-4055-BA02-C15723356886}"/>
    <dgm:cxn modelId="{78276F38-093F-49EE-A6C5-52E36F5BED9E}" type="presParOf" srcId="{7A26150F-264D-46DA-B60F-D6FE25276870}" destId="{91711E8A-0468-498F-9B73-DC4711C5FA21}" srcOrd="0" destOrd="0" presId="urn:microsoft.com/office/officeart/2005/8/layout/hierarchy1"/>
    <dgm:cxn modelId="{BA7BEDDA-AA39-4E20-A5BB-FF54F776EEC2}" type="presParOf" srcId="{91711E8A-0468-498F-9B73-DC4711C5FA21}" destId="{415C2D2C-1BB6-460C-B293-A4936399E6C7}" srcOrd="0" destOrd="0" presId="urn:microsoft.com/office/officeart/2005/8/layout/hierarchy1"/>
    <dgm:cxn modelId="{97C79FC0-6CF5-49CE-A717-5BF04697947B}" type="presParOf" srcId="{415C2D2C-1BB6-460C-B293-A4936399E6C7}" destId="{6A1267D9-A648-4EDB-8C0A-D0D96352FD09}" srcOrd="0" destOrd="0" presId="urn:microsoft.com/office/officeart/2005/8/layout/hierarchy1"/>
    <dgm:cxn modelId="{3D897537-CECF-4B8F-A8CA-26BE2C22C463}" type="presParOf" srcId="{415C2D2C-1BB6-460C-B293-A4936399E6C7}" destId="{8BE913C9-FF28-4750-8179-1621E56E8DBA}" srcOrd="1" destOrd="0" presId="urn:microsoft.com/office/officeart/2005/8/layout/hierarchy1"/>
    <dgm:cxn modelId="{2316D51E-1D85-43CF-A6C2-78B4C559DA18}" type="presParOf" srcId="{91711E8A-0468-498F-9B73-DC4711C5FA21}" destId="{16248682-791D-48AB-B2D9-A58D04668975}" srcOrd="1" destOrd="0" presId="urn:microsoft.com/office/officeart/2005/8/layout/hierarchy1"/>
    <dgm:cxn modelId="{D45DDDC7-D4F1-49CC-A1A9-3A3BCD102995}" type="presParOf" srcId="{16248682-791D-48AB-B2D9-A58D04668975}" destId="{77F3757F-08C7-48B6-859E-E7346DE69732}" srcOrd="0" destOrd="0" presId="urn:microsoft.com/office/officeart/2005/8/layout/hierarchy1"/>
    <dgm:cxn modelId="{EE284F82-FBA9-4A65-A232-C9CFB574320A}" type="presParOf" srcId="{16248682-791D-48AB-B2D9-A58D04668975}" destId="{1EDA3EB5-2320-4899-9BEF-737CE2D4F89E}" srcOrd="1" destOrd="0" presId="urn:microsoft.com/office/officeart/2005/8/layout/hierarchy1"/>
    <dgm:cxn modelId="{D35E48E4-FE3F-4750-A96B-A691470B609E}" type="presParOf" srcId="{1EDA3EB5-2320-4899-9BEF-737CE2D4F89E}" destId="{DC02D009-130D-42C5-B281-75CEED555BA3}" srcOrd="0" destOrd="0" presId="urn:microsoft.com/office/officeart/2005/8/layout/hierarchy1"/>
    <dgm:cxn modelId="{B685D316-0443-422B-9CC0-DB7CD7090723}" type="presParOf" srcId="{DC02D009-130D-42C5-B281-75CEED555BA3}" destId="{85AD662F-EF61-423C-AD69-C727D0BA70AA}" srcOrd="0" destOrd="0" presId="urn:microsoft.com/office/officeart/2005/8/layout/hierarchy1"/>
    <dgm:cxn modelId="{9A0B240F-D102-4DB8-BC3F-D450E09E77D6}" type="presParOf" srcId="{DC02D009-130D-42C5-B281-75CEED555BA3}" destId="{3AAE5E18-A4EB-4949-93A6-15FC97E9AA2C}" srcOrd="1" destOrd="0" presId="urn:microsoft.com/office/officeart/2005/8/layout/hierarchy1"/>
    <dgm:cxn modelId="{E7413EA2-38D9-4170-AC3B-01500FEAB645}" type="presParOf" srcId="{1EDA3EB5-2320-4899-9BEF-737CE2D4F89E}" destId="{F2949368-C6C3-4DC3-9896-5CC96C62735B}" srcOrd="1" destOrd="0" presId="urn:microsoft.com/office/officeart/2005/8/layout/hierarchy1"/>
    <dgm:cxn modelId="{B8228ED3-212A-46F4-B859-736327C9CBDC}" type="presParOf" srcId="{F2949368-C6C3-4DC3-9896-5CC96C62735B}" destId="{453408C6-448D-42AA-84A1-16BA97EB9740}" srcOrd="0" destOrd="0" presId="urn:microsoft.com/office/officeart/2005/8/layout/hierarchy1"/>
    <dgm:cxn modelId="{802E9167-6BD5-424C-9A0D-125C5FB50C21}" type="presParOf" srcId="{F2949368-C6C3-4DC3-9896-5CC96C62735B}" destId="{EC680FE0-D84A-4AB3-8840-C8F382CD6888}" srcOrd="1" destOrd="0" presId="urn:microsoft.com/office/officeart/2005/8/layout/hierarchy1"/>
    <dgm:cxn modelId="{CE03E076-685E-418A-BD38-E30E1AB9E39E}" type="presParOf" srcId="{EC680FE0-D84A-4AB3-8840-C8F382CD6888}" destId="{B1679518-D985-4981-9E06-45E405516ED6}" srcOrd="0" destOrd="0" presId="urn:microsoft.com/office/officeart/2005/8/layout/hierarchy1"/>
    <dgm:cxn modelId="{8D1E040D-35FE-4676-8CC1-642A064521E8}" type="presParOf" srcId="{B1679518-D985-4981-9E06-45E405516ED6}" destId="{F89D2AB1-4662-492B-94B0-A98918FF9B7E}" srcOrd="0" destOrd="0" presId="urn:microsoft.com/office/officeart/2005/8/layout/hierarchy1"/>
    <dgm:cxn modelId="{996BD7A1-1105-4E1C-8DBE-90D5C86E48FF}" type="presParOf" srcId="{B1679518-D985-4981-9E06-45E405516ED6}" destId="{0F65425F-D0A4-4231-A42F-018A8FE6A565}" srcOrd="1" destOrd="0" presId="urn:microsoft.com/office/officeart/2005/8/layout/hierarchy1"/>
    <dgm:cxn modelId="{DAD953BD-8EFE-4CC4-8FC4-B9CCD3A287E0}" type="presParOf" srcId="{EC680FE0-D84A-4AB3-8840-C8F382CD6888}" destId="{1AB3955D-CA70-41A7-8D48-A8C3149653BA}" srcOrd="1" destOrd="0" presId="urn:microsoft.com/office/officeart/2005/8/layout/hierarchy1"/>
    <dgm:cxn modelId="{14CFEC92-0CF5-4FB7-9804-D9A38E22519F}" type="presParOf" srcId="{F2949368-C6C3-4DC3-9896-5CC96C62735B}" destId="{49EECFF9-86D3-4848-8673-CCA470C0CF33}" srcOrd="2" destOrd="0" presId="urn:microsoft.com/office/officeart/2005/8/layout/hierarchy1"/>
    <dgm:cxn modelId="{36F72FF0-822D-4E0F-85E2-29066D6F68AF}" type="presParOf" srcId="{F2949368-C6C3-4DC3-9896-5CC96C62735B}" destId="{9CBCBFDF-6186-4F52-A73E-15F130049A77}" srcOrd="3" destOrd="0" presId="urn:microsoft.com/office/officeart/2005/8/layout/hierarchy1"/>
    <dgm:cxn modelId="{5ADE0E1C-79BD-4701-9626-A052C9043ECB}" type="presParOf" srcId="{9CBCBFDF-6186-4F52-A73E-15F130049A77}" destId="{070C6183-C6DA-4386-A16C-8CA14139A3F1}" srcOrd="0" destOrd="0" presId="urn:microsoft.com/office/officeart/2005/8/layout/hierarchy1"/>
    <dgm:cxn modelId="{27B97EF1-8738-48DE-BC5F-E65D67283928}" type="presParOf" srcId="{070C6183-C6DA-4386-A16C-8CA14139A3F1}" destId="{5507152A-D603-46C8-817C-1E564F29AA29}" srcOrd="0" destOrd="0" presId="urn:microsoft.com/office/officeart/2005/8/layout/hierarchy1"/>
    <dgm:cxn modelId="{047208AB-E160-4386-BFE9-E1F47E90E032}" type="presParOf" srcId="{070C6183-C6DA-4386-A16C-8CA14139A3F1}" destId="{8AC4CDD2-B2C9-405C-9C97-C67FCE68080E}" srcOrd="1" destOrd="0" presId="urn:microsoft.com/office/officeart/2005/8/layout/hierarchy1"/>
    <dgm:cxn modelId="{A33E732F-A4D4-42DA-85BC-B130EF3C907B}" type="presParOf" srcId="{9CBCBFDF-6186-4F52-A73E-15F130049A77}" destId="{B0505890-B7DA-4A73-8EAC-D17A8BED7838}" srcOrd="1" destOrd="0" presId="urn:microsoft.com/office/officeart/2005/8/layout/hierarchy1"/>
    <dgm:cxn modelId="{D8302DEE-CAA0-41CA-AADB-0B61C39C0B56}" type="presParOf" srcId="{16248682-791D-48AB-B2D9-A58D04668975}" destId="{1936C4B6-44FE-48AD-A47D-08DF64615CD2}" srcOrd="2" destOrd="0" presId="urn:microsoft.com/office/officeart/2005/8/layout/hierarchy1"/>
    <dgm:cxn modelId="{9EE77158-9405-4BB9-8157-84FA152F7426}" type="presParOf" srcId="{16248682-791D-48AB-B2D9-A58D04668975}" destId="{4C29FA15-AFCE-4A1C-81A6-45014B8829D9}" srcOrd="3" destOrd="0" presId="urn:microsoft.com/office/officeart/2005/8/layout/hierarchy1"/>
    <dgm:cxn modelId="{AA0B4617-22C9-4834-873E-4EA14A82325E}" type="presParOf" srcId="{4C29FA15-AFCE-4A1C-81A6-45014B8829D9}" destId="{AE97FD8D-A945-42F1-9D62-743E2F6949CF}" srcOrd="0" destOrd="0" presId="urn:microsoft.com/office/officeart/2005/8/layout/hierarchy1"/>
    <dgm:cxn modelId="{A50CA28B-BE8D-4330-AEEF-FADD7390AF2C}" type="presParOf" srcId="{AE97FD8D-A945-42F1-9D62-743E2F6949CF}" destId="{4743B15C-F1D3-4875-A421-439E916B9040}" srcOrd="0" destOrd="0" presId="urn:microsoft.com/office/officeart/2005/8/layout/hierarchy1"/>
    <dgm:cxn modelId="{2F7CAE98-A0F8-4E84-BBDD-0ADC25424BC7}" type="presParOf" srcId="{AE97FD8D-A945-42F1-9D62-743E2F6949CF}" destId="{5525BAE8-2412-409C-B136-248642759D3A}" srcOrd="1" destOrd="0" presId="urn:microsoft.com/office/officeart/2005/8/layout/hierarchy1"/>
    <dgm:cxn modelId="{156BE6A1-634A-4C6D-A6DD-366AC94130B1}" type="presParOf" srcId="{4C29FA15-AFCE-4A1C-81A6-45014B8829D9}" destId="{E9307309-9286-418B-BB70-F95A781122BA}" srcOrd="1" destOrd="0" presId="urn:microsoft.com/office/officeart/2005/8/layout/hierarchy1"/>
    <dgm:cxn modelId="{2EFD2A2F-4BF1-49F0-BF91-57D736841602}" type="presParOf" srcId="{E9307309-9286-418B-BB70-F95A781122BA}" destId="{2FD318F1-BB7D-4CAD-9924-C1C06DD584C2}" srcOrd="0" destOrd="0" presId="urn:microsoft.com/office/officeart/2005/8/layout/hierarchy1"/>
    <dgm:cxn modelId="{A543F5BD-F8D3-4F5F-8B02-CD33380ECCFB}" type="presParOf" srcId="{E9307309-9286-418B-BB70-F95A781122BA}" destId="{E66E049D-D807-46DC-A6B3-244911272198}" srcOrd="1" destOrd="0" presId="urn:microsoft.com/office/officeart/2005/8/layout/hierarchy1"/>
    <dgm:cxn modelId="{7D096368-5870-40DC-9E12-AAC4A48DABC3}" type="presParOf" srcId="{E66E049D-D807-46DC-A6B3-244911272198}" destId="{731FFD4A-DA34-4FB9-8AD1-DE690B795EBE}" srcOrd="0" destOrd="0" presId="urn:microsoft.com/office/officeart/2005/8/layout/hierarchy1"/>
    <dgm:cxn modelId="{92CFAC73-9FD8-41F9-B9E3-1204A4A1CA8C}" type="presParOf" srcId="{731FFD4A-DA34-4FB9-8AD1-DE690B795EBE}" destId="{53492615-1B72-4720-B62B-831C64D28638}" srcOrd="0" destOrd="0" presId="urn:microsoft.com/office/officeart/2005/8/layout/hierarchy1"/>
    <dgm:cxn modelId="{C9052808-1984-4B1F-8592-D2A124697D37}" type="presParOf" srcId="{731FFD4A-DA34-4FB9-8AD1-DE690B795EBE}" destId="{BA87C74C-BEF6-4A79-A8EF-12428715B1E0}" srcOrd="1" destOrd="0" presId="urn:microsoft.com/office/officeart/2005/8/layout/hierarchy1"/>
    <dgm:cxn modelId="{0F85EA1D-AD36-4144-9FC8-995308DC0696}" type="presParOf" srcId="{E66E049D-D807-46DC-A6B3-244911272198}" destId="{9DDA44F6-908B-4524-8185-6103BCDD1E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318F1-BB7D-4CAD-9924-C1C06DD584C2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6C4B6-44FE-48AD-A47D-08DF64615CD2}">
      <dsp:nvSpPr>
        <dsp:cNvPr id="0" name=""/>
        <dsp:cNvSpPr/>
      </dsp:nvSpPr>
      <dsp:spPr>
        <a:xfrm>
          <a:off x="4586386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915417" y="414136"/>
              </a:lnTo>
              <a:lnTo>
                <a:pt x="1915417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ECFF9-86D3-4848-8673-CCA470C0CF33}">
      <dsp:nvSpPr>
        <dsp:cNvPr id="0" name=""/>
        <dsp:cNvSpPr/>
      </dsp:nvSpPr>
      <dsp:spPr>
        <a:xfrm>
          <a:off x="2670968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408C6-448D-42AA-84A1-16BA97EB9740}">
      <dsp:nvSpPr>
        <dsp:cNvPr id="0" name=""/>
        <dsp:cNvSpPr/>
      </dsp:nvSpPr>
      <dsp:spPr>
        <a:xfrm>
          <a:off x="1394023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3757F-08C7-48B6-859E-E7346DE69732}">
      <dsp:nvSpPr>
        <dsp:cNvPr id="0" name=""/>
        <dsp:cNvSpPr/>
      </dsp:nvSpPr>
      <dsp:spPr>
        <a:xfrm>
          <a:off x="2670968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267D9-A648-4EDB-8C0A-D0D96352FD09}">
      <dsp:nvSpPr>
        <dsp:cNvPr id="0" name=""/>
        <dsp:cNvSpPr/>
      </dsp:nvSpPr>
      <dsp:spPr>
        <a:xfrm>
          <a:off x="3541613" y="1048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913C9-FF28-4750-8179-1621E56E8DBA}">
      <dsp:nvSpPr>
        <dsp:cNvPr id="0" name=""/>
        <dsp:cNvSpPr/>
      </dsp:nvSpPr>
      <dsp:spPr>
        <a:xfrm>
          <a:off x="3773785" y="221611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عمان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4,430,700</a:t>
          </a:r>
          <a:endParaRPr lang="en-US" sz="2400" kern="1200" dirty="0"/>
        </a:p>
      </dsp:txBody>
      <dsp:txXfrm>
        <a:off x="3812647" y="260473"/>
        <a:ext cx="2011822" cy="1249138"/>
      </dsp:txXfrm>
    </dsp:sp>
    <dsp:sp modelId="{85AD662F-EF61-423C-AD69-C727D0BA70AA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E5E18-A4EB-4949-93A6-15FC97E9AA2C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الزرقاء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1,509,000</a:t>
          </a:r>
          <a:endParaRPr lang="en-US" sz="2400" kern="1200" dirty="0"/>
        </a:p>
      </dsp:txBody>
      <dsp:txXfrm>
        <a:off x="1897229" y="2195046"/>
        <a:ext cx="2011822" cy="1249138"/>
      </dsp:txXfrm>
    </dsp:sp>
    <dsp:sp modelId="{F89D2AB1-4662-492B-94B0-A98918FF9B7E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5425F-D0A4-4231-A42F-018A8FE6A565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المفرق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608,000</a:t>
          </a:r>
          <a:endParaRPr lang="en-US" sz="2400" kern="1200" dirty="0"/>
        </a:p>
      </dsp:txBody>
      <dsp:txXfrm>
        <a:off x="620283" y="4129618"/>
        <a:ext cx="2011822" cy="1249138"/>
      </dsp:txXfrm>
    </dsp:sp>
    <dsp:sp modelId="{5507152A-D603-46C8-817C-1E564F29AA29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4CDD2-B2C9-405C-9C97-C67FCE68080E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عجلون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194,700</a:t>
          </a:r>
          <a:endParaRPr lang="en-US" sz="2400" kern="1200" dirty="0"/>
        </a:p>
      </dsp:txBody>
      <dsp:txXfrm>
        <a:off x="3174174" y="4129618"/>
        <a:ext cx="2011822" cy="1249138"/>
      </dsp:txXfrm>
    </dsp:sp>
    <dsp:sp modelId="{4743B15C-F1D3-4875-A421-439E916B9040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5BAE8-2412-409C-B136-248642759D3A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اربد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1,957,000</a:t>
          </a:r>
          <a:endParaRPr lang="en-US" sz="2400" kern="1200" dirty="0"/>
        </a:p>
      </dsp:txBody>
      <dsp:txXfrm>
        <a:off x="5728065" y="2195046"/>
        <a:ext cx="2011822" cy="1249138"/>
      </dsp:txXfrm>
    </dsp:sp>
    <dsp:sp modelId="{53492615-1B72-4720-B62B-831C64D28638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7C74C-BEF6-4A79-A8EF-12428715B1E0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جرش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262,100</a:t>
          </a:r>
          <a:endParaRPr lang="en-US" sz="2400" kern="1200" dirty="0"/>
        </a:p>
      </dsp:txBody>
      <dsp:txXfrm>
        <a:off x="5728065" y="4129618"/>
        <a:ext cx="2011822" cy="12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9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39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1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1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4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9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27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16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0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57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0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8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4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6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0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2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www.publicdomainpictures.net/view-image.php?image=21751&amp;picture=palmen-und-strand&amp;large=1&amp;jazyk=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U1mmKJwgWw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ar.wikipedia.org/wiki/%D9%82%D9%84%D9%82%D9%8A%D9%84%D9%8A%D8%A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8D80-AD88-46D9-BD45-3E96D0499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B74AB-BF03-4D63-BD14-AF74DD79B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668F3-11F8-4AA7-9BE8-E8B18C9C0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1745"/>
            <a:ext cx="12196689" cy="6858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63EB30BA-83C4-4E9B-B135-540112F909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0268228"/>
                  </p:ext>
                </p:extLst>
              </p:nvPr>
            </p:nvGraphicFramePr>
            <p:xfrm>
              <a:off x="7858304" y="300413"/>
              <a:ext cx="2994074" cy="1684167"/>
            </p:xfrm>
            <a:graphic>
              <a:graphicData uri="http://schemas.microsoft.com/office/powerpoint/2016/slidezoom">
                <pslz:sldZm>
                  <pslz:sldZmObj sldId="256" cId="653209920">
                    <pslz:zmPr id="{76D4AC77-0848-48DF-A4A5-0422AACB6A11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94074" cy="168416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3EB30BA-83C4-4E9B-B135-540112F909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8304" y="300413"/>
                <a:ext cx="2994074" cy="168416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2D15E37E-686A-4C47-83C2-D052B9CD0B2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6854364"/>
                  </p:ext>
                </p:extLst>
              </p:nvPr>
            </p:nvGraphicFramePr>
            <p:xfrm>
              <a:off x="8229600" y="2962130"/>
              <a:ext cx="3305907" cy="1859572"/>
            </p:xfrm>
            <a:graphic>
              <a:graphicData uri="http://schemas.microsoft.com/office/powerpoint/2016/slidezoom">
                <pslz:sldZm>
                  <pslz:sldZmObj sldId="260" cId="1692222305">
                    <pslz:zmPr id="{C906FBB1-5C06-45A3-A4FF-7630693C0BC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05907" cy="185957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D15E37E-686A-4C47-83C2-D052B9CD0B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29600" y="2962130"/>
                <a:ext cx="3305907" cy="185957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024A341D-E67A-4123-997F-7F4A9B8A4B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9247270"/>
                  </p:ext>
                </p:extLst>
              </p:nvPr>
            </p:nvGraphicFramePr>
            <p:xfrm>
              <a:off x="951585" y="4119995"/>
              <a:ext cx="2694279" cy="1515532"/>
            </p:xfrm>
            <a:graphic>
              <a:graphicData uri="http://schemas.microsoft.com/office/powerpoint/2016/slidezoom">
                <pslz:sldZm>
                  <pslz:sldZmObj sldId="261" cId="184161903">
                    <pslz:zmPr id="{E0A2C19E-615B-4962-BB74-E69FCCD4A5C5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94279" cy="151553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Slide Zoom 1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024A341D-E67A-4123-997F-7F4A9B8A4B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1585" y="4119995"/>
                <a:ext cx="2694279" cy="151553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325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727E-0230-432E-9ED2-A574DAB1E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406330"/>
          </a:xfrm>
        </p:spPr>
        <p:txBody>
          <a:bodyPr/>
          <a:lstStyle/>
          <a:p>
            <a:pPr algn="ctr"/>
            <a:r>
              <a:rPr lang="ar-JO" i="1" dirty="0"/>
              <a:t>النمو السكاني في الأردن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F1461-1E98-4A6A-B362-C9392A89D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2192000" y="5626995"/>
            <a:ext cx="45719" cy="5002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نتيجة بحث الصور عن ما هو النمو السكاني">
            <a:extLst>
              <a:ext uri="{FF2B5EF4-FFF2-40B4-BE49-F238E27FC236}">
                <a16:creationId xmlns:a16="http://schemas.microsoft.com/office/drawing/2014/main" id="{D738B3CD-D34C-4A76-8501-F31018AE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3621728"/>
            <a:ext cx="3662679" cy="205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merja.com/azaat/medea/imagandvideo/b152397102...">
            <a:extLst>
              <a:ext uri="{FF2B5EF4-FFF2-40B4-BE49-F238E27FC236}">
                <a16:creationId xmlns:a16="http://schemas.microsoft.com/office/drawing/2014/main" id="{466E808C-1378-4707-90C0-4CE048C73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621729"/>
            <a:ext cx="3416300" cy="205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0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02FB9-C988-4A41-AC46-CCBA758ED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JO" dirty="0"/>
              <a:t>مفهوم النمو السكاني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D6855-F6E9-4007-9F9F-E17A71AAA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6100" y="5130800"/>
            <a:ext cx="1471480" cy="340129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النمو السكاني في دول الخليج العربية - Quizizz">
            <a:extLst>
              <a:ext uri="{FF2B5EF4-FFF2-40B4-BE49-F238E27FC236}">
                <a16:creationId xmlns:a16="http://schemas.microsoft.com/office/drawing/2014/main" id="{197C1ECB-53F1-4191-A1C8-42D791D5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514272"/>
            <a:ext cx="5778500" cy="22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شرح درس النمو السكاني والكثافة السكانية في الدراسات الاجتماعية للصف التاسع  الفصل الدراسي الاول - المناهج العمانية">
            <a:extLst>
              <a:ext uri="{FF2B5EF4-FFF2-40B4-BE49-F238E27FC236}">
                <a16:creationId xmlns:a16="http://schemas.microsoft.com/office/drawing/2014/main" id="{A5E83A8E-D267-4B42-BC66-73F5CB3D7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94" y="1474567"/>
            <a:ext cx="7391399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نموذج التحول الديموغرافي">
            <a:hlinkClick r:id="" action="ppaction://media"/>
            <a:extLst>
              <a:ext uri="{FF2B5EF4-FFF2-40B4-BE49-F238E27FC236}">
                <a16:creationId xmlns:a16="http://schemas.microsoft.com/office/drawing/2014/main" id="{B4AE3378-DA7D-40B9-9949-04F90C9392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9090" y="749104"/>
            <a:ext cx="10700825" cy="5556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501A6-2237-44E3-B27A-2ECD4C97E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835" y="974186"/>
            <a:ext cx="4033559" cy="35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5FD37BA-F133-4992-9ECC-94B52DA9A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84406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5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EF051C-44EE-4768-8681-9BB8531EC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492289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322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CAEC5A-6FA5-4CCC-B9FC-92C1ECC4D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89299" y="2476500"/>
            <a:ext cx="5892799" cy="288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13CC15-A17C-4FAE-992C-52DAD3CB1FE6}"/>
              </a:ext>
            </a:extLst>
          </p:cNvPr>
          <p:cNvSpPr txBox="1"/>
          <p:nvPr/>
        </p:nvSpPr>
        <p:spPr>
          <a:xfrm>
            <a:off x="3289300" y="4476750"/>
            <a:ext cx="5892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ar.wikipedia.org/wiki/%D9%82%D9%84%D9%82%D9%8A%D9%84%D9%8A%D8%A9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194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6" name="cashreg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31</Words>
  <Application>Microsoft Office PowerPoint</Application>
  <PresentationFormat>Widescreen</PresentationFormat>
  <Paragraphs>16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PowerPoint Presentation</vt:lpstr>
      <vt:lpstr>النمو السكاني في الأردن</vt:lpstr>
      <vt:lpstr>مفهوم النمو السكاني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النمو السكاني في الأردن</dc:title>
  <dc:creator>A.lataifih</dc:creator>
  <cp:lastModifiedBy>A.lataifih</cp:lastModifiedBy>
  <cp:revision>15</cp:revision>
  <dcterms:created xsi:type="dcterms:W3CDTF">2023-04-28T19:28:34Z</dcterms:created>
  <dcterms:modified xsi:type="dcterms:W3CDTF">2023-05-05T19:54:29Z</dcterms:modified>
</cp:coreProperties>
</file>