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7" r:id="rId3"/>
    <p:sldId id="258" r:id="rId4"/>
    <p:sldId id="259" r:id="rId5"/>
    <p:sldId id="261"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0066"/>
    <a:srgbClr val="993300"/>
    <a:srgbClr val="003366"/>
    <a:srgbClr val="800000"/>
    <a:srgbClr val="A50021"/>
    <a:srgbClr val="CC00CC"/>
    <a:srgbClr val="660066"/>
    <a:srgbClr val="333300"/>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9478B-720E-4E5F-A170-2984149108D1}" type="doc">
      <dgm:prSet loTypeId="urn:microsoft.com/office/officeart/2005/8/layout/radial1" loCatId="cycle" qsTypeId="urn:microsoft.com/office/officeart/2005/8/quickstyle/simple1" qsCatId="simple" csTypeId="urn:microsoft.com/office/officeart/2005/8/colors/accent2_5" csCatId="accent2" phldr="1"/>
      <dgm:spPr/>
      <dgm:t>
        <a:bodyPr/>
        <a:lstStyle/>
        <a:p>
          <a:endParaRPr lang="en-US"/>
        </a:p>
      </dgm:t>
    </dgm:pt>
    <dgm:pt modelId="{7A7E8504-7D4A-42CC-8C3C-C810169FA2A1}">
      <dgm:prSet phldrT="[Text]"/>
      <dgm:spPr/>
      <dgm:t>
        <a:bodyPr/>
        <a:lstStyle/>
        <a:p>
          <a:r>
            <a:rPr lang="ar-JO" dirty="0" smtClean="0">
              <a:solidFill>
                <a:srgbClr val="663300"/>
              </a:solidFill>
            </a:rPr>
            <a:t>أهم </a:t>
          </a:r>
          <a:r>
            <a:rPr lang="ar-JO" dirty="0">
              <a:solidFill>
                <a:srgbClr val="663300"/>
              </a:solidFill>
            </a:rPr>
            <a:t>المعالم</a:t>
          </a:r>
          <a:endParaRPr lang="en-US" dirty="0">
            <a:solidFill>
              <a:srgbClr val="663300"/>
            </a:solidFill>
          </a:endParaRPr>
        </a:p>
      </dgm:t>
    </dgm:pt>
    <dgm:pt modelId="{2A10A5CE-29F6-4E6E-BB83-0B5523E79BF1}" type="parTrans" cxnId="{CE21ADF9-E29E-430B-8CCA-35C89E261D6A}">
      <dgm:prSet/>
      <dgm:spPr/>
      <dgm:t>
        <a:bodyPr/>
        <a:lstStyle/>
        <a:p>
          <a:endParaRPr lang="en-US"/>
        </a:p>
      </dgm:t>
    </dgm:pt>
    <dgm:pt modelId="{E402FEF2-995F-4986-873D-B3A552CE2E3E}" type="sibTrans" cxnId="{CE21ADF9-E29E-430B-8CCA-35C89E261D6A}">
      <dgm:prSet/>
      <dgm:spPr/>
      <dgm:t>
        <a:bodyPr/>
        <a:lstStyle/>
        <a:p>
          <a:endParaRPr lang="en-US"/>
        </a:p>
      </dgm:t>
    </dgm:pt>
    <dgm:pt modelId="{9D9D4961-B39E-4BFF-A039-B28EBB0C2032}">
      <dgm:prSet phldrT="[Text]"/>
      <dgm:spPr/>
      <dgm:t>
        <a:bodyPr/>
        <a:lstStyle/>
        <a:p>
          <a:r>
            <a:rPr lang="ar-JO" dirty="0">
              <a:solidFill>
                <a:srgbClr val="663300"/>
              </a:solidFill>
            </a:rPr>
            <a:t>السيق</a:t>
          </a:r>
          <a:endParaRPr lang="en-US" dirty="0">
            <a:solidFill>
              <a:srgbClr val="663300"/>
            </a:solidFill>
          </a:endParaRPr>
        </a:p>
      </dgm:t>
    </dgm:pt>
    <dgm:pt modelId="{B9784134-AD80-4EBB-B423-1D693B246774}" type="parTrans" cxnId="{58135557-0569-4235-B37D-68AC1BF929E3}">
      <dgm:prSet/>
      <dgm:spPr/>
      <dgm:t>
        <a:bodyPr/>
        <a:lstStyle/>
        <a:p>
          <a:endParaRPr lang="en-US"/>
        </a:p>
      </dgm:t>
    </dgm:pt>
    <dgm:pt modelId="{7BE3A366-AD45-4FE2-9C54-33708B9CAAB6}" type="sibTrans" cxnId="{58135557-0569-4235-B37D-68AC1BF929E3}">
      <dgm:prSet/>
      <dgm:spPr/>
      <dgm:t>
        <a:bodyPr/>
        <a:lstStyle/>
        <a:p>
          <a:endParaRPr lang="en-US"/>
        </a:p>
      </dgm:t>
    </dgm:pt>
    <dgm:pt modelId="{89EB3A4F-2E6D-4942-BECB-CEB2D580C2D1}">
      <dgm:prSet phldrT="[Text]"/>
      <dgm:spPr/>
      <dgm:t>
        <a:bodyPr/>
        <a:lstStyle/>
        <a:p>
          <a:r>
            <a:rPr lang="ar-JO" dirty="0">
              <a:solidFill>
                <a:srgbClr val="663300"/>
              </a:solidFill>
            </a:rPr>
            <a:t>الخزنة</a:t>
          </a:r>
          <a:endParaRPr lang="en-US" dirty="0">
            <a:solidFill>
              <a:srgbClr val="663300"/>
            </a:solidFill>
          </a:endParaRPr>
        </a:p>
      </dgm:t>
    </dgm:pt>
    <dgm:pt modelId="{860D8931-EC6D-4313-B991-08B6EA433B08}" type="parTrans" cxnId="{D92B3A08-9E9C-4AD6-ADD2-028B03B1AF75}">
      <dgm:prSet/>
      <dgm:spPr/>
      <dgm:t>
        <a:bodyPr/>
        <a:lstStyle/>
        <a:p>
          <a:endParaRPr lang="en-US"/>
        </a:p>
      </dgm:t>
    </dgm:pt>
    <dgm:pt modelId="{48313C5D-BAF5-411B-83C9-56201D40E331}" type="sibTrans" cxnId="{D92B3A08-9E9C-4AD6-ADD2-028B03B1AF75}">
      <dgm:prSet/>
      <dgm:spPr/>
      <dgm:t>
        <a:bodyPr/>
        <a:lstStyle/>
        <a:p>
          <a:endParaRPr lang="en-US"/>
        </a:p>
      </dgm:t>
    </dgm:pt>
    <dgm:pt modelId="{129E9383-9CC6-48F6-A673-6918605D50D1}">
      <dgm:prSet phldrT="[Text]"/>
      <dgm:spPr/>
      <dgm:t>
        <a:bodyPr/>
        <a:lstStyle/>
        <a:p>
          <a:r>
            <a:rPr lang="ar-JO" dirty="0">
              <a:solidFill>
                <a:srgbClr val="663300"/>
              </a:solidFill>
            </a:rPr>
            <a:t>الدير</a:t>
          </a:r>
          <a:endParaRPr lang="en-US" dirty="0">
            <a:solidFill>
              <a:srgbClr val="663300"/>
            </a:solidFill>
          </a:endParaRPr>
        </a:p>
      </dgm:t>
    </dgm:pt>
    <dgm:pt modelId="{EFD52A28-90D0-4CC2-9B43-6575ACFCDFA1}" type="parTrans" cxnId="{82342B62-6C1C-49E0-A548-20BA06CF017B}">
      <dgm:prSet/>
      <dgm:spPr/>
      <dgm:t>
        <a:bodyPr/>
        <a:lstStyle/>
        <a:p>
          <a:endParaRPr lang="en-US"/>
        </a:p>
      </dgm:t>
    </dgm:pt>
    <dgm:pt modelId="{5C2BAA1B-D776-42EE-966B-0D421463AA1F}" type="sibTrans" cxnId="{82342B62-6C1C-49E0-A548-20BA06CF017B}">
      <dgm:prSet/>
      <dgm:spPr/>
      <dgm:t>
        <a:bodyPr/>
        <a:lstStyle/>
        <a:p>
          <a:endParaRPr lang="en-US"/>
        </a:p>
      </dgm:t>
    </dgm:pt>
    <dgm:pt modelId="{4052E765-96DE-4314-9D82-6EEB31E1B3C7}">
      <dgm:prSet phldrT="[Text]"/>
      <dgm:spPr/>
      <dgm:t>
        <a:bodyPr/>
        <a:lstStyle/>
        <a:p>
          <a:r>
            <a:rPr lang="ar-JO" dirty="0">
              <a:solidFill>
                <a:srgbClr val="663300"/>
              </a:solidFill>
            </a:rPr>
            <a:t>مسرح</a:t>
          </a:r>
          <a:r>
            <a:rPr lang="ar-JO" dirty="0"/>
            <a:t> </a:t>
          </a:r>
          <a:r>
            <a:rPr lang="ar-JO" dirty="0">
              <a:solidFill>
                <a:srgbClr val="663300"/>
              </a:solidFill>
            </a:rPr>
            <a:t>البتراء</a:t>
          </a:r>
          <a:endParaRPr lang="en-US" dirty="0">
            <a:solidFill>
              <a:srgbClr val="663300"/>
            </a:solidFill>
          </a:endParaRPr>
        </a:p>
      </dgm:t>
    </dgm:pt>
    <dgm:pt modelId="{BE522A78-61AA-4A33-A173-72C1A7354AA9}" type="parTrans" cxnId="{4DD85A6D-2603-4ADB-B70D-D76F5B32E68D}">
      <dgm:prSet/>
      <dgm:spPr/>
      <dgm:t>
        <a:bodyPr/>
        <a:lstStyle/>
        <a:p>
          <a:endParaRPr lang="en-US"/>
        </a:p>
      </dgm:t>
    </dgm:pt>
    <dgm:pt modelId="{66A5942F-F1D9-4A13-8E88-A49D2C2B6942}" type="sibTrans" cxnId="{4DD85A6D-2603-4ADB-B70D-D76F5B32E68D}">
      <dgm:prSet/>
      <dgm:spPr/>
      <dgm:t>
        <a:bodyPr/>
        <a:lstStyle/>
        <a:p>
          <a:endParaRPr lang="en-US"/>
        </a:p>
      </dgm:t>
    </dgm:pt>
    <dgm:pt modelId="{3F37DC2C-CFF0-49A9-863B-640F368E9456}">
      <dgm:prSet/>
      <dgm:spPr/>
      <dgm:t>
        <a:bodyPr/>
        <a:lstStyle/>
        <a:p>
          <a:endParaRPr lang="en-US"/>
        </a:p>
      </dgm:t>
    </dgm:pt>
    <dgm:pt modelId="{67F38A49-3333-4214-B0ED-37225895146B}" type="parTrans" cxnId="{061CDF7E-C04E-4F12-8706-81ECB24578EB}">
      <dgm:prSet/>
      <dgm:spPr/>
      <dgm:t>
        <a:bodyPr/>
        <a:lstStyle/>
        <a:p>
          <a:endParaRPr lang="en-US"/>
        </a:p>
      </dgm:t>
    </dgm:pt>
    <dgm:pt modelId="{B9A7DA13-97F0-48FA-958B-5629B4779523}" type="sibTrans" cxnId="{061CDF7E-C04E-4F12-8706-81ECB24578EB}">
      <dgm:prSet/>
      <dgm:spPr/>
      <dgm:t>
        <a:bodyPr/>
        <a:lstStyle/>
        <a:p>
          <a:endParaRPr lang="en-US"/>
        </a:p>
      </dgm:t>
    </dgm:pt>
    <dgm:pt modelId="{5E40BFB0-1308-4961-808D-CAC3CD2914C1}">
      <dgm:prSet/>
      <dgm:spPr/>
      <dgm:t>
        <a:bodyPr/>
        <a:lstStyle/>
        <a:p>
          <a:endParaRPr lang="en-US"/>
        </a:p>
      </dgm:t>
    </dgm:pt>
    <dgm:pt modelId="{E7161DC1-FE9C-4DB5-BB46-1F860AC055E8}" type="parTrans" cxnId="{AACD0218-3BE6-4954-8176-7D0ACF63EAD5}">
      <dgm:prSet/>
      <dgm:spPr/>
      <dgm:t>
        <a:bodyPr/>
        <a:lstStyle/>
        <a:p>
          <a:endParaRPr lang="en-US"/>
        </a:p>
      </dgm:t>
    </dgm:pt>
    <dgm:pt modelId="{86529E58-12B3-468B-9FBC-E7597D536CF9}" type="sibTrans" cxnId="{AACD0218-3BE6-4954-8176-7D0ACF63EAD5}">
      <dgm:prSet/>
      <dgm:spPr/>
      <dgm:t>
        <a:bodyPr/>
        <a:lstStyle/>
        <a:p>
          <a:endParaRPr lang="en-US"/>
        </a:p>
      </dgm:t>
    </dgm:pt>
    <dgm:pt modelId="{4364BE9D-A1C2-45EF-8636-0402DD3FD48A}" type="pres">
      <dgm:prSet presAssocID="{2E39478B-720E-4E5F-A170-2984149108D1}" presName="cycle" presStyleCnt="0">
        <dgm:presLayoutVars>
          <dgm:chMax val="1"/>
          <dgm:dir/>
          <dgm:animLvl val="ctr"/>
          <dgm:resizeHandles val="exact"/>
        </dgm:presLayoutVars>
      </dgm:prSet>
      <dgm:spPr/>
      <dgm:t>
        <a:bodyPr/>
        <a:lstStyle/>
        <a:p>
          <a:endParaRPr lang="en-US"/>
        </a:p>
      </dgm:t>
    </dgm:pt>
    <dgm:pt modelId="{2E8B6F4F-0951-46C3-915E-9EB0C7F5BFC4}" type="pres">
      <dgm:prSet presAssocID="{7A7E8504-7D4A-42CC-8C3C-C810169FA2A1}" presName="centerShape" presStyleLbl="node0" presStyleIdx="0" presStyleCnt="1"/>
      <dgm:spPr/>
      <dgm:t>
        <a:bodyPr/>
        <a:lstStyle/>
        <a:p>
          <a:endParaRPr lang="en-US"/>
        </a:p>
      </dgm:t>
    </dgm:pt>
    <dgm:pt modelId="{119A9184-A735-4B11-ADC9-5D36134051B6}" type="pres">
      <dgm:prSet presAssocID="{B9784134-AD80-4EBB-B423-1D693B246774}" presName="Name9" presStyleLbl="parChTrans1D2" presStyleIdx="0" presStyleCnt="4"/>
      <dgm:spPr/>
      <dgm:t>
        <a:bodyPr/>
        <a:lstStyle/>
        <a:p>
          <a:endParaRPr lang="en-US"/>
        </a:p>
      </dgm:t>
    </dgm:pt>
    <dgm:pt modelId="{2EB279E9-62B1-4697-993B-85BAFBA07BEC}" type="pres">
      <dgm:prSet presAssocID="{B9784134-AD80-4EBB-B423-1D693B246774}" presName="connTx" presStyleLbl="parChTrans1D2" presStyleIdx="0" presStyleCnt="4"/>
      <dgm:spPr/>
      <dgm:t>
        <a:bodyPr/>
        <a:lstStyle/>
        <a:p>
          <a:endParaRPr lang="en-US"/>
        </a:p>
      </dgm:t>
    </dgm:pt>
    <dgm:pt modelId="{03628ABE-603A-4567-BBDA-0336B0BE9FDD}" type="pres">
      <dgm:prSet presAssocID="{9D9D4961-B39E-4BFF-A039-B28EBB0C2032}" presName="node" presStyleLbl="node1" presStyleIdx="0" presStyleCnt="4">
        <dgm:presLayoutVars>
          <dgm:bulletEnabled val="1"/>
        </dgm:presLayoutVars>
      </dgm:prSet>
      <dgm:spPr/>
      <dgm:t>
        <a:bodyPr/>
        <a:lstStyle/>
        <a:p>
          <a:endParaRPr lang="en-US"/>
        </a:p>
      </dgm:t>
    </dgm:pt>
    <dgm:pt modelId="{0D1CE802-0E45-48BB-BD04-8F3D6032CABD}" type="pres">
      <dgm:prSet presAssocID="{860D8931-EC6D-4313-B991-08B6EA433B08}" presName="Name9" presStyleLbl="parChTrans1D2" presStyleIdx="1" presStyleCnt="4"/>
      <dgm:spPr/>
      <dgm:t>
        <a:bodyPr/>
        <a:lstStyle/>
        <a:p>
          <a:endParaRPr lang="en-US"/>
        </a:p>
      </dgm:t>
    </dgm:pt>
    <dgm:pt modelId="{EAA8B4AA-BF68-4670-A5B5-A71403DA6E10}" type="pres">
      <dgm:prSet presAssocID="{860D8931-EC6D-4313-B991-08B6EA433B08}" presName="connTx" presStyleLbl="parChTrans1D2" presStyleIdx="1" presStyleCnt="4"/>
      <dgm:spPr/>
      <dgm:t>
        <a:bodyPr/>
        <a:lstStyle/>
        <a:p>
          <a:endParaRPr lang="en-US"/>
        </a:p>
      </dgm:t>
    </dgm:pt>
    <dgm:pt modelId="{2794CA16-0332-4C95-989D-AA025A89ACC9}" type="pres">
      <dgm:prSet presAssocID="{89EB3A4F-2E6D-4942-BECB-CEB2D580C2D1}" presName="node" presStyleLbl="node1" presStyleIdx="1" presStyleCnt="4">
        <dgm:presLayoutVars>
          <dgm:bulletEnabled val="1"/>
        </dgm:presLayoutVars>
      </dgm:prSet>
      <dgm:spPr/>
      <dgm:t>
        <a:bodyPr/>
        <a:lstStyle/>
        <a:p>
          <a:endParaRPr lang="en-US"/>
        </a:p>
      </dgm:t>
    </dgm:pt>
    <dgm:pt modelId="{5971B9FD-6C0B-42EB-8930-9F4D689A22AD}" type="pres">
      <dgm:prSet presAssocID="{EFD52A28-90D0-4CC2-9B43-6575ACFCDFA1}" presName="Name9" presStyleLbl="parChTrans1D2" presStyleIdx="2" presStyleCnt="4"/>
      <dgm:spPr/>
      <dgm:t>
        <a:bodyPr/>
        <a:lstStyle/>
        <a:p>
          <a:endParaRPr lang="en-US"/>
        </a:p>
      </dgm:t>
    </dgm:pt>
    <dgm:pt modelId="{8EB2526A-0E70-4842-9233-93977C6CB610}" type="pres">
      <dgm:prSet presAssocID="{EFD52A28-90D0-4CC2-9B43-6575ACFCDFA1}" presName="connTx" presStyleLbl="parChTrans1D2" presStyleIdx="2" presStyleCnt="4"/>
      <dgm:spPr/>
      <dgm:t>
        <a:bodyPr/>
        <a:lstStyle/>
        <a:p>
          <a:endParaRPr lang="en-US"/>
        </a:p>
      </dgm:t>
    </dgm:pt>
    <dgm:pt modelId="{E57A7302-CA98-4471-8403-1119AFE82F25}" type="pres">
      <dgm:prSet presAssocID="{129E9383-9CC6-48F6-A673-6918605D50D1}" presName="node" presStyleLbl="node1" presStyleIdx="2" presStyleCnt="4">
        <dgm:presLayoutVars>
          <dgm:bulletEnabled val="1"/>
        </dgm:presLayoutVars>
      </dgm:prSet>
      <dgm:spPr/>
      <dgm:t>
        <a:bodyPr/>
        <a:lstStyle/>
        <a:p>
          <a:endParaRPr lang="en-US"/>
        </a:p>
      </dgm:t>
    </dgm:pt>
    <dgm:pt modelId="{A9A33D65-744E-4E7F-81C0-A70EDDF27A44}" type="pres">
      <dgm:prSet presAssocID="{BE522A78-61AA-4A33-A173-72C1A7354AA9}" presName="Name9" presStyleLbl="parChTrans1D2" presStyleIdx="3" presStyleCnt="4"/>
      <dgm:spPr/>
      <dgm:t>
        <a:bodyPr/>
        <a:lstStyle/>
        <a:p>
          <a:endParaRPr lang="en-US"/>
        </a:p>
      </dgm:t>
    </dgm:pt>
    <dgm:pt modelId="{AF2B1ADE-AF06-4454-94BE-8C5E1F615449}" type="pres">
      <dgm:prSet presAssocID="{BE522A78-61AA-4A33-A173-72C1A7354AA9}" presName="connTx" presStyleLbl="parChTrans1D2" presStyleIdx="3" presStyleCnt="4"/>
      <dgm:spPr/>
      <dgm:t>
        <a:bodyPr/>
        <a:lstStyle/>
        <a:p>
          <a:endParaRPr lang="en-US"/>
        </a:p>
      </dgm:t>
    </dgm:pt>
    <dgm:pt modelId="{A49008A7-551E-432C-85B2-FBC7795E2727}" type="pres">
      <dgm:prSet presAssocID="{4052E765-96DE-4314-9D82-6EEB31E1B3C7}" presName="node" presStyleLbl="node1" presStyleIdx="3" presStyleCnt="4">
        <dgm:presLayoutVars>
          <dgm:bulletEnabled val="1"/>
        </dgm:presLayoutVars>
      </dgm:prSet>
      <dgm:spPr/>
      <dgm:t>
        <a:bodyPr/>
        <a:lstStyle/>
        <a:p>
          <a:endParaRPr lang="en-US"/>
        </a:p>
      </dgm:t>
    </dgm:pt>
  </dgm:ptLst>
  <dgm:cxnLst>
    <dgm:cxn modelId="{3E0955FB-0750-41A4-98CD-8AC9FB7B77CD}" type="presOf" srcId="{9D9D4961-B39E-4BFF-A039-B28EBB0C2032}" destId="{03628ABE-603A-4567-BBDA-0336B0BE9FDD}" srcOrd="0" destOrd="0" presId="urn:microsoft.com/office/officeart/2005/8/layout/radial1"/>
    <dgm:cxn modelId="{061CDF7E-C04E-4F12-8706-81ECB24578EB}" srcId="{2E39478B-720E-4E5F-A170-2984149108D1}" destId="{3F37DC2C-CFF0-49A9-863B-640F368E9456}" srcOrd="1" destOrd="0" parTransId="{67F38A49-3333-4214-B0ED-37225895146B}" sibTransId="{B9A7DA13-97F0-48FA-958B-5629B4779523}"/>
    <dgm:cxn modelId="{CE21ADF9-E29E-430B-8CCA-35C89E261D6A}" srcId="{2E39478B-720E-4E5F-A170-2984149108D1}" destId="{7A7E8504-7D4A-42CC-8C3C-C810169FA2A1}" srcOrd="0" destOrd="0" parTransId="{2A10A5CE-29F6-4E6E-BB83-0B5523E79BF1}" sibTransId="{E402FEF2-995F-4986-873D-B3A552CE2E3E}"/>
    <dgm:cxn modelId="{1C9F8D0C-92C7-4A07-A2F8-0DD274DF9DA5}" type="presOf" srcId="{129E9383-9CC6-48F6-A673-6918605D50D1}" destId="{E57A7302-CA98-4471-8403-1119AFE82F25}" srcOrd="0" destOrd="0" presId="urn:microsoft.com/office/officeart/2005/8/layout/radial1"/>
    <dgm:cxn modelId="{AACD0218-3BE6-4954-8176-7D0ACF63EAD5}" srcId="{2E39478B-720E-4E5F-A170-2984149108D1}" destId="{5E40BFB0-1308-4961-808D-CAC3CD2914C1}" srcOrd="2" destOrd="0" parTransId="{E7161DC1-FE9C-4DB5-BB46-1F860AC055E8}" sibTransId="{86529E58-12B3-468B-9FBC-E7597D536CF9}"/>
    <dgm:cxn modelId="{2E175B83-5C1E-4294-A8E8-F1EF27457735}" type="presOf" srcId="{B9784134-AD80-4EBB-B423-1D693B246774}" destId="{119A9184-A735-4B11-ADC9-5D36134051B6}" srcOrd="0" destOrd="0" presId="urn:microsoft.com/office/officeart/2005/8/layout/radial1"/>
    <dgm:cxn modelId="{82342B62-6C1C-49E0-A548-20BA06CF017B}" srcId="{7A7E8504-7D4A-42CC-8C3C-C810169FA2A1}" destId="{129E9383-9CC6-48F6-A673-6918605D50D1}" srcOrd="2" destOrd="0" parTransId="{EFD52A28-90D0-4CC2-9B43-6575ACFCDFA1}" sibTransId="{5C2BAA1B-D776-42EE-966B-0D421463AA1F}"/>
    <dgm:cxn modelId="{4DD85A6D-2603-4ADB-B70D-D76F5B32E68D}" srcId="{7A7E8504-7D4A-42CC-8C3C-C810169FA2A1}" destId="{4052E765-96DE-4314-9D82-6EEB31E1B3C7}" srcOrd="3" destOrd="0" parTransId="{BE522A78-61AA-4A33-A173-72C1A7354AA9}" sibTransId="{66A5942F-F1D9-4A13-8E88-A49D2C2B6942}"/>
    <dgm:cxn modelId="{5A1B869D-09B2-4F71-A556-57D8AD43AC7A}" type="presOf" srcId="{89EB3A4F-2E6D-4942-BECB-CEB2D580C2D1}" destId="{2794CA16-0332-4C95-989D-AA025A89ACC9}" srcOrd="0" destOrd="0" presId="urn:microsoft.com/office/officeart/2005/8/layout/radial1"/>
    <dgm:cxn modelId="{9B7A2F7B-3492-4442-A8CB-BB0219F9E231}" type="presOf" srcId="{2E39478B-720E-4E5F-A170-2984149108D1}" destId="{4364BE9D-A1C2-45EF-8636-0402DD3FD48A}" srcOrd="0" destOrd="0" presId="urn:microsoft.com/office/officeart/2005/8/layout/radial1"/>
    <dgm:cxn modelId="{58135557-0569-4235-B37D-68AC1BF929E3}" srcId="{7A7E8504-7D4A-42CC-8C3C-C810169FA2A1}" destId="{9D9D4961-B39E-4BFF-A039-B28EBB0C2032}" srcOrd="0" destOrd="0" parTransId="{B9784134-AD80-4EBB-B423-1D693B246774}" sibTransId="{7BE3A366-AD45-4FE2-9C54-33708B9CAAB6}"/>
    <dgm:cxn modelId="{31A14363-3D72-40F1-B743-0504F0043059}" type="presOf" srcId="{860D8931-EC6D-4313-B991-08B6EA433B08}" destId="{EAA8B4AA-BF68-4670-A5B5-A71403DA6E10}" srcOrd="1" destOrd="0" presId="urn:microsoft.com/office/officeart/2005/8/layout/radial1"/>
    <dgm:cxn modelId="{4741FEDE-5A65-42A3-B9F1-AE06E0B86AE7}" type="presOf" srcId="{4052E765-96DE-4314-9D82-6EEB31E1B3C7}" destId="{A49008A7-551E-432C-85B2-FBC7795E2727}" srcOrd="0" destOrd="0" presId="urn:microsoft.com/office/officeart/2005/8/layout/radial1"/>
    <dgm:cxn modelId="{EA0F11BE-C846-431B-8633-1D9A9A575CD1}" type="presOf" srcId="{BE522A78-61AA-4A33-A173-72C1A7354AA9}" destId="{AF2B1ADE-AF06-4454-94BE-8C5E1F615449}" srcOrd="1" destOrd="0" presId="urn:microsoft.com/office/officeart/2005/8/layout/radial1"/>
    <dgm:cxn modelId="{032924C2-B1A6-4872-B80B-95B5076D74CC}" type="presOf" srcId="{860D8931-EC6D-4313-B991-08B6EA433B08}" destId="{0D1CE802-0E45-48BB-BD04-8F3D6032CABD}" srcOrd="0" destOrd="0" presId="urn:microsoft.com/office/officeart/2005/8/layout/radial1"/>
    <dgm:cxn modelId="{2F9C135B-5DAA-4CEF-82CE-1EA57FCA0990}" type="presOf" srcId="{B9784134-AD80-4EBB-B423-1D693B246774}" destId="{2EB279E9-62B1-4697-993B-85BAFBA07BEC}" srcOrd="1" destOrd="0" presId="urn:microsoft.com/office/officeart/2005/8/layout/radial1"/>
    <dgm:cxn modelId="{8C414479-365D-4254-9321-01F456D9E4B2}" type="presOf" srcId="{BE522A78-61AA-4A33-A173-72C1A7354AA9}" destId="{A9A33D65-744E-4E7F-81C0-A70EDDF27A44}" srcOrd="0" destOrd="0" presId="urn:microsoft.com/office/officeart/2005/8/layout/radial1"/>
    <dgm:cxn modelId="{9E955E48-9241-45CA-A888-C5DDC3E83293}" type="presOf" srcId="{7A7E8504-7D4A-42CC-8C3C-C810169FA2A1}" destId="{2E8B6F4F-0951-46C3-915E-9EB0C7F5BFC4}" srcOrd="0" destOrd="0" presId="urn:microsoft.com/office/officeart/2005/8/layout/radial1"/>
    <dgm:cxn modelId="{A3BE3388-7B8F-4509-89E0-529AD1F4904C}" type="presOf" srcId="{EFD52A28-90D0-4CC2-9B43-6575ACFCDFA1}" destId="{5971B9FD-6C0B-42EB-8930-9F4D689A22AD}" srcOrd="0" destOrd="0" presId="urn:microsoft.com/office/officeart/2005/8/layout/radial1"/>
    <dgm:cxn modelId="{692107EA-C89D-4DA3-AEB3-DCAE980EA756}" type="presOf" srcId="{EFD52A28-90D0-4CC2-9B43-6575ACFCDFA1}" destId="{8EB2526A-0E70-4842-9233-93977C6CB610}" srcOrd="1" destOrd="0" presId="urn:microsoft.com/office/officeart/2005/8/layout/radial1"/>
    <dgm:cxn modelId="{D92B3A08-9E9C-4AD6-ADD2-028B03B1AF75}" srcId="{7A7E8504-7D4A-42CC-8C3C-C810169FA2A1}" destId="{89EB3A4F-2E6D-4942-BECB-CEB2D580C2D1}" srcOrd="1" destOrd="0" parTransId="{860D8931-EC6D-4313-B991-08B6EA433B08}" sibTransId="{48313C5D-BAF5-411B-83C9-56201D40E331}"/>
    <dgm:cxn modelId="{AE74F966-539D-49DD-B683-D961B8ADAF4F}" type="presParOf" srcId="{4364BE9D-A1C2-45EF-8636-0402DD3FD48A}" destId="{2E8B6F4F-0951-46C3-915E-9EB0C7F5BFC4}" srcOrd="0" destOrd="0" presId="urn:microsoft.com/office/officeart/2005/8/layout/radial1"/>
    <dgm:cxn modelId="{25EADA3F-AEE2-4C2A-A4AA-587FD062152E}" type="presParOf" srcId="{4364BE9D-A1C2-45EF-8636-0402DD3FD48A}" destId="{119A9184-A735-4B11-ADC9-5D36134051B6}" srcOrd="1" destOrd="0" presId="urn:microsoft.com/office/officeart/2005/8/layout/radial1"/>
    <dgm:cxn modelId="{A1AF959E-93F0-425B-BC15-E99E6FB9D17E}" type="presParOf" srcId="{119A9184-A735-4B11-ADC9-5D36134051B6}" destId="{2EB279E9-62B1-4697-993B-85BAFBA07BEC}" srcOrd="0" destOrd="0" presId="urn:microsoft.com/office/officeart/2005/8/layout/radial1"/>
    <dgm:cxn modelId="{805A7CBF-FEA1-4E6A-9513-EB38B725E747}" type="presParOf" srcId="{4364BE9D-A1C2-45EF-8636-0402DD3FD48A}" destId="{03628ABE-603A-4567-BBDA-0336B0BE9FDD}" srcOrd="2" destOrd="0" presId="urn:microsoft.com/office/officeart/2005/8/layout/radial1"/>
    <dgm:cxn modelId="{B4B17D6F-5793-4CE3-A225-7413EE1AA9F7}" type="presParOf" srcId="{4364BE9D-A1C2-45EF-8636-0402DD3FD48A}" destId="{0D1CE802-0E45-48BB-BD04-8F3D6032CABD}" srcOrd="3" destOrd="0" presId="urn:microsoft.com/office/officeart/2005/8/layout/radial1"/>
    <dgm:cxn modelId="{818062B3-0F23-4F1E-AF73-1383956D2220}" type="presParOf" srcId="{0D1CE802-0E45-48BB-BD04-8F3D6032CABD}" destId="{EAA8B4AA-BF68-4670-A5B5-A71403DA6E10}" srcOrd="0" destOrd="0" presId="urn:microsoft.com/office/officeart/2005/8/layout/radial1"/>
    <dgm:cxn modelId="{526477D0-7FEB-438B-8CBE-DCB4A6F72430}" type="presParOf" srcId="{4364BE9D-A1C2-45EF-8636-0402DD3FD48A}" destId="{2794CA16-0332-4C95-989D-AA025A89ACC9}" srcOrd="4" destOrd="0" presId="urn:microsoft.com/office/officeart/2005/8/layout/radial1"/>
    <dgm:cxn modelId="{65E40DAF-57D3-42E7-9442-70A1B074A127}" type="presParOf" srcId="{4364BE9D-A1C2-45EF-8636-0402DD3FD48A}" destId="{5971B9FD-6C0B-42EB-8930-9F4D689A22AD}" srcOrd="5" destOrd="0" presId="urn:microsoft.com/office/officeart/2005/8/layout/radial1"/>
    <dgm:cxn modelId="{FB4FBE85-2B23-4538-ACA8-0FEF640FD9C8}" type="presParOf" srcId="{5971B9FD-6C0B-42EB-8930-9F4D689A22AD}" destId="{8EB2526A-0E70-4842-9233-93977C6CB610}" srcOrd="0" destOrd="0" presId="urn:microsoft.com/office/officeart/2005/8/layout/radial1"/>
    <dgm:cxn modelId="{FA67ADAB-9DE5-4D95-AC49-980C431AFB1C}" type="presParOf" srcId="{4364BE9D-A1C2-45EF-8636-0402DD3FD48A}" destId="{E57A7302-CA98-4471-8403-1119AFE82F25}" srcOrd="6" destOrd="0" presId="urn:microsoft.com/office/officeart/2005/8/layout/radial1"/>
    <dgm:cxn modelId="{91691A92-53E4-46B5-9ED9-3944B9110A36}" type="presParOf" srcId="{4364BE9D-A1C2-45EF-8636-0402DD3FD48A}" destId="{A9A33D65-744E-4E7F-81C0-A70EDDF27A44}" srcOrd="7" destOrd="0" presId="urn:microsoft.com/office/officeart/2005/8/layout/radial1"/>
    <dgm:cxn modelId="{044EBC3E-9F73-49EE-8752-D2698A075960}" type="presParOf" srcId="{A9A33D65-744E-4E7F-81C0-A70EDDF27A44}" destId="{AF2B1ADE-AF06-4454-94BE-8C5E1F615449}" srcOrd="0" destOrd="0" presId="urn:microsoft.com/office/officeart/2005/8/layout/radial1"/>
    <dgm:cxn modelId="{2D9388FD-3756-4B1F-832D-865B0C90DDD5}" type="presParOf" srcId="{4364BE9D-A1C2-45EF-8636-0402DD3FD48A}" destId="{A49008A7-551E-432C-85B2-FBC7795E2727}" srcOrd="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8B6F4F-0951-46C3-915E-9EB0C7F5BFC4}">
      <dsp:nvSpPr>
        <dsp:cNvPr id="0" name=""/>
        <dsp:cNvSpPr/>
      </dsp:nvSpPr>
      <dsp:spPr>
        <a:xfrm>
          <a:off x="1987376" y="1572245"/>
          <a:ext cx="1206847" cy="1206847"/>
        </a:xfrm>
        <a:prstGeom prst="ellipse">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ar-JO" sz="3000" kern="1200" dirty="0" smtClean="0">
              <a:solidFill>
                <a:srgbClr val="663300"/>
              </a:solidFill>
            </a:rPr>
            <a:t>أهم </a:t>
          </a:r>
          <a:r>
            <a:rPr lang="ar-JO" sz="3000" kern="1200" dirty="0">
              <a:solidFill>
                <a:srgbClr val="663300"/>
              </a:solidFill>
            </a:rPr>
            <a:t>المعالم</a:t>
          </a:r>
          <a:endParaRPr lang="en-US" sz="3000" kern="1200" dirty="0">
            <a:solidFill>
              <a:srgbClr val="663300"/>
            </a:solidFill>
          </a:endParaRPr>
        </a:p>
      </dsp:txBody>
      <dsp:txXfrm>
        <a:off x="1987376" y="1572245"/>
        <a:ext cx="1206847" cy="1206847"/>
      </dsp:txXfrm>
    </dsp:sp>
    <dsp:sp modelId="{119A9184-A735-4B11-ADC9-5D36134051B6}">
      <dsp:nvSpPr>
        <dsp:cNvPr id="0" name=""/>
        <dsp:cNvSpPr/>
      </dsp:nvSpPr>
      <dsp:spPr>
        <a:xfrm rot="16200000">
          <a:off x="2409265" y="1369748"/>
          <a:ext cx="363069" cy="41923"/>
        </a:xfrm>
        <a:custGeom>
          <a:avLst/>
          <a:gdLst/>
          <a:ahLst/>
          <a:cxnLst/>
          <a:rect l="0" t="0" r="0" b="0"/>
          <a:pathLst>
            <a:path>
              <a:moveTo>
                <a:pt x="0" y="20961"/>
              </a:moveTo>
              <a:lnTo>
                <a:pt x="363069" y="2096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2581723" y="1381633"/>
        <a:ext cx="18153" cy="18153"/>
      </dsp:txXfrm>
    </dsp:sp>
    <dsp:sp modelId="{03628ABE-603A-4567-BBDA-0336B0BE9FDD}">
      <dsp:nvSpPr>
        <dsp:cNvPr id="0" name=""/>
        <dsp:cNvSpPr/>
      </dsp:nvSpPr>
      <dsp:spPr>
        <a:xfrm>
          <a:off x="1987376" y="2328"/>
          <a:ext cx="1206847" cy="1206847"/>
        </a:xfrm>
        <a:prstGeom prst="ellips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ar-JO" sz="3000" kern="1200" dirty="0">
              <a:solidFill>
                <a:srgbClr val="663300"/>
              </a:solidFill>
            </a:rPr>
            <a:t>السيق</a:t>
          </a:r>
          <a:endParaRPr lang="en-US" sz="3000" kern="1200" dirty="0">
            <a:solidFill>
              <a:srgbClr val="663300"/>
            </a:solidFill>
          </a:endParaRPr>
        </a:p>
      </dsp:txBody>
      <dsp:txXfrm>
        <a:off x="1987376" y="2328"/>
        <a:ext cx="1206847" cy="1206847"/>
      </dsp:txXfrm>
    </dsp:sp>
    <dsp:sp modelId="{0D1CE802-0E45-48BB-BD04-8F3D6032CABD}">
      <dsp:nvSpPr>
        <dsp:cNvPr id="0" name=""/>
        <dsp:cNvSpPr/>
      </dsp:nvSpPr>
      <dsp:spPr>
        <a:xfrm>
          <a:off x="3194223" y="2154707"/>
          <a:ext cx="363069" cy="41923"/>
        </a:xfrm>
        <a:custGeom>
          <a:avLst/>
          <a:gdLst/>
          <a:ahLst/>
          <a:cxnLst/>
          <a:rect l="0" t="0" r="0" b="0"/>
          <a:pathLst>
            <a:path>
              <a:moveTo>
                <a:pt x="0" y="20961"/>
              </a:moveTo>
              <a:lnTo>
                <a:pt x="363069" y="2096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66681" y="2166592"/>
        <a:ext cx="18153" cy="18153"/>
      </dsp:txXfrm>
    </dsp:sp>
    <dsp:sp modelId="{2794CA16-0332-4C95-989D-AA025A89ACC9}">
      <dsp:nvSpPr>
        <dsp:cNvPr id="0" name=""/>
        <dsp:cNvSpPr/>
      </dsp:nvSpPr>
      <dsp:spPr>
        <a:xfrm>
          <a:off x="3557293" y="1572245"/>
          <a:ext cx="1206847" cy="1206847"/>
        </a:xfrm>
        <a:prstGeom prst="ellipse">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ar-JO" sz="3000" kern="1200" dirty="0">
              <a:solidFill>
                <a:srgbClr val="663300"/>
              </a:solidFill>
            </a:rPr>
            <a:t>الخزنة</a:t>
          </a:r>
          <a:endParaRPr lang="en-US" sz="3000" kern="1200" dirty="0">
            <a:solidFill>
              <a:srgbClr val="663300"/>
            </a:solidFill>
          </a:endParaRPr>
        </a:p>
      </dsp:txBody>
      <dsp:txXfrm>
        <a:off x="3557293" y="1572245"/>
        <a:ext cx="1206847" cy="1206847"/>
      </dsp:txXfrm>
    </dsp:sp>
    <dsp:sp modelId="{5971B9FD-6C0B-42EB-8930-9F4D689A22AD}">
      <dsp:nvSpPr>
        <dsp:cNvPr id="0" name=""/>
        <dsp:cNvSpPr/>
      </dsp:nvSpPr>
      <dsp:spPr>
        <a:xfrm rot="5400000">
          <a:off x="2409265" y="2939665"/>
          <a:ext cx="363069" cy="41923"/>
        </a:xfrm>
        <a:custGeom>
          <a:avLst/>
          <a:gdLst/>
          <a:ahLst/>
          <a:cxnLst/>
          <a:rect l="0" t="0" r="0" b="0"/>
          <a:pathLst>
            <a:path>
              <a:moveTo>
                <a:pt x="0" y="20961"/>
              </a:moveTo>
              <a:lnTo>
                <a:pt x="363069" y="2096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2581723" y="2951550"/>
        <a:ext cx="18153" cy="18153"/>
      </dsp:txXfrm>
    </dsp:sp>
    <dsp:sp modelId="{E57A7302-CA98-4471-8403-1119AFE82F25}">
      <dsp:nvSpPr>
        <dsp:cNvPr id="0" name=""/>
        <dsp:cNvSpPr/>
      </dsp:nvSpPr>
      <dsp:spPr>
        <a:xfrm>
          <a:off x="1987376" y="3142162"/>
          <a:ext cx="1206847" cy="1206847"/>
        </a:xfrm>
        <a:prstGeom prst="ellipse">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ar-JO" sz="3000" kern="1200" dirty="0">
              <a:solidFill>
                <a:srgbClr val="663300"/>
              </a:solidFill>
            </a:rPr>
            <a:t>الدير</a:t>
          </a:r>
          <a:endParaRPr lang="en-US" sz="3000" kern="1200" dirty="0">
            <a:solidFill>
              <a:srgbClr val="663300"/>
            </a:solidFill>
          </a:endParaRPr>
        </a:p>
      </dsp:txBody>
      <dsp:txXfrm>
        <a:off x="1987376" y="3142162"/>
        <a:ext cx="1206847" cy="1206847"/>
      </dsp:txXfrm>
    </dsp:sp>
    <dsp:sp modelId="{A9A33D65-744E-4E7F-81C0-A70EDDF27A44}">
      <dsp:nvSpPr>
        <dsp:cNvPr id="0" name=""/>
        <dsp:cNvSpPr/>
      </dsp:nvSpPr>
      <dsp:spPr>
        <a:xfrm rot="10800000">
          <a:off x="1624306" y="2154707"/>
          <a:ext cx="363069" cy="41923"/>
        </a:xfrm>
        <a:custGeom>
          <a:avLst/>
          <a:gdLst/>
          <a:ahLst/>
          <a:cxnLst/>
          <a:rect l="0" t="0" r="0" b="0"/>
          <a:pathLst>
            <a:path>
              <a:moveTo>
                <a:pt x="0" y="20961"/>
              </a:moveTo>
              <a:lnTo>
                <a:pt x="363069" y="2096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96764" y="2166592"/>
        <a:ext cx="18153" cy="18153"/>
      </dsp:txXfrm>
    </dsp:sp>
    <dsp:sp modelId="{A49008A7-551E-432C-85B2-FBC7795E2727}">
      <dsp:nvSpPr>
        <dsp:cNvPr id="0" name=""/>
        <dsp:cNvSpPr/>
      </dsp:nvSpPr>
      <dsp:spPr>
        <a:xfrm>
          <a:off x="417459" y="1572245"/>
          <a:ext cx="1206847" cy="1206847"/>
        </a:xfrm>
        <a:prstGeom prst="ellipse">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ar-JO" sz="3000" kern="1200" dirty="0">
              <a:solidFill>
                <a:srgbClr val="663300"/>
              </a:solidFill>
            </a:rPr>
            <a:t>مسرح</a:t>
          </a:r>
          <a:r>
            <a:rPr lang="ar-JO" sz="3000" kern="1200" dirty="0"/>
            <a:t> </a:t>
          </a:r>
          <a:r>
            <a:rPr lang="ar-JO" sz="3000" kern="1200" dirty="0">
              <a:solidFill>
                <a:srgbClr val="663300"/>
              </a:solidFill>
            </a:rPr>
            <a:t>البتراء</a:t>
          </a:r>
          <a:endParaRPr lang="en-US" sz="3000" kern="1200" dirty="0">
            <a:solidFill>
              <a:srgbClr val="663300"/>
            </a:solidFill>
          </a:endParaRPr>
        </a:p>
      </dsp:txBody>
      <dsp:txXfrm>
        <a:off x="417459" y="1572245"/>
        <a:ext cx="1206847" cy="120684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12D43-0EE2-456D-A7BE-3744F232591B}" type="datetimeFigureOut">
              <a:rPr lang="en-US" smtClean="0"/>
              <a:pPr/>
              <a:t>5/5/2023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7D19CB-BC58-4F3E-A42E-F624A6BA54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CE05FF-1B08-4209-8A28-A2DDA2B9C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DA544A8-264D-4ACD-BCD5-055CB239B5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2F2C243-DCD6-4007-B682-D29DCD0247AF}"/>
              </a:ext>
            </a:extLst>
          </p:cNvPr>
          <p:cNvSpPr>
            <a:spLocks noGrp="1"/>
          </p:cNvSpPr>
          <p:nvPr>
            <p:ph type="dt" sz="half" idx="10"/>
          </p:nvPr>
        </p:nvSpPr>
        <p:spPr/>
        <p:txBody>
          <a:bodyPr/>
          <a:lstStyle/>
          <a:p>
            <a:fld id="{735DD001-3BCF-4F93-9765-AD80CC7995D7}" type="datetime1">
              <a:rPr lang="en-US" smtClean="0"/>
              <a:pPr/>
              <a:t>5/5/2023</a:t>
            </a:fld>
            <a:endParaRPr lang="en-US"/>
          </a:p>
        </p:txBody>
      </p:sp>
      <p:sp>
        <p:nvSpPr>
          <p:cNvPr id="5" name="Footer Placeholder 4">
            <a:extLst>
              <a:ext uri="{FF2B5EF4-FFF2-40B4-BE49-F238E27FC236}">
                <a16:creationId xmlns="" xmlns:a16="http://schemas.microsoft.com/office/drawing/2014/main" id="{0F42D0E9-EF11-450D-9BCA-0C1D5E0E5624}"/>
              </a:ext>
            </a:extLst>
          </p:cNvPr>
          <p:cNvSpPr>
            <a:spLocks noGrp="1"/>
          </p:cNvSpPr>
          <p:nvPr>
            <p:ph type="ftr" sz="quarter" idx="11"/>
          </p:nvPr>
        </p:nvSpPr>
        <p:spPr/>
        <p:txBody>
          <a:bodyPr/>
          <a:lstStyle/>
          <a:p>
            <a:r>
              <a:rPr lang="ar-JO" smtClean="0"/>
              <a:t>المدرسة الوطنية الارثوذكسية-الأشرفية</a:t>
            </a:r>
            <a:endParaRPr lang="en-US"/>
          </a:p>
        </p:txBody>
      </p:sp>
      <p:sp>
        <p:nvSpPr>
          <p:cNvPr id="6" name="Slide Number Placeholder 5">
            <a:extLst>
              <a:ext uri="{FF2B5EF4-FFF2-40B4-BE49-F238E27FC236}">
                <a16:creationId xmlns="" xmlns:a16="http://schemas.microsoft.com/office/drawing/2014/main" id="{B3E38B28-6DFB-4912-97E0-88CAC59E2796}"/>
              </a:ext>
            </a:extLst>
          </p:cNvPr>
          <p:cNvSpPr>
            <a:spLocks noGrp="1"/>
          </p:cNvSpPr>
          <p:nvPr>
            <p:ph type="sldNum" sz="quarter" idx="12"/>
          </p:nvPr>
        </p:nvSpPr>
        <p:spPr/>
        <p:txBody>
          <a:bodyPr/>
          <a:lstStyle/>
          <a:p>
            <a:fld id="{7AF7C7EE-9878-4405-8D29-11E429BE47B5}" type="slidenum">
              <a:rPr lang="en-US" smtClean="0"/>
              <a:pPr/>
              <a:t>‹#›</a:t>
            </a:fld>
            <a:endParaRPr lang="en-US"/>
          </a:p>
        </p:txBody>
      </p:sp>
    </p:spTree>
    <p:extLst>
      <p:ext uri="{BB962C8B-B14F-4D97-AF65-F5344CB8AC3E}">
        <p14:creationId xmlns="" xmlns:p14="http://schemas.microsoft.com/office/powerpoint/2010/main" val="144291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D3B8A3-B7E2-4498-8CDB-F339E1EC07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8D75BBD-0D6A-4CC7-AC11-C7F3AD95D1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038A248-B597-4141-90AC-F0055BFD845B}"/>
              </a:ext>
            </a:extLst>
          </p:cNvPr>
          <p:cNvSpPr>
            <a:spLocks noGrp="1"/>
          </p:cNvSpPr>
          <p:nvPr>
            <p:ph type="dt" sz="half" idx="10"/>
          </p:nvPr>
        </p:nvSpPr>
        <p:spPr/>
        <p:txBody>
          <a:bodyPr/>
          <a:lstStyle/>
          <a:p>
            <a:fld id="{44C17576-D936-4A5F-9FF0-90D571FA822B}" type="datetime1">
              <a:rPr lang="en-US" smtClean="0"/>
              <a:pPr/>
              <a:t>5/5/2023</a:t>
            </a:fld>
            <a:endParaRPr lang="en-US"/>
          </a:p>
        </p:txBody>
      </p:sp>
      <p:sp>
        <p:nvSpPr>
          <p:cNvPr id="5" name="Footer Placeholder 4">
            <a:extLst>
              <a:ext uri="{FF2B5EF4-FFF2-40B4-BE49-F238E27FC236}">
                <a16:creationId xmlns="" xmlns:a16="http://schemas.microsoft.com/office/drawing/2014/main" id="{D52E8EAB-6161-4E7F-8804-A0B10808FCD7}"/>
              </a:ext>
            </a:extLst>
          </p:cNvPr>
          <p:cNvSpPr>
            <a:spLocks noGrp="1"/>
          </p:cNvSpPr>
          <p:nvPr>
            <p:ph type="ftr" sz="quarter" idx="11"/>
          </p:nvPr>
        </p:nvSpPr>
        <p:spPr/>
        <p:txBody>
          <a:bodyPr/>
          <a:lstStyle/>
          <a:p>
            <a:r>
              <a:rPr lang="ar-JO" smtClean="0"/>
              <a:t>المدرسة الوطنية الارثوذكسية-الأشرفية</a:t>
            </a:r>
            <a:endParaRPr lang="en-US"/>
          </a:p>
        </p:txBody>
      </p:sp>
      <p:sp>
        <p:nvSpPr>
          <p:cNvPr id="6" name="Slide Number Placeholder 5">
            <a:extLst>
              <a:ext uri="{FF2B5EF4-FFF2-40B4-BE49-F238E27FC236}">
                <a16:creationId xmlns="" xmlns:a16="http://schemas.microsoft.com/office/drawing/2014/main" id="{A9485DF8-4B77-4FBB-BF33-FCF88C9EFF1B}"/>
              </a:ext>
            </a:extLst>
          </p:cNvPr>
          <p:cNvSpPr>
            <a:spLocks noGrp="1"/>
          </p:cNvSpPr>
          <p:nvPr>
            <p:ph type="sldNum" sz="quarter" idx="12"/>
          </p:nvPr>
        </p:nvSpPr>
        <p:spPr/>
        <p:txBody>
          <a:bodyPr/>
          <a:lstStyle/>
          <a:p>
            <a:fld id="{7AF7C7EE-9878-4405-8D29-11E429BE47B5}" type="slidenum">
              <a:rPr lang="en-US" smtClean="0"/>
              <a:pPr/>
              <a:t>‹#›</a:t>
            </a:fld>
            <a:endParaRPr lang="en-US"/>
          </a:p>
        </p:txBody>
      </p:sp>
    </p:spTree>
    <p:extLst>
      <p:ext uri="{BB962C8B-B14F-4D97-AF65-F5344CB8AC3E}">
        <p14:creationId xmlns="" xmlns:p14="http://schemas.microsoft.com/office/powerpoint/2010/main" val="24304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B14550B-C1FA-4CA2-B4B6-AE5AB4E29A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4CC09AD-3E12-4805-8DDB-0A339AB46E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400412A-E487-47AE-B1FD-E028D9DDAF90}"/>
              </a:ext>
            </a:extLst>
          </p:cNvPr>
          <p:cNvSpPr>
            <a:spLocks noGrp="1"/>
          </p:cNvSpPr>
          <p:nvPr>
            <p:ph type="dt" sz="half" idx="10"/>
          </p:nvPr>
        </p:nvSpPr>
        <p:spPr/>
        <p:txBody>
          <a:bodyPr/>
          <a:lstStyle/>
          <a:p>
            <a:fld id="{3E27146E-EC1E-4009-8D6C-E60CDB584533}" type="datetime1">
              <a:rPr lang="en-US" smtClean="0"/>
              <a:pPr/>
              <a:t>5/5/2023</a:t>
            </a:fld>
            <a:endParaRPr lang="en-US"/>
          </a:p>
        </p:txBody>
      </p:sp>
      <p:sp>
        <p:nvSpPr>
          <p:cNvPr id="5" name="Footer Placeholder 4">
            <a:extLst>
              <a:ext uri="{FF2B5EF4-FFF2-40B4-BE49-F238E27FC236}">
                <a16:creationId xmlns="" xmlns:a16="http://schemas.microsoft.com/office/drawing/2014/main" id="{D1AE347F-F1AC-4575-9FBB-6F326FB48540}"/>
              </a:ext>
            </a:extLst>
          </p:cNvPr>
          <p:cNvSpPr>
            <a:spLocks noGrp="1"/>
          </p:cNvSpPr>
          <p:nvPr>
            <p:ph type="ftr" sz="quarter" idx="11"/>
          </p:nvPr>
        </p:nvSpPr>
        <p:spPr/>
        <p:txBody>
          <a:bodyPr/>
          <a:lstStyle/>
          <a:p>
            <a:r>
              <a:rPr lang="ar-JO" smtClean="0"/>
              <a:t>المدرسة الوطنية الارثوذكسية-الأشرفية</a:t>
            </a:r>
            <a:endParaRPr lang="en-US"/>
          </a:p>
        </p:txBody>
      </p:sp>
      <p:sp>
        <p:nvSpPr>
          <p:cNvPr id="6" name="Slide Number Placeholder 5">
            <a:extLst>
              <a:ext uri="{FF2B5EF4-FFF2-40B4-BE49-F238E27FC236}">
                <a16:creationId xmlns="" xmlns:a16="http://schemas.microsoft.com/office/drawing/2014/main" id="{D707A2D9-C8E0-405B-9A7D-B2D3A8B52E39}"/>
              </a:ext>
            </a:extLst>
          </p:cNvPr>
          <p:cNvSpPr>
            <a:spLocks noGrp="1"/>
          </p:cNvSpPr>
          <p:nvPr>
            <p:ph type="sldNum" sz="quarter" idx="12"/>
          </p:nvPr>
        </p:nvSpPr>
        <p:spPr/>
        <p:txBody>
          <a:bodyPr/>
          <a:lstStyle/>
          <a:p>
            <a:fld id="{7AF7C7EE-9878-4405-8D29-11E429BE47B5}" type="slidenum">
              <a:rPr lang="en-US" smtClean="0"/>
              <a:pPr/>
              <a:t>‹#›</a:t>
            </a:fld>
            <a:endParaRPr lang="en-US"/>
          </a:p>
        </p:txBody>
      </p:sp>
    </p:spTree>
    <p:extLst>
      <p:ext uri="{BB962C8B-B14F-4D97-AF65-F5344CB8AC3E}">
        <p14:creationId xmlns="" xmlns:p14="http://schemas.microsoft.com/office/powerpoint/2010/main" val="214829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19F93F-CA84-4FE6-B7DF-7BC973363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78064E6-1FD2-4D2F-8839-4C57CF7599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A829AF8-7686-481F-A1C3-81D4AA02D0EA}"/>
              </a:ext>
            </a:extLst>
          </p:cNvPr>
          <p:cNvSpPr>
            <a:spLocks noGrp="1"/>
          </p:cNvSpPr>
          <p:nvPr>
            <p:ph type="dt" sz="half" idx="10"/>
          </p:nvPr>
        </p:nvSpPr>
        <p:spPr/>
        <p:txBody>
          <a:bodyPr/>
          <a:lstStyle/>
          <a:p>
            <a:fld id="{DCF67943-413B-4C3C-ABAB-80089BDB39BB}" type="datetime1">
              <a:rPr lang="en-US" smtClean="0"/>
              <a:pPr/>
              <a:t>5/5/2023</a:t>
            </a:fld>
            <a:endParaRPr lang="en-US"/>
          </a:p>
        </p:txBody>
      </p:sp>
      <p:sp>
        <p:nvSpPr>
          <p:cNvPr id="5" name="Footer Placeholder 4">
            <a:extLst>
              <a:ext uri="{FF2B5EF4-FFF2-40B4-BE49-F238E27FC236}">
                <a16:creationId xmlns="" xmlns:a16="http://schemas.microsoft.com/office/drawing/2014/main" id="{56039AC2-9DFA-4F64-9696-0F980F68913C}"/>
              </a:ext>
            </a:extLst>
          </p:cNvPr>
          <p:cNvSpPr>
            <a:spLocks noGrp="1"/>
          </p:cNvSpPr>
          <p:nvPr>
            <p:ph type="ftr" sz="quarter" idx="11"/>
          </p:nvPr>
        </p:nvSpPr>
        <p:spPr/>
        <p:txBody>
          <a:bodyPr/>
          <a:lstStyle/>
          <a:p>
            <a:r>
              <a:rPr lang="ar-JO" smtClean="0"/>
              <a:t>المدرسة الوطنية الارثوذكسية-الأشرفية</a:t>
            </a:r>
            <a:endParaRPr lang="en-US"/>
          </a:p>
        </p:txBody>
      </p:sp>
      <p:sp>
        <p:nvSpPr>
          <p:cNvPr id="6" name="Slide Number Placeholder 5">
            <a:extLst>
              <a:ext uri="{FF2B5EF4-FFF2-40B4-BE49-F238E27FC236}">
                <a16:creationId xmlns="" xmlns:a16="http://schemas.microsoft.com/office/drawing/2014/main" id="{96CA23D4-450A-4D7E-9B76-4815BD83EAD6}"/>
              </a:ext>
            </a:extLst>
          </p:cNvPr>
          <p:cNvSpPr>
            <a:spLocks noGrp="1"/>
          </p:cNvSpPr>
          <p:nvPr>
            <p:ph type="sldNum" sz="quarter" idx="12"/>
          </p:nvPr>
        </p:nvSpPr>
        <p:spPr/>
        <p:txBody>
          <a:bodyPr/>
          <a:lstStyle/>
          <a:p>
            <a:fld id="{7AF7C7EE-9878-4405-8D29-11E429BE47B5}" type="slidenum">
              <a:rPr lang="en-US" smtClean="0"/>
              <a:pPr/>
              <a:t>‹#›</a:t>
            </a:fld>
            <a:endParaRPr lang="en-US"/>
          </a:p>
        </p:txBody>
      </p:sp>
    </p:spTree>
    <p:extLst>
      <p:ext uri="{BB962C8B-B14F-4D97-AF65-F5344CB8AC3E}">
        <p14:creationId xmlns="" xmlns:p14="http://schemas.microsoft.com/office/powerpoint/2010/main" val="264916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CADAF0-6A33-42BA-9D11-A49536CC26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6896CEF-3B4F-46BE-B502-A837DEE51B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B0BF378-A561-4AEF-8FA4-466DA0839D01}"/>
              </a:ext>
            </a:extLst>
          </p:cNvPr>
          <p:cNvSpPr>
            <a:spLocks noGrp="1"/>
          </p:cNvSpPr>
          <p:nvPr>
            <p:ph type="dt" sz="half" idx="10"/>
          </p:nvPr>
        </p:nvSpPr>
        <p:spPr/>
        <p:txBody>
          <a:bodyPr/>
          <a:lstStyle/>
          <a:p>
            <a:fld id="{29B0795E-B22D-435D-9109-08150A283FC1}" type="datetime1">
              <a:rPr lang="en-US" smtClean="0"/>
              <a:pPr/>
              <a:t>5/5/2023</a:t>
            </a:fld>
            <a:endParaRPr lang="en-US"/>
          </a:p>
        </p:txBody>
      </p:sp>
      <p:sp>
        <p:nvSpPr>
          <p:cNvPr id="5" name="Footer Placeholder 4">
            <a:extLst>
              <a:ext uri="{FF2B5EF4-FFF2-40B4-BE49-F238E27FC236}">
                <a16:creationId xmlns="" xmlns:a16="http://schemas.microsoft.com/office/drawing/2014/main" id="{4949C380-E4E1-4E21-8297-0CDD4DF19DB9}"/>
              </a:ext>
            </a:extLst>
          </p:cNvPr>
          <p:cNvSpPr>
            <a:spLocks noGrp="1"/>
          </p:cNvSpPr>
          <p:nvPr>
            <p:ph type="ftr" sz="quarter" idx="11"/>
          </p:nvPr>
        </p:nvSpPr>
        <p:spPr/>
        <p:txBody>
          <a:bodyPr/>
          <a:lstStyle/>
          <a:p>
            <a:r>
              <a:rPr lang="ar-JO" smtClean="0"/>
              <a:t>المدرسة الوطنية الارثوذكسية-الأشرفية</a:t>
            </a:r>
            <a:endParaRPr lang="en-US"/>
          </a:p>
        </p:txBody>
      </p:sp>
      <p:sp>
        <p:nvSpPr>
          <p:cNvPr id="6" name="Slide Number Placeholder 5">
            <a:extLst>
              <a:ext uri="{FF2B5EF4-FFF2-40B4-BE49-F238E27FC236}">
                <a16:creationId xmlns="" xmlns:a16="http://schemas.microsoft.com/office/drawing/2014/main" id="{AD924C41-D777-4B07-AA30-57CFECB4054F}"/>
              </a:ext>
            </a:extLst>
          </p:cNvPr>
          <p:cNvSpPr>
            <a:spLocks noGrp="1"/>
          </p:cNvSpPr>
          <p:nvPr>
            <p:ph type="sldNum" sz="quarter" idx="12"/>
          </p:nvPr>
        </p:nvSpPr>
        <p:spPr/>
        <p:txBody>
          <a:bodyPr/>
          <a:lstStyle/>
          <a:p>
            <a:fld id="{7AF7C7EE-9878-4405-8D29-11E429BE47B5}" type="slidenum">
              <a:rPr lang="en-US" smtClean="0"/>
              <a:pPr/>
              <a:t>‹#›</a:t>
            </a:fld>
            <a:endParaRPr lang="en-US"/>
          </a:p>
        </p:txBody>
      </p:sp>
    </p:spTree>
    <p:extLst>
      <p:ext uri="{BB962C8B-B14F-4D97-AF65-F5344CB8AC3E}">
        <p14:creationId xmlns="" xmlns:p14="http://schemas.microsoft.com/office/powerpoint/2010/main" val="365471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BEF141-AFED-4041-B941-947F2773D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75F98F8-B383-4A35-B23D-1A6EBDA2BB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73804A0-5913-48BA-B228-E903D300EA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1CD6750-7226-430C-9645-4BE104E2BD96}"/>
              </a:ext>
            </a:extLst>
          </p:cNvPr>
          <p:cNvSpPr>
            <a:spLocks noGrp="1"/>
          </p:cNvSpPr>
          <p:nvPr>
            <p:ph type="dt" sz="half" idx="10"/>
          </p:nvPr>
        </p:nvSpPr>
        <p:spPr/>
        <p:txBody>
          <a:bodyPr/>
          <a:lstStyle/>
          <a:p>
            <a:fld id="{79522CAA-9BFD-47C6-8689-FDAF4A26D8B6}" type="datetime1">
              <a:rPr lang="en-US" smtClean="0"/>
              <a:pPr/>
              <a:t>5/5/2023</a:t>
            </a:fld>
            <a:endParaRPr lang="en-US"/>
          </a:p>
        </p:txBody>
      </p:sp>
      <p:sp>
        <p:nvSpPr>
          <p:cNvPr id="6" name="Footer Placeholder 5">
            <a:extLst>
              <a:ext uri="{FF2B5EF4-FFF2-40B4-BE49-F238E27FC236}">
                <a16:creationId xmlns="" xmlns:a16="http://schemas.microsoft.com/office/drawing/2014/main" id="{2AB4B017-3B73-48BA-ABA2-BDA2503EA249}"/>
              </a:ext>
            </a:extLst>
          </p:cNvPr>
          <p:cNvSpPr>
            <a:spLocks noGrp="1"/>
          </p:cNvSpPr>
          <p:nvPr>
            <p:ph type="ftr" sz="quarter" idx="11"/>
          </p:nvPr>
        </p:nvSpPr>
        <p:spPr/>
        <p:txBody>
          <a:bodyPr/>
          <a:lstStyle/>
          <a:p>
            <a:r>
              <a:rPr lang="ar-JO" smtClean="0"/>
              <a:t>المدرسة الوطنية الارثوذكسية-الأشرفية</a:t>
            </a:r>
            <a:endParaRPr lang="en-US"/>
          </a:p>
        </p:txBody>
      </p:sp>
      <p:sp>
        <p:nvSpPr>
          <p:cNvPr id="7" name="Slide Number Placeholder 6">
            <a:extLst>
              <a:ext uri="{FF2B5EF4-FFF2-40B4-BE49-F238E27FC236}">
                <a16:creationId xmlns="" xmlns:a16="http://schemas.microsoft.com/office/drawing/2014/main" id="{906521CF-FDED-4233-8FF4-145CF8B71BB8}"/>
              </a:ext>
            </a:extLst>
          </p:cNvPr>
          <p:cNvSpPr>
            <a:spLocks noGrp="1"/>
          </p:cNvSpPr>
          <p:nvPr>
            <p:ph type="sldNum" sz="quarter" idx="12"/>
          </p:nvPr>
        </p:nvSpPr>
        <p:spPr/>
        <p:txBody>
          <a:bodyPr/>
          <a:lstStyle/>
          <a:p>
            <a:fld id="{7AF7C7EE-9878-4405-8D29-11E429BE47B5}" type="slidenum">
              <a:rPr lang="en-US" smtClean="0"/>
              <a:pPr/>
              <a:t>‹#›</a:t>
            </a:fld>
            <a:endParaRPr lang="en-US"/>
          </a:p>
        </p:txBody>
      </p:sp>
    </p:spTree>
    <p:extLst>
      <p:ext uri="{BB962C8B-B14F-4D97-AF65-F5344CB8AC3E}">
        <p14:creationId xmlns="" xmlns:p14="http://schemas.microsoft.com/office/powerpoint/2010/main" val="269352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8160EA-6BDB-451F-9D11-166749D4FF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E796FBD-AC80-437C-97C6-8B776C6F4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0694027-E0D5-4156-B964-D16A0AC6EF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4778286-F02E-4416-8852-CD26D35498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4E6D9A9-BF13-4DB9-9E19-73591E7FAF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C1F8480-7536-46A1-89F0-684386C0AC6F}"/>
              </a:ext>
            </a:extLst>
          </p:cNvPr>
          <p:cNvSpPr>
            <a:spLocks noGrp="1"/>
          </p:cNvSpPr>
          <p:nvPr>
            <p:ph type="dt" sz="half" idx="10"/>
          </p:nvPr>
        </p:nvSpPr>
        <p:spPr/>
        <p:txBody>
          <a:bodyPr/>
          <a:lstStyle/>
          <a:p>
            <a:fld id="{46D7F089-0C6E-4E11-8F40-3E547747D671}" type="datetime1">
              <a:rPr lang="en-US" smtClean="0"/>
              <a:pPr/>
              <a:t>5/5/2023</a:t>
            </a:fld>
            <a:endParaRPr lang="en-US"/>
          </a:p>
        </p:txBody>
      </p:sp>
      <p:sp>
        <p:nvSpPr>
          <p:cNvPr id="8" name="Footer Placeholder 7">
            <a:extLst>
              <a:ext uri="{FF2B5EF4-FFF2-40B4-BE49-F238E27FC236}">
                <a16:creationId xmlns="" xmlns:a16="http://schemas.microsoft.com/office/drawing/2014/main" id="{EAA174C9-4A79-4C4B-BD61-59907389002B}"/>
              </a:ext>
            </a:extLst>
          </p:cNvPr>
          <p:cNvSpPr>
            <a:spLocks noGrp="1"/>
          </p:cNvSpPr>
          <p:nvPr>
            <p:ph type="ftr" sz="quarter" idx="11"/>
          </p:nvPr>
        </p:nvSpPr>
        <p:spPr/>
        <p:txBody>
          <a:bodyPr/>
          <a:lstStyle/>
          <a:p>
            <a:r>
              <a:rPr lang="ar-JO" smtClean="0"/>
              <a:t>المدرسة الوطنية الارثوذكسية-الأشرفية</a:t>
            </a:r>
            <a:endParaRPr lang="en-US"/>
          </a:p>
        </p:txBody>
      </p:sp>
      <p:sp>
        <p:nvSpPr>
          <p:cNvPr id="9" name="Slide Number Placeholder 8">
            <a:extLst>
              <a:ext uri="{FF2B5EF4-FFF2-40B4-BE49-F238E27FC236}">
                <a16:creationId xmlns="" xmlns:a16="http://schemas.microsoft.com/office/drawing/2014/main" id="{62AAF94E-9772-4C63-A944-EDEF80A09C79}"/>
              </a:ext>
            </a:extLst>
          </p:cNvPr>
          <p:cNvSpPr>
            <a:spLocks noGrp="1"/>
          </p:cNvSpPr>
          <p:nvPr>
            <p:ph type="sldNum" sz="quarter" idx="12"/>
          </p:nvPr>
        </p:nvSpPr>
        <p:spPr/>
        <p:txBody>
          <a:bodyPr/>
          <a:lstStyle/>
          <a:p>
            <a:fld id="{7AF7C7EE-9878-4405-8D29-11E429BE47B5}" type="slidenum">
              <a:rPr lang="en-US" smtClean="0"/>
              <a:pPr/>
              <a:t>‹#›</a:t>
            </a:fld>
            <a:endParaRPr lang="en-US"/>
          </a:p>
        </p:txBody>
      </p:sp>
    </p:spTree>
    <p:extLst>
      <p:ext uri="{BB962C8B-B14F-4D97-AF65-F5344CB8AC3E}">
        <p14:creationId xmlns="" xmlns:p14="http://schemas.microsoft.com/office/powerpoint/2010/main" val="10690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554740-91B9-4A34-ADFC-975BB363B6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3517812-D2DD-40BC-AA46-7208894485CD}"/>
              </a:ext>
            </a:extLst>
          </p:cNvPr>
          <p:cNvSpPr>
            <a:spLocks noGrp="1"/>
          </p:cNvSpPr>
          <p:nvPr>
            <p:ph type="dt" sz="half" idx="10"/>
          </p:nvPr>
        </p:nvSpPr>
        <p:spPr/>
        <p:txBody>
          <a:bodyPr/>
          <a:lstStyle/>
          <a:p>
            <a:fld id="{9BA7E18F-1E69-4440-9487-CF844F00A8D6}" type="datetime1">
              <a:rPr lang="en-US" smtClean="0"/>
              <a:pPr/>
              <a:t>5/5/2023</a:t>
            </a:fld>
            <a:endParaRPr lang="en-US"/>
          </a:p>
        </p:txBody>
      </p:sp>
      <p:sp>
        <p:nvSpPr>
          <p:cNvPr id="4" name="Footer Placeholder 3">
            <a:extLst>
              <a:ext uri="{FF2B5EF4-FFF2-40B4-BE49-F238E27FC236}">
                <a16:creationId xmlns="" xmlns:a16="http://schemas.microsoft.com/office/drawing/2014/main" id="{2DC7B296-7550-4BD9-829F-DB24D413B624}"/>
              </a:ext>
            </a:extLst>
          </p:cNvPr>
          <p:cNvSpPr>
            <a:spLocks noGrp="1"/>
          </p:cNvSpPr>
          <p:nvPr>
            <p:ph type="ftr" sz="quarter" idx="11"/>
          </p:nvPr>
        </p:nvSpPr>
        <p:spPr/>
        <p:txBody>
          <a:bodyPr/>
          <a:lstStyle/>
          <a:p>
            <a:r>
              <a:rPr lang="ar-JO" smtClean="0"/>
              <a:t>المدرسة الوطنية الارثوذكسية-الأشرفية</a:t>
            </a:r>
            <a:endParaRPr lang="en-US"/>
          </a:p>
        </p:txBody>
      </p:sp>
      <p:sp>
        <p:nvSpPr>
          <p:cNvPr id="5" name="Slide Number Placeholder 4">
            <a:extLst>
              <a:ext uri="{FF2B5EF4-FFF2-40B4-BE49-F238E27FC236}">
                <a16:creationId xmlns="" xmlns:a16="http://schemas.microsoft.com/office/drawing/2014/main" id="{E035BBD8-4C71-4DDF-8D46-89D49C60B9E9}"/>
              </a:ext>
            </a:extLst>
          </p:cNvPr>
          <p:cNvSpPr>
            <a:spLocks noGrp="1"/>
          </p:cNvSpPr>
          <p:nvPr>
            <p:ph type="sldNum" sz="quarter" idx="12"/>
          </p:nvPr>
        </p:nvSpPr>
        <p:spPr/>
        <p:txBody>
          <a:bodyPr/>
          <a:lstStyle/>
          <a:p>
            <a:fld id="{7AF7C7EE-9878-4405-8D29-11E429BE47B5}" type="slidenum">
              <a:rPr lang="en-US" smtClean="0"/>
              <a:pPr/>
              <a:t>‹#›</a:t>
            </a:fld>
            <a:endParaRPr lang="en-US"/>
          </a:p>
        </p:txBody>
      </p:sp>
    </p:spTree>
    <p:extLst>
      <p:ext uri="{BB962C8B-B14F-4D97-AF65-F5344CB8AC3E}">
        <p14:creationId xmlns="" xmlns:p14="http://schemas.microsoft.com/office/powerpoint/2010/main" val="79645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8B728E2-4F3B-4073-8524-C4CD04F03BAA}"/>
              </a:ext>
            </a:extLst>
          </p:cNvPr>
          <p:cNvSpPr>
            <a:spLocks noGrp="1"/>
          </p:cNvSpPr>
          <p:nvPr>
            <p:ph type="dt" sz="half" idx="10"/>
          </p:nvPr>
        </p:nvSpPr>
        <p:spPr/>
        <p:txBody>
          <a:bodyPr/>
          <a:lstStyle/>
          <a:p>
            <a:fld id="{2D06D11C-1361-4B44-A05E-F98B0641CF25}" type="datetime1">
              <a:rPr lang="en-US" smtClean="0"/>
              <a:pPr/>
              <a:t>5/5/2023</a:t>
            </a:fld>
            <a:endParaRPr lang="en-US"/>
          </a:p>
        </p:txBody>
      </p:sp>
      <p:sp>
        <p:nvSpPr>
          <p:cNvPr id="3" name="Footer Placeholder 2">
            <a:extLst>
              <a:ext uri="{FF2B5EF4-FFF2-40B4-BE49-F238E27FC236}">
                <a16:creationId xmlns="" xmlns:a16="http://schemas.microsoft.com/office/drawing/2014/main" id="{4A32A30E-F3BF-44C8-BFC2-A19C2530255F}"/>
              </a:ext>
            </a:extLst>
          </p:cNvPr>
          <p:cNvSpPr>
            <a:spLocks noGrp="1"/>
          </p:cNvSpPr>
          <p:nvPr>
            <p:ph type="ftr" sz="quarter" idx="11"/>
          </p:nvPr>
        </p:nvSpPr>
        <p:spPr/>
        <p:txBody>
          <a:bodyPr/>
          <a:lstStyle/>
          <a:p>
            <a:r>
              <a:rPr lang="ar-JO" smtClean="0"/>
              <a:t>المدرسة الوطنية الارثوذكسية-الأشرفية</a:t>
            </a:r>
            <a:endParaRPr lang="en-US"/>
          </a:p>
        </p:txBody>
      </p:sp>
      <p:sp>
        <p:nvSpPr>
          <p:cNvPr id="4" name="Slide Number Placeholder 3">
            <a:extLst>
              <a:ext uri="{FF2B5EF4-FFF2-40B4-BE49-F238E27FC236}">
                <a16:creationId xmlns="" xmlns:a16="http://schemas.microsoft.com/office/drawing/2014/main" id="{6861324A-B87E-4164-85C6-6F11C01AC650}"/>
              </a:ext>
            </a:extLst>
          </p:cNvPr>
          <p:cNvSpPr>
            <a:spLocks noGrp="1"/>
          </p:cNvSpPr>
          <p:nvPr>
            <p:ph type="sldNum" sz="quarter" idx="12"/>
          </p:nvPr>
        </p:nvSpPr>
        <p:spPr/>
        <p:txBody>
          <a:bodyPr/>
          <a:lstStyle/>
          <a:p>
            <a:fld id="{7AF7C7EE-9878-4405-8D29-11E429BE47B5}" type="slidenum">
              <a:rPr lang="en-US" smtClean="0"/>
              <a:pPr/>
              <a:t>‹#›</a:t>
            </a:fld>
            <a:endParaRPr lang="en-US"/>
          </a:p>
        </p:txBody>
      </p:sp>
    </p:spTree>
    <p:extLst>
      <p:ext uri="{BB962C8B-B14F-4D97-AF65-F5344CB8AC3E}">
        <p14:creationId xmlns="" xmlns:p14="http://schemas.microsoft.com/office/powerpoint/2010/main" val="37651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F2C8E8-BA8C-4034-AA90-AD91C0BB1E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B5B3479-19C2-4DA3-9B01-FE59F7342A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8113269-60C4-4AF5-8759-2201A4B1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9668599-5F02-472D-A6EC-E50FE5FD2103}"/>
              </a:ext>
            </a:extLst>
          </p:cNvPr>
          <p:cNvSpPr>
            <a:spLocks noGrp="1"/>
          </p:cNvSpPr>
          <p:nvPr>
            <p:ph type="dt" sz="half" idx="10"/>
          </p:nvPr>
        </p:nvSpPr>
        <p:spPr/>
        <p:txBody>
          <a:bodyPr/>
          <a:lstStyle/>
          <a:p>
            <a:fld id="{14E135E8-00B2-4C7F-86E8-784F74EA2DF2}" type="datetime1">
              <a:rPr lang="en-US" smtClean="0"/>
              <a:pPr/>
              <a:t>5/5/2023</a:t>
            </a:fld>
            <a:endParaRPr lang="en-US"/>
          </a:p>
        </p:txBody>
      </p:sp>
      <p:sp>
        <p:nvSpPr>
          <p:cNvPr id="6" name="Footer Placeholder 5">
            <a:extLst>
              <a:ext uri="{FF2B5EF4-FFF2-40B4-BE49-F238E27FC236}">
                <a16:creationId xmlns="" xmlns:a16="http://schemas.microsoft.com/office/drawing/2014/main" id="{FD7A9443-28F8-4EE4-99C1-057AAE87331F}"/>
              </a:ext>
            </a:extLst>
          </p:cNvPr>
          <p:cNvSpPr>
            <a:spLocks noGrp="1"/>
          </p:cNvSpPr>
          <p:nvPr>
            <p:ph type="ftr" sz="quarter" idx="11"/>
          </p:nvPr>
        </p:nvSpPr>
        <p:spPr/>
        <p:txBody>
          <a:bodyPr/>
          <a:lstStyle/>
          <a:p>
            <a:r>
              <a:rPr lang="ar-JO" smtClean="0"/>
              <a:t>المدرسة الوطنية الارثوذكسية-الأشرفية</a:t>
            </a:r>
            <a:endParaRPr lang="en-US"/>
          </a:p>
        </p:txBody>
      </p:sp>
      <p:sp>
        <p:nvSpPr>
          <p:cNvPr id="7" name="Slide Number Placeholder 6">
            <a:extLst>
              <a:ext uri="{FF2B5EF4-FFF2-40B4-BE49-F238E27FC236}">
                <a16:creationId xmlns="" xmlns:a16="http://schemas.microsoft.com/office/drawing/2014/main" id="{9A4BCAFF-F55F-49CA-BA21-622652E8D9DF}"/>
              </a:ext>
            </a:extLst>
          </p:cNvPr>
          <p:cNvSpPr>
            <a:spLocks noGrp="1"/>
          </p:cNvSpPr>
          <p:nvPr>
            <p:ph type="sldNum" sz="quarter" idx="12"/>
          </p:nvPr>
        </p:nvSpPr>
        <p:spPr/>
        <p:txBody>
          <a:bodyPr/>
          <a:lstStyle/>
          <a:p>
            <a:fld id="{7AF7C7EE-9878-4405-8D29-11E429BE47B5}" type="slidenum">
              <a:rPr lang="en-US" smtClean="0"/>
              <a:pPr/>
              <a:t>‹#›</a:t>
            </a:fld>
            <a:endParaRPr lang="en-US"/>
          </a:p>
        </p:txBody>
      </p:sp>
    </p:spTree>
    <p:extLst>
      <p:ext uri="{BB962C8B-B14F-4D97-AF65-F5344CB8AC3E}">
        <p14:creationId xmlns="" xmlns:p14="http://schemas.microsoft.com/office/powerpoint/2010/main" val="97778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6BA2E-AC9C-4F4E-AEDC-D79561658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73C69FD-32BE-4BAD-A3CF-C03FBC406A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6E1B83E-6B29-4E67-9449-7FCB6607E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5E87BEC-5666-4DA9-BD41-9D7C48D1BD36}"/>
              </a:ext>
            </a:extLst>
          </p:cNvPr>
          <p:cNvSpPr>
            <a:spLocks noGrp="1"/>
          </p:cNvSpPr>
          <p:nvPr>
            <p:ph type="dt" sz="half" idx="10"/>
          </p:nvPr>
        </p:nvSpPr>
        <p:spPr/>
        <p:txBody>
          <a:bodyPr/>
          <a:lstStyle/>
          <a:p>
            <a:fld id="{E9B18EEE-4C8F-4074-83A3-DCA3F0DD159A}" type="datetime1">
              <a:rPr lang="en-US" smtClean="0"/>
              <a:pPr/>
              <a:t>5/5/2023</a:t>
            </a:fld>
            <a:endParaRPr lang="en-US"/>
          </a:p>
        </p:txBody>
      </p:sp>
      <p:sp>
        <p:nvSpPr>
          <p:cNvPr id="6" name="Footer Placeholder 5">
            <a:extLst>
              <a:ext uri="{FF2B5EF4-FFF2-40B4-BE49-F238E27FC236}">
                <a16:creationId xmlns="" xmlns:a16="http://schemas.microsoft.com/office/drawing/2014/main" id="{F86DB5BE-68C9-4178-89C4-5EC50A90D9E1}"/>
              </a:ext>
            </a:extLst>
          </p:cNvPr>
          <p:cNvSpPr>
            <a:spLocks noGrp="1"/>
          </p:cNvSpPr>
          <p:nvPr>
            <p:ph type="ftr" sz="quarter" idx="11"/>
          </p:nvPr>
        </p:nvSpPr>
        <p:spPr/>
        <p:txBody>
          <a:bodyPr/>
          <a:lstStyle/>
          <a:p>
            <a:r>
              <a:rPr lang="ar-JO" smtClean="0"/>
              <a:t>المدرسة الوطنية الارثوذكسية-الأشرفية</a:t>
            </a:r>
            <a:endParaRPr lang="en-US"/>
          </a:p>
        </p:txBody>
      </p:sp>
      <p:sp>
        <p:nvSpPr>
          <p:cNvPr id="7" name="Slide Number Placeholder 6">
            <a:extLst>
              <a:ext uri="{FF2B5EF4-FFF2-40B4-BE49-F238E27FC236}">
                <a16:creationId xmlns="" xmlns:a16="http://schemas.microsoft.com/office/drawing/2014/main" id="{C637DBC4-CB99-42F8-A87E-512033F46560}"/>
              </a:ext>
            </a:extLst>
          </p:cNvPr>
          <p:cNvSpPr>
            <a:spLocks noGrp="1"/>
          </p:cNvSpPr>
          <p:nvPr>
            <p:ph type="sldNum" sz="quarter" idx="12"/>
          </p:nvPr>
        </p:nvSpPr>
        <p:spPr/>
        <p:txBody>
          <a:bodyPr/>
          <a:lstStyle/>
          <a:p>
            <a:fld id="{7AF7C7EE-9878-4405-8D29-11E429BE47B5}" type="slidenum">
              <a:rPr lang="en-US" smtClean="0"/>
              <a:pPr/>
              <a:t>‹#›</a:t>
            </a:fld>
            <a:endParaRPr lang="en-US"/>
          </a:p>
        </p:txBody>
      </p:sp>
    </p:spTree>
    <p:extLst>
      <p:ext uri="{BB962C8B-B14F-4D97-AF65-F5344CB8AC3E}">
        <p14:creationId xmlns="" xmlns:p14="http://schemas.microsoft.com/office/powerpoint/2010/main" val="286212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C6CD5C-DF64-470A-8301-A747E2386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549AE63-93D0-4411-B745-3650C7830D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EBC31B-3114-4770-827F-47E3CA39E6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66A03-9221-4C90-8596-89C85A6D226A}" type="datetime1">
              <a:rPr lang="en-US" smtClean="0"/>
              <a:pPr/>
              <a:t>5/5/2023</a:t>
            </a:fld>
            <a:endParaRPr lang="en-US"/>
          </a:p>
        </p:txBody>
      </p:sp>
      <p:sp>
        <p:nvSpPr>
          <p:cNvPr id="5" name="Footer Placeholder 4">
            <a:extLst>
              <a:ext uri="{FF2B5EF4-FFF2-40B4-BE49-F238E27FC236}">
                <a16:creationId xmlns="" xmlns:a16="http://schemas.microsoft.com/office/drawing/2014/main" id="{CC914D8E-5B9C-4364-B180-4871A0BC6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JO" smtClean="0"/>
              <a:t>المدرسة الوطنية الارثوذكسية-الأشرفية</a:t>
            </a:r>
            <a:endParaRPr lang="en-US"/>
          </a:p>
        </p:txBody>
      </p:sp>
      <p:sp>
        <p:nvSpPr>
          <p:cNvPr id="6" name="Slide Number Placeholder 5">
            <a:extLst>
              <a:ext uri="{FF2B5EF4-FFF2-40B4-BE49-F238E27FC236}">
                <a16:creationId xmlns="" xmlns:a16="http://schemas.microsoft.com/office/drawing/2014/main" id="{373489E8-8A68-4884-8FA6-9BB8DCC90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7C7EE-9878-4405-8D29-11E429BE47B5}" type="slidenum">
              <a:rPr lang="en-US" smtClean="0"/>
              <a:pPr/>
              <a:t>‹#›</a:t>
            </a:fld>
            <a:endParaRPr lang="en-US"/>
          </a:p>
        </p:txBody>
      </p:sp>
    </p:spTree>
    <p:extLst>
      <p:ext uri="{BB962C8B-B14F-4D97-AF65-F5344CB8AC3E}">
        <p14:creationId xmlns="" xmlns:p14="http://schemas.microsoft.com/office/powerpoint/2010/main" val="4243052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9.xml"/><Relationship Id="rId3" Type="http://schemas.openxmlformats.org/officeDocument/2006/relationships/image" Target="../media/image11.png"/><Relationship Id="rId7" Type="http://schemas.openxmlformats.org/officeDocument/2006/relationships/slide" Target="slide7.xml"/><Relationship Id="rId12" Type="http://schemas.openxmlformats.org/officeDocument/2006/relationships/image" Target="../media/image14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1.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slide" Target="slide8.xml"/><Relationship Id="rId4" Type="http://schemas.openxmlformats.org/officeDocument/2006/relationships/slide" Target="slide6.xml"/><Relationship Id="rId9" Type="http://schemas.openxmlformats.org/officeDocument/2006/relationships/image" Target="../media/image131.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870A5A-99A1-478A-83D4-7BB0278F4ECE}"/>
              </a:ext>
            </a:extLst>
          </p:cNvPr>
          <p:cNvSpPr>
            <a:spLocks noGrp="1"/>
          </p:cNvSpPr>
          <p:nvPr>
            <p:ph type="ctrTitle"/>
          </p:nvPr>
        </p:nvSpPr>
        <p:spPr>
          <a:xfrm>
            <a:off x="3954162" y="1600158"/>
            <a:ext cx="5033320" cy="2387600"/>
          </a:xfrm>
        </p:spPr>
        <p:txBody>
          <a:bodyPr>
            <a:normAutofit fontScale="90000"/>
          </a:bodyPr>
          <a:lstStyle/>
          <a:p>
            <a:pPr rtl="1">
              <a:spcBef>
                <a:spcPct val="20000"/>
              </a:spcBef>
              <a:buClr>
                <a:schemeClr val="accent1"/>
              </a:buClr>
              <a:buSzPct val="70000"/>
            </a:pPr>
            <a:r>
              <a:rPr lang="ar-JO" sz="9600" b="1" dirty="0" smtClean="0">
                <a:solidFill>
                  <a:srgbClr val="800000"/>
                </a:solidFill>
                <a:latin typeface="Andalus" pitchFamily="18" charset="-78"/>
                <a:ea typeface="+mn-ea"/>
                <a:cs typeface="Andalus" pitchFamily="18" charset="-78"/>
              </a:rPr>
              <a:t>البــتــــراء</a:t>
            </a:r>
            <a:br>
              <a:rPr lang="ar-JO" sz="9600" b="1" dirty="0" smtClean="0">
                <a:solidFill>
                  <a:srgbClr val="800000"/>
                </a:solidFill>
                <a:latin typeface="Andalus" pitchFamily="18" charset="-78"/>
                <a:ea typeface="+mn-ea"/>
                <a:cs typeface="Andalus" pitchFamily="18" charset="-78"/>
              </a:rPr>
            </a:br>
            <a:r>
              <a:rPr lang="en-US" sz="8000" b="1" i="1" dirty="0" smtClean="0">
                <a:solidFill>
                  <a:schemeClr val="accent2">
                    <a:lumMod val="50000"/>
                  </a:schemeClr>
                </a:solidFill>
                <a:effectLst>
                  <a:outerShdw blurRad="38100" dist="38100" dir="2700000" algn="tl">
                    <a:srgbClr val="000000">
                      <a:alpha val="43137"/>
                    </a:srgbClr>
                  </a:outerShdw>
                </a:effectLst>
                <a:latin typeface="Andalus" pitchFamily="18" charset="-78"/>
                <a:ea typeface="+mn-ea"/>
                <a:cs typeface="Andalus" pitchFamily="18" charset="-78"/>
              </a:rPr>
              <a:t>Petra</a:t>
            </a:r>
            <a:endParaRPr lang="en-US" sz="8000" b="1" i="1" dirty="0">
              <a:solidFill>
                <a:schemeClr val="accent2">
                  <a:lumMod val="50000"/>
                </a:schemeClr>
              </a:solidFill>
              <a:effectLst>
                <a:outerShdw blurRad="38100" dist="38100" dir="2700000" algn="tl">
                  <a:srgbClr val="000000">
                    <a:alpha val="43137"/>
                  </a:srgbClr>
                </a:outerShdw>
              </a:effectLst>
              <a:latin typeface="Andalus" pitchFamily="18" charset="-78"/>
              <a:ea typeface="+mn-ea"/>
              <a:cs typeface="Andalus" pitchFamily="18" charset="-78"/>
            </a:endParaRPr>
          </a:p>
        </p:txBody>
      </p:sp>
      <p:sp>
        <p:nvSpPr>
          <p:cNvPr id="3" name="Subtitle 2">
            <a:extLst>
              <a:ext uri="{FF2B5EF4-FFF2-40B4-BE49-F238E27FC236}">
                <a16:creationId xmlns="" xmlns:a16="http://schemas.microsoft.com/office/drawing/2014/main" id="{FA2CD9F8-F6A5-4690-8F8A-47118363C90D}"/>
              </a:ext>
            </a:extLst>
          </p:cNvPr>
          <p:cNvSpPr>
            <a:spLocks noGrp="1"/>
          </p:cNvSpPr>
          <p:nvPr>
            <p:ph type="subTitle" idx="1"/>
          </p:nvPr>
        </p:nvSpPr>
        <p:spPr>
          <a:xfrm>
            <a:off x="8295503" y="4491724"/>
            <a:ext cx="3410464" cy="1655762"/>
          </a:xfrm>
        </p:spPr>
        <p:txBody>
          <a:bodyPr>
            <a:normAutofit/>
          </a:bodyPr>
          <a:lstStyle/>
          <a:p>
            <a:pPr algn="r"/>
            <a:r>
              <a:rPr lang="ar-JO" sz="3200" b="1" dirty="0" smtClean="0">
                <a:solidFill>
                  <a:srgbClr val="002060"/>
                </a:solidFill>
                <a:latin typeface="Andalus" pitchFamily="18" charset="-78"/>
                <a:cs typeface="+mj-cs"/>
              </a:rPr>
              <a:t>ناتالي خشريان</a:t>
            </a:r>
          </a:p>
          <a:p>
            <a:pPr algn="r"/>
            <a:r>
              <a:rPr lang="ar-JO" sz="3200" b="1" dirty="0" smtClean="0">
                <a:solidFill>
                  <a:srgbClr val="002060"/>
                </a:solidFill>
                <a:latin typeface="Andalus" pitchFamily="18" charset="-78"/>
                <a:cs typeface="+mj-cs"/>
              </a:rPr>
              <a:t>الثامن ( أ )</a:t>
            </a:r>
            <a:endParaRPr lang="en-US" sz="3200" dirty="0">
              <a:cs typeface="+mj-cs"/>
            </a:endParaRPr>
          </a:p>
        </p:txBody>
      </p:sp>
      <p:pic>
        <p:nvPicPr>
          <p:cNvPr id="4" name="Picture 3">
            <a:extLst>
              <a:ext uri="{FF2B5EF4-FFF2-40B4-BE49-F238E27FC236}">
                <a16:creationId xmlns="" xmlns:a16="http://schemas.microsoft.com/office/drawing/2014/main" id="{0AC4553C-E6EA-45B0-A571-FECFFB8092F1}"/>
              </a:ext>
            </a:extLst>
          </p:cNvPr>
          <p:cNvPicPr>
            <a:picLocks noChangeAspect="1"/>
          </p:cNvPicPr>
          <p:nvPr/>
        </p:nvPicPr>
        <p:blipFill>
          <a:blip r:embed="rId3" cstate="print"/>
          <a:stretch>
            <a:fillRect/>
          </a:stretch>
        </p:blipFill>
        <p:spPr>
          <a:xfrm>
            <a:off x="214712" y="368128"/>
            <a:ext cx="3261656" cy="2226791"/>
          </a:xfrm>
          <a:prstGeom prst="rect">
            <a:avLst/>
          </a:prstGeom>
        </p:spPr>
      </p:pic>
      <p:pic>
        <p:nvPicPr>
          <p:cNvPr id="7" name="Picture 1" descr="C:\Users\maissaa\Desktop\الجمعية logo\NOS-Ashrafieh A.png"/>
          <p:cNvPicPr>
            <a:picLocks noChangeAspect="1" noChangeArrowheads="1"/>
          </p:cNvPicPr>
          <p:nvPr/>
        </p:nvPicPr>
        <p:blipFill>
          <a:blip r:embed="rId4" cstate="print"/>
          <a:srcRect/>
          <a:stretch>
            <a:fillRect/>
          </a:stretch>
        </p:blipFill>
        <p:spPr bwMode="auto">
          <a:xfrm>
            <a:off x="10091351" y="267728"/>
            <a:ext cx="1639330" cy="951471"/>
          </a:xfrm>
          <a:prstGeom prst="rect">
            <a:avLst/>
          </a:prstGeom>
          <a:noFill/>
          <a:ln w="9525">
            <a:noFill/>
            <a:miter lim="800000"/>
            <a:headEnd/>
            <a:tailEnd/>
          </a:ln>
        </p:spPr>
      </p:pic>
      <p:pic>
        <p:nvPicPr>
          <p:cNvPr id="8" name="Picture 2" descr="https://upload.wikimedia.org/wikipedia/commons/thumb/5/5f/Petra-Roman-Aqueduct.jpg/250px-Petra-Roman-Aqueduct.jpg">
            <a:extLst>
              <a:ext uri="{FF2B5EF4-FFF2-40B4-BE49-F238E27FC236}">
                <a16:creationId xmlns="" xmlns:a16="http://schemas.microsoft.com/office/drawing/2014/main" id="{995E1C3F-9C37-4ED8-B0F6-266ACF362E64}"/>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9514" y="3495160"/>
            <a:ext cx="3311609" cy="20159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487271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7" name="Content Placeholder 6" descr="https://tse3.mm.bing.net/th?id=OIP.kxa7yHwoXUZ-hq05Q-OQkQHaE8&amp;pid=Api&amp;P=0"/>
          <p:cNvPicPr>
            <a:picLocks noGrp="1"/>
          </p:cNvPicPr>
          <p:nvPr>
            <p:ph idx="1"/>
          </p:nvPr>
        </p:nvPicPr>
        <p:blipFill>
          <a:blip r:embed="rId4" cstate="print"/>
          <a:srcRect/>
          <a:stretch>
            <a:fillRect/>
          </a:stretch>
        </p:blipFill>
        <p:spPr bwMode="auto">
          <a:xfrm>
            <a:off x="1342768" y="1178011"/>
            <a:ext cx="9621794" cy="4328233"/>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ar-JO" sz="1400" b="1" dirty="0" smtClean="0">
                <a:solidFill>
                  <a:schemeClr val="accent6">
                    <a:lumMod val="50000"/>
                  </a:schemeClr>
                </a:solidFill>
              </a:rPr>
              <a:t>المدرسة الوطنية الارثوذكسية-الأشرفية</a:t>
            </a:r>
            <a:endParaRPr lang="en-US" sz="1400" b="1" dirty="0">
              <a:solidFill>
                <a:schemeClr val="accent6">
                  <a:lumMod val="50000"/>
                </a:schemeClr>
              </a:solidFill>
            </a:endParaRPr>
          </a:p>
        </p:txBody>
      </p:sp>
      <p:sp>
        <p:nvSpPr>
          <p:cNvPr id="5" name="Slide Number Placeholder 4"/>
          <p:cNvSpPr>
            <a:spLocks noGrp="1"/>
          </p:cNvSpPr>
          <p:nvPr>
            <p:ph type="sldNum" sz="quarter" idx="12"/>
          </p:nvPr>
        </p:nvSpPr>
        <p:spPr/>
        <p:txBody>
          <a:bodyPr vert="horz" lIns="91440" tIns="45720" rIns="91440" bIns="45720" rtlCol="0" anchor="ctr"/>
          <a:lstStyle/>
          <a:p>
            <a:pPr rtl="1"/>
            <a:fld id="{7AF7C7EE-9878-4405-8D29-11E429BE47B5}" type="slidenum">
              <a:rPr lang="en-US" sz="1400" b="1" smtClean="0">
                <a:solidFill>
                  <a:schemeClr val="accent6">
                    <a:lumMod val="50000"/>
                  </a:schemeClr>
                </a:solidFill>
              </a:rPr>
              <a:pPr rtl="1"/>
              <a:t>10</a:t>
            </a:fld>
            <a:endParaRPr lang="en-US" sz="1400" b="1" dirty="0">
              <a:solidFill>
                <a:schemeClr val="accent6">
                  <a:lumMod val="50000"/>
                </a:schemeClr>
              </a:solidFill>
            </a:endParaRPr>
          </a:p>
        </p:txBody>
      </p:sp>
      <p:sp>
        <p:nvSpPr>
          <p:cNvPr id="8" name="Rounded Rectangle 7"/>
          <p:cNvSpPr/>
          <p:nvPr/>
        </p:nvSpPr>
        <p:spPr>
          <a:xfrm>
            <a:off x="4572001" y="444843"/>
            <a:ext cx="1977080" cy="3212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smtClean="0">
                <a:solidFill>
                  <a:srgbClr val="C00000"/>
                </a:solidFill>
              </a:rPr>
              <a:t> انارة البتراء في الليل</a:t>
            </a:r>
            <a:endParaRPr lang="en-US" dirty="0">
              <a:solidFill>
                <a:srgbClr val="C00000"/>
              </a:solidFill>
            </a:endParaRPr>
          </a:p>
        </p:txBody>
      </p:sp>
    </p:spTree>
    <p:extLst>
      <p:ext uri="{BB962C8B-B14F-4D97-AF65-F5344CB8AC3E}">
        <p14:creationId xmlns="" xmlns:p14="http://schemas.microsoft.com/office/powerpoint/2010/main" val="112521379"/>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0EC5CF-F47F-4044-B958-68ECDC8CC737}"/>
              </a:ext>
            </a:extLst>
          </p:cNvPr>
          <p:cNvSpPr>
            <a:spLocks noGrp="1"/>
          </p:cNvSpPr>
          <p:nvPr>
            <p:ph type="title"/>
          </p:nvPr>
        </p:nvSpPr>
        <p:spPr>
          <a:xfrm>
            <a:off x="838200" y="241557"/>
            <a:ext cx="10515600" cy="1325563"/>
          </a:xfrm>
        </p:spPr>
        <p:txBody>
          <a:bodyPr>
            <a:normAutofit/>
          </a:bodyPr>
          <a:lstStyle/>
          <a:p>
            <a:pPr algn="r"/>
            <a:r>
              <a:rPr lang="ar-JO" b="1" u="sng" dirty="0" smtClean="0">
                <a:solidFill>
                  <a:srgbClr val="A50021"/>
                </a:solidFill>
                <a:uFill>
                  <a:solidFill>
                    <a:schemeClr val="accent6">
                      <a:lumMod val="50000"/>
                    </a:schemeClr>
                  </a:solidFill>
                </a:uFill>
              </a:rPr>
              <a:t>البتـــراء</a:t>
            </a:r>
            <a:endParaRPr lang="en-US" b="1" u="sng" dirty="0">
              <a:solidFill>
                <a:srgbClr val="A50021"/>
              </a:solidFill>
              <a:uFill>
                <a:solidFill>
                  <a:schemeClr val="accent6">
                    <a:lumMod val="50000"/>
                  </a:schemeClr>
                </a:solidFill>
              </a:uFill>
            </a:endParaRPr>
          </a:p>
        </p:txBody>
      </p:sp>
      <p:pic>
        <p:nvPicPr>
          <p:cNvPr id="11" name="Content Placeholder 10" descr="http://4.bp.blogspot.com/-YwpJHCFuCLM/VQ8vWVlaTJI/AAAAAAAAOvM/N39I-5THonQ/s1600/4.jpg"/>
          <p:cNvPicPr>
            <a:picLocks noGrp="1"/>
          </p:cNvPicPr>
          <p:nvPr>
            <p:ph sz="half" idx="1"/>
          </p:nvPr>
        </p:nvPicPr>
        <p:blipFill>
          <a:blip r:embed="rId3" cstate="print"/>
          <a:stretch>
            <a:fillRect/>
          </a:stretch>
        </p:blipFill>
        <p:spPr bwMode="auto">
          <a:xfrm>
            <a:off x="593125" y="591861"/>
            <a:ext cx="3698789" cy="2406714"/>
          </a:xfrm>
          <a:prstGeom prst="rect">
            <a:avLst/>
          </a:prstGeom>
          <a:ln>
            <a:noFill/>
          </a:ln>
          <a:effectLst>
            <a:softEdge rad="112500"/>
          </a:effectLst>
        </p:spPr>
      </p:pic>
      <p:sp>
        <p:nvSpPr>
          <p:cNvPr id="12" name="Content Placeholder 11"/>
          <p:cNvSpPr>
            <a:spLocks noGrp="1"/>
          </p:cNvSpPr>
          <p:nvPr>
            <p:ph sz="half" idx="2"/>
          </p:nvPr>
        </p:nvSpPr>
        <p:spPr>
          <a:xfrm>
            <a:off x="5016843" y="1512587"/>
            <a:ext cx="6820930" cy="4351338"/>
          </a:xfrm>
        </p:spPr>
        <p:txBody>
          <a:bodyPr>
            <a:normAutofit/>
          </a:bodyPr>
          <a:lstStyle/>
          <a:p>
            <a:pPr algn="just" rtl="1">
              <a:buNone/>
            </a:pPr>
            <a:r>
              <a:rPr lang="ar-JO" sz="3200" b="1" dirty="0" smtClean="0">
                <a:solidFill>
                  <a:srgbClr val="800000"/>
                </a:solidFill>
              </a:rPr>
              <a:t>البتراء</a:t>
            </a:r>
            <a:r>
              <a:rPr lang="ar-JO" sz="3200" dirty="0" smtClean="0">
                <a:solidFill>
                  <a:srgbClr val="800000"/>
                </a:solidFill>
              </a:rPr>
              <a:t> أو </a:t>
            </a:r>
            <a:r>
              <a:rPr lang="ar-JO" sz="3200" b="1" dirty="0" smtClean="0">
                <a:solidFill>
                  <a:srgbClr val="800000"/>
                </a:solidFill>
              </a:rPr>
              <a:t>البترا</a:t>
            </a:r>
            <a:r>
              <a:rPr lang="ar-JO" sz="3200" dirty="0" smtClean="0">
                <a:solidFill>
                  <a:srgbClr val="800000"/>
                </a:solidFill>
              </a:rPr>
              <a:t> أو </a:t>
            </a:r>
            <a:r>
              <a:rPr lang="ar-JO" sz="3200" b="1" dirty="0" smtClean="0">
                <a:solidFill>
                  <a:srgbClr val="800000"/>
                </a:solidFill>
              </a:rPr>
              <a:t>البطراء</a:t>
            </a:r>
            <a:r>
              <a:rPr lang="ar-JO" sz="3200" dirty="0" smtClean="0">
                <a:solidFill>
                  <a:srgbClr val="800000"/>
                </a:solidFill>
              </a:rPr>
              <a:t> مدينة أثرية وتاريخية تقع في محافظة معان في جنوب المملكة الأردنية الهاشمية. تشتهر بعمارتها المنحوتة بالصخور ونظام قنوات جر المياه القديمة.</a:t>
            </a:r>
          </a:p>
          <a:p>
            <a:pPr algn="just" rtl="1">
              <a:buNone/>
            </a:pPr>
            <a:r>
              <a:rPr lang="ar-JO" sz="3200" dirty="0" smtClean="0">
                <a:solidFill>
                  <a:srgbClr val="800000"/>
                </a:solidFill>
              </a:rPr>
              <a:t> أُطلق عليها قديمًا اسم «سلع»، كما سُميت بـ «المدينة الوردية» نسبةً لألوان صخورها الملتوية.</a:t>
            </a:r>
            <a:endParaRPr lang="en-US" sz="3200" dirty="0">
              <a:solidFill>
                <a:srgbClr val="800000"/>
              </a:solidFill>
            </a:endParaRPr>
          </a:p>
        </p:txBody>
      </p:sp>
      <p:sp>
        <p:nvSpPr>
          <p:cNvPr id="7" name="Footer Placeholder 6"/>
          <p:cNvSpPr>
            <a:spLocks noGrp="1"/>
          </p:cNvSpPr>
          <p:nvPr>
            <p:ph type="ftr" sz="quarter" idx="11"/>
          </p:nvPr>
        </p:nvSpPr>
        <p:spPr/>
        <p:txBody>
          <a:bodyPr/>
          <a:lstStyle/>
          <a:p>
            <a:r>
              <a:rPr lang="ar-JO" sz="1400" b="1" dirty="0" smtClean="0">
                <a:solidFill>
                  <a:schemeClr val="accent6">
                    <a:lumMod val="50000"/>
                  </a:schemeClr>
                </a:solidFill>
              </a:rPr>
              <a:t>المدرسة الوطنية الارثوذكسية-الأشرفية</a:t>
            </a:r>
            <a:endParaRPr lang="en-US" sz="1400" b="1" dirty="0">
              <a:solidFill>
                <a:schemeClr val="accent6">
                  <a:lumMod val="50000"/>
                </a:schemeClr>
              </a:solidFill>
            </a:endParaRPr>
          </a:p>
        </p:txBody>
      </p:sp>
      <p:sp>
        <p:nvSpPr>
          <p:cNvPr id="6" name="Slide Number Placeholder 5"/>
          <p:cNvSpPr>
            <a:spLocks noGrp="1"/>
          </p:cNvSpPr>
          <p:nvPr>
            <p:ph type="sldNum" sz="quarter" idx="12"/>
          </p:nvPr>
        </p:nvSpPr>
        <p:spPr/>
        <p:txBody>
          <a:bodyPr/>
          <a:lstStyle/>
          <a:p>
            <a:pPr rtl="1"/>
            <a:fld id="{7AF7C7EE-9878-4405-8D29-11E429BE47B5}" type="slidenum">
              <a:rPr lang="en-US" sz="1400" b="1" smtClean="0">
                <a:solidFill>
                  <a:schemeClr val="accent6">
                    <a:lumMod val="50000"/>
                  </a:schemeClr>
                </a:solidFill>
              </a:rPr>
              <a:pPr rtl="1"/>
              <a:t>2</a:t>
            </a:fld>
            <a:endParaRPr lang="en-US" sz="1400" b="1" dirty="0">
              <a:solidFill>
                <a:schemeClr val="accent6">
                  <a:lumMod val="50000"/>
                </a:schemeClr>
              </a:solidFill>
            </a:endParaRPr>
          </a:p>
        </p:txBody>
      </p:sp>
      <p:sp>
        <p:nvSpPr>
          <p:cNvPr id="13" name="Rounded Rectangle 12"/>
          <p:cNvSpPr/>
          <p:nvPr/>
        </p:nvSpPr>
        <p:spPr>
          <a:xfrm>
            <a:off x="996779" y="3105665"/>
            <a:ext cx="2883243" cy="3212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solidFill>
                  <a:srgbClr val="C00000"/>
                </a:solidFill>
              </a:rPr>
              <a:t>الصخور الوردية المكونة للبتراء</a:t>
            </a:r>
            <a:endParaRPr lang="en-US" dirty="0">
              <a:solidFill>
                <a:srgbClr val="C00000"/>
              </a:solidFill>
            </a:endParaRPr>
          </a:p>
        </p:txBody>
      </p:sp>
      <p:pic>
        <p:nvPicPr>
          <p:cNvPr id="14" name="Picture 13" descr="https://kblat.net/wp-content/uploads/2019/09/3114-1.png"/>
          <p:cNvPicPr/>
          <p:nvPr/>
        </p:nvPicPr>
        <p:blipFill>
          <a:blip r:embed="rId4" cstate="print"/>
          <a:srcRect/>
          <a:stretch>
            <a:fillRect/>
          </a:stretch>
        </p:blipFill>
        <p:spPr bwMode="auto">
          <a:xfrm>
            <a:off x="1277509" y="3756454"/>
            <a:ext cx="2165908" cy="25964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70465321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bg/>
                                          </p:spTgt>
                                        </p:tgtEl>
                                        <p:attrNameLst>
                                          <p:attrName>style.visibility</p:attrName>
                                        </p:attrNameLst>
                                      </p:cBhvr>
                                      <p:to>
                                        <p:strVal val="visible"/>
                                      </p:to>
                                    </p:set>
                                    <p:animEffect transition="in" filter="fade">
                                      <p:cBhvr>
                                        <p:cTn id="13" dur="2000"/>
                                        <p:tgtEl>
                                          <p:spTgt spid="13">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20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6A3365-638C-4FD1-B226-318AF4AFAEC4}"/>
              </a:ext>
            </a:extLst>
          </p:cNvPr>
          <p:cNvSpPr>
            <a:spLocks noGrp="1"/>
          </p:cNvSpPr>
          <p:nvPr>
            <p:ph type="title"/>
          </p:nvPr>
        </p:nvSpPr>
        <p:spPr>
          <a:xfrm>
            <a:off x="838200" y="0"/>
            <a:ext cx="10515600" cy="1325563"/>
          </a:xfrm>
        </p:spPr>
        <p:txBody>
          <a:bodyPr/>
          <a:lstStyle/>
          <a:p>
            <a:pPr algn="r"/>
            <a:r>
              <a:rPr lang="ar-JO" b="1" u="sng" dirty="0" smtClean="0">
                <a:solidFill>
                  <a:srgbClr val="A50021"/>
                </a:solidFill>
                <a:uFill>
                  <a:solidFill>
                    <a:schemeClr val="accent6">
                      <a:lumMod val="50000"/>
                    </a:schemeClr>
                  </a:solidFill>
                </a:uFill>
              </a:rPr>
              <a:t>تأسيس البتراء</a:t>
            </a:r>
            <a:endParaRPr lang="en-US" b="1" u="sng" dirty="0">
              <a:solidFill>
                <a:srgbClr val="A50021"/>
              </a:solidFill>
              <a:uFill>
                <a:solidFill>
                  <a:schemeClr val="accent6">
                    <a:lumMod val="50000"/>
                  </a:schemeClr>
                </a:solidFill>
              </a:uFill>
            </a:endParaRPr>
          </a:p>
        </p:txBody>
      </p:sp>
      <p:sp>
        <p:nvSpPr>
          <p:cNvPr id="4" name="Rectangle 3">
            <a:extLst>
              <a:ext uri="{FF2B5EF4-FFF2-40B4-BE49-F238E27FC236}">
                <a16:creationId xmlns="" xmlns:a16="http://schemas.microsoft.com/office/drawing/2014/main" id="{6F29AADB-BC8F-4F47-B1C8-0936763E12FE}"/>
              </a:ext>
            </a:extLst>
          </p:cNvPr>
          <p:cNvSpPr/>
          <p:nvPr/>
        </p:nvSpPr>
        <p:spPr>
          <a:xfrm>
            <a:off x="3945925" y="1204839"/>
            <a:ext cx="7545860" cy="5016758"/>
          </a:xfrm>
          <a:prstGeom prst="rect">
            <a:avLst/>
          </a:prstGeom>
        </p:spPr>
        <p:txBody>
          <a:bodyPr wrap="square">
            <a:spAutoFit/>
          </a:bodyPr>
          <a:lstStyle/>
          <a:p>
            <a:pPr algn="just" rtl="1"/>
            <a:r>
              <a:rPr lang="ar-JO" sz="3200" b="0" i="0" dirty="0">
                <a:solidFill>
                  <a:srgbClr val="800000"/>
                </a:solidFill>
                <a:effectLst/>
                <a:latin typeface="Arial" panose="020B0604020202020204" pitchFamily="34" charset="0"/>
              </a:rPr>
              <a:t>أسست البتراء تقريبًا في عام </a:t>
            </a:r>
            <a:r>
              <a:rPr lang="ar-JO" sz="3200" b="0" i="0" u="none" strike="noStrike" dirty="0" smtClean="0">
                <a:solidFill>
                  <a:srgbClr val="800000"/>
                </a:solidFill>
                <a:effectLst/>
                <a:latin typeface="Arial" panose="020B0604020202020204" pitchFamily="34" charset="0"/>
              </a:rPr>
              <a:t>312 ق.م</a:t>
            </a:r>
            <a:r>
              <a:rPr lang="ar-JO" sz="3200" b="0" i="0" dirty="0">
                <a:solidFill>
                  <a:srgbClr val="800000"/>
                </a:solidFill>
                <a:effectLst/>
                <a:latin typeface="Arial" panose="020B0604020202020204" pitchFamily="34" charset="0"/>
              </a:rPr>
              <a:t> كعاصمة </a:t>
            </a:r>
            <a:r>
              <a:rPr lang="ar-JO" sz="3200" b="0" i="0" u="none" strike="noStrike" dirty="0" smtClean="0">
                <a:solidFill>
                  <a:srgbClr val="800000"/>
                </a:solidFill>
                <a:effectLst/>
                <a:latin typeface="Arial" panose="020B0604020202020204" pitchFamily="34" charset="0"/>
              </a:rPr>
              <a:t>لمملكة الانباط</a:t>
            </a:r>
            <a:r>
              <a:rPr lang="ar-JO" sz="3200" b="0" i="0" dirty="0">
                <a:solidFill>
                  <a:srgbClr val="800000"/>
                </a:solidFill>
                <a:effectLst/>
                <a:latin typeface="Arial" panose="020B0604020202020204" pitchFamily="34" charset="0"/>
              </a:rPr>
              <a:t> وقد تبوأت مكانةً مرموقةً </a:t>
            </a:r>
            <a:r>
              <a:rPr lang="ar-JO" sz="3200" b="0" i="0" dirty="0" smtClean="0">
                <a:solidFill>
                  <a:srgbClr val="800000"/>
                </a:solidFill>
                <a:effectLst/>
                <a:latin typeface="Arial" panose="020B0604020202020204" pitchFamily="34" charset="0"/>
              </a:rPr>
              <a:t>لسنوات </a:t>
            </a:r>
            <a:r>
              <a:rPr lang="ar-JO" sz="3200" b="0" i="0" dirty="0">
                <a:solidFill>
                  <a:srgbClr val="800000"/>
                </a:solidFill>
                <a:effectLst/>
                <a:latin typeface="Arial" panose="020B0604020202020204" pitchFamily="34" charset="0"/>
              </a:rPr>
              <a:t>طويلة، حيث كان لموقعها على </a:t>
            </a:r>
            <a:r>
              <a:rPr lang="ar-JO" sz="3200" b="0" i="0" u="none" strike="noStrike" dirty="0" smtClean="0">
                <a:solidFill>
                  <a:srgbClr val="800000"/>
                </a:solidFill>
                <a:effectLst/>
                <a:latin typeface="Arial" panose="020B0604020202020204" pitchFamily="34" charset="0"/>
              </a:rPr>
              <a:t>طريق الحرير</a:t>
            </a:r>
            <a:r>
              <a:rPr lang="ar-JO" sz="3200" b="0" i="0" dirty="0" smtClean="0">
                <a:solidFill>
                  <a:srgbClr val="800000"/>
                </a:solidFill>
                <a:effectLst/>
                <a:latin typeface="Arial" panose="020B0604020202020204" pitchFamily="34" charset="0"/>
              </a:rPr>
              <a:t>، </a:t>
            </a:r>
            <a:r>
              <a:rPr lang="ar-JO" sz="3200" b="0" i="0" dirty="0">
                <a:solidFill>
                  <a:srgbClr val="800000"/>
                </a:solidFill>
                <a:effectLst/>
                <a:latin typeface="Arial" panose="020B0604020202020204" pitchFamily="34" charset="0"/>
              </a:rPr>
              <a:t>والمتوسط لحضارات </a:t>
            </a:r>
            <a:r>
              <a:rPr lang="ar-JO" sz="3200" b="0" i="0" u="none" strike="noStrike" dirty="0" smtClean="0">
                <a:solidFill>
                  <a:srgbClr val="800000"/>
                </a:solidFill>
                <a:effectLst/>
                <a:latin typeface="Arial" panose="020B0604020202020204" pitchFamily="34" charset="0"/>
              </a:rPr>
              <a:t>بلاد مابين النهرين وفلسطين ومصر</a:t>
            </a:r>
            <a:r>
              <a:rPr lang="ar-JO" sz="3200" b="0" i="0" dirty="0" smtClean="0">
                <a:solidFill>
                  <a:srgbClr val="800000"/>
                </a:solidFill>
                <a:effectLst/>
                <a:latin typeface="Arial" panose="020B0604020202020204" pitchFamily="34" charset="0"/>
              </a:rPr>
              <a:t>، </a:t>
            </a:r>
            <a:r>
              <a:rPr lang="ar-JO" sz="3200" b="0" i="0" dirty="0">
                <a:solidFill>
                  <a:srgbClr val="800000"/>
                </a:solidFill>
                <a:effectLst/>
                <a:latin typeface="Arial" panose="020B0604020202020204" pitchFamily="34" charset="0"/>
              </a:rPr>
              <a:t>دورًا كبيرًا جعل من دولة الأنباط تمسك بزمام التجارة بين حضارات هذه المناطق وسكانها. وتقع المدينة على منحدرات جبل المذبح، بين مجموعة من </a:t>
            </a:r>
            <a:r>
              <a:rPr lang="ar-JO" sz="3200" b="0" i="0" u="none" strike="noStrike" dirty="0" smtClean="0">
                <a:solidFill>
                  <a:srgbClr val="800000"/>
                </a:solidFill>
                <a:effectLst/>
                <a:latin typeface="Arial" panose="020B0604020202020204" pitchFamily="34" charset="0"/>
              </a:rPr>
              <a:t>الجبال</a:t>
            </a:r>
            <a:r>
              <a:rPr lang="ar-JO" sz="3200" b="0" i="0" dirty="0">
                <a:solidFill>
                  <a:srgbClr val="800000"/>
                </a:solidFill>
                <a:effectLst/>
                <a:latin typeface="Arial" panose="020B0604020202020204" pitchFamily="34" charset="0"/>
              </a:rPr>
              <a:t> الصخرية الشاهقة، التي تُشكل الخاصرة الشمالية الغربية </a:t>
            </a:r>
            <a:r>
              <a:rPr lang="ar-JO" sz="3200" b="0" i="0" u="none" strike="noStrike" dirty="0" smtClean="0">
                <a:solidFill>
                  <a:srgbClr val="800000"/>
                </a:solidFill>
                <a:effectLst/>
                <a:latin typeface="Arial" panose="020B0604020202020204" pitchFamily="34" charset="0"/>
              </a:rPr>
              <a:t>لشبه الجزيرة العربية</a:t>
            </a:r>
            <a:r>
              <a:rPr lang="ar-JO" sz="3200" b="0" i="0" dirty="0" smtClean="0">
                <a:solidFill>
                  <a:srgbClr val="800000"/>
                </a:solidFill>
                <a:effectLst/>
                <a:latin typeface="Arial" panose="020B0604020202020204" pitchFamily="34" charset="0"/>
              </a:rPr>
              <a:t>، </a:t>
            </a:r>
            <a:r>
              <a:rPr lang="ar-JO" sz="3200" b="0" i="0" dirty="0">
                <a:solidFill>
                  <a:srgbClr val="800000"/>
                </a:solidFill>
                <a:effectLst/>
                <a:latin typeface="Arial" panose="020B0604020202020204" pitchFamily="34" charset="0"/>
              </a:rPr>
              <a:t>وتحديدًا </a:t>
            </a:r>
            <a:r>
              <a:rPr lang="ar-JO" sz="3200" b="0" i="0" u="none" strike="noStrike" dirty="0" smtClean="0">
                <a:solidFill>
                  <a:srgbClr val="800000"/>
                </a:solidFill>
                <a:effectLst/>
                <a:latin typeface="Arial" panose="020B0604020202020204" pitchFamily="34" charset="0"/>
              </a:rPr>
              <a:t>وادي عربة</a:t>
            </a:r>
            <a:r>
              <a:rPr lang="ar-JO" sz="3200" b="0" i="0" dirty="0" smtClean="0">
                <a:solidFill>
                  <a:srgbClr val="800000"/>
                </a:solidFill>
                <a:effectLst/>
                <a:latin typeface="Arial" panose="020B0604020202020204" pitchFamily="34" charset="0"/>
              </a:rPr>
              <a:t>، </a:t>
            </a:r>
            <a:r>
              <a:rPr lang="ar-JO" sz="3200" b="0" i="0" dirty="0">
                <a:solidFill>
                  <a:srgbClr val="800000"/>
                </a:solidFill>
                <a:effectLst/>
                <a:latin typeface="Arial" panose="020B0604020202020204" pitchFamily="34" charset="0"/>
              </a:rPr>
              <a:t>الممتد من </a:t>
            </a:r>
            <a:r>
              <a:rPr lang="ar-JO" sz="3200" b="0" i="0" u="none" strike="noStrike" dirty="0" smtClean="0">
                <a:solidFill>
                  <a:srgbClr val="800000"/>
                </a:solidFill>
                <a:effectLst/>
                <a:latin typeface="Arial" panose="020B0604020202020204" pitchFamily="34" charset="0"/>
              </a:rPr>
              <a:t>البحر الميت</a:t>
            </a:r>
            <a:r>
              <a:rPr lang="ar-JO" sz="3200" b="0" i="0" dirty="0">
                <a:solidFill>
                  <a:srgbClr val="800000"/>
                </a:solidFill>
                <a:effectLst/>
                <a:latin typeface="Arial" panose="020B0604020202020204" pitchFamily="34" charset="0"/>
              </a:rPr>
              <a:t> وحتى </a:t>
            </a:r>
            <a:r>
              <a:rPr lang="ar-JO" sz="3200" b="0" i="0" u="none" strike="noStrike" dirty="0" smtClean="0">
                <a:solidFill>
                  <a:srgbClr val="800000"/>
                </a:solidFill>
                <a:effectLst/>
                <a:latin typeface="Arial" panose="020B0604020202020204" pitchFamily="34" charset="0"/>
              </a:rPr>
              <a:t>خليج العقبة</a:t>
            </a:r>
            <a:r>
              <a:rPr lang="ar-JO" sz="3200" b="0" i="0" dirty="0" smtClean="0">
                <a:solidFill>
                  <a:srgbClr val="800000"/>
                </a:solidFill>
                <a:effectLst/>
                <a:latin typeface="Arial" panose="020B0604020202020204" pitchFamily="34" charset="0"/>
              </a:rPr>
              <a:t>.</a:t>
            </a:r>
            <a:endParaRPr lang="en-US" sz="3200" dirty="0">
              <a:solidFill>
                <a:srgbClr val="800000"/>
              </a:solidFill>
            </a:endParaRPr>
          </a:p>
        </p:txBody>
      </p:sp>
      <p:sp>
        <p:nvSpPr>
          <p:cNvPr id="6" name="Slide Number Placeholder 5"/>
          <p:cNvSpPr>
            <a:spLocks noGrp="1"/>
          </p:cNvSpPr>
          <p:nvPr>
            <p:ph type="sldNum" sz="quarter" idx="12"/>
          </p:nvPr>
        </p:nvSpPr>
        <p:spPr/>
        <p:txBody>
          <a:bodyPr/>
          <a:lstStyle/>
          <a:p>
            <a:pPr rtl="1"/>
            <a:fld id="{7AF7C7EE-9878-4405-8D29-11E429BE47B5}" type="slidenum">
              <a:rPr lang="en-US" sz="1400" b="1" smtClean="0">
                <a:solidFill>
                  <a:schemeClr val="accent6">
                    <a:lumMod val="50000"/>
                  </a:schemeClr>
                </a:solidFill>
              </a:rPr>
              <a:pPr rtl="1"/>
              <a:t>3</a:t>
            </a:fld>
            <a:endParaRPr lang="en-US" sz="1400" b="1" dirty="0">
              <a:solidFill>
                <a:schemeClr val="accent6">
                  <a:lumMod val="50000"/>
                </a:schemeClr>
              </a:solidFill>
            </a:endParaRPr>
          </a:p>
        </p:txBody>
      </p:sp>
      <p:sp>
        <p:nvSpPr>
          <p:cNvPr id="7" name="Footer Placeholder 6"/>
          <p:cNvSpPr>
            <a:spLocks noGrp="1"/>
          </p:cNvSpPr>
          <p:nvPr>
            <p:ph type="ftr" sz="quarter" idx="11"/>
          </p:nvPr>
        </p:nvSpPr>
        <p:spPr/>
        <p:txBody>
          <a:bodyPr/>
          <a:lstStyle/>
          <a:p>
            <a:r>
              <a:rPr lang="ar-JO" sz="1400" b="1" dirty="0" smtClean="0">
                <a:solidFill>
                  <a:schemeClr val="accent6">
                    <a:lumMod val="50000"/>
                  </a:schemeClr>
                </a:solidFill>
              </a:rPr>
              <a:t>المدرسة الوطنية الارثوذكسية-الأشرفية</a:t>
            </a:r>
            <a:endParaRPr lang="en-US" sz="1400" b="1" dirty="0" smtClean="0">
              <a:solidFill>
                <a:schemeClr val="accent6">
                  <a:lumMod val="50000"/>
                </a:schemeClr>
              </a:solidFill>
            </a:endParaRPr>
          </a:p>
        </p:txBody>
      </p:sp>
      <p:sp>
        <p:nvSpPr>
          <p:cNvPr id="13" name="Content Placeholder 12"/>
          <p:cNvSpPr>
            <a:spLocks noGrp="1"/>
          </p:cNvSpPr>
          <p:nvPr>
            <p:ph idx="1"/>
          </p:nvPr>
        </p:nvSpPr>
        <p:spPr>
          <a:xfrm>
            <a:off x="4324865" y="1219201"/>
            <a:ext cx="7498492" cy="4990714"/>
          </a:xfrm>
        </p:spPr>
        <p:txBody>
          <a:bodyPr/>
          <a:lstStyle/>
          <a:p>
            <a:pPr>
              <a:buNone/>
            </a:pPr>
            <a:endParaRPr lang="en-US" dirty="0"/>
          </a:p>
        </p:txBody>
      </p:sp>
      <p:pic>
        <p:nvPicPr>
          <p:cNvPr id="14" name="Picture 13" descr="صور مدينة البتراء"/>
          <p:cNvPicPr/>
          <p:nvPr/>
        </p:nvPicPr>
        <p:blipFill>
          <a:blip r:embed="rId3" cstate="print"/>
          <a:srcRect/>
          <a:stretch>
            <a:fillRect/>
          </a:stretch>
        </p:blipFill>
        <p:spPr bwMode="auto">
          <a:xfrm>
            <a:off x="541509" y="1362975"/>
            <a:ext cx="3019425" cy="3571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84696282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03B6EB-4A2A-4214-805C-75D11DD0910F}"/>
              </a:ext>
            </a:extLst>
          </p:cNvPr>
          <p:cNvSpPr>
            <a:spLocks noGrp="1"/>
          </p:cNvSpPr>
          <p:nvPr>
            <p:ph type="title"/>
          </p:nvPr>
        </p:nvSpPr>
        <p:spPr>
          <a:xfrm>
            <a:off x="1217140" y="175655"/>
            <a:ext cx="10515600" cy="1134161"/>
          </a:xfrm>
        </p:spPr>
        <p:txBody>
          <a:bodyPr>
            <a:normAutofit/>
          </a:bodyPr>
          <a:lstStyle/>
          <a:p>
            <a:pPr algn="r"/>
            <a:r>
              <a:rPr lang="ar-JO" b="1" u="sng" dirty="0" smtClean="0">
                <a:solidFill>
                  <a:srgbClr val="A50021"/>
                </a:solidFill>
                <a:uFill>
                  <a:solidFill>
                    <a:schemeClr val="accent6">
                      <a:lumMod val="50000"/>
                    </a:schemeClr>
                  </a:solidFill>
                </a:uFill>
              </a:rPr>
              <a:t>أهم معالم البتراء</a:t>
            </a:r>
            <a:endParaRPr lang="en-US" b="1" u="sng" dirty="0" smtClean="0">
              <a:solidFill>
                <a:srgbClr val="A50021"/>
              </a:solidFill>
              <a:uFill>
                <a:solidFill>
                  <a:schemeClr val="accent6">
                    <a:lumMod val="50000"/>
                  </a:schemeClr>
                </a:solidFill>
              </a:uFill>
            </a:endParaRPr>
          </a:p>
        </p:txBody>
      </p:sp>
      <p:sp>
        <p:nvSpPr>
          <p:cNvPr id="6" name="Footer Placeholder 5"/>
          <p:cNvSpPr>
            <a:spLocks noGrp="1"/>
          </p:cNvSpPr>
          <p:nvPr>
            <p:ph type="ftr" sz="quarter" idx="11"/>
          </p:nvPr>
        </p:nvSpPr>
        <p:spPr/>
        <p:txBody>
          <a:bodyPr/>
          <a:lstStyle/>
          <a:p>
            <a:r>
              <a:rPr lang="ar-JO" sz="1400" b="1" dirty="0" smtClean="0">
                <a:solidFill>
                  <a:schemeClr val="accent6">
                    <a:lumMod val="50000"/>
                  </a:schemeClr>
                </a:solidFill>
              </a:rPr>
              <a:t>المدرسة الوطنية الارثوذكسية-الأشرفية</a:t>
            </a:r>
            <a:endParaRPr lang="en-US" sz="1400" b="1"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pPr rtl="1"/>
            <a:fld id="{7AF7C7EE-9878-4405-8D29-11E429BE47B5}" type="slidenum">
              <a:rPr lang="en-US" sz="1400" b="1" smtClean="0">
                <a:solidFill>
                  <a:schemeClr val="accent6">
                    <a:lumMod val="50000"/>
                  </a:schemeClr>
                </a:solidFill>
              </a:rPr>
              <a:pPr rtl="1"/>
              <a:t>4</a:t>
            </a:fld>
            <a:endParaRPr lang="en-US" sz="1400" b="1" dirty="0">
              <a:solidFill>
                <a:schemeClr val="accent6">
                  <a:lumMod val="50000"/>
                </a:schemeClr>
              </a:solidFill>
            </a:endParaRPr>
          </a:p>
        </p:txBody>
      </p:sp>
      <p:graphicFrame>
        <p:nvGraphicFramePr>
          <p:cNvPr id="10" name="Content Placeholder 4">
            <a:extLst>
              <a:ext uri="{FF2B5EF4-FFF2-40B4-BE49-F238E27FC236}">
                <a16:creationId xmlns="" xmlns:a16="http://schemas.microsoft.com/office/drawing/2014/main" id="{D0AD7492-D79E-41DA-91B9-EB9D9E1C45B9}"/>
              </a:ext>
            </a:extLst>
          </p:cNvPr>
          <p:cNvGraphicFramePr>
            <a:graphicFrameLocks noGrp="1"/>
          </p:cNvGraphicFramePr>
          <p:nvPr>
            <p:ph sz="half" idx="2"/>
            <p:extLst>
              <p:ext uri="{D42A27DB-BD31-4B8C-83A1-F6EECF244321}">
                <p14:modId xmlns="" xmlns:p14="http://schemas.microsoft.com/office/powerpoint/2010/main" val="1949915607"/>
              </p:ext>
            </p:extLst>
          </p:nvPr>
        </p:nvGraphicFramePr>
        <p:xfrm>
          <a:off x="3857367" y="1487874"/>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صورة رائعة للسيق في #البتراء #الأردن"/>
          <p:cNvPicPr/>
          <p:nvPr/>
        </p:nvPicPr>
        <p:blipFill>
          <a:blip r:embed="rId8" cstate="print"/>
          <a:srcRect/>
          <a:stretch>
            <a:fillRect/>
          </a:stretch>
        </p:blipFill>
        <p:spPr bwMode="auto">
          <a:xfrm>
            <a:off x="406615" y="1430166"/>
            <a:ext cx="2114164" cy="1848494"/>
          </a:xfrm>
          <a:prstGeom prst="rect">
            <a:avLst/>
          </a:prstGeom>
          <a:noFill/>
          <a:ln w="9525">
            <a:noFill/>
            <a:miter lim="800000"/>
            <a:headEnd/>
            <a:tailEnd/>
          </a:ln>
        </p:spPr>
      </p:pic>
      <p:pic>
        <p:nvPicPr>
          <p:cNvPr id="13" name="Content Placeholder 12" descr="https://tse4.mm.bing.net/th?id=OIP._J6cPSLwVovpa25hzNeHfAHaE8&amp;pid=Api&amp;P=0"/>
          <p:cNvPicPr>
            <a:picLocks noGrp="1"/>
          </p:cNvPicPr>
          <p:nvPr>
            <p:ph sz="half" idx="1"/>
          </p:nvPr>
        </p:nvPicPr>
        <p:blipFill>
          <a:blip r:embed="rId9" cstate="print"/>
          <a:srcRect/>
          <a:stretch>
            <a:fillRect/>
          </a:stretch>
        </p:blipFill>
        <p:spPr bwMode="auto">
          <a:xfrm>
            <a:off x="496074" y="3814119"/>
            <a:ext cx="2238890" cy="1886465"/>
          </a:xfrm>
          <a:prstGeom prst="rect">
            <a:avLst/>
          </a:prstGeom>
          <a:noFill/>
          <a:ln w="9525">
            <a:noFill/>
            <a:miter lim="800000"/>
            <a:headEnd/>
            <a:tailEnd/>
          </a:ln>
        </p:spPr>
      </p:pic>
      <p:pic>
        <p:nvPicPr>
          <p:cNvPr id="14" name="Picture 13" descr="https://tse3.mm.bing.net/th?id=OIP.4S0HCvrCURGXSpgkPLM3cAHaE6&amp;pid=Api&amp;P=0"/>
          <p:cNvPicPr/>
          <p:nvPr/>
        </p:nvPicPr>
        <p:blipFill>
          <a:blip r:embed="rId10" cstate="print"/>
          <a:srcRect/>
          <a:stretch>
            <a:fillRect/>
          </a:stretch>
        </p:blipFill>
        <p:spPr bwMode="auto">
          <a:xfrm>
            <a:off x="9308757" y="1531079"/>
            <a:ext cx="2370051" cy="1599299"/>
          </a:xfrm>
          <a:prstGeom prst="rect">
            <a:avLst/>
          </a:prstGeom>
          <a:noFill/>
        </p:spPr>
      </p:pic>
      <p:pic>
        <p:nvPicPr>
          <p:cNvPr id="16" name="Picture 15" descr="https://tse3.mm.bing.net/th?id=OIP.2wcrFQhX0OAe1LNAdRfAGgHaDh&amp;pid=Api&amp;P=0"/>
          <p:cNvPicPr/>
          <p:nvPr/>
        </p:nvPicPr>
        <p:blipFill>
          <a:blip r:embed="rId11" cstate="print"/>
          <a:srcRect/>
          <a:stretch>
            <a:fillRect/>
          </a:stretch>
        </p:blipFill>
        <p:spPr bwMode="auto">
          <a:xfrm>
            <a:off x="9374658" y="3814119"/>
            <a:ext cx="2323071" cy="1643577"/>
          </a:xfrm>
          <a:prstGeom prst="rect">
            <a:avLst/>
          </a:prstGeom>
          <a:noFill/>
        </p:spPr>
      </p:pic>
    </p:spTree>
    <p:extLst>
      <p:ext uri="{BB962C8B-B14F-4D97-AF65-F5344CB8AC3E}">
        <p14:creationId xmlns="" xmlns:p14="http://schemas.microsoft.com/office/powerpoint/2010/main" val="23540149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DC3DAF-F3A4-4BCA-A5F1-39779EEA74E0}"/>
              </a:ext>
            </a:extLst>
          </p:cNvPr>
          <p:cNvSpPr>
            <a:spLocks noGrp="1"/>
          </p:cNvSpPr>
          <p:nvPr>
            <p:ph type="title"/>
          </p:nvPr>
        </p:nvSpPr>
        <p:spPr/>
        <p:txBody>
          <a:bodyPr/>
          <a:lstStyle/>
          <a:p>
            <a:endParaRPr lang="en-US"/>
          </a:p>
        </p:txBody>
      </p:sp>
      <p:pic>
        <p:nvPicPr>
          <p:cNvPr id="2050" name="Picture 2" descr="https://upload.wikimedia.org/wikipedia/commons/thumb/5/5f/Petra-Roman-Aqueduct.jpg/250px-Petra-Roman-Aqueduct.jpg">
            <a:extLst>
              <a:ext uri="{FF2B5EF4-FFF2-40B4-BE49-F238E27FC236}">
                <a16:creationId xmlns="" xmlns:a16="http://schemas.microsoft.com/office/drawing/2014/main" id="{9EA46D33-BF67-4423-8501-403ED15E8974}"/>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8049069"/>
          </a:xfrm>
          <a:prstGeom prst="rect">
            <a:avLst/>
          </a:prstGeom>
          <a:noFill/>
          <a:extLst>
            <a:ext uri="{909E8E84-426E-40DD-AFC4-6F175D3DCCD1}">
              <a14:hiddenFill xmlns="" xmlns:a14="http://schemas.microsoft.com/office/drawing/2010/main">
                <a:solidFill>
                  <a:srgbClr val="FFFFFF"/>
                </a:solidFill>
              </a14:hiddenFill>
            </a:ext>
          </a:extLst>
        </p:spPr>
      </p:pic>
      <mc:AlternateContent xmlns:mc="http://schemas.openxmlformats.org/markup-compatibility/2006">
        <mc:Choice xmlns="" xmlns:pslz="http://schemas.microsoft.com/office/powerpoint/2016/slidezoom" Requires="pslz">
          <p:graphicFrame>
            <p:nvGraphicFramePr>
              <p:cNvPr id="5" name="Slide Zoom 4">
                <a:extLst>
                  <a:ext uri="{FF2B5EF4-FFF2-40B4-BE49-F238E27FC236}">
                    <a16:creationId xmlns:a16="http://schemas.microsoft.com/office/drawing/2014/main" id="{B5A0814E-040D-4CCC-937A-F03F8F0FDB9F}"/>
                  </a:ext>
                </a:extLst>
              </p:cNvPr>
              <p:cNvGraphicFramePr>
                <a:graphicFrameLocks noChangeAspect="1"/>
              </p:cNvGraphicFramePr>
              <p:nvPr>
                <p:extLst>
                  <p:ext uri="{D42A27DB-BD31-4B8C-83A1-F6EECF244321}">
                    <p14:modId xmlns:p14="http://schemas.microsoft.com/office/powerpoint/2010/main" val="3699677135"/>
                  </p:ext>
                </p:extLst>
              </p:nvPr>
            </p:nvGraphicFramePr>
            <p:xfrm>
              <a:off x="1312878" y="585707"/>
              <a:ext cx="3116510" cy="1753037"/>
            </p:xfrm>
            <a:graphic>
              <a:graphicData uri="http://schemas.microsoft.com/office/powerpoint/2016/slidezoom">
                <pslz:sldZm>
                  <pslz:sldZmObj sldId="260" cId="981861755">
                    <pslz:zmPr id="{1D4BA9C5-C04E-4AD9-834D-3A501E09B8BB}" returnToParent="0" transitionDur="1000">
                      <p166:blipFill xmlns:p166="http://schemas.microsoft.com/office/powerpoint/2016/6/main">
                        <a:blip r:embed="rId3"/>
                        <a:stretch>
                          <a:fillRect/>
                        </a:stretch>
                      </p166:blipFill>
                      <p166:spPr xmlns:p166="http://schemas.microsoft.com/office/powerpoint/2016/6/main">
                        <a:xfrm>
                          <a:off x="0" y="0"/>
                          <a:ext cx="3116510" cy="1753037"/>
                        </a:xfrm>
                        <a:prstGeom prst="rect">
                          <a:avLst/>
                        </a:prstGeom>
                        <a:ln w="3175">
                          <a:solidFill>
                            <a:prstClr val="ltGray"/>
                          </a:solidFill>
                        </a:ln>
                      </p166:spPr>
                    </pslz:zmPr>
                  </pslz:sldZmObj>
                </pslz:sldZm>
              </a:graphicData>
            </a:graphic>
          </p:graphicFrame>
        </mc:Choice>
        <mc:Fallback>
          <p:pic>
            <p:nvPicPr>
              <p:cNvPr id="5" name="Slide Zoom 4">
                <a:hlinkClick r:id="rId4" action="ppaction://hlinksldjump"/>
                <a:extLst>
                  <a:ext uri="{FF2B5EF4-FFF2-40B4-BE49-F238E27FC236}">
                    <a16:creationId xmlns="" xmlns:a16="http://schemas.microsoft.com/office/drawing/2014/main" id="{B5A0814E-040D-4CCC-937A-F03F8F0FDB9F}"/>
                  </a:ext>
                </a:extLst>
              </p:cNvPr>
              <p:cNvPicPr>
                <a:picLocks noGrp="1" noRot="1" noChangeAspect="1" noMove="1" noResize="1" noEditPoints="1" noAdjustHandles="1" noChangeArrowheads="1" noChangeShapeType="1"/>
              </p:cNvPicPr>
              <p:nvPr/>
            </p:nvPicPr>
            <p:blipFill>
              <a:blip r:embed="rId5" cstate="print"/>
              <a:stretch>
                <a:fillRect/>
              </a:stretch>
            </p:blipFill>
            <p:spPr>
              <a:xfrm>
                <a:off x="1312878" y="585707"/>
                <a:ext cx="3116510" cy="1753037"/>
              </a:xfrm>
              <a:prstGeom prst="rect">
                <a:avLst/>
              </a:prstGeom>
              <a:ln w="3175">
                <a:solidFill>
                  <a:prstClr val="ltGray"/>
                </a:solidFill>
              </a:ln>
            </p:spPr>
          </p:pic>
        </mc:Fallback>
      </mc:AlternateContent>
      <mc:AlternateContent xmlns:mc="http://schemas.openxmlformats.org/markup-compatibility/2006">
        <mc:Choice xmlns="" xmlns:pslz="http://schemas.microsoft.com/office/powerpoint/2016/slidezoom" Requires="pslz">
          <p:graphicFrame>
            <p:nvGraphicFramePr>
              <p:cNvPr id="7" name="Slide Zoom 6">
                <a:extLst>
                  <a:ext uri="{FF2B5EF4-FFF2-40B4-BE49-F238E27FC236}">
                    <a16:creationId xmlns:a16="http://schemas.microsoft.com/office/drawing/2014/main" id="{6F832567-2E71-4874-BE4A-A0D8159490AB}"/>
                  </a:ext>
                </a:extLst>
              </p:cNvPr>
              <p:cNvGraphicFramePr>
                <a:graphicFrameLocks noChangeAspect="1"/>
              </p:cNvGraphicFramePr>
              <p:nvPr>
                <p:extLst>
                  <p:ext uri="{D42A27DB-BD31-4B8C-83A1-F6EECF244321}">
                    <p14:modId xmlns:p14="http://schemas.microsoft.com/office/powerpoint/2010/main" val="3393029862"/>
                  </p:ext>
                </p:extLst>
              </p:nvPr>
            </p:nvGraphicFramePr>
            <p:xfrm>
              <a:off x="8635767" y="4739838"/>
              <a:ext cx="3116510" cy="1753037"/>
            </p:xfrm>
            <a:graphic>
              <a:graphicData uri="http://schemas.microsoft.com/office/powerpoint/2016/slidezoom">
                <pslz:sldZm>
                  <pslz:sldZmObj sldId="262" cId="702046024">
                    <pslz:zmPr id="{3B81AAD0-198F-426B-9FCC-42451103BF82}" returnToParent="0" transitionDur="1000">
                      <p166:blipFill xmlns:p166="http://schemas.microsoft.com/office/powerpoint/2016/6/main">
                        <a:blip r:embed="rId6"/>
                        <a:stretch>
                          <a:fillRect/>
                        </a:stretch>
                      </p166:blipFill>
                      <p166:spPr xmlns:p166="http://schemas.microsoft.com/office/powerpoint/2016/6/main">
                        <a:xfrm>
                          <a:off x="0" y="0"/>
                          <a:ext cx="3116510" cy="1753037"/>
                        </a:xfrm>
                        <a:prstGeom prst="rect">
                          <a:avLst/>
                        </a:prstGeom>
                        <a:ln w="3175">
                          <a:solidFill>
                            <a:prstClr val="ltGray"/>
                          </a:solidFill>
                        </a:ln>
                      </p166:spPr>
                    </pslz:zmPr>
                  </pslz:sldZmObj>
                </pslz:sldZm>
              </a:graphicData>
            </a:graphic>
          </p:graphicFrame>
        </mc:Choice>
        <mc:Fallback>
          <p:pic>
            <p:nvPicPr>
              <p:cNvPr id="7" name="Slide Zoom 6">
                <a:hlinkClick r:id="rId7" action="ppaction://hlinksldjump"/>
                <a:extLst>
                  <a:ext uri="{FF2B5EF4-FFF2-40B4-BE49-F238E27FC236}">
                    <a16:creationId xmlns="" xmlns:a16="http://schemas.microsoft.com/office/drawing/2014/main" id="{6F832567-2E71-4874-BE4A-A0D8159490AB}"/>
                  </a:ext>
                </a:extLst>
              </p:cNvPr>
              <p:cNvPicPr>
                <a:picLocks noGrp="1" noRot="1" noChangeAspect="1" noMove="1" noResize="1" noEditPoints="1" noAdjustHandles="1" noChangeArrowheads="1" noChangeShapeType="1"/>
              </p:cNvPicPr>
              <p:nvPr/>
            </p:nvPicPr>
            <p:blipFill>
              <a:blip r:embed="rId8" cstate="print"/>
              <a:stretch>
                <a:fillRect/>
              </a:stretch>
            </p:blipFill>
            <p:spPr>
              <a:xfrm>
                <a:off x="8635767" y="4739838"/>
                <a:ext cx="3116510" cy="1753037"/>
              </a:xfrm>
              <a:prstGeom prst="rect">
                <a:avLst/>
              </a:prstGeom>
              <a:ln w="3175">
                <a:solidFill>
                  <a:prstClr val="ltGray"/>
                </a:solidFill>
              </a:ln>
            </p:spPr>
          </p:pic>
        </mc:Fallback>
      </mc:AlternateContent>
      <mc:AlternateContent xmlns:mc="http://schemas.openxmlformats.org/markup-compatibility/2006">
        <mc:Choice xmlns="" xmlns:pslz="http://schemas.microsoft.com/office/powerpoint/2016/slidezoom" Requires="pslz">
          <p:graphicFrame>
            <p:nvGraphicFramePr>
              <p:cNvPr id="9" name="Slide Zoom 8">
                <a:extLst>
                  <a:ext uri="{FF2B5EF4-FFF2-40B4-BE49-F238E27FC236}">
                    <a16:creationId xmlns:a16="http://schemas.microsoft.com/office/drawing/2014/main" id="{E03E5B00-FC7A-4793-8DB8-CDC8DD3703FC}"/>
                  </a:ext>
                </a:extLst>
              </p:cNvPr>
              <p:cNvGraphicFramePr>
                <a:graphicFrameLocks noChangeAspect="1"/>
              </p:cNvGraphicFramePr>
              <p:nvPr>
                <p:extLst>
                  <p:ext uri="{D42A27DB-BD31-4B8C-83A1-F6EECF244321}">
                    <p14:modId xmlns:p14="http://schemas.microsoft.com/office/powerpoint/2010/main" val="103537817"/>
                  </p:ext>
                </p:extLst>
              </p:nvPr>
            </p:nvGraphicFramePr>
            <p:xfrm>
              <a:off x="838200" y="3855571"/>
              <a:ext cx="3116510" cy="1753037"/>
            </p:xfrm>
            <a:graphic>
              <a:graphicData uri="http://schemas.microsoft.com/office/powerpoint/2016/slidezoom">
                <pslz:sldZm>
                  <pslz:sldZmObj sldId="263" cId="50662037">
                    <pslz:zmPr id="{3834A6D7-D14C-437E-9A68-765B7161CB71}" returnToParent="0" transitionDur="1000">
                      <p166:blipFill xmlns:p166="http://schemas.microsoft.com/office/powerpoint/2016/6/main">
                        <a:blip r:embed="rId9"/>
                        <a:stretch>
                          <a:fillRect/>
                        </a:stretch>
                      </p166:blipFill>
                      <p166:spPr xmlns:p166="http://schemas.microsoft.com/office/powerpoint/2016/6/main">
                        <a:xfrm>
                          <a:off x="0" y="0"/>
                          <a:ext cx="3116510" cy="1753037"/>
                        </a:xfrm>
                        <a:prstGeom prst="rect">
                          <a:avLst/>
                        </a:prstGeom>
                        <a:ln w="3175">
                          <a:solidFill>
                            <a:prstClr val="ltGray"/>
                          </a:solidFill>
                        </a:ln>
                      </p166:spPr>
                    </pslz:zmPr>
                  </pslz:sldZmObj>
                </pslz:sldZm>
              </a:graphicData>
            </a:graphic>
          </p:graphicFrame>
        </mc:Choice>
        <mc:Fallback>
          <p:pic>
            <p:nvPicPr>
              <p:cNvPr id="9" name="Slide Zoom 8">
                <a:hlinkClick r:id="rId10" action="ppaction://hlinksldjump"/>
                <a:extLst>
                  <a:ext uri="{FF2B5EF4-FFF2-40B4-BE49-F238E27FC236}">
                    <a16:creationId xmlns="" xmlns:a16="http://schemas.microsoft.com/office/drawing/2014/main" id="{E03E5B00-FC7A-4793-8DB8-CDC8DD3703FC}"/>
                  </a:ext>
                </a:extLst>
              </p:cNvPr>
              <p:cNvPicPr>
                <a:picLocks noGrp="1" noRot="1" noChangeAspect="1" noMove="1" noResize="1" noEditPoints="1" noAdjustHandles="1" noChangeArrowheads="1" noChangeShapeType="1"/>
              </p:cNvPicPr>
              <p:nvPr/>
            </p:nvPicPr>
            <p:blipFill>
              <a:blip r:embed="rId11" cstate="print"/>
              <a:stretch>
                <a:fillRect/>
              </a:stretch>
            </p:blipFill>
            <p:spPr>
              <a:xfrm>
                <a:off x="838200" y="3855571"/>
                <a:ext cx="3116510" cy="1753037"/>
              </a:xfrm>
              <a:prstGeom prst="rect">
                <a:avLst/>
              </a:prstGeom>
              <a:ln w="3175">
                <a:solidFill>
                  <a:prstClr val="ltGray"/>
                </a:solidFill>
              </a:ln>
            </p:spPr>
          </p:pic>
        </mc:Fallback>
      </mc:AlternateContent>
      <mc:AlternateContent xmlns:mc="http://schemas.openxmlformats.org/markup-compatibility/2006">
        <mc:Choice xmlns="" xmlns:pslz="http://schemas.microsoft.com/office/powerpoint/2016/slidezoom" Requires="pslz">
          <p:graphicFrame>
            <p:nvGraphicFramePr>
              <p:cNvPr id="11" name="Slide Zoom 10">
                <a:extLst>
                  <a:ext uri="{FF2B5EF4-FFF2-40B4-BE49-F238E27FC236}">
                    <a16:creationId xmlns:a16="http://schemas.microsoft.com/office/drawing/2014/main" id="{DCAF5095-C6FC-4634-AAD5-2AE45D4BBE81}"/>
                  </a:ext>
                </a:extLst>
              </p:cNvPr>
              <p:cNvGraphicFramePr>
                <a:graphicFrameLocks noChangeAspect="1"/>
              </p:cNvGraphicFramePr>
              <p:nvPr>
                <p:extLst>
                  <p:ext uri="{D42A27DB-BD31-4B8C-83A1-F6EECF244321}">
                    <p14:modId xmlns:p14="http://schemas.microsoft.com/office/powerpoint/2010/main" val="950978980"/>
                  </p:ext>
                </p:extLst>
              </p:nvPr>
            </p:nvGraphicFramePr>
            <p:xfrm>
              <a:off x="8635767" y="814169"/>
              <a:ext cx="3116510" cy="1753037"/>
            </p:xfrm>
            <a:graphic>
              <a:graphicData uri="http://schemas.microsoft.com/office/powerpoint/2016/slidezoom">
                <pslz:sldZm>
                  <pslz:sldZmObj sldId="264" cId="2481115192">
                    <pslz:zmPr id="{ADC91E5B-CEA0-4EC8-BEDF-291C84F1EED6}" returnToParent="0" transitionDur="1000">
                      <p166:blipFill xmlns:p166="http://schemas.microsoft.com/office/powerpoint/2016/6/main">
                        <a:blip r:embed="rId12"/>
                        <a:stretch>
                          <a:fillRect/>
                        </a:stretch>
                      </p166:blipFill>
                      <p166:spPr xmlns:p166="http://schemas.microsoft.com/office/powerpoint/2016/6/main">
                        <a:xfrm>
                          <a:off x="0" y="0"/>
                          <a:ext cx="3116510" cy="1753037"/>
                        </a:xfrm>
                        <a:prstGeom prst="rect">
                          <a:avLst/>
                        </a:prstGeom>
                        <a:ln w="3175">
                          <a:solidFill>
                            <a:prstClr val="ltGray"/>
                          </a:solidFill>
                        </a:ln>
                      </p166:spPr>
                    </pslz:zmPr>
                  </pslz:sldZmObj>
                </pslz:sldZm>
              </a:graphicData>
            </a:graphic>
          </p:graphicFrame>
        </mc:Choice>
        <mc:Fallback>
          <p:pic>
            <p:nvPicPr>
              <p:cNvPr id="11" name="Slide Zoom 10">
                <a:hlinkClick r:id="rId13" action="ppaction://hlinksldjump"/>
                <a:extLst>
                  <a:ext uri="{FF2B5EF4-FFF2-40B4-BE49-F238E27FC236}">
                    <a16:creationId xmlns="" xmlns:a16="http://schemas.microsoft.com/office/drawing/2014/main" id="{DCAF5095-C6FC-4634-AAD5-2AE45D4BBE81}"/>
                  </a:ext>
                </a:extLst>
              </p:cNvPr>
              <p:cNvPicPr>
                <a:picLocks noGrp="1" noRot="1" noChangeAspect="1" noMove="1" noResize="1" noEditPoints="1" noAdjustHandles="1" noChangeArrowheads="1" noChangeShapeType="1"/>
              </p:cNvPicPr>
              <p:nvPr/>
            </p:nvPicPr>
            <p:blipFill>
              <a:blip r:embed="rId14" cstate="print"/>
              <a:stretch>
                <a:fillRect/>
              </a:stretch>
            </p:blipFill>
            <p:spPr>
              <a:xfrm>
                <a:off x="8635767" y="814169"/>
                <a:ext cx="3116510" cy="1753037"/>
              </a:xfrm>
              <a:prstGeom prst="rect">
                <a:avLst/>
              </a:prstGeom>
              <a:ln w="3175">
                <a:solidFill>
                  <a:prstClr val="ltGray"/>
                </a:solidFill>
              </a:ln>
            </p:spPr>
          </p:pic>
        </mc:Fallback>
      </mc:AlternateContent>
      <p:sp>
        <p:nvSpPr>
          <p:cNvPr id="8" name="Slide Number Placeholder 7"/>
          <p:cNvSpPr>
            <a:spLocks noGrp="1"/>
          </p:cNvSpPr>
          <p:nvPr>
            <p:ph type="sldNum" sz="quarter" idx="12"/>
          </p:nvPr>
        </p:nvSpPr>
        <p:spPr>
          <a:xfrm>
            <a:off x="11030464" y="6492875"/>
            <a:ext cx="735227" cy="365125"/>
          </a:xfrm>
        </p:spPr>
        <p:txBody>
          <a:bodyPr/>
          <a:lstStyle/>
          <a:p>
            <a:pPr rtl="1"/>
            <a:fld id="{7AF7C7EE-9878-4405-8D29-11E429BE47B5}" type="slidenum">
              <a:rPr lang="en-US" sz="1400" b="1" smtClean="0">
                <a:solidFill>
                  <a:schemeClr val="accent6">
                    <a:lumMod val="50000"/>
                  </a:schemeClr>
                </a:solidFill>
              </a:rPr>
              <a:pPr rtl="1"/>
              <a:t>5</a:t>
            </a:fld>
            <a:endParaRPr lang="en-US" sz="1400" b="1" dirty="0" smtClean="0">
              <a:solidFill>
                <a:schemeClr val="accent6">
                  <a:lumMod val="50000"/>
                </a:schemeClr>
              </a:solidFill>
            </a:endParaRPr>
          </a:p>
        </p:txBody>
      </p:sp>
      <p:sp>
        <p:nvSpPr>
          <p:cNvPr id="10" name="Footer Placeholder 9"/>
          <p:cNvSpPr>
            <a:spLocks noGrp="1"/>
          </p:cNvSpPr>
          <p:nvPr>
            <p:ph type="ftr" sz="quarter" idx="11"/>
          </p:nvPr>
        </p:nvSpPr>
        <p:spPr/>
        <p:txBody>
          <a:bodyPr/>
          <a:lstStyle/>
          <a:p>
            <a:r>
              <a:rPr lang="ar-JO" sz="1400" b="1" dirty="0" smtClean="0">
                <a:solidFill>
                  <a:schemeClr val="accent6">
                    <a:lumMod val="50000"/>
                  </a:schemeClr>
                </a:solidFill>
              </a:rPr>
              <a:t>المدرسة الوطنية الارثوذكسية-الأشرفية</a:t>
            </a:r>
            <a:endParaRPr lang="en-US" sz="1400" b="1" dirty="0">
              <a:solidFill>
                <a:schemeClr val="accent6">
                  <a:lumMod val="50000"/>
                </a:schemeClr>
              </a:solidFill>
            </a:endParaRPr>
          </a:p>
        </p:txBody>
      </p:sp>
    </p:spTree>
    <p:extLst>
      <p:ext uri="{BB962C8B-B14F-4D97-AF65-F5344CB8AC3E}">
        <p14:creationId xmlns="" xmlns:p14="http://schemas.microsoft.com/office/powerpoint/2010/main" val="214465903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EF503B-7C34-4DF8-9FE3-6862B2BD4434}"/>
              </a:ext>
            </a:extLst>
          </p:cNvPr>
          <p:cNvSpPr>
            <a:spLocks noGrp="1"/>
          </p:cNvSpPr>
          <p:nvPr>
            <p:ph type="title"/>
          </p:nvPr>
        </p:nvSpPr>
        <p:spPr>
          <a:xfrm>
            <a:off x="1060621" y="266272"/>
            <a:ext cx="10515600" cy="928216"/>
          </a:xfrm>
        </p:spPr>
        <p:txBody>
          <a:bodyPr>
            <a:normAutofit/>
          </a:bodyPr>
          <a:lstStyle/>
          <a:p>
            <a:pPr algn="r"/>
            <a:r>
              <a:rPr lang="ar-JO" b="1" u="sng" dirty="0" smtClean="0">
                <a:solidFill>
                  <a:srgbClr val="A50021"/>
                </a:solidFill>
                <a:uFill>
                  <a:solidFill>
                    <a:schemeClr val="accent6">
                      <a:lumMod val="50000"/>
                    </a:schemeClr>
                  </a:solidFill>
                </a:uFill>
              </a:rPr>
              <a:t>الخزنــة</a:t>
            </a:r>
            <a:endParaRPr lang="en-US" b="1" u="sng" dirty="0">
              <a:solidFill>
                <a:srgbClr val="A50021"/>
              </a:solidFill>
              <a:uFill>
                <a:solidFill>
                  <a:schemeClr val="accent6">
                    <a:lumMod val="50000"/>
                  </a:schemeClr>
                </a:solidFill>
              </a:uFill>
            </a:endParaRPr>
          </a:p>
        </p:txBody>
      </p:sp>
      <p:sp>
        <p:nvSpPr>
          <p:cNvPr id="5" name="Content Placeholder 4">
            <a:extLst>
              <a:ext uri="{FF2B5EF4-FFF2-40B4-BE49-F238E27FC236}">
                <a16:creationId xmlns="" xmlns:a16="http://schemas.microsoft.com/office/drawing/2014/main" id="{065C9B36-35D7-4A7D-A47B-6F9544DFEB06}"/>
              </a:ext>
            </a:extLst>
          </p:cNvPr>
          <p:cNvSpPr>
            <a:spLocks noGrp="1"/>
          </p:cNvSpPr>
          <p:nvPr>
            <p:ph sz="half" idx="2"/>
          </p:nvPr>
        </p:nvSpPr>
        <p:spPr>
          <a:xfrm>
            <a:off x="4572000" y="1298404"/>
            <a:ext cx="6864177" cy="4351338"/>
          </a:xfrm>
        </p:spPr>
        <p:txBody>
          <a:bodyPr>
            <a:noAutofit/>
          </a:bodyPr>
          <a:lstStyle/>
          <a:p>
            <a:pPr algn="just" rtl="1">
              <a:buNone/>
            </a:pPr>
            <a:r>
              <a:rPr lang="ar-JO" sz="3200" dirty="0" smtClean="0">
                <a:solidFill>
                  <a:srgbClr val="800000"/>
                </a:solidFill>
              </a:rPr>
              <a:t>يعتبر مبنى الخزنة المنحوتة في الصخر، أشهر معالم البتراء وأكثرها أهمية، حيث اختار الأنباط موقعها بعناية كأول معلم يواجه الزائر بعد دخول المدينة. وقد سُميت بهذا الاسم لاعتقاد البدو المحليين سابقًا بأن الجرة الموجودة في أعلى الواجهة تحوي كنزًا، ولكنها في الواقع ضريح ملكي. تتكون واجهة الخزنة من طابقين بعرض 25 مترا وارتفاع 39 مترا. وقد تم إفراغ مئات الآف الأمتار المكعبة من الحجر الرملي من الخزنة عندما اُعيد اكتشافها في القرن التاسع عشر، لتظهر الواجهة بوضع</a:t>
            </a:r>
            <a:endParaRPr lang="en-US" sz="3200" dirty="0" smtClean="0">
              <a:solidFill>
                <a:srgbClr val="800000"/>
              </a:solidFill>
            </a:endParaRPr>
          </a:p>
          <a:p>
            <a:pPr algn="r" rtl="1">
              <a:buNone/>
            </a:pPr>
            <a:endParaRPr lang="en-US" sz="3200" dirty="0"/>
          </a:p>
        </p:txBody>
      </p:sp>
      <p:sp>
        <p:nvSpPr>
          <p:cNvPr id="6" name="Slide Number Placeholder 5"/>
          <p:cNvSpPr>
            <a:spLocks noGrp="1"/>
          </p:cNvSpPr>
          <p:nvPr>
            <p:ph type="sldNum" sz="quarter" idx="12"/>
          </p:nvPr>
        </p:nvSpPr>
        <p:spPr/>
        <p:txBody>
          <a:bodyPr/>
          <a:lstStyle/>
          <a:p>
            <a:pPr rtl="1"/>
            <a:fld id="{7AF7C7EE-9878-4405-8D29-11E429BE47B5}" type="slidenum">
              <a:rPr lang="en-US" sz="1400" b="1" smtClean="0">
                <a:solidFill>
                  <a:schemeClr val="accent6">
                    <a:lumMod val="50000"/>
                  </a:schemeClr>
                </a:solidFill>
              </a:rPr>
              <a:pPr rtl="1"/>
              <a:t>6</a:t>
            </a:fld>
            <a:endParaRPr lang="en-US" sz="1400" b="1" dirty="0">
              <a:solidFill>
                <a:schemeClr val="accent6">
                  <a:lumMod val="50000"/>
                </a:schemeClr>
              </a:solidFill>
            </a:endParaRPr>
          </a:p>
        </p:txBody>
      </p:sp>
      <p:sp>
        <p:nvSpPr>
          <p:cNvPr id="7" name="Footer Placeholder 6"/>
          <p:cNvSpPr>
            <a:spLocks noGrp="1"/>
          </p:cNvSpPr>
          <p:nvPr>
            <p:ph type="ftr" sz="quarter" idx="11"/>
          </p:nvPr>
        </p:nvSpPr>
        <p:spPr/>
        <p:txBody>
          <a:bodyPr/>
          <a:lstStyle/>
          <a:p>
            <a:r>
              <a:rPr lang="ar-JO" sz="1400" b="1" dirty="0" smtClean="0">
                <a:solidFill>
                  <a:schemeClr val="accent6">
                    <a:lumMod val="50000"/>
                  </a:schemeClr>
                </a:solidFill>
              </a:rPr>
              <a:t>المدرسة الوطنية الارثوذكسية-الأشرفية</a:t>
            </a:r>
            <a:endParaRPr lang="en-US" sz="1400" b="1" dirty="0">
              <a:solidFill>
                <a:schemeClr val="accent6">
                  <a:lumMod val="50000"/>
                </a:schemeClr>
              </a:solidFill>
            </a:endParaRPr>
          </a:p>
        </p:txBody>
      </p:sp>
      <p:pic>
        <p:nvPicPr>
          <p:cNvPr id="8" name="Content Placeholder 7" descr="https://tse4.mm.bing.net/th?id=OIP.5P3MSuhHX15XxnHTjJ22dQHaEK&amp;pid=Api&amp;P=0"/>
          <p:cNvPicPr>
            <a:picLocks noGrp="1"/>
          </p:cNvPicPr>
          <p:nvPr>
            <p:ph sz="half" idx="1"/>
          </p:nvPr>
        </p:nvPicPr>
        <p:blipFill>
          <a:blip r:embed="rId3" cstate="print"/>
          <a:srcRect/>
          <a:stretch>
            <a:fillRect/>
          </a:stretch>
        </p:blipFill>
        <p:spPr bwMode="auto">
          <a:xfrm>
            <a:off x="523875" y="1532238"/>
            <a:ext cx="3471863" cy="33610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ounded Rectangle 9"/>
          <p:cNvSpPr/>
          <p:nvPr/>
        </p:nvSpPr>
        <p:spPr>
          <a:xfrm>
            <a:off x="1326291" y="5189837"/>
            <a:ext cx="1672281" cy="3212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solidFill>
                  <a:srgbClr val="C00000"/>
                </a:solidFill>
              </a:rPr>
              <a:t>الخزنة</a:t>
            </a:r>
            <a:endParaRPr lang="en-US" dirty="0">
              <a:solidFill>
                <a:srgbClr val="C00000"/>
              </a:solidFill>
            </a:endParaRPr>
          </a:p>
        </p:txBody>
      </p:sp>
    </p:spTree>
    <p:extLst>
      <p:ext uri="{BB962C8B-B14F-4D97-AF65-F5344CB8AC3E}">
        <p14:creationId xmlns="" xmlns:p14="http://schemas.microsoft.com/office/powerpoint/2010/main" val="98186175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wipe(down)">
                                      <p:cBhvr>
                                        <p:cTn id="17" dur="500"/>
                                        <p:tgtEl>
                                          <p:spTgt spid="10">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down)">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1FA551-EFC2-4D3B-A33F-9CDC8D029A96}"/>
              </a:ext>
            </a:extLst>
          </p:cNvPr>
          <p:cNvSpPr>
            <a:spLocks noGrp="1"/>
          </p:cNvSpPr>
          <p:nvPr>
            <p:ph type="title"/>
          </p:nvPr>
        </p:nvSpPr>
        <p:spPr>
          <a:xfrm>
            <a:off x="1035908" y="183893"/>
            <a:ext cx="10515600" cy="1325563"/>
          </a:xfrm>
        </p:spPr>
        <p:txBody>
          <a:bodyPr>
            <a:normAutofit/>
          </a:bodyPr>
          <a:lstStyle/>
          <a:p>
            <a:pPr algn="r"/>
            <a:r>
              <a:rPr lang="ar-JO" b="1" u="sng" dirty="0" smtClean="0">
                <a:solidFill>
                  <a:srgbClr val="A50021"/>
                </a:solidFill>
                <a:uFill>
                  <a:solidFill>
                    <a:schemeClr val="accent6">
                      <a:lumMod val="50000"/>
                    </a:schemeClr>
                  </a:solidFill>
                </a:uFill>
              </a:rPr>
              <a:t>السيــق</a:t>
            </a:r>
            <a:endParaRPr lang="en-US" b="1" u="sng" dirty="0">
              <a:solidFill>
                <a:srgbClr val="A50021"/>
              </a:solidFill>
              <a:uFill>
                <a:solidFill>
                  <a:schemeClr val="accent6">
                    <a:lumMod val="50000"/>
                  </a:schemeClr>
                </a:solidFill>
              </a:uFill>
            </a:endParaRPr>
          </a:p>
        </p:txBody>
      </p:sp>
      <p:sp>
        <p:nvSpPr>
          <p:cNvPr id="5" name="Slide Number Placeholder 4"/>
          <p:cNvSpPr>
            <a:spLocks noGrp="1"/>
          </p:cNvSpPr>
          <p:nvPr>
            <p:ph type="sldNum" sz="quarter" idx="12"/>
          </p:nvPr>
        </p:nvSpPr>
        <p:spPr/>
        <p:txBody>
          <a:bodyPr/>
          <a:lstStyle/>
          <a:p>
            <a:pPr rtl="1"/>
            <a:fld id="{7AF7C7EE-9878-4405-8D29-11E429BE47B5}" type="slidenum">
              <a:rPr lang="en-US" sz="1400" b="1" smtClean="0">
                <a:solidFill>
                  <a:schemeClr val="accent6">
                    <a:lumMod val="50000"/>
                  </a:schemeClr>
                </a:solidFill>
              </a:rPr>
              <a:pPr rtl="1"/>
              <a:t>7</a:t>
            </a:fld>
            <a:endParaRPr lang="en-US" sz="1400" b="1" dirty="0">
              <a:solidFill>
                <a:schemeClr val="accent6">
                  <a:lumMod val="50000"/>
                </a:schemeClr>
              </a:solidFill>
            </a:endParaRPr>
          </a:p>
        </p:txBody>
      </p:sp>
      <p:sp>
        <p:nvSpPr>
          <p:cNvPr id="6" name="Footer Placeholder 5"/>
          <p:cNvSpPr>
            <a:spLocks noGrp="1"/>
          </p:cNvSpPr>
          <p:nvPr>
            <p:ph type="ftr" sz="quarter" idx="11"/>
          </p:nvPr>
        </p:nvSpPr>
        <p:spPr/>
        <p:txBody>
          <a:bodyPr/>
          <a:lstStyle/>
          <a:p>
            <a:r>
              <a:rPr lang="ar-JO" sz="1400" b="1" dirty="0" smtClean="0">
                <a:solidFill>
                  <a:schemeClr val="accent6">
                    <a:lumMod val="50000"/>
                  </a:schemeClr>
                </a:solidFill>
              </a:rPr>
              <a:t>المدرسة الوطنية الارثوذكسية-الأشرفية</a:t>
            </a:r>
            <a:endParaRPr lang="en-US" sz="1400" b="1" dirty="0">
              <a:solidFill>
                <a:schemeClr val="accent6">
                  <a:lumMod val="50000"/>
                </a:schemeClr>
              </a:solidFill>
            </a:endParaRPr>
          </a:p>
        </p:txBody>
      </p:sp>
      <p:sp>
        <p:nvSpPr>
          <p:cNvPr id="7" name="Content Placeholder 6"/>
          <p:cNvSpPr>
            <a:spLocks noGrp="1"/>
          </p:cNvSpPr>
          <p:nvPr>
            <p:ph sz="half" idx="2"/>
          </p:nvPr>
        </p:nvSpPr>
        <p:spPr>
          <a:xfrm>
            <a:off x="5486401" y="1581665"/>
            <a:ext cx="5867400" cy="4595298"/>
          </a:xfrm>
        </p:spPr>
        <p:txBody>
          <a:bodyPr/>
          <a:lstStyle/>
          <a:p>
            <a:pPr algn="r" rtl="1">
              <a:buNone/>
            </a:pPr>
            <a:r>
              <a:rPr lang="ar-JO" sz="3200" dirty="0" smtClean="0">
                <a:solidFill>
                  <a:srgbClr val="800000"/>
                </a:solidFill>
              </a:rPr>
              <a:t>هو الطريق الرئيس المؤدي لمدينة البتراء. وهو عبارة عن شق صخري يتلوى بطول حوالي 1200 متر وبعرض يتراوح من</a:t>
            </a:r>
          </a:p>
          <a:p>
            <a:pPr algn="r" rtl="1">
              <a:buNone/>
            </a:pPr>
            <a:r>
              <a:rPr lang="ar-JO" sz="3200" dirty="0" smtClean="0">
                <a:solidFill>
                  <a:srgbClr val="800000"/>
                </a:solidFill>
              </a:rPr>
              <a:t> 3 - 12 متر، ويصل ارتفاعه إلى حوالي 80 متر.</a:t>
            </a:r>
          </a:p>
          <a:p>
            <a:pPr algn="r" rtl="1">
              <a:buNone/>
            </a:pPr>
            <a:r>
              <a:rPr lang="ar-JO" sz="3200" dirty="0" smtClean="0">
                <a:solidFill>
                  <a:srgbClr val="800000"/>
                </a:solidFill>
              </a:rPr>
              <a:t> يُعتبر الجزء الأكبر منه طبيعي، بالإضافة إلى جزء أخر نحته الأنباط. ينتهي السيق في الجهة المقابلة للخزنة.</a:t>
            </a:r>
            <a:endParaRPr lang="en-US" sz="3200" dirty="0" smtClean="0">
              <a:solidFill>
                <a:srgbClr val="800000"/>
              </a:solidFill>
            </a:endParaRPr>
          </a:p>
          <a:p>
            <a:pPr algn="r" rtl="1">
              <a:buNone/>
            </a:pPr>
            <a:endParaRPr lang="en-US" dirty="0"/>
          </a:p>
        </p:txBody>
      </p:sp>
      <p:pic>
        <p:nvPicPr>
          <p:cNvPr id="8" name="Content Placeholder 7" descr="https://tse1.mm.bing.net/th?id=OIP.RW_C3SsK9zIUdtKGINmfLAHaLF&amp;pid=Api&amp;P=0"/>
          <p:cNvPicPr>
            <a:picLocks noGrp="1"/>
          </p:cNvPicPr>
          <p:nvPr>
            <p:ph sz="half" idx="1"/>
          </p:nvPr>
        </p:nvPicPr>
        <p:blipFill>
          <a:blip r:embed="rId3" cstate="print"/>
          <a:srcRect/>
          <a:stretch>
            <a:fillRect/>
          </a:stretch>
        </p:blipFill>
        <p:spPr bwMode="auto">
          <a:xfrm>
            <a:off x="996778" y="1520825"/>
            <a:ext cx="3275357" cy="3545445"/>
          </a:xfrm>
          <a:prstGeom prst="rect">
            <a:avLst/>
          </a:prstGeom>
          <a:ln>
            <a:noFill/>
          </a:ln>
          <a:effectLst>
            <a:softEdge rad="112500"/>
          </a:effectLst>
        </p:spPr>
      </p:pic>
      <p:sp>
        <p:nvSpPr>
          <p:cNvPr id="9" name="Rounded Rectangle 8"/>
          <p:cNvSpPr/>
          <p:nvPr/>
        </p:nvSpPr>
        <p:spPr>
          <a:xfrm>
            <a:off x="1911178" y="5206313"/>
            <a:ext cx="1672281" cy="3212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solidFill>
                  <a:srgbClr val="C00000"/>
                </a:solidFill>
              </a:rPr>
              <a:t>السيق</a:t>
            </a:r>
            <a:endParaRPr lang="en-US" dirty="0">
              <a:solidFill>
                <a:srgbClr val="C00000"/>
              </a:solidFill>
            </a:endParaRPr>
          </a:p>
        </p:txBody>
      </p:sp>
    </p:spTree>
    <p:extLst>
      <p:ext uri="{BB962C8B-B14F-4D97-AF65-F5344CB8AC3E}">
        <p14:creationId xmlns="" xmlns:p14="http://schemas.microsoft.com/office/powerpoint/2010/main" val="70204602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wipe(down)">
                                      <p:cBhvr>
                                        <p:cTn id="12" dur="500"/>
                                        <p:tgtEl>
                                          <p:spTgt spid="9">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3F2B35-8826-4695-B597-B3615365E35B}"/>
              </a:ext>
            </a:extLst>
          </p:cNvPr>
          <p:cNvSpPr>
            <a:spLocks noGrp="1"/>
          </p:cNvSpPr>
          <p:nvPr>
            <p:ph type="title"/>
          </p:nvPr>
        </p:nvSpPr>
        <p:spPr/>
        <p:txBody>
          <a:bodyPr>
            <a:normAutofit/>
          </a:bodyPr>
          <a:lstStyle/>
          <a:p>
            <a:pPr algn="r"/>
            <a:r>
              <a:rPr lang="ar-JO" b="1" u="sng" dirty="0" smtClean="0">
                <a:solidFill>
                  <a:srgbClr val="A50021"/>
                </a:solidFill>
                <a:uFill>
                  <a:solidFill>
                    <a:schemeClr val="accent6">
                      <a:lumMod val="50000"/>
                    </a:schemeClr>
                  </a:solidFill>
                </a:uFill>
              </a:rPr>
              <a:t>الديــــر</a:t>
            </a:r>
            <a:endParaRPr lang="en-US" b="1" u="sng" dirty="0">
              <a:solidFill>
                <a:srgbClr val="A50021"/>
              </a:solidFill>
              <a:uFill>
                <a:solidFill>
                  <a:schemeClr val="accent6">
                    <a:lumMod val="50000"/>
                  </a:schemeClr>
                </a:solidFill>
              </a:uFill>
            </a:endParaRPr>
          </a:p>
        </p:txBody>
      </p:sp>
      <p:sp>
        <p:nvSpPr>
          <p:cNvPr id="5" name="Slide Number Placeholder 4"/>
          <p:cNvSpPr>
            <a:spLocks noGrp="1"/>
          </p:cNvSpPr>
          <p:nvPr>
            <p:ph type="sldNum" sz="quarter" idx="12"/>
          </p:nvPr>
        </p:nvSpPr>
        <p:spPr/>
        <p:txBody>
          <a:bodyPr/>
          <a:lstStyle/>
          <a:p>
            <a:pPr rtl="1"/>
            <a:fld id="{7AF7C7EE-9878-4405-8D29-11E429BE47B5}" type="slidenum">
              <a:rPr lang="en-US" sz="1400" b="1" smtClean="0">
                <a:solidFill>
                  <a:schemeClr val="accent6">
                    <a:lumMod val="50000"/>
                  </a:schemeClr>
                </a:solidFill>
              </a:rPr>
              <a:pPr rtl="1"/>
              <a:t>8</a:t>
            </a:fld>
            <a:endParaRPr lang="en-US" sz="1400" b="1" dirty="0">
              <a:solidFill>
                <a:schemeClr val="accent6">
                  <a:lumMod val="50000"/>
                </a:schemeClr>
              </a:solidFill>
            </a:endParaRPr>
          </a:p>
        </p:txBody>
      </p:sp>
      <p:sp>
        <p:nvSpPr>
          <p:cNvPr id="6" name="Footer Placeholder 5"/>
          <p:cNvSpPr>
            <a:spLocks noGrp="1"/>
          </p:cNvSpPr>
          <p:nvPr>
            <p:ph type="ftr" sz="quarter" idx="11"/>
          </p:nvPr>
        </p:nvSpPr>
        <p:spPr/>
        <p:txBody>
          <a:bodyPr/>
          <a:lstStyle/>
          <a:p>
            <a:r>
              <a:rPr lang="ar-JO" sz="1400" b="1" dirty="0" smtClean="0">
                <a:solidFill>
                  <a:schemeClr val="accent6">
                    <a:lumMod val="50000"/>
                  </a:schemeClr>
                </a:solidFill>
              </a:rPr>
              <a:t>المدرسة الوطنية الارثوذكسية-الأشرفية</a:t>
            </a:r>
            <a:endParaRPr lang="en-US" sz="1400" b="1" dirty="0">
              <a:solidFill>
                <a:schemeClr val="accent6">
                  <a:lumMod val="50000"/>
                </a:schemeClr>
              </a:solidFill>
            </a:endParaRPr>
          </a:p>
        </p:txBody>
      </p:sp>
      <p:sp>
        <p:nvSpPr>
          <p:cNvPr id="7" name="Content Placeholder 6"/>
          <p:cNvSpPr>
            <a:spLocks noGrp="1"/>
          </p:cNvSpPr>
          <p:nvPr>
            <p:ph sz="half" idx="2"/>
          </p:nvPr>
        </p:nvSpPr>
        <p:spPr>
          <a:xfrm>
            <a:off x="5659395" y="1825625"/>
            <a:ext cx="5694405" cy="4351338"/>
          </a:xfrm>
        </p:spPr>
        <p:txBody>
          <a:bodyPr/>
          <a:lstStyle/>
          <a:p>
            <a:pPr algn="r" rtl="1">
              <a:buNone/>
            </a:pPr>
            <a:r>
              <a:rPr lang="ar-JO" sz="3200" dirty="0" smtClean="0">
                <a:solidFill>
                  <a:srgbClr val="800000"/>
                </a:solidFill>
              </a:rPr>
              <a:t>هو من المباني المهمة في منطقة البتراء، ويعود تاريخه إلى النصف الأول من القرن الأول قبل الميلاد، ويتكون المبنى من طابقين، ويُعتقد أنه احتوى على تماثيل متحركة التيجان. وهو أكبر حجماً من مبنى الخزنة، حيث يصل عرضه إلى 50 مترا، أما ارتفاعه فيصل إلى 50 مترا.</a:t>
            </a:r>
            <a:endParaRPr lang="en-US" sz="3200" dirty="0" smtClean="0">
              <a:solidFill>
                <a:srgbClr val="800000"/>
              </a:solidFill>
            </a:endParaRPr>
          </a:p>
          <a:p>
            <a:pPr algn="r" rtl="1">
              <a:buNone/>
            </a:pPr>
            <a:endParaRPr lang="en-US" dirty="0"/>
          </a:p>
        </p:txBody>
      </p:sp>
      <p:pic>
        <p:nvPicPr>
          <p:cNvPr id="8" name="Content Placeholder 7" descr="Al Deir Monastery in Petra.jpg"/>
          <p:cNvPicPr>
            <a:picLocks noGrp="1"/>
          </p:cNvPicPr>
          <p:nvPr>
            <p:ph sz="half" idx="1"/>
          </p:nvPr>
        </p:nvPicPr>
        <p:blipFill>
          <a:blip r:embed="rId3" cstate="print"/>
          <a:srcRect/>
          <a:stretch>
            <a:fillRect/>
          </a:stretch>
        </p:blipFill>
        <p:spPr bwMode="auto">
          <a:xfrm>
            <a:off x="755822" y="1719396"/>
            <a:ext cx="3932238" cy="3190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ounded Rectangle 8"/>
          <p:cNvSpPr/>
          <p:nvPr/>
        </p:nvSpPr>
        <p:spPr>
          <a:xfrm>
            <a:off x="1911178" y="5206313"/>
            <a:ext cx="1672281" cy="3212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solidFill>
                  <a:srgbClr val="C00000"/>
                </a:solidFill>
              </a:rPr>
              <a:t>الديـــر</a:t>
            </a:r>
            <a:endParaRPr lang="en-US" dirty="0">
              <a:solidFill>
                <a:srgbClr val="C00000"/>
              </a:solidFill>
            </a:endParaRPr>
          </a:p>
        </p:txBody>
      </p:sp>
    </p:spTree>
    <p:extLst>
      <p:ext uri="{BB962C8B-B14F-4D97-AF65-F5344CB8AC3E}">
        <p14:creationId xmlns="" xmlns:p14="http://schemas.microsoft.com/office/powerpoint/2010/main" val="50662037"/>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wipe(down)">
                                      <p:cBhvr>
                                        <p:cTn id="12" dur="500"/>
                                        <p:tgtEl>
                                          <p:spTgt spid="9">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7307E0-2791-4AC5-BFA4-64A059DAD45B}"/>
              </a:ext>
            </a:extLst>
          </p:cNvPr>
          <p:cNvSpPr>
            <a:spLocks noGrp="1"/>
          </p:cNvSpPr>
          <p:nvPr>
            <p:ph type="title"/>
          </p:nvPr>
        </p:nvSpPr>
        <p:spPr>
          <a:xfrm>
            <a:off x="854676" y="225082"/>
            <a:ext cx="10515600" cy="1150637"/>
          </a:xfrm>
        </p:spPr>
        <p:txBody>
          <a:bodyPr>
            <a:normAutofit/>
          </a:bodyPr>
          <a:lstStyle/>
          <a:p>
            <a:pPr algn="r"/>
            <a:r>
              <a:rPr lang="ar-JO" b="1" u="sng" dirty="0">
                <a:solidFill>
                  <a:srgbClr val="A50021"/>
                </a:solidFill>
                <a:uFill>
                  <a:solidFill>
                    <a:schemeClr val="accent6">
                      <a:lumMod val="50000"/>
                    </a:schemeClr>
                  </a:solidFill>
                </a:uFill>
              </a:rPr>
              <a:t>مسرح البتراء</a:t>
            </a:r>
            <a:endParaRPr lang="en-US" b="1" u="sng" dirty="0">
              <a:solidFill>
                <a:srgbClr val="A50021"/>
              </a:solidFill>
              <a:uFill>
                <a:solidFill>
                  <a:schemeClr val="accent6">
                    <a:lumMod val="50000"/>
                  </a:schemeClr>
                </a:solidFill>
              </a:uFill>
            </a:endParaRPr>
          </a:p>
        </p:txBody>
      </p:sp>
      <p:sp>
        <p:nvSpPr>
          <p:cNvPr id="6" name="Footer Placeholder 5"/>
          <p:cNvSpPr>
            <a:spLocks noGrp="1"/>
          </p:cNvSpPr>
          <p:nvPr>
            <p:ph type="ftr" sz="quarter" idx="11"/>
          </p:nvPr>
        </p:nvSpPr>
        <p:spPr/>
        <p:txBody>
          <a:bodyPr/>
          <a:lstStyle/>
          <a:p>
            <a:r>
              <a:rPr lang="ar-JO" sz="1400" b="1" dirty="0" smtClean="0">
                <a:solidFill>
                  <a:schemeClr val="accent6">
                    <a:lumMod val="50000"/>
                  </a:schemeClr>
                </a:solidFill>
              </a:rPr>
              <a:t>المدرسة الوطنية الارثوذكسية-الأشرفية</a:t>
            </a:r>
            <a:endParaRPr lang="en-US" sz="1400" b="1" dirty="0">
              <a:solidFill>
                <a:schemeClr val="accent6">
                  <a:lumMod val="50000"/>
                </a:schemeClr>
              </a:solidFill>
            </a:endParaRPr>
          </a:p>
        </p:txBody>
      </p:sp>
      <p:sp>
        <p:nvSpPr>
          <p:cNvPr id="5" name="Slide Number Placeholder 4"/>
          <p:cNvSpPr>
            <a:spLocks noGrp="1"/>
          </p:cNvSpPr>
          <p:nvPr>
            <p:ph type="sldNum" sz="quarter" idx="12"/>
          </p:nvPr>
        </p:nvSpPr>
        <p:spPr/>
        <p:txBody>
          <a:bodyPr/>
          <a:lstStyle/>
          <a:p>
            <a:pPr rtl="1"/>
            <a:fld id="{7AF7C7EE-9878-4405-8D29-11E429BE47B5}" type="slidenum">
              <a:rPr lang="en-US" sz="1400" b="1" smtClean="0">
                <a:solidFill>
                  <a:schemeClr val="accent6">
                    <a:lumMod val="50000"/>
                  </a:schemeClr>
                </a:solidFill>
              </a:rPr>
              <a:pPr rtl="1"/>
              <a:t>9</a:t>
            </a:fld>
            <a:endParaRPr lang="en-US" sz="1400" b="1" dirty="0" smtClean="0">
              <a:solidFill>
                <a:schemeClr val="accent6">
                  <a:lumMod val="50000"/>
                </a:schemeClr>
              </a:solidFill>
            </a:endParaRPr>
          </a:p>
        </p:txBody>
      </p:sp>
      <p:sp>
        <p:nvSpPr>
          <p:cNvPr id="7" name="Content Placeholder 6"/>
          <p:cNvSpPr>
            <a:spLocks noGrp="1"/>
          </p:cNvSpPr>
          <p:nvPr>
            <p:ph sz="half" idx="2"/>
          </p:nvPr>
        </p:nvSpPr>
        <p:spPr>
          <a:xfrm>
            <a:off x="4621427" y="1589903"/>
            <a:ext cx="6732373" cy="4587060"/>
          </a:xfrm>
        </p:spPr>
        <p:txBody>
          <a:bodyPr>
            <a:normAutofit fontScale="77500" lnSpcReduction="20000"/>
          </a:bodyPr>
          <a:lstStyle/>
          <a:p>
            <a:pPr algn="r" rtl="1">
              <a:lnSpc>
                <a:spcPct val="110000"/>
              </a:lnSpc>
              <a:buNone/>
            </a:pPr>
            <a:r>
              <a:rPr lang="ar-JO" sz="3800" dirty="0" smtClean="0">
                <a:solidFill>
                  <a:srgbClr val="800000"/>
                </a:solidFill>
              </a:rPr>
              <a:t>من أكبر المباني في البتراء، ولقد بُني في القرن الأول للميلاد على شكل نصف دائرة بقطر 95 مترا، وبارتفاع 23 مترا. وهو منحوت في الصخر بإستثناء الجزء الأمامي منه فهو مبني، ويستوعب المسرح من 7 - 10 آلاف مشاهد، كما تتكون مقاعد المشاهدين من 45 صفًا من المقاعد المقسمة أفقيًا إلى ثلاثة أقسام، الأسفل 11 صفا والأوسط 34 صفا والعلوي 10 صفوف، وهي مقسمة أيضًا من خلال الأدراج الخمسة إلى ستة أجزاء، ويوجد فوق المدرجات قطع صخري مقطوع من بعض المدافن السابقة لبناء المسرح.</a:t>
            </a:r>
            <a:endParaRPr lang="en-US" sz="3800" dirty="0" smtClean="0">
              <a:solidFill>
                <a:srgbClr val="800000"/>
              </a:solidFill>
            </a:endParaRPr>
          </a:p>
          <a:p>
            <a:pPr algn="r" rtl="1">
              <a:buNone/>
            </a:pPr>
            <a:endParaRPr lang="en-US" dirty="0"/>
          </a:p>
        </p:txBody>
      </p:sp>
      <p:pic>
        <p:nvPicPr>
          <p:cNvPr id="8" name="Content Placeholder 7" descr="https://tse4.mm.bing.net/th?id=OIP._J6cPSLwVovpa25hzNeHfAHaE8&amp;pid=Api&amp;P=0"/>
          <p:cNvPicPr>
            <a:picLocks noGrp="1"/>
          </p:cNvPicPr>
          <p:nvPr>
            <p:ph sz="half" idx="1"/>
          </p:nvPr>
        </p:nvPicPr>
        <p:blipFill>
          <a:blip r:embed="rId4" cstate="print"/>
          <a:srcRect/>
          <a:stretch>
            <a:fillRect/>
          </a:stretch>
        </p:blipFill>
        <p:spPr bwMode="auto">
          <a:xfrm>
            <a:off x="503237" y="1672281"/>
            <a:ext cx="3516827" cy="33889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ounded Rectangle 8"/>
          <p:cNvSpPr/>
          <p:nvPr/>
        </p:nvSpPr>
        <p:spPr>
          <a:xfrm>
            <a:off x="1334529" y="5222789"/>
            <a:ext cx="1672281" cy="3212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solidFill>
                  <a:srgbClr val="C00000"/>
                </a:solidFill>
              </a:rPr>
              <a:t>مسرح البتراء</a:t>
            </a:r>
            <a:endParaRPr lang="en-US" dirty="0">
              <a:solidFill>
                <a:srgbClr val="C00000"/>
              </a:solidFill>
            </a:endParaRPr>
          </a:p>
        </p:txBody>
      </p:sp>
    </p:spTree>
    <p:extLst>
      <p:ext uri="{BB962C8B-B14F-4D97-AF65-F5344CB8AC3E}">
        <p14:creationId xmlns="" xmlns:p14="http://schemas.microsoft.com/office/powerpoint/2010/main" val="2481115192"/>
      </p:ext>
    </p:extLst>
  </p:cSld>
  <p:clrMapOvr>
    <a:overrideClrMapping bg1="lt1" tx1="dk1" bg2="lt2" tx2="dk2" accent1="accent1" accent2="accent2" accent3="accent3" accent4="accent4" accent5="accent5" accent6="accent6" hlink="hlink" folHlink="folHlink"/>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wipe(down)">
                                      <p:cBhvr>
                                        <p:cTn id="12" dur="500"/>
                                        <p:tgtEl>
                                          <p:spTgt spid="9">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1139</TotalTime>
  <Words>365</Words>
  <Application>Microsoft Office PowerPoint</Application>
  <PresentationFormat>Custom</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البــتــــراء Petra</vt:lpstr>
      <vt:lpstr>البتـــراء</vt:lpstr>
      <vt:lpstr>تأسيس البتراء</vt:lpstr>
      <vt:lpstr>أهم معالم البتراء</vt:lpstr>
      <vt:lpstr>Slide 5</vt:lpstr>
      <vt:lpstr>الخزنــة</vt:lpstr>
      <vt:lpstr>السيــق</vt:lpstr>
      <vt:lpstr>الديــــر</vt:lpstr>
      <vt:lpstr>مسرح البتراء</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lab2-pc07</dc:creator>
  <cp:lastModifiedBy>USER</cp:lastModifiedBy>
  <cp:revision>45</cp:revision>
  <dcterms:created xsi:type="dcterms:W3CDTF">2023-04-05T09:49:55Z</dcterms:created>
  <dcterms:modified xsi:type="dcterms:W3CDTF">2023-05-05T05:57:34Z</dcterms:modified>
</cp:coreProperties>
</file>