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4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3801273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4EC19-D3DA-4AF0-B867-54018DE9FE1B}" type="datetimeFigureOut">
              <a:rPr lang="en-US" smtClean="0"/>
              <a:t>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630093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73189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19024679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561503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569088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3202845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41734000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423588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174938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64EC19-D3DA-4AF0-B867-54018DE9FE1B}"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4531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764EC19-D3DA-4AF0-B867-54018DE9FE1B}" type="datetimeFigureOut">
              <a:rPr lang="en-US" smtClean="0"/>
              <a:t>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643307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764EC19-D3DA-4AF0-B867-54018DE9FE1B}" type="datetimeFigureOut">
              <a:rPr lang="en-US" smtClean="0"/>
              <a:t>5/5/2023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629583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764EC19-D3DA-4AF0-B867-54018DE9FE1B}" type="datetimeFigureOut">
              <a:rPr lang="en-US" smtClean="0"/>
              <a:t>5/5/2023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699275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64EC19-D3DA-4AF0-B867-54018DE9FE1B}" type="datetimeFigureOut">
              <a:rPr lang="en-US" smtClean="0"/>
              <a:t>5/5/2023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117457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4EC19-D3DA-4AF0-B867-54018DE9FE1B}" type="datetimeFigureOut">
              <a:rPr lang="en-US" smtClean="0"/>
              <a:t>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941380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64EC19-D3DA-4AF0-B867-54018DE9FE1B}" type="datetimeFigureOut">
              <a:rPr lang="en-US" smtClean="0"/>
              <a:t>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5DFBE-9EF9-4572-9D08-7087CCB91375}" type="slidenum">
              <a:rPr lang="en-US" smtClean="0"/>
              <a:t>‹#›</a:t>
            </a:fld>
            <a:endParaRPr lang="en-US"/>
          </a:p>
        </p:txBody>
      </p:sp>
    </p:spTree>
    <p:extLst>
      <p:ext uri="{BB962C8B-B14F-4D97-AF65-F5344CB8AC3E}">
        <p14:creationId xmlns:p14="http://schemas.microsoft.com/office/powerpoint/2010/main" val="2218445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64EC19-D3DA-4AF0-B867-54018DE9FE1B}" type="datetimeFigureOut">
              <a:rPr lang="en-US" smtClean="0"/>
              <a:t>5/5/2023</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345DFBE-9EF9-4572-9D08-7087CCB91375}" type="slidenum">
              <a:rPr lang="en-US" smtClean="0"/>
              <a:t>‹#›</a:t>
            </a:fld>
            <a:endParaRPr lang="en-US"/>
          </a:p>
        </p:txBody>
      </p:sp>
    </p:spTree>
    <p:extLst>
      <p:ext uri="{BB962C8B-B14F-4D97-AF65-F5344CB8AC3E}">
        <p14:creationId xmlns:p14="http://schemas.microsoft.com/office/powerpoint/2010/main" val="3682407793"/>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 id="2147483776" r:id="rId15"/>
    <p:sldLayoutId id="2147483777" r:id="rId16"/>
    <p:sldLayoutId id="214748377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F120E-DA1F-095B-27FA-FD40BBE47153}"/>
              </a:ext>
            </a:extLst>
          </p:cNvPr>
          <p:cNvSpPr>
            <a:spLocks noGrp="1"/>
          </p:cNvSpPr>
          <p:nvPr>
            <p:ph type="ctrTitle"/>
          </p:nvPr>
        </p:nvSpPr>
        <p:spPr/>
        <p:txBody>
          <a:bodyPr anchor="ctr"/>
          <a:lstStyle/>
          <a:p>
            <a:pPr algn="ctr"/>
            <a:r>
              <a:rPr lang="en-US" dirty="0"/>
              <a:t>Water Crisis In Jordan</a:t>
            </a:r>
          </a:p>
        </p:txBody>
      </p:sp>
      <p:sp>
        <p:nvSpPr>
          <p:cNvPr id="3" name="Subtitle 2">
            <a:extLst>
              <a:ext uri="{FF2B5EF4-FFF2-40B4-BE49-F238E27FC236}">
                <a16:creationId xmlns:a16="http://schemas.microsoft.com/office/drawing/2014/main" xmlns="" id="{433B1260-AA52-B67F-8737-3793CA191296}"/>
              </a:ext>
            </a:extLst>
          </p:cNvPr>
          <p:cNvSpPr>
            <a:spLocks noGrp="1"/>
          </p:cNvSpPr>
          <p:nvPr>
            <p:ph type="subTitle" idx="1"/>
          </p:nvPr>
        </p:nvSpPr>
        <p:spPr/>
        <p:txBody>
          <a:bodyPr>
            <a:normAutofit/>
          </a:bodyPr>
          <a:lstStyle/>
          <a:p>
            <a:pPr algn="l"/>
            <a:r>
              <a:rPr lang="en-US" sz="4000" dirty="0"/>
              <a:t>Made By: Zaid Zeidan and Laith </a:t>
            </a:r>
            <a:r>
              <a:rPr lang="en-US" sz="4000" dirty="0" err="1"/>
              <a:t>Hamarneh</a:t>
            </a:r>
            <a:endParaRPr lang="en-US" sz="4000" dirty="0"/>
          </a:p>
        </p:txBody>
      </p:sp>
    </p:spTree>
    <p:extLst>
      <p:ext uri="{BB962C8B-B14F-4D97-AF65-F5344CB8AC3E}">
        <p14:creationId xmlns:p14="http://schemas.microsoft.com/office/powerpoint/2010/main" val="1888666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BF2E8A-468B-6A5F-0866-742457B8BA0A}"/>
              </a:ext>
            </a:extLst>
          </p:cNvPr>
          <p:cNvSpPr>
            <a:spLocks noGrp="1"/>
          </p:cNvSpPr>
          <p:nvPr>
            <p:ph type="title"/>
          </p:nvPr>
        </p:nvSpPr>
        <p:spPr/>
        <p:txBody>
          <a:bodyPr/>
          <a:lstStyle/>
          <a:p>
            <a:r>
              <a:rPr lang="en-US" dirty="0"/>
              <a:t>Introduction to Water Crisis</a:t>
            </a:r>
          </a:p>
        </p:txBody>
      </p:sp>
      <p:sp>
        <p:nvSpPr>
          <p:cNvPr id="3" name="Content Placeholder 2">
            <a:extLst>
              <a:ext uri="{FF2B5EF4-FFF2-40B4-BE49-F238E27FC236}">
                <a16:creationId xmlns:a16="http://schemas.microsoft.com/office/drawing/2014/main" xmlns="" id="{2BAB181F-4B97-04E2-DE6A-1D4EC63FD567}"/>
              </a:ext>
            </a:extLst>
          </p:cNvPr>
          <p:cNvSpPr>
            <a:spLocks noGrp="1"/>
          </p:cNvSpPr>
          <p:nvPr>
            <p:ph idx="1"/>
          </p:nvPr>
        </p:nvSpPr>
        <p:spPr/>
        <p:txBody>
          <a:bodyPr anchor="t"/>
          <a:lstStyle/>
          <a:p>
            <a:pPr marL="0" indent="0" algn="just">
              <a:buNone/>
            </a:pPr>
            <a:r>
              <a:rPr lang="en-US" dirty="0"/>
              <a:t>       In 1998 the country of Jordan started experiencing a water crisis, it was caused due to the increasing population, diminished water supply and climate change. Due to the water crisis research has shown.</a:t>
            </a:r>
            <a:r>
              <a:rPr lang="en-US" b="0" i="0" dirty="0">
                <a:solidFill>
                  <a:srgbClr val="DBDEE1"/>
                </a:solidFill>
                <a:effectLst/>
              </a:rPr>
              <a:t> </a:t>
            </a:r>
            <a:endParaRPr lang="en-US" b="0" i="0" dirty="0">
              <a:solidFill>
                <a:schemeClr val="tx2"/>
              </a:solidFill>
              <a:effectLst/>
              <a:latin typeface="gg sans"/>
            </a:endParaRPr>
          </a:p>
        </p:txBody>
      </p:sp>
    </p:spTree>
    <p:extLst>
      <p:ext uri="{BB962C8B-B14F-4D97-AF65-F5344CB8AC3E}">
        <p14:creationId xmlns:p14="http://schemas.microsoft.com/office/powerpoint/2010/main" val="3748566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DDE771-4428-E6CB-A777-02820E7F3D5F}"/>
              </a:ext>
            </a:extLst>
          </p:cNvPr>
          <p:cNvSpPr>
            <a:spLocks noGrp="1"/>
          </p:cNvSpPr>
          <p:nvPr>
            <p:ph type="title"/>
          </p:nvPr>
        </p:nvSpPr>
        <p:spPr/>
        <p:txBody>
          <a:bodyPr/>
          <a:lstStyle/>
          <a:p>
            <a:r>
              <a:rPr lang="en-US" dirty="0"/>
              <a:t>Effects of the Water Crisis In Jordan</a:t>
            </a:r>
          </a:p>
        </p:txBody>
      </p:sp>
      <p:sp>
        <p:nvSpPr>
          <p:cNvPr id="3" name="Content Placeholder 2">
            <a:extLst>
              <a:ext uri="{FF2B5EF4-FFF2-40B4-BE49-F238E27FC236}">
                <a16:creationId xmlns:a16="http://schemas.microsoft.com/office/drawing/2014/main" xmlns="" id="{1FD56005-30F4-8430-97E4-F2680F724DC2}"/>
              </a:ext>
            </a:extLst>
          </p:cNvPr>
          <p:cNvSpPr>
            <a:spLocks noGrp="1"/>
          </p:cNvSpPr>
          <p:nvPr>
            <p:ph idx="1"/>
          </p:nvPr>
        </p:nvSpPr>
        <p:spPr/>
        <p:txBody>
          <a:bodyPr anchor="t"/>
          <a:lstStyle/>
          <a:p>
            <a:pPr marL="0" indent="0" algn="just">
              <a:buNone/>
            </a:pPr>
            <a:r>
              <a:rPr lang="en-US" dirty="0"/>
              <a:t>           Due to the effect of water crisis kids have been limited of doing acts to prevent getting sick such as washing their hands and showering, another effect is that major water sewage systems can fail and risk citizens in Jordan to contract life threatening diseases and this may happen sooner than you think as sewage systems are already leaking water causing pollution in the surfaces of Jordans rivers causing rising levels of nitrate and phosphorus in water supplies</a:t>
            </a:r>
          </a:p>
        </p:txBody>
      </p:sp>
    </p:spTree>
    <p:extLst>
      <p:ext uri="{BB962C8B-B14F-4D97-AF65-F5344CB8AC3E}">
        <p14:creationId xmlns:p14="http://schemas.microsoft.com/office/powerpoint/2010/main" val="1824965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433178-800B-D3A2-33E3-713B2E08EDDB}"/>
              </a:ext>
            </a:extLst>
          </p:cNvPr>
          <p:cNvSpPr>
            <a:spLocks noGrp="1"/>
          </p:cNvSpPr>
          <p:nvPr>
            <p:ph type="title"/>
          </p:nvPr>
        </p:nvSpPr>
        <p:spPr/>
        <p:txBody>
          <a:bodyPr/>
          <a:lstStyle/>
          <a:p>
            <a:r>
              <a:rPr lang="en-US" dirty="0"/>
              <a:t>Causes of The Water Crisis </a:t>
            </a:r>
          </a:p>
        </p:txBody>
      </p:sp>
      <p:sp>
        <p:nvSpPr>
          <p:cNvPr id="3" name="Content Placeholder 2">
            <a:extLst>
              <a:ext uri="{FF2B5EF4-FFF2-40B4-BE49-F238E27FC236}">
                <a16:creationId xmlns:a16="http://schemas.microsoft.com/office/drawing/2014/main" xmlns="" id="{4911DB53-EF30-90DC-500A-F4623614F624}"/>
              </a:ext>
            </a:extLst>
          </p:cNvPr>
          <p:cNvSpPr>
            <a:spLocks noGrp="1"/>
          </p:cNvSpPr>
          <p:nvPr>
            <p:ph idx="1"/>
          </p:nvPr>
        </p:nvSpPr>
        <p:spPr/>
        <p:txBody>
          <a:bodyPr anchor="t"/>
          <a:lstStyle/>
          <a:p>
            <a:pPr marL="0" indent="0" algn="just">
              <a:buNone/>
            </a:pPr>
            <a:r>
              <a:rPr lang="en-US" dirty="0"/>
              <a:t>           Firstly, a large quantity of fresh water is given by aquifers which are being threatened due to over pumping and pollution another reason of the water crisis Is seepage from landfill sites and lastly the incorrect disposal of chemicals can make water bodies unusable.</a:t>
            </a:r>
          </a:p>
        </p:txBody>
      </p:sp>
    </p:spTree>
    <p:extLst>
      <p:ext uri="{BB962C8B-B14F-4D97-AF65-F5344CB8AC3E}">
        <p14:creationId xmlns:p14="http://schemas.microsoft.com/office/powerpoint/2010/main" val="3984430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AB678D-F572-2FF4-41DF-E782A68EF9CD}"/>
              </a:ext>
            </a:extLst>
          </p:cNvPr>
          <p:cNvSpPr>
            <a:spLocks noGrp="1"/>
          </p:cNvSpPr>
          <p:nvPr>
            <p:ph type="title"/>
          </p:nvPr>
        </p:nvSpPr>
        <p:spPr/>
        <p:txBody>
          <a:bodyPr/>
          <a:lstStyle/>
          <a:p>
            <a:r>
              <a:rPr lang="en-US" dirty="0"/>
              <a:t>Consequences of the Water Crisis</a:t>
            </a:r>
          </a:p>
        </p:txBody>
      </p:sp>
      <p:sp>
        <p:nvSpPr>
          <p:cNvPr id="3" name="Content Placeholder 2">
            <a:extLst>
              <a:ext uri="{FF2B5EF4-FFF2-40B4-BE49-F238E27FC236}">
                <a16:creationId xmlns:a16="http://schemas.microsoft.com/office/drawing/2014/main" xmlns="" id="{E4D182B2-DD9E-73C7-9ECE-AE115A9CE11A}"/>
              </a:ext>
            </a:extLst>
          </p:cNvPr>
          <p:cNvSpPr>
            <a:spLocks noGrp="1"/>
          </p:cNvSpPr>
          <p:nvPr>
            <p:ph idx="1"/>
          </p:nvPr>
        </p:nvSpPr>
        <p:spPr/>
        <p:txBody>
          <a:bodyPr anchor="t"/>
          <a:lstStyle/>
          <a:p>
            <a:pPr marL="0" indent="0" algn="just">
              <a:buNone/>
            </a:pPr>
            <a:r>
              <a:rPr lang="en-US" dirty="0"/>
              <a:t>        The social and economic damage that the growing  lack of water will target the agriculture and the services sector. Furthermore, kids may not be able to access water which is known to slow down their growth and development. It also can deplete their storage in their minds for learning. </a:t>
            </a:r>
          </a:p>
        </p:txBody>
      </p:sp>
    </p:spTree>
    <p:extLst>
      <p:ext uri="{BB962C8B-B14F-4D97-AF65-F5344CB8AC3E}">
        <p14:creationId xmlns:p14="http://schemas.microsoft.com/office/powerpoint/2010/main" val="1850414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0D14C5-6F7B-5155-FB5C-A97F95D07BAD}"/>
              </a:ext>
            </a:extLst>
          </p:cNvPr>
          <p:cNvSpPr>
            <a:spLocks noGrp="1"/>
          </p:cNvSpPr>
          <p:nvPr>
            <p:ph type="title"/>
          </p:nvPr>
        </p:nvSpPr>
        <p:spPr/>
        <p:txBody>
          <a:bodyPr/>
          <a:lstStyle/>
          <a:p>
            <a:r>
              <a:rPr lang="en-US" dirty="0"/>
              <a:t>Ways to Solve The Water crisis</a:t>
            </a:r>
          </a:p>
        </p:txBody>
      </p:sp>
      <p:sp>
        <p:nvSpPr>
          <p:cNvPr id="3" name="Content Placeholder 2">
            <a:extLst>
              <a:ext uri="{FF2B5EF4-FFF2-40B4-BE49-F238E27FC236}">
                <a16:creationId xmlns:a16="http://schemas.microsoft.com/office/drawing/2014/main" xmlns="" id="{A102B82D-8950-7E95-D023-2D422B2F08E6}"/>
              </a:ext>
            </a:extLst>
          </p:cNvPr>
          <p:cNvSpPr>
            <a:spLocks noGrp="1"/>
          </p:cNvSpPr>
          <p:nvPr>
            <p:ph idx="1"/>
          </p:nvPr>
        </p:nvSpPr>
        <p:spPr>
          <a:xfrm>
            <a:off x="1484310" y="2648309"/>
            <a:ext cx="10018713" cy="3142891"/>
          </a:xfrm>
        </p:spPr>
        <p:txBody>
          <a:bodyPr anchor="t">
            <a:normAutofit fontScale="92500" lnSpcReduction="10000"/>
          </a:bodyPr>
          <a:lstStyle/>
          <a:p>
            <a:pPr marL="0" indent="0">
              <a:buNone/>
            </a:pPr>
            <a:r>
              <a:rPr lang="en-US" dirty="0" smtClean="0"/>
              <a:t>Here are 6 ways to solve water crisis:-</a:t>
            </a:r>
          </a:p>
          <a:p>
            <a:pPr marL="457200" indent="-457200">
              <a:buFont typeface="+mj-lt"/>
              <a:buAutoNum type="arabicPeriod"/>
            </a:pPr>
            <a:r>
              <a:rPr lang="en-US" dirty="0" smtClean="0"/>
              <a:t>Developing water filtration systems</a:t>
            </a:r>
          </a:p>
          <a:p>
            <a:pPr marL="457200" indent="-457200">
              <a:buFont typeface="+mj-lt"/>
              <a:buAutoNum type="arabicPeriod"/>
            </a:pPr>
            <a:r>
              <a:rPr lang="en-US" dirty="0" smtClean="0"/>
              <a:t>Reduce </a:t>
            </a:r>
            <a:r>
              <a:rPr lang="en-US" dirty="0"/>
              <a:t>your water </a:t>
            </a:r>
            <a:r>
              <a:rPr lang="en-US" dirty="0" smtClean="0"/>
              <a:t>usage</a:t>
            </a:r>
          </a:p>
          <a:p>
            <a:pPr marL="457200" indent="-457200">
              <a:buFont typeface="+mj-lt"/>
              <a:buAutoNum type="arabicPeriod"/>
            </a:pPr>
            <a:r>
              <a:rPr lang="en-US" dirty="0"/>
              <a:t>Protecting </a:t>
            </a:r>
            <a:r>
              <a:rPr lang="en-US" dirty="0" smtClean="0"/>
              <a:t>wetlands</a:t>
            </a:r>
          </a:p>
          <a:p>
            <a:pPr marL="457200" indent="-457200">
              <a:buFont typeface="+mj-lt"/>
              <a:buAutoNum type="arabicPeriod"/>
            </a:pPr>
            <a:r>
              <a:rPr lang="en-US" dirty="0"/>
              <a:t>Improving irrigation </a:t>
            </a:r>
            <a:r>
              <a:rPr lang="en-US" dirty="0" smtClean="0"/>
              <a:t>efficiency</a:t>
            </a:r>
          </a:p>
          <a:p>
            <a:pPr marL="457200" indent="-457200">
              <a:buFont typeface="+mj-lt"/>
              <a:buAutoNum type="arabicPeriod"/>
            </a:pPr>
            <a:r>
              <a:rPr lang="en-US" dirty="0"/>
              <a:t>Increasing water storage in </a:t>
            </a:r>
            <a:r>
              <a:rPr lang="en-US" dirty="0" smtClean="0"/>
              <a:t>reservoirs</a:t>
            </a:r>
          </a:p>
          <a:p>
            <a:pPr marL="457200" indent="-457200">
              <a:buFont typeface="+mj-lt"/>
              <a:buAutoNum type="arabicPeriod"/>
            </a:pPr>
            <a:r>
              <a:rPr lang="en-US" dirty="0"/>
              <a:t>Desalinating seawater</a:t>
            </a:r>
            <a:endParaRPr lang="en-US" dirty="0"/>
          </a:p>
        </p:txBody>
      </p:sp>
    </p:spTree>
    <p:extLst>
      <p:ext uri="{BB962C8B-B14F-4D97-AF65-F5344CB8AC3E}">
        <p14:creationId xmlns:p14="http://schemas.microsoft.com/office/powerpoint/2010/main" val="592419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rtl="1">
              <a:buNone/>
            </a:pPr>
            <a:r>
              <a:rPr lang="en-US" sz="9600" dirty="0" smtClean="0"/>
              <a:t>The end</a:t>
            </a:r>
            <a:endParaRPr lang="en-US" sz="9600" dirty="0"/>
          </a:p>
        </p:txBody>
      </p:sp>
    </p:spTree>
    <p:extLst>
      <p:ext uri="{BB962C8B-B14F-4D97-AF65-F5344CB8AC3E}">
        <p14:creationId xmlns:p14="http://schemas.microsoft.com/office/powerpoint/2010/main" val="32554509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132</TotalTime>
  <Words>289</Words>
  <Application>Microsoft Office PowerPoint</Application>
  <PresentationFormat>Widescreen</PresentationFormat>
  <Paragraphs>19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Corbel</vt:lpstr>
      <vt:lpstr>gg sans</vt:lpstr>
      <vt:lpstr>Parallax</vt:lpstr>
      <vt:lpstr>Water Crisis In Jordan</vt:lpstr>
      <vt:lpstr>Introduction to Water Crisis</vt:lpstr>
      <vt:lpstr>Effects of the Water Crisis In Jordan</vt:lpstr>
      <vt:lpstr>Causes of The Water Crisis </vt:lpstr>
      <vt:lpstr>Consequences of the Water Crisis</vt:lpstr>
      <vt:lpstr>Ways to Solve The Water crisis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 In Jordan</dc:title>
  <dc:creator>Zaid Zeidan</dc:creator>
  <cp:lastModifiedBy>Magic Systems</cp:lastModifiedBy>
  <cp:revision>5</cp:revision>
  <dcterms:created xsi:type="dcterms:W3CDTF">2023-05-02T14:01:49Z</dcterms:created>
  <dcterms:modified xsi:type="dcterms:W3CDTF">2023-05-05T11:04:21Z</dcterms:modified>
</cp:coreProperties>
</file>