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67588-6164-4BBB-A06E-5274FF3223A8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2F361D44-1C12-40D1-8209-D2F0924A0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795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67588-6164-4BBB-A06E-5274FF3223A8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2F361D44-1C12-40D1-8209-D2F0924A0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436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67588-6164-4BBB-A06E-5274FF3223A8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2F361D44-1C12-40D1-8209-D2F0924A0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7555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67588-6164-4BBB-A06E-5274FF3223A8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2F361D44-1C12-40D1-8209-D2F0924A07E1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9276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67588-6164-4BBB-A06E-5274FF3223A8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2F361D44-1C12-40D1-8209-D2F0924A0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88759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67588-6164-4BBB-A06E-5274FF3223A8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1D44-1C12-40D1-8209-D2F0924A0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06081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67588-6164-4BBB-A06E-5274FF3223A8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1D44-1C12-40D1-8209-D2F0924A0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3902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67588-6164-4BBB-A06E-5274FF3223A8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1D44-1C12-40D1-8209-D2F0924A0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2473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5B67588-6164-4BBB-A06E-5274FF3223A8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2F361D44-1C12-40D1-8209-D2F0924A0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8163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67588-6164-4BBB-A06E-5274FF3223A8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1D44-1C12-40D1-8209-D2F0924A0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370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67588-6164-4BBB-A06E-5274FF3223A8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2F361D44-1C12-40D1-8209-D2F0924A0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334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67588-6164-4BBB-A06E-5274FF3223A8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1D44-1C12-40D1-8209-D2F0924A0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2469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67588-6164-4BBB-A06E-5274FF3223A8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1D44-1C12-40D1-8209-D2F0924A0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971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67588-6164-4BBB-A06E-5274FF3223A8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1D44-1C12-40D1-8209-D2F0924A0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197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67588-6164-4BBB-A06E-5274FF3223A8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1D44-1C12-40D1-8209-D2F0924A0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9056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67588-6164-4BBB-A06E-5274FF3223A8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1D44-1C12-40D1-8209-D2F0924A0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032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67588-6164-4BBB-A06E-5274FF3223A8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1D44-1C12-40D1-8209-D2F0924A0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2355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67588-6164-4BBB-A06E-5274FF3223A8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61D44-1C12-40D1-8209-D2F0924A0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24351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04E39-0E30-C3B8-67EF-405F2087E0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German project 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1305C9-B883-A3B7-72AF-988216798C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highlight>
                  <a:srgbClr val="000080"/>
                </a:highlight>
              </a:rPr>
              <a:t>by: Issa soudah 7c</a:t>
            </a:r>
            <a:endParaRPr lang="en-GB" sz="3600" dirty="0">
              <a:highlight>
                <a:srgbClr val="00008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794485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A8864-D042-8532-855D-C325F3A8D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What I do in my day </a:t>
            </a:r>
            <a:endParaRPr lang="en-GB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2D2C6D-8804-0C6C-8DCA-680447AB4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en-GB" dirty="0"/>
            </a:br>
            <a:r>
              <a:rPr lang="en-GB" sz="2800" b="0" i="0" dirty="0" err="1">
                <a:effectLst/>
                <a:latin typeface="arial" panose="020B0604020202020204" pitchFamily="34" charset="0"/>
              </a:rPr>
              <a:t>zuerst</a:t>
            </a:r>
            <a:r>
              <a:rPr lang="en-GB" sz="2800" b="0" i="0" dirty="0">
                <a:effectLst/>
                <a:latin typeface="arial" panose="020B0604020202020204" pitchFamily="34" charset="0"/>
              </a:rPr>
              <a:t> </a:t>
            </a:r>
            <a:r>
              <a:rPr lang="en-GB" sz="2800" b="0" i="0" dirty="0" err="1">
                <a:effectLst/>
                <a:latin typeface="arial" panose="020B0604020202020204" pitchFamily="34" charset="0"/>
              </a:rPr>
              <a:t>dusche</a:t>
            </a:r>
            <a:r>
              <a:rPr lang="en-GB" sz="2800" b="0" i="0" dirty="0">
                <a:effectLst/>
                <a:latin typeface="arial" panose="020B0604020202020204" pitchFamily="34" charset="0"/>
              </a:rPr>
              <a:t> ich dan </a:t>
            </a:r>
            <a:r>
              <a:rPr lang="en-GB" sz="2800" b="0" i="0" dirty="0" err="1">
                <a:effectLst/>
                <a:latin typeface="arial" panose="020B0604020202020204" pitchFamily="34" charset="0"/>
              </a:rPr>
              <a:t>koche</a:t>
            </a:r>
            <a:r>
              <a:rPr lang="en-GB" sz="2800" b="0" i="0" dirty="0">
                <a:effectLst/>
                <a:latin typeface="arial" panose="020B0604020202020204" pitchFamily="34" charset="0"/>
              </a:rPr>
              <a:t> ich </a:t>
            </a:r>
            <a:r>
              <a:rPr lang="en-GB" sz="2800" b="0" i="0" dirty="0" err="1">
                <a:effectLst/>
                <a:latin typeface="arial" panose="020B0604020202020204" pitchFamily="34" charset="0"/>
              </a:rPr>
              <a:t>spaghetti.Am</a:t>
            </a:r>
            <a:r>
              <a:rPr lang="en-GB" sz="2800" b="0" i="0" dirty="0">
                <a:effectLst/>
                <a:latin typeface="arial" panose="020B0604020202020204" pitchFamily="34" charset="0"/>
              </a:rPr>
              <a:t> morgen </a:t>
            </a:r>
            <a:r>
              <a:rPr lang="en-GB" sz="2800" b="0" i="0" dirty="0" err="1">
                <a:effectLst/>
                <a:latin typeface="arial" panose="020B0604020202020204" pitchFamily="34" charset="0"/>
              </a:rPr>
              <a:t>gehe</a:t>
            </a:r>
            <a:r>
              <a:rPr lang="en-GB" sz="2800" b="0" i="0" dirty="0">
                <a:effectLst/>
                <a:latin typeface="arial" panose="020B0604020202020204" pitchFamily="34" charset="0"/>
              </a:rPr>
              <a:t> ich in die </a:t>
            </a:r>
            <a:r>
              <a:rPr lang="en-GB" sz="2800" b="0" i="0" dirty="0" err="1">
                <a:effectLst/>
                <a:latin typeface="arial" panose="020B0604020202020204" pitchFamily="34" charset="0"/>
              </a:rPr>
              <a:t>Schule.Am</a:t>
            </a:r>
            <a:r>
              <a:rPr lang="en-GB" sz="2800" b="0" i="0" dirty="0">
                <a:effectLst/>
                <a:latin typeface="arial" panose="020B0604020202020204" pitchFamily="34" charset="0"/>
              </a:rPr>
              <a:t> </a:t>
            </a:r>
            <a:r>
              <a:rPr lang="en-GB" sz="2800" b="0" i="0" dirty="0" err="1">
                <a:effectLst/>
                <a:latin typeface="arial" panose="020B0604020202020204" pitchFamily="34" charset="0"/>
              </a:rPr>
              <a:t>mittag</a:t>
            </a:r>
            <a:r>
              <a:rPr lang="en-GB" sz="2800" b="0" i="0" dirty="0">
                <a:effectLst/>
                <a:latin typeface="arial" panose="020B0604020202020204" pitchFamily="34" charset="0"/>
              </a:rPr>
              <a:t> </a:t>
            </a:r>
            <a:r>
              <a:rPr lang="en-GB" sz="2800" b="0" i="0" dirty="0" err="1">
                <a:effectLst/>
                <a:latin typeface="arial" panose="020B0604020202020204" pitchFamily="34" charset="0"/>
              </a:rPr>
              <a:t>fruhstucke</a:t>
            </a:r>
            <a:r>
              <a:rPr lang="en-GB" sz="2800" b="0" i="0" dirty="0">
                <a:effectLst/>
                <a:latin typeface="arial" panose="020B0604020202020204" pitchFamily="34" charset="0"/>
              </a:rPr>
              <a:t> ich spaghetti  Dann </a:t>
            </a:r>
            <a:r>
              <a:rPr lang="en-GB" sz="2800" b="0" i="0" dirty="0" err="1">
                <a:effectLst/>
                <a:latin typeface="arial" panose="020B0604020202020204" pitchFamily="34" charset="0"/>
              </a:rPr>
              <a:t>mache</a:t>
            </a:r>
            <a:r>
              <a:rPr lang="en-GB" sz="2800" b="0" i="0" dirty="0">
                <a:effectLst/>
                <a:latin typeface="arial" panose="020B0604020202020204" pitchFamily="34" charset="0"/>
              </a:rPr>
              <a:t> ich </a:t>
            </a:r>
            <a:r>
              <a:rPr lang="en-GB" sz="2800" b="0" i="0" dirty="0" err="1">
                <a:effectLst/>
                <a:latin typeface="arial" panose="020B0604020202020204" pitchFamily="34" charset="0"/>
              </a:rPr>
              <a:t>hausaufgaben</a:t>
            </a:r>
            <a:r>
              <a:rPr lang="en-GB" sz="2800" b="0" i="0" dirty="0">
                <a:effectLst/>
                <a:latin typeface="arial" panose="020B0604020202020204" pitchFamily="34" charset="0"/>
              </a:rPr>
              <a:t> </a:t>
            </a:r>
            <a:r>
              <a:rPr lang="en-GB" sz="2800" b="0" i="0" dirty="0" err="1">
                <a:effectLst/>
                <a:latin typeface="arial" panose="020B0604020202020204" pitchFamily="34" charset="0"/>
              </a:rPr>
              <a:t>danach</a:t>
            </a:r>
            <a:r>
              <a:rPr lang="en-GB" sz="2800" b="0" i="0" dirty="0">
                <a:effectLst/>
                <a:latin typeface="arial" panose="020B0604020202020204" pitchFamily="34" charset="0"/>
              </a:rPr>
              <a:t> </a:t>
            </a:r>
            <a:r>
              <a:rPr lang="en-GB" sz="2800" b="0" i="0" dirty="0" err="1">
                <a:effectLst/>
                <a:latin typeface="arial" panose="020B0604020202020204" pitchFamily="34" charset="0"/>
              </a:rPr>
              <a:t>spiele</a:t>
            </a:r>
            <a:r>
              <a:rPr lang="en-GB" sz="2800" b="0" i="0" dirty="0">
                <a:effectLst/>
                <a:latin typeface="arial" panose="020B0604020202020204" pitchFamily="34" charset="0"/>
              </a:rPr>
              <a:t> ich </a:t>
            </a:r>
            <a:r>
              <a:rPr lang="en-GB" sz="2800" b="0" i="0" dirty="0" err="1">
                <a:effectLst/>
                <a:latin typeface="arial" panose="020B0604020202020204" pitchFamily="34" charset="0"/>
              </a:rPr>
              <a:t>basketball.Am</a:t>
            </a:r>
            <a:r>
              <a:rPr lang="en-GB" sz="2800" b="0" i="0" dirty="0">
                <a:effectLst/>
                <a:latin typeface="arial" panose="020B0604020202020204" pitchFamily="34" charset="0"/>
              </a:rPr>
              <a:t> </a:t>
            </a:r>
            <a:r>
              <a:rPr lang="en-GB" sz="2800" b="0" i="0" dirty="0" err="1">
                <a:effectLst/>
                <a:latin typeface="arial" panose="020B0604020202020204" pitchFamily="34" charset="0"/>
              </a:rPr>
              <a:t>nachmittag</a:t>
            </a:r>
            <a:r>
              <a:rPr lang="en-GB" sz="2800" b="0" i="0" dirty="0">
                <a:effectLst/>
                <a:latin typeface="arial" panose="020B0604020202020204" pitchFamily="34" charset="0"/>
              </a:rPr>
              <a:t> </a:t>
            </a:r>
            <a:r>
              <a:rPr lang="en-GB" sz="2800" b="0" i="0" dirty="0" err="1">
                <a:effectLst/>
                <a:latin typeface="arial" panose="020B0604020202020204" pitchFamily="34" charset="0"/>
              </a:rPr>
              <a:t>spiele</a:t>
            </a:r>
            <a:r>
              <a:rPr lang="en-GB" sz="2800" b="0" i="0" dirty="0">
                <a:effectLst/>
                <a:latin typeface="arial" panose="020B0604020202020204" pitchFamily="34" charset="0"/>
              </a:rPr>
              <a:t> ich </a:t>
            </a:r>
            <a:r>
              <a:rPr lang="en-GB" sz="2800" b="0" i="0" dirty="0" err="1">
                <a:effectLst/>
                <a:latin typeface="arial" panose="020B0604020202020204" pitchFamily="34" charset="0"/>
              </a:rPr>
              <a:t>gittare</a:t>
            </a:r>
            <a:r>
              <a:rPr lang="en-GB" sz="2800" b="0" i="0" dirty="0">
                <a:effectLst/>
                <a:latin typeface="arial" panose="020B0604020202020204" pitchFamily="34" charset="0"/>
              </a:rPr>
              <a:t> </a:t>
            </a:r>
            <a:r>
              <a:rPr lang="en-GB" sz="2800" b="0" i="0" dirty="0" err="1">
                <a:effectLst/>
                <a:latin typeface="arial" panose="020B0604020202020204" pitchFamily="34" charset="0"/>
              </a:rPr>
              <a:t>dann</a:t>
            </a:r>
            <a:r>
              <a:rPr lang="en-GB" sz="2800" b="0" i="0" dirty="0">
                <a:effectLst/>
                <a:latin typeface="arial" panose="020B0604020202020204" pitchFamily="34" charset="0"/>
              </a:rPr>
              <a:t> </a:t>
            </a:r>
            <a:r>
              <a:rPr lang="en-GB" sz="2800" b="0" i="0" dirty="0" err="1">
                <a:effectLst/>
                <a:latin typeface="arial" panose="020B0604020202020204" pitchFamily="34" charset="0"/>
              </a:rPr>
              <a:t>spiele</a:t>
            </a:r>
            <a:r>
              <a:rPr lang="en-GB" sz="2800" b="0" i="0" dirty="0">
                <a:effectLst/>
                <a:latin typeface="arial" panose="020B0604020202020204" pitchFamily="34" charset="0"/>
              </a:rPr>
              <a:t> ich </a:t>
            </a:r>
            <a:r>
              <a:rPr lang="en-GB" sz="2800" b="0" i="0" dirty="0" err="1">
                <a:effectLst/>
                <a:latin typeface="arial" panose="020B0604020202020204" pitchFamily="34" charset="0"/>
              </a:rPr>
              <a:t>playstation.Am</a:t>
            </a:r>
            <a:r>
              <a:rPr lang="en-GB" sz="2800" b="0" i="0" dirty="0">
                <a:effectLst/>
                <a:latin typeface="arial" panose="020B0604020202020204" pitchFamily="34" charset="0"/>
              </a:rPr>
              <a:t> abend </a:t>
            </a:r>
            <a:r>
              <a:rPr lang="en-GB" sz="2800" b="0" i="0" dirty="0" err="1">
                <a:effectLst/>
                <a:latin typeface="arial" panose="020B0604020202020204" pitchFamily="34" charset="0"/>
              </a:rPr>
              <a:t>putze</a:t>
            </a:r>
            <a:r>
              <a:rPr lang="en-GB" sz="2800" b="0" i="0" dirty="0">
                <a:effectLst/>
                <a:latin typeface="arial" panose="020B0604020202020204" pitchFamily="34" charset="0"/>
              </a:rPr>
              <a:t> ich </a:t>
            </a:r>
            <a:r>
              <a:rPr lang="en-GB" sz="2800" b="0" i="0" dirty="0" err="1">
                <a:effectLst/>
                <a:latin typeface="arial" panose="020B0604020202020204" pitchFamily="34" charset="0"/>
              </a:rPr>
              <a:t>zahne</a:t>
            </a:r>
            <a:r>
              <a:rPr lang="en-GB" sz="2800" b="0" i="0" dirty="0">
                <a:effectLst/>
                <a:latin typeface="arial" panose="020B0604020202020204" pitchFamily="34" charset="0"/>
              </a:rPr>
              <a:t> </a:t>
            </a:r>
            <a:r>
              <a:rPr lang="en-GB" sz="2800" b="0" i="0" dirty="0" err="1">
                <a:effectLst/>
                <a:latin typeface="arial" panose="020B0604020202020204" pitchFamily="34" charset="0"/>
              </a:rPr>
              <a:t>dann</a:t>
            </a:r>
            <a:r>
              <a:rPr lang="en-GB" sz="2800" b="0" i="0" dirty="0">
                <a:effectLst/>
                <a:latin typeface="arial" panose="020B0604020202020204" pitchFamily="34" charset="0"/>
              </a:rPr>
              <a:t> </a:t>
            </a:r>
            <a:r>
              <a:rPr lang="en-GB" sz="2800" b="0" i="0" dirty="0" err="1">
                <a:effectLst/>
                <a:latin typeface="arial" panose="020B0604020202020204" pitchFamily="34" charset="0"/>
              </a:rPr>
              <a:t>schlafe</a:t>
            </a:r>
            <a:r>
              <a:rPr lang="en-GB" sz="2800" b="0" i="0" dirty="0">
                <a:effectLst/>
                <a:latin typeface="arial" panose="020B0604020202020204" pitchFamily="34" charset="0"/>
              </a:rPr>
              <a:t> ich.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235584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C7307-B2FC-6F71-94FA-D260F7AE5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THANK YOU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6BD29A-5DF9-16E4-B281-1190E5EB1C1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dirty="0"/>
              <a:t>ISSA SOUDAH 7C </a:t>
            </a:r>
          </a:p>
        </p:txBody>
      </p:sp>
    </p:spTree>
    <p:extLst>
      <p:ext uri="{BB962C8B-B14F-4D97-AF65-F5344CB8AC3E}">
        <p14:creationId xmlns:p14="http://schemas.microsoft.com/office/powerpoint/2010/main" val="2254285330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31</TotalTime>
  <Words>68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Arial</vt:lpstr>
      <vt:lpstr>Trebuchet MS</vt:lpstr>
      <vt:lpstr>Berlin</vt:lpstr>
      <vt:lpstr>German project </vt:lpstr>
      <vt:lpstr>What I do in my day 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German project </dc:title>
  <dc:creator>issa soudah</dc:creator>
  <cp:lastModifiedBy>issa soudah</cp:lastModifiedBy>
  <cp:revision>1</cp:revision>
  <dcterms:created xsi:type="dcterms:W3CDTF">2023-05-05T10:30:43Z</dcterms:created>
  <dcterms:modified xsi:type="dcterms:W3CDTF">2023-05-05T11:02:21Z</dcterms:modified>
</cp:coreProperties>
</file>