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55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4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205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24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9304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32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1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3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6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7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9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1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9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E1E1EE-75F5-4C49-946B-BD85159C73E1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CF4DE8A-6B82-4642-8F02-5253993FF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45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.org/ar/global-issues/ending-poverty" TargetMode="External"/><Relationship Id="rId2" Type="http://schemas.openxmlformats.org/officeDocument/2006/relationships/hyperlink" Target="https://mawdoo3.com/%D8%AA%D8%B9%D8%A8%D9%8A%D8%B1_%D8%B9%D9%86_%D8%A7%D9%84%D9%81%D9%82%D8%B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bayan.ae/one-world/2008-08-16-1.666336" TargetMode="External"/><Relationship Id="rId4" Type="http://schemas.openxmlformats.org/officeDocument/2006/relationships/hyperlink" Target="https://www.ammonnews.net/article/73237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995816" cy="4626430"/>
          </a:xfrm>
        </p:spPr>
        <p:txBody>
          <a:bodyPr>
            <a:normAutofit fontScale="90000"/>
          </a:bodyPr>
          <a:lstStyle/>
          <a:p>
            <a:pPr algn="justLow"/>
            <a:r>
              <a:rPr lang="ar-JO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JO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JO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JO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JO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اَلْجُوع </a:t>
            </a:r>
            <a: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  <a:t>وَالْفَقْرِ</a:t>
            </a:r>
            <a:b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JO" sz="9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9600" b="1" i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781006"/>
            <a:ext cx="3373982" cy="1010194"/>
          </a:xfrm>
        </p:spPr>
        <p:txBody>
          <a:bodyPr>
            <a:noAutofit/>
          </a:bodyPr>
          <a:lstStyle/>
          <a:p>
            <a:r>
              <a:rPr lang="ar-JO" sz="2800" dirty="0">
                <a:latin typeface="Andalus" panose="02020603050405020304" pitchFamily="18" charset="-78"/>
                <a:cs typeface="Andalus" panose="02020603050405020304" pitchFamily="18" charset="-78"/>
              </a:rPr>
              <a:t>جَاد سُلَيْمَانْ </a:t>
            </a:r>
            <a:r>
              <a:rPr lang="ar-J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اَلنَّصْرَاوِينْ</a:t>
            </a:r>
          </a:p>
          <a:p>
            <a:r>
              <a:rPr lang="ar-JO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ar-JO" sz="2800" dirty="0">
                <a:latin typeface="Andalus" panose="02020603050405020304" pitchFamily="18" charset="-78"/>
                <a:cs typeface="Andalus" panose="02020603050405020304" pitchFamily="18" charset="-78"/>
              </a:rPr>
              <a:t>اَلصَّفُّ اَلسَّابِعُ د</a:t>
            </a:r>
          </a:p>
          <a:p>
            <a:r>
              <a:rPr lang="ar-JO" sz="28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JO" sz="28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657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-966651"/>
            <a:ext cx="9858103" cy="886532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يُعْتَبَر </a:t>
            </a: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اَلْفَقْرُ مِنْ أَعْقَدِ مُشْكِلَاتِ اَلْعَالَمِ اَلْمُعَاصِرِ ، لَكِنَّ مَا يَزِيدُهُ تَعْقِيدًا هُوَ اِرْتِبَاطُهُ بِمُشْكِلَةِ اَلْجُوعِ ، فَالْمُشْكِلَتَانِ تَتَدَاخَلَانِ وَتَنْمُوَانِ مَعًا فِي ظِلِّ أَزْمَةِ اَلْغِذَاءِ اَلْعَالَمِيَّةِ ، حَيْثُ تَتَرَاجَعُ مَقْدِرَةَ اَلْأَفْرَادِ وَالدُّوَلِ عَلَى تَلْبِيَةِ اَلِاحْتِيَاجَاتِ اَلْغِذَائِيَّةِ ، فِي ظِلِّ اِرْتِفَاعِ اَلْأَسْعَارِ اَلَّذِي يَقُودُ بِدَوْرِهِ إِلَى تَآكُلِ اَلدُّخُولِ . </a:t>
            </a:r>
            <a:endParaRPr lang="en-US" sz="2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buNone/>
            </a:pP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يَتَشَابَكَ </a:t>
            </a: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اَلْفَقْرُ مَعَ اَلْجُوعِ ، حَيْثُ يَعْجِزُ اَلْعَالَمُ بِأَفْرَادِهِ وَمُؤَسَّسَاتِهِ وَدُوَلِهِ عَنْ اَلتَّصَدِّي لَهُمَا بِفَعَّالِيَّةٍ ، فَكُلَّمَا خَطَا بِاتِّجَاهِ تَقْلِيلِ حَجْمِ اَلْمُشْكِلَةِ ، تَتَقَدَّمَ أَزْمَةَ اِرْتِفَاعِ أَسْعَارِ اَلْغِذَاءِ لِتَضْرِبَ كُلَّ اَلْجُهُودِ ، وَتَدْفَعَ بِهَا إِلَى اَلْوَرَاءِ ، حَيْثُ إِنَّ عَدَمَ حُصُولِ اَلْإِنْسَانِ عَلَى غِذَاءِ كَافٍ يَعْنِي عَدَمَ اِمْتِلَاكِهِ لِلطَّاقَةِ اَللَّازِمَةِ لِلْقِيَامِ بِمُتَطَلَّبَاتِ اَلْعَمَلِ ، مِمَّا قَدْ يُؤَدِّي إِلَى خَسَارَةِ وَظِيفَتِهِ فِي </a:t>
            </a: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اَلنِّهَايَةِ.</a:t>
            </a:r>
            <a:endParaRPr lang="ar-JO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buNone/>
            </a:pP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وَيُعْتَبَرَ فَقِيرًا كُل مِنْ قَلَّ دَخْلُهُ عَنْ دُولَارَيْنِ فِي اَلْيَوْمِ ، وَفْقَ تَعْرِيفٍ صَادِرٍ عَنْ مُنَظَّمَةِ اَلْأُمَمِ اَلْمُتَّحِدَةِ لِلتِّجَارَةِ وَالتَّنْمِيَةِ عَامٌّ 2005 ، وَهُوَ اَلتَّعْرِيفُ اَلَّذِي تَسْتَنِدُ إِلَيْهِ عَالَمِيًّا اَلدُّوَلَ وَالْمُنَظَّمَاتِ ، وَهَؤُلَاءِ يَبْلُغُ عَدَدُهُمْ عَلَى مُسْتَوَى اَلْعَالَمِ نَحْوَ 3,1 مِلْيَارِ نَسَمَةٍ ، مِنْهُمْ حَوَالَيْ 900 مِلْيُونِ يَتَقَاضَوْنَ دُولَارًا وَاحِدًا يَوْمِيًّا ، وَهَؤُلَاءِ هُمْ اَلْفُقَرَاءُ ، اَلَّذِينَ يُعَانُونَ كُلُّ أَوْجُهِ اَلْحِرْمَانِ ، وَهَذَانِ اَلرَّقْمَانِ كَانَا أَقَلّ مِنْ اَلنِّصْفِ مُنْذُ ثَلَاثِينَ عَامًا مَضَتْ .</a:t>
            </a:r>
            <a:b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ar-JO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5837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339632"/>
            <a:ext cx="10119361" cy="673172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9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وَأَغْرَبُ </a:t>
            </a:r>
            <a:r>
              <a:rPr lang="ar-JO" sz="29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مَا فِي مُشْكِلَتَيْ اَلْفَقْرِ وَالْجُوعِ ، أَنَّ اَلْفُقَرَاءَ يَتَرَكَّزُونَ فِي اَلْمَنَاطِقِ اَلرِّيفِيَّةِ بِالْعَالَمِ ، وَأَغْلَبَهُمْ يَعْمَلُونَ بِالزِّرَاعَةِ ، حَيْثُ تَوَجَّهَتْ اَلْبُلْدَانُ اَلْمُتَقَدِّمَةُ نَحْوَ تَطْوِيرِ اَلزِّرَاعَةِ مِنْ خِلَالِ إِنْشَاءِ قِطَاعٍ زِرَاعِيٍّ أَصْغَرِ ذِي كَفَاءَةٍ أَعْلَى ، مِمَّا تَرَتَّبَ عَلَيْهِ اِنْتِقَالُ اَلْكَثِيرِ مِنْ اَلْعُمَّالِ اَلرِّيفِيِّينَ لِلْعَمَلِ فِي اَلْقِطَاعِ اَلصِّنَاعِيِّ نَتِيجَةَ لِتَضْيِيقِ نِطَاقِ هَذَا اَلْقِطَاعِ ، فِيمَا لَا زَالَتْ اَلْبُلْدَانُ اَلنَّامِيَةُ تَعْتَمِدُ فِي اِقْتِصَادِهَا بِشَكْلٍ كَبِيرٍ عَلَى اَلْقِطَاعِ اَلزِّرَاعِيِّ اَلَّذِي يَعْمِدُ إِلَى خَفْضِ أَسْعَارِ اَلسِّلَعِ اَلزِّرَاعِيَّةِ فِي هَذَا اَلْقِطَاعِ بِمَا يُلَبِّي اِحْتِيَاجَاتِ سُكَّانِ اَلْمُدُنِ ، مِمَّا يُؤَثِّرُ عَلَى اَلْوَضْعِ اَلِاقْتِصَادِيِّ لِلْمُزَارِعِينَ وَيَضَعهُمْ تَحْتَ خَطِّ اَلْفَقْرِ </a:t>
            </a:r>
            <a:r>
              <a:rPr lang="ar-JO" sz="3200" dirty="0" smtClean="0"/>
              <a:t>.</a:t>
            </a:r>
          </a:p>
          <a:p>
            <a:pPr marL="0" indent="0" algn="r">
              <a:buNone/>
            </a:pPr>
            <a:r>
              <a:rPr lang="ar-JO" sz="29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وَتَتَوَثَّقَ اَلْعَلَاقَةُ بَيْنَ اَلْفَقْرِ وَالْجُوعِ عَالَمِيًّا مَعَ اِزْدِيَادِ أَسْعَارِ اَلْمَوَادِّ اَلْغِذَائِيَّةِ ، خَاصَّةً مَعَ قِيَامِ بَعْضِ اَلدُّوَلِ بِاسْتِيرَادِ نَحْوِ مِئَةٍ بِالْمِئَةِ مِنْ طَعَامِهَا , وَتُشِيرَ اَلتَّقْدِيرَاتُ إِلَى أَنَّ أَسْعَارَ اَلْمَوَادِّ اَلْغِذَائِيَّةِ عُمُومًا اِرْتَفَعَتْ بِنِسْبَةِ 83 % عَلَى مُسْتَوَى اَلْعَالَمِ خِلَالَ اَلسَّنَوَاتِ اَلثَّلَاثِ اَلْمَاضِيَةِ , وَيَرْجِعَ تَسَارُعُ هَذِهِ اَلِارْتِفَاعَاتِ أَيْضًا إِلَى اَلزِّيَادَةِ اَلْعَالَمِيَّةِ فِي أَسْعَارِ اَلْوَقُودِ , وَهَذِهِ اَلِارْتِفَاعَاتُ سَتُؤَدِّي إِلَى مَزِيدٍ مِنْ اَلْإِفْقَارِ لِلْأُسَرِ اَلْمُنْخَفِضَةِ اَلدَّخْلَ فِي اَلدُّوَلِ اَلنَّامِيَةِ ، مِمَّا يَرْفَعُ أَعْدَادَ اَلْمُصَابِينَ بِأَمْرَاضِ نَقْصِ اَلتَّغْذِيَةِ إِلَى 40 % مِنْ مَجْمُوعِ اَلسُّكَّانِ فِيهَا . وَنَتِيجَةً لِتِلْكَ اَلتَّطَوُّرَاتِ اَلسَّلْبِيَّةِ فَإِنَّ مُشْكِلَةَ اَلْفَقْرِ سَتَتَزَايَدُ عَالَمِيًّا ، مِمَّا يَنْقُلُ هَؤُلَاءِ مِنْ خَانَةِ اَلْفُقَرَاءِ إِلَى خَانَةِ اَلْفُقَرَاءِ اَلْجَوْعَى وَالْمُعْدَمِينَ .</a:t>
            </a:r>
            <a:endParaRPr lang="en-US" sz="29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0059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496389"/>
            <a:ext cx="10189029" cy="735438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يُعْتَبَر </a:t>
            </a: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كَثِيرٌ مِنْ اَلْبُلْدَانِ اَلْعَرَبِيَّةِ مُرَشَّحَةً لِهَذِهِ اَلْمُشْكِلَاتِ ، فَالدُّوَلُ اَلْعَرَبِيَّةُ تُعَانِي ، حَسَبَ مُنَظَّمَةِ اَلْعَمَلِ اَلْعَرَبِيَّةِ ، مِنْ فَجْوَةٍ غِذَائِيَّةٍ تُقَدَّرُ بِنَحْوِ 15 مِلْيَارَ دُولَارِ سَنَوِيًّا ، وَمَا يُؤَثِّرُ فِي تَعْمِيقِ مُشْكِلَتَيْ اَلْفَقْرِ وَالْجُوعِ عَرَبِيًّا بِقُوَّةٍ هُوَ اِرْتِبَاطُهُمَا بِمُشْكِلَةِ اَلْبِطَالَةِ اِرْتِبَاطًا مُبَاشِرًا </a:t>
            </a: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 algn="r">
              <a:buNone/>
            </a:pPr>
            <a:endParaRPr lang="ar-JO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buNone/>
            </a:pP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هُنَاكَ اَلْعَدِيدُ مِنْ اَلْآثَارِ اَلسَّلْبِيَّةِ لِلْجُوعِ وَالْفَقْرِ حَيْثُ يُؤَدِّي سُوءَ اَلتَّغْذِيَةِ اَلنَّاتِجُ عَنْ اَلْفَقْرِ اَلشَّدِيدِ إِلَى تَدَهْوُرِ صِحَّةِ اَلْفَرْدِ اَلْجَسَدِيَّةِ وَالذِّهْنِيَّةِ ، وَيَتَسَبَّبَ لَهُ بِأَمْرَاضٍ قَدْ تَمْنَعُهُ مِنْ مُمَارَسَةِ أَنْشِطَةِ اَلْعَمَلِ اَللَّازِمَةِ ، فَيَنْتِجُ عَنْ ذَلِكَ نَقْصٌ فِي عَدَدِ اَلْقُوَى اَلْعَامِلَةِ اَلَّتِي تُشَكِّلُ مَصْدَرًا لِلْإِنْتَاجِ وَتُسَاعِدُ عَلَى رَفْعِ اَلْإِنْتَاجِيَّةِ </a:t>
            </a: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،وقد عُدَ اَلتَّعْلِيمِ </a:t>
            </a: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اَلْجَيِّدِ بِالنِّسْبَةِ لِلْفُقَرَاءِ مَطْلَبًا يَصْعُبُ اَلْحُصُولُ عَلَيْهِ بِسَبَبِ مَا يَتَطَلَّبُهُ مِنْ تَكَالِيفَ مَادِّيَّةٍ لَازِمَةٍ لِتَلْبِيَةِ اِحْتِيَاجَاتِهِمْ مِنْ اَلْقِرْطَاسِيَّةِ وَالْكُتُبِ , </a:t>
            </a: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يُعَرِضَ </a:t>
            </a: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اَلْعَيْشُ فِي مَكَانٍ غَيْرِ صِحِّيٍّ اَلْأَطْفَالِ لِلْإِصَابَةِ </a:t>
            </a: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بِأَمْرَاضٍ </a:t>
            </a: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عِدَّةٍ مِنْهَا اَلْإِسْهَالُ اَلشَّدِيدُ ، وَالِالْتِهَابَاتُ اَلْمِعَوِيَّةُ وَغَيْرُهُمَا ، كَمَا تَتَسَبَّبُ اَلْمَنَازِلُ اَلَّتِي تَفْتَقِدُ إِلَى اَلتَّهْوِيَةِ اَلْجَيِّدَةِ لِسَاكِنِيهَا بِالْإِصَابَةِ بِأَمْرَاضِ اَلْجِهَازِ اَلتَّنَفُّسِيِّ </a:t>
            </a:r>
            <a:r>
              <a:rPr lang="ar-JO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,و </a:t>
            </a:r>
            <a:r>
              <a:rPr lang="ar-JO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وَجَدَ عُلَمَاءُ اَلِاجْتِمَاعِ اِخْتِلَافًا كَبِيرًا فِي مُسْتَوَيَاتِ اَلْأَطْفَالِ اَلذِّهْنِيَّةِ تَبَعًا لِاخْتِلَافِ مُسْتَوَيَاتِ اَلْأُسَرِ اَلِاقْتِصَادِيَّةِ اَلَّتِي يَنْتَمُونَ إِلَيْهَا ، كَمَا وَجَدُوا أَنَّ هُنَاكَ اِخْتِلَافًا فِي مُسْتَوَى قُدْرَتِهِمْ عَلَى اِكْتِسَابِ اَلْمَهَارَاتِ اَلْأَكَادِيمِيَّةِ وَالسُّلُوكِيَّةِ ، فَقَدْ بَدَا اَلْأَطْفَالُ اَلَّذِينَ يَنْتَمُونَ إِلَى اَلْأُسَرِ اَلْفَقِيرَةِ أَكْثَرَ عُرْضَةً لِاكْتِسَابِ اَلسَّلُوكَاتْ اَلْعُدْوَانِيَّةَ ، وَمُمَارَسَةُ اَلْعُنْفِ .</a:t>
            </a:r>
          </a:p>
          <a:p>
            <a:pPr marL="0" indent="0" algn="r">
              <a:buNone/>
            </a:pPr>
            <a:r>
              <a:rPr lang="en-US" sz="2800" dirty="0"/>
              <a:t>	</a:t>
            </a:r>
            <a:endParaRPr lang="en-US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5156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9400314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 algn="r">
              <a:buNone/>
            </a:pPr>
            <a:r>
              <a:rPr lang="ar-JO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 اَلْقَضَاءَ عَلَى اَلْفَقْرِ بِجَمِيعِ أَشْكَالِهِ هُوَ مِنْ أَوْلَوِيَّاتِ اَلْأَهْدَافِ اَلسَّبْعَةِ عَشَرَ لِخُطَّةِ اَلتَّنْمِيَةِ اَلْمُسْتَدَامَةِ لِعَامِ 2023 , وَتَتَعَهَّدَ أَجِنْدَةُ اَلتَّنْمِيَةِ اَلْمُسْتَدَامَةِ لِعَامِ 2030 بِعَدَمِ تَرْكِ أَحَدِ يَتَخَلَّفُ وَرَاءَ اَلرَّكْبِ وَالْوُصُولِ إِلَى اَلْجَمِيعِ </a:t>
            </a:r>
            <a:r>
              <a:rPr lang="ar-JO" sz="3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 algn="r">
              <a:buNone/>
            </a:pPr>
            <a:r>
              <a:rPr lang="ar-JO" sz="3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أَرَى </a:t>
            </a:r>
            <a:r>
              <a:rPr lang="ar-JO" sz="3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أَنَّه </a:t>
            </a:r>
            <a:r>
              <a:rPr lang="ar-JO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مِنْ اَلضَّرُورِيِّ أَنْ يَبْدَأَ اَلْإِنْسَانُ بِنَفْسِهِ أَوَّلاً ، فَإِنَّهُ اَلْفَقِيرُ لَا بُدَّ أَنْ يُحَاوِلَ اَلتَّفْكِيرُ بِوَاقِعِهِ وَيَبْحَثُ عَنْ بَارِقَةِ أَمَلٍ تُعَيِّنُهُ عَلَى بَدْءِ غَدٍ أَفْضَلَ ، أُمًّا فِي اَلْمُجْتَمَعِ </a:t>
            </a:r>
            <a:r>
              <a:rPr lang="ar-JO" sz="3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اَلْمُحِيطِ </a:t>
            </a:r>
            <a:r>
              <a:rPr lang="ar-JO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</a:t>
            </a:r>
            <a:r>
              <a:rPr lang="ar-JO" sz="3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JO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لَوْ أَنَّ اَلطَّبَقَةَ اَلْغَنِيَّةَ حَاوَلَتْ بِمَا تَمْلِكُهُ أَنْ تَرْفَعَ مُسْتَوَى اَلطَّبَقَةِ اَلْفَقِيرَةِ لَحَافَظَتْ هِيَ عَلَى غِنَاهَا ، وَسَاعَدَتْ اَلْفُقَرَاءَ عَلَى اَلتَّخَلُّصِ مِنْ فَقْرِهِمْ ، وَهَذَا يَتَطَلَّبُ تَعَاوُنًا وَتَمَاسُكًا وَتَرَابُطًا .</a:t>
            </a:r>
          </a:p>
          <a:p>
            <a:pPr marL="0" indent="0" algn="r">
              <a:buNone/>
            </a:pPr>
            <a:r>
              <a:rPr lang="ar-JO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 اَلتَّصَدِّيَ لِمُشْكِلَةِ اَلْفَقْرِ يَحْتَاجُ لِرُؤْيَةٍ مُسْتَقْبَلِيَّةٍ وَاسِعَةٍ مَصْحُوبَةٍ بِعَمَلٍ دَؤُوبٍ فِي اَلْمَجَالَاتِ اَلِاقْتِصَادِيَّةِ وَالِاجْتِمَاعِيَّةِ ، وَالسِّيَاسِيَّةَ </a:t>
            </a:r>
            <a:r>
              <a:rPr lang="ar-JO" sz="3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وَالثَّقَافِيَّةِ ، فاَلتَّخَلُّصِ </a:t>
            </a:r>
            <a:r>
              <a:rPr lang="ar-JO" sz="3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مِنْ اَلْفَقْرِ لَيْسَ أَمْرًا مُسْتَحِيلاً ، قَدْ يَكُونُ صَعْبًا وَيَحْتَاجُ لِثَبَاتٍ وَقُوَّةٍ وَعَزِيمَةٍ وَإِرَادَةٍ ، لَكِنَّهُ مُمْكِنٌ ، وَقِمَّةُ اَلسَّعَادَةِ لَا تَكْمُنُ فِي أَخْذِ اَلْمَالِ إِنَّمَا فِي بَذْلِهِ .</a:t>
            </a:r>
          </a:p>
          <a:p>
            <a:pPr marL="0" indent="0" algn="r">
              <a:buNone/>
            </a:pPr>
            <a:endParaRPr lang="en-US" sz="3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056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887" y="581298"/>
            <a:ext cx="9078097" cy="544503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اَلْمَصَادِر :</a:t>
            </a:r>
          </a:p>
          <a:p>
            <a:pPr marL="0" indent="0">
              <a:buNone/>
            </a:pPr>
            <a:r>
              <a:rPr lang="ar-JO" dirty="0"/>
              <a:t/>
            </a:r>
            <a:br>
              <a:rPr lang="ar-JO" dirty="0"/>
            </a:br>
            <a:endParaRPr lang="ar-JO" dirty="0"/>
          </a:p>
          <a:p>
            <a:r>
              <a:rPr lang="en-US" u="sng" dirty="0">
                <a:hlinkClick r:id="rId2"/>
              </a:rPr>
              <a:t>https://mawdoo3.com/%D8%AA%D8%B9%D8%A8%D9%8A%D8%B1_%D8%B9%D9%86_%D8%A7%D9%84%D9%81%D9%82%D8%B1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ar-SA" dirty="0"/>
              <a:t> </a:t>
            </a:r>
            <a:endParaRPr lang="en-US" dirty="0"/>
          </a:p>
          <a:p>
            <a:r>
              <a:rPr lang="en-US" u="sng" dirty="0">
                <a:hlinkClick r:id="rId3"/>
              </a:rPr>
              <a:t>https://www.un.org/ar/global-issues/ending-poverty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ar-SA" dirty="0"/>
              <a:t> </a:t>
            </a:r>
            <a:endParaRPr lang="en-US" dirty="0"/>
          </a:p>
          <a:p>
            <a:r>
              <a:rPr lang="en-US" u="sng" dirty="0">
                <a:hlinkClick r:id="rId4"/>
              </a:rPr>
              <a:t>https://www.ammonnews.net/article/732374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u="sng" dirty="0">
                <a:hlinkClick r:id="rId5"/>
              </a:rPr>
              <a:t>https://www.albayan.ae/one-world/2008-08-16-1.666336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25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933303"/>
            <a:ext cx="8534400" cy="4061097"/>
          </a:xfrm>
        </p:spPr>
        <p:txBody>
          <a:bodyPr/>
          <a:lstStyle/>
          <a:p>
            <a:pPr algn="r"/>
            <a:r>
              <a:rPr lang="ar-JO" sz="9600" dirty="0"/>
              <a:t>شُكْرًا جَزِيلاً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1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Custom 2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E3F7FC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1743</TotalTime>
  <Words>597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Andalus</vt:lpstr>
      <vt:lpstr>Arabic Typesetting</vt:lpstr>
      <vt:lpstr>Century Gothic</vt:lpstr>
      <vt:lpstr>Tahoma</vt:lpstr>
      <vt:lpstr>Wingdings 3</vt:lpstr>
      <vt:lpstr>Slice</vt:lpstr>
      <vt:lpstr>    اَلْجُوع وَالْفَقْرِ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Sahar Dawahrah</dc:creator>
  <cp:lastModifiedBy>Sahar Dawahrah</cp:lastModifiedBy>
  <cp:revision>23</cp:revision>
  <dcterms:created xsi:type="dcterms:W3CDTF">2023-04-26T07:23:12Z</dcterms:created>
  <dcterms:modified xsi:type="dcterms:W3CDTF">2023-05-01T06:34:13Z</dcterms:modified>
</cp:coreProperties>
</file>