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5143500" cx="9144000"/>
  <p:notesSz cx="6858000" cy="9144000"/>
  <p:embeddedFontLst>
    <p:embeddedFont>
      <p:font typeface="Playfair Display"/>
      <p:regular r:id="rId15"/>
      <p:bold r:id="rId16"/>
      <p:italic r:id="rId17"/>
      <p:boldItalic r:id="rId18"/>
    </p:embeddedFont>
    <p:embeddedFont>
      <p:font typeface="Lato"/>
      <p:regular r:id="rId19"/>
      <p:bold r:id="rId20"/>
      <p:italic r:id="rId21"/>
      <p:boldItalic r:id="rId22"/>
    </p:embeddedFont>
    <p:embeddedFont>
      <p:font typeface="Lato Black"/>
      <p:bold r:id="rId23"/>
      <p:boldItalic r:id="rId2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Lato-bold.fntdata"/><Relationship Id="rId11" Type="http://schemas.openxmlformats.org/officeDocument/2006/relationships/slide" Target="slides/slide6.xml"/><Relationship Id="rId22" Type="http://schemas.openxmlformats.org/officeDocument/2006/relationships/font" Target="fonts/Lato-boldItalic.fntdata"/><Relationship Id="rId10" Type="http://schemas.openxmlformats.org/officeDocument/2006/relationships/slide" Target="slides/slide5.xml"/><Relationship Id="rId21" Type="http://schemas.openxmlformats.org/officeDocument/2006/relationships/font" Target="fonts/Lato-italic.fntdata"/><Relationship Id="rId13" Type="http://schemas.openxmlformats.org/officeDocument/2006/relationships/slide" Target="slides/slide8.xml"/><Relationship Id="rId24" Type="http://schemas.openxmlformats.org/officeDocument/2006/relationships/font" Target="fonts/LatoBlack-boldItalic.fntdata"/><Relationship Id="rId12" Type="http://schemas.openxmlformats.org/officeDocument/2006/relationships/slide" Target="slides/slide7.xml"/><Relationship Id="rId23" Type="http://schemas.openxmlformats.org/officeDocument/2006/relationships/font" Target="fonts/LatoBlack-bold.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PlayfairDisplay-regular.fntdata"/><Relationship Id="rId14" Type="http://schemas.openxmlformats.org/officeDocument/2006/relationships/slide" Target="slides/slide9.xml"/><Relationship Id="rId17" Type="http://schemas.openxmlformats.org/officeDocument/2006/relationships/font" Target="fonts/PlayfairDisplay-italic.fntdata"/><Relationship Id="rId16" Type="http://schemas.openxmlformats.org/officeDocument/2006/relationships/font" Target="fonts/PlayfairDisplay-bold.fntdata"/><Relationship Id="rId5" Type="http://schemas.openxmlformats.org/officeDocument/2006/relationships/notesMaster" Target="notesMasters/notesMaster1.xml"/><Relationship Id="rId19" Type="http://schemas.openxmlformats.org/officeDocument/2006/relationships/font" Target="fonts/Lato-regular.fntdata"/><Relationship Id="rId6" Type="http://schemas.openxmlformats.org/officeDocument/2006/relationships/slide" Target="slides/slide1.xml"/><Relationship Id="rId18" Type="http://schemas.openxmlformats.org/officeDocument/2006/relationships/font" Target="fonts/PlayfairDisplay-bold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7" name="Google Shape;57;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23ae845f44e_0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23ae845f44e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g23cc7040a37_0_7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23cc7040a37_0_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 name="Shape 72"/>
        <p:cNvGrpSpPr/>
        <p:nvPr/>
      </p:nvGrpSpPr>
      <p:grpSpPr>
        <a:xfrm>
          <a:off x="0" y="0"/>
          <a:ext cx="0" cy="0"/>
          <a:chOff x="0" y="0"/>
          <a:chExt cx="0" cy="0"/>
        </a:xfrm>
      </p:grpSpPr>
      <p:sp>
        <p:nvSpPr>
          <p:cNvPr id="73" name="Google Shape;73;g23cc7040a37_0_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4" name="Google Shape;74;g23cc7040a37_0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g23e49f611df_0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0" name="Google Shape;80;g23e49f611df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g23cc7040a37_0_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5" name="Google Shape;85;g23cc7040a37_0_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g23cc7040a37_0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1" name="Google Shape;91;g23cc7040a37_0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g23cc7040a37_0_8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7" name="Google Shape;97;g23cc7040a37_0_8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g23cc7040a37_0_9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g23cc7040a37_0_9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a:off x="2749050" y="748800"/>
            <a:ext cx="3645900" cy="36459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a:off x="2992950" y="992700"/>
            <a:ext cx="3158100" cy="3158100"/>
          </a:xfrm>
          <a:prstGeom prst="rect">
            <a:avLst/>
          </a:prstGeom>
          <a:noFill/>
          <a:ln cap="flat" cmpd="sng" w="28575">
            <a:solidFill>
              <a:schemeClr val="lt1"/>
            </a:solidFill>
            <a:prstDash val="solid"/>
            <a:miter lim="8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txBox="1"/>
          <p:nvPr>
            <p:ph type="ctrTitle"/>
          </p:nvPr>
        </p:nvSpPr>
        <p:spPr>
          <a:xfrm>
            <a:off x="3096250" y="1627200"/>
            <a:ext cx="2951400" cy="15843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lt1"/>
              </a:buClr>
              <a:buSzPts val="3200"/>
              <a:buFont typeface="Lato"/>
              <a:buNone/>
              <a:defRPr>
                <a:solidFill>
                  <a:schemeClr val="lt1"/>
                </a:solidFill>
                <a:latin typeface="Lato"/>
                <a:ea typeface="Lato"/>
                <a:cs typeface="Lato"/>
                <a:sym typeface="Lato"/>
              </a:defRPr>
            </a:lvl1pPr>
            <a:lvl2pPr lvl="1" algn="ctr">
              <a:spcBef>
                <a:spcPts val="0"/>
              </a:spcBef>
              <a:spcAft>
                <a:spcPts val="0"/>
              </a:spcAft>
              <a:buClr>
                <a:schemeClr val="lt1"/>
              </a:buClr>
              <a:buSzPts val="3200"/>
              <a:buFont typeface="Lato"/>
              <a:buNone/>
              <a:defRPr>
                <a:solidFill>
                  <a:schemeClr val="lt1"/>
                </a:solidFill>
                <a:latin typeface="Lato"/>
                <a:ea typeface="Lato"/>
                <a:cs typeface="Lato"/>
                <a:sym typeface="Lato"/>
              </a:defRPr>
            </a:lvl2pPr>
            <a:lvl3pPr lvl="2" algn="ctr">
              <a:spcBef>
                <a:spcPts val="0"/>
              </a:spcBef>
              <a:spcAft>
                <a:spcPts val="0"/>
              </a:spcAft>
              <a:buClr>
                <a:schemeClr val="lt1"/>
              </a:buClr>
              <a:buSzPts val="3200"/>
              <a:buFont typeface="Lato"/>
              <a:buNone/>
              <a:defRPr>
                <a:solidFill>
                  <a:schemeClr val="lt1"/>
                </a:solidFill>
                <a:latin typeface="Lato"/>
                <a:ea typeface="Lato"/>
                <a:cs typeface="Lato"/>
                <a:sym typeface="Lato"/>
              </a:defRPr>
            </a:lvl3pPr>
            <a:lvl4pPr lvl="3" algn="ctr">
              <a:spcBef>
                <a:spcPts val="0"/>
              </a:spcBef>
              <a:spcAft>
                <a:spcPts val="0"/>
              </a:spcAft>
              <a:buClr>
                <a:schemeClr val="lt1"/>
              </a:buClr>
              <a:buSzPts val="3200"/>
              <a:buFont typeface="Lato"/>
              <a:buNone/>
              <a:defRPr>
                <a:solidFill>
                  <a:schemeClr val="lt1"/>
                </a:solidFill>
                <a:latin typeface="Lato"/>
                <a:ea typeface="Lato"/>
                <a:cs typeface="Lato"/>
                <a:sym typeface="Lato"/>
              </a:defRPr>
            </a:lvl4pPr>
            <a:lvl5pPr lvl="4" algn="ctr">
              <a:spcBef>
                <a:spcPts val="0"/>
              </a:spcBef>
              <a:spcAft>
                <a:spcPts val="0"/>
              </a:spcAft>
              <a:buClr>
                <a:schemeClr val="lt1"/>
              </a:buClr>
              <a:buSzPts val="3200"/>
              <a:buFont typeface="Lato"/>
              <a:buNone/>
              <a:defRPr>
                <a:solidFill>
                  <a:schemeClr val="lt1"/>
                </a:solidFill>
                <a:latin typeface="Lato"/>
                <a:ea typeface="Lato"/>
                <a:cs typeface="Lato"/>
                <a:sym typeface="Lato"/>
              </a:defRPr>
            </a:lvl5pPr>
            <a:lvl6pPr lvl="5" algn="ctr">
              <a:spcBef>
                <a:spcPts val="0"/>
              </a:spcBef>
              <a:spcAft>
                <a:spcPts val="0"/>
              </a:spcAft>
              <a:buClr>
                <a:schemeClr val="lt1"/>
              </a:buClr>
              <a:buSzPts val="3200"/>
              <a:buFont typeface="Lato"/>
              <a:buNone/>
              <a:defRPr>
                <a:solidFill>
                  <a:schemeClr val="lt1"/>
                </a:solidFill>
                <a:latin typeface="Lato"/>
                <a:ea typeface="Lato"/>
                <a:cs typeface="Lato"/>
                <a:sym typeface="Lato"/>
              </a:defRPr>
            </a:lvl6pPr>
            <a:lvl7pPr lvl="6" algn="ctr">
              <a:spcBef>
                <a:spcPts val="0"/>
              </a:spcBef>
              <a:spcAft>
                <a:spcPts val="0"/>
              </a:spcAft>
              <a:buClr>
                <a:schemeClr val="lt1"/>
              </a:buClr>
              <a:buSzPts val="3200"/>
              <a:buFont typeface="Lato"/>
              <a:buNone/>
              <a:defRPr>
                <a:solidFill>
                  <a:schemeClr val="lt1"/>
                </a:solidFill>
                <a:latin typeface="Lato"/>
                <a:ea typeface="Lato"/>
                <a:cs typeface="Lato"/>
                <a:sym typeface="Lato"/>
              </a:defRPr>
            </a:lvl7pPr>
            <a:lvl8pPr lvl="7" algn="ctr">
              <a:spcBef>
                <a:spcPts val="0"/>
              </a:spcBef>
              <a:spcAft>
                <a:spcPts val="0"/>
              </a:spcAft>
              <a:buClr>
                <a:schemeClr val="lt1"/>
              </a:buClr>
              <a:buSzPts val="3200"/>
              <a:buFont typeface="Lato"/>
              <a:buNone/>
              <a:defRPr>
                <a:solidFill>
                  <a:schemeClr val="lt1"/>
                </a:solidFill>
                <a:latin typeface="Lato"/>
                <a:ea typeface="Lato"/>
                <a:cs typeface="Lato"/>
                <a:sym typeface="Lato"/>
              </a:defRPr>
            </a:lvl8pPr>
            <a:lvl9pPr lvl="8" algn="ctr">
              <a:spcBef>
                <a:spcPts val="0"/>
              </a:spcBef>
              <a:spcAft>
                <a:spcPts val="0"/>
              </a:spcAft>
              <a:buClr>
                <a:schemeClr val="lt1"/>
              </a:buClr>
              <a:buSzPts val="3200"/>
              <a:buFont typeface="Lato"/>
              <a:buNone/>
              <a:defRPr>
                <a:solidFill>
                  <a:schemeClr val="lt1"/>
                </a:solidFill>
                <a:latin typeface="Lato"/>
                <a:ea typeface="Lato"/>
                <a:cs typeface="Lato"/>
                <a:sym typeface="Lato"/>
              </a:defRPr>
            </a:lvl9pPr>
          </a:lstStyle>
          <a:p/>
        </p:txBody>
      </p:sp>
      <p:sp>
        <p:nvSpPr>
          <p:cNvPr id="13" name="Google Shape;13;p2"/>
          <p:cNvSpPr txBox="1"/>
          <p:nvPr>
            <p:ph idx="1" type="subTitle"/>
          </p:nvPr>
        </p:nvSpPr>
        <p:spPr>
          <a:xfrm>
            <a:off x="3096363" y="3266930"/>
            <a:ext cx="2951400" cy="701400"/>
          </a:xfrm>
          <a:prstGeom prst="rect">
            <a:avLst/>
          </a:prstGeom>
        </p:spPr>
        <p:txBody>
          <a:bodyPr anchorCtr="0" anchor="b" bIns="91425" lIns="91425" spcFirstLastPara="1" rIns="91425" wrap="square" tIns="91425">
            <a:normAutofit/>
          </a:bodyPr>
          <a:lstStyle>
            <a:lvl1pPr lvl="0" algn="ctr">
              <a:lnSpc>
                <a:spcPct val="100000"/>
              </a:lnSpc>
              <a:spcBef>
                <a:spcPts val="0"/>
              </a:spcBef>
              <a:spcAft>
                <a:spcPts val="0"/>
              </a:spcAft>
              <a:buClr>
                <a:schemeClr val="lt1"/>
              </a:buClr>
              <a:buSzPts val="1800"/>
              <a:buFont typeface="Playfair Display"/>
              <a:buNone/>
              <a:defRPr b="1">
                <a:solidFill>
                  <a:schemeClr val="lt1"/>
                </a:solidFill>
                <a:latin typeface="Playfair Display"/>
                <a:ea typeface="Playfair Display"/>
                <a:cs typeface="Playfair Display"/>
                <a:sym typeface="Playfair Display"/>
              </a:defRPr>
            </a:lvl1pPr>
            <a:lvl2pPr lvl="1" algn="ctr">
              <a:lnSpc>
                <a:spcPct val="100000"/>
              </a:lnSpc>
              <a:spcBef>
                <a:spcPts val="0"/>
              </a:spcBef>
              <a:spcAft>
                <a:spcPts val="0"/>
              </a:spcAft>
              <a:buClr>
                <a:schemeClr val="lt1"/>
              </a:buClr>
              <a:buSzPts val="1800"/>
              <a:buFont typeface="Playfair Display"/>
              <a:buNone/>
              <a:defRPr b="1" sz="1800">
                <a:solidFill>
                  <a:schemeClr val="lt1"/>
                </a:solidFill>
                <a:latin typeface="Playfair Display"/>
                <a:ea typeface="Playfair Display"/>
                <a:cs typeface="Playfair Display"/>
                <a:sym typeface="Playfair Display"/>
              </a:defRPr>
            </a:lvl2pPr>
            <a:lvl3pPr lvl="2" algn="ctr">
              <a:lnSpc>
                <a:spcPct val="100000"/>
              </a:lnSpc>
              <a:spcBef>
                <a:spcPts val="0"/>
              </a:spcBef>
              <a:spcAft>
                <a:spcPts val="0"/>
              </a:spcAft>
              <a:buClr>
                <a:schemeClr val="lt1"/>
              </a:buClr>
              <a:buSzPts val="1800"/>
              <a:buFont typeface="Playfair Display"/>
              <a:buNone/>
              <a:defRPr b="1" sz="1800">
                <a:solidFill>
                  <a:schemeClr val="lt1"/>
                </a:solidFill>
                <a:latin typeface="Playfair Display"/>
                <a:ea typeface="Playfair Display"/>
                <a:cs typeface="Playfair Display"/>
                <a:sym typeface="Playfair Display"/>
              </a:defRPr>
            </a:lvl3pPr>
            <a:lvl4pPr lvl="3" algn="ctr">
              <a:lnSpc>
                <a:spcPct val="100000"/>
              </a:lnSpc>
              <a:spcBef>
                <a:spcPts val="0"/>
              </a:spcBef>
              <a:spcAft>
                <a:spcPts val="0"/>
              </a:spcAft>
              <a:buClr>
                <a:schemeClr val="lt1"/>
              </a:buClr>
              <a:buSzPts val="1800"/>
              <a:buFont typeface="Playfair Display"/>
              <a:buNone/>
              <a:defRPr b="1" sz="1800">
                <a:solidFill>
                  <a:schemeClr val="lt1"/>
                </a:solidFill>
                <a:latin typeface="Playfair Display"/>
                <a:ea typeface="Playfair Display"/>
                <a:cs typeface="Playfair Display"/>
                <a:sym typeface="Playfair Display"/>
              </a:defRPr>
            </a:lvl4pPr>
            <a:lvl5pPr lvl="4" algn="ctr">
              <a:lnSpc>
                <a:spcPct val="100000"/>
              </a:lnSpc>
              <a:spcBef>
                <a:spcPts val="0"/>
              </a:spcBef>
              <a:spcAft>
                <a:spcPts val="0"/>
              </a:spcAft>
              <a:buClr>
                <a:schemeClr val="lt1"/>
              </a:buClr>
              <a:buSzPts val="1800"/>
              <a:buFont typeface="Playfair Display"/>
              <a:buNone/>
              <a:defRPr b="1" sz="1800">
                <a:solidFill>
                  <a:schemeClr val="lt1"/>
                </a:solidFill>
                <a:latin typeface="Playfair Display"/>
                <a:ea typeface="Playfair Display"/>
                <a:cs typeface="Playfair Display"/>
                <a:sym typeface="Playfair Display"/>
              </a:defRPr>
            </a:lvl5pPr>
            <a:lvl6pPr lvl="5" algn="ctr">
              <a:lnSpc>
                <a:spcPct val="100000"/>
              </a:lnSpc>
              <a:spcBef>
                <a:spcPts val="0"/>
              </a:spcBef>
              <a:spcAft>
                <a:spcPts val="0"/>
              </a:spcAft>
              <a:buClr>
                <a:schemeClr val="lt1"/>
              </a:buClr>
              <a:buSzPts val="1800"/>
              <a:buFont typeface="Playfair Display"/>
              <a:buNone/>
              <a:defRPr b="1" sz="1800">
                <a:solidFill>
                  <a:schemeClr val="lt1"/>
                </a:solidFill>
                <a:latin typeface="Playfair Display"/>
                <a:ea typeface="Playfair Display"/>
                <a:cs typeface="Playfair Display"/>
                <a:sym typeface="Playfair Display"/>
              </a:defRPr>
            </a:lvl6pPr>
            <a:lvl7pPr lvl="6" algn="ctr">
              <a:lnSpc>
                <a:spcPct val="100000"/>
              </a:lnSpc>
              <a:spcBef>
                <a:spcPts val="0"/>
              </a:spcBef>
              <a:spcAft>
                <a:spcPts val="0"/>
              </a:spcAft>
              <a:buClr>
                <a:schemeClr val="lt1"/>
              </a:buClr>
              <a:buSzPts val="1800"/>
              <a:buFont typeface="Playfair Display"/>
              <a:buNone/>
              <a:defRPr b="1" sz="1800">
                <a:solidFill>
                  <a:schemeClr val="lt1"/>
                </a:solidFill>
                <a:latin typeface="Playfair Display"/>
                <a:ea typeface="Playfair Display"/>
                <a:cs typeface="Playfair Display"/>
                <a:sym typeface="Playfair Display"/>
              </a:defRPr>
            </a:lvl7pPr>
            <a:lvl8pPr lvl="7" algn="ctr">
              <a:lnSpc>
                <a:spcPct val="100000"/>
              </a:lnSpc>
              <a:spcBef>
                <a:spcPts val="0"/>
              </a:spcBef>
              <a:spcAft>
                <a:spcPts val="0"/>
              </a:spcAft>
              <a:buClr>
                <a:schemeClr val="lt1"/>
              </a:buClr>
              <a:buSzPts val="1800"/>
              <a:buFont typeface="Playfair Display"/>
              <a:buNone/>
              <a:defRPr b="1" sz="1800">
                <a:solidFill>
                  <a:schemeClr val="lt1"/>
                </a:solidFill>
                <a:latin typeface="Playfair Display"/>
                <a:ea typeface="Playfair Display"/>
                <a:cs typeface="Playfair Display"/>
                <a:sym typeface="Playfair Display"/>
              </a:defRPr>
            </a:lvl8pPr>
            <a:lvl9pPr lvl="8" algn="ctr">
              <a:lnSpc>
                <a:spcPct val="100000"/>
              </a:lnSpc>
              <a:spcBef>
                <a:spcPts val="0"/>
              </a:spcBef>
              <a:spcAft>
                <a:spcPts val="0"/>
              </a:spcAft>
              <a:buClr>
                <a:schemeClr val="lt1"/>
              </a:buClr>
              <a:buSzPts val="1800"/>
              <a:buFont typeface="Playfair Display"/>
              <a:buNone/>
              <a:defRPr b="1" sz="1800">
                <a:solidFill>
                  <a:schemeClr val="lt1"/>
                </a:solidFill>
                <a:latin typeface="Playfair Display"/>
                <a:ea typeface="Playfair Display"/>
                <a:cs typeface="Playfair Display"/>
                <a:sym typeface="Playfair Display"/>
              </a:defRPr>
            </a:lvl9pPr>
          </a:lstStyle>
          <a:p/>
        </p:txBody>
      </p:sp>
      <p:sp>
        <p:nvSpPr>
          <p:cNvPr id="14" name="Google Shape;14;p2"/>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8" name="Shape 48"/>
        <p:cNvGrpSpPr/>
        <p:nvPr/>
      </p:nvGrpSpPr>
      <p:grpSpPr>
        <a:xfrm>
          <a:off x="0" y="0"/>
          <a:ext cx="0" cy="0"/>
          <a:chOff x="0" y="0"/>
          <a:chExt cx="0" cy="0"/>
        </a:xfrm>
      </p:grpSpPr>
      <p:sp>
        <p:nvSpPr>
          <p:cNvPr id="49" name="Google Shape;49;p11"/>
          <p:cNvSpPr/>
          <p:nvPr/>
        </p:nvSpPr>
        <p:spPr>
          <a:xfrm>
            <a:off x="0" y="5045700"/>
            <a:ext cx="9144000" cy="978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 name="Google Shape;50;p11"/>
          <p:cNvSpPr txBox="1"/>
          <p:nvPr>
            <p:ph hasCustomPrompt="1" type="title"/>
          </p:nvPr>
        </p:nvSpPr>
        <p:spPr>
          <a:xfrm>
            <a:off x="311700" y="1233100"/>
            <a:ext cx="8520600" cy="1610100"/>
          </a:xfrm>
          <a:prstGeom prst="rect">
            <a:avLst/>
          </a:prstGeom>
        </p:spPr>
        <p:txBody>
          <a:bodyPr anchorCtr="0" anchor="b" bIns="91425" lIns="91425" spcFirstLastPara="1" rIns="91425" wrap="square" tIns="91425">
            <a:normAutofit/>
          </a:bodyPr>
          <a:lstStyle>
            <a:lvl1pPr lvl="0" algn="ctr">
              <a:spcBef>
                <a:spcPts val="0"/>
              </a:spcBef>
              <a:spcAft>
                <a:spcPts val="0"/>
              </a:spcAft>
              <a:buSzPts val="10000"/>
              <a:buFont typeface="Lato"/>
              <a:buNone/>
              <a:defRPr sz="10000">
                <a:latin typeface="Lato"/>
                <a:ea typeface="Lato"/>
                <a:cs typeface="Lato"/>
                <a:sym typeface="Lato"/>
              </a:defRPr>
            </a:lvl1pPr>
            <a:lvl2pPr lvl="1" algn="ctr">
              <a:spcBef>
                <a:spcPts val="0"/>
              </a:spcBef>
              <a:spcAft>
                <a:spcPts val="0"/>
              </a:spcAft>
              <a:buSzPts val="10000"/>
              <a:buFont typeface="Lato"/>
              <a:buNone/>
              <a:defRPr sz="10000">
                <a:latin typeface="Lato"/>
                <a:ea typeface="Lato"/>
                <a:cs typeface="Lato"/>
                <a:sym typeface="Lato"/>
              </a:defRPr>
            </a:lvl2pPr>
            <a:lvl3pPr lvl="2" algn="ctr">
              <a:spcBef>
                <a:spcPts val="0"/>
              </a:spcBef>
              <a:spcAft>
                <a:spcPts val="0"/>
              </a:spcAft>
              <a:buSzPts val="10000"/>
              <a:buFont typeface="Lato"/>
              <a:buNone/>
              <a:defRPr sz="10000">
                <a:latin typeface="Lato"/>
                <a:ea typeface="Lato"/>
                <a:cs typeface="Lato"/>
                <a:sym typeface="Lato"/>
              </a:defRPr>
            </a:lvl3pPr>
            <a:lvl4pPr lvl="3" algn="ctr">
              <a:spcBef>
                <a:spcPts val="0"/>
              </a:spcBef>
              <a:spcAft>
                <a:spcPts val="0"/>
              </a:spcAft>
              <a:buSzPts val="10000"/>
              <a:buFont typeface="Lato"/>
              <a:buNone/>
              <a:defRPr sz="10000">
                <a:latin typeface="Lato"/>
                <a:ea typeface="Lato"/>
                <a:cs typeface="Lato"/>
                <a:sym typeface="Lato"/>
              </a:defRPr>
            </a:lvl4pPr>
            <a:lvl5pPr lvl="4" algn="ctr">
              <a:spcBef>
                <a:spcPts val="0"/>
              </a:spcBef>
              <a:spcAft>
                <a:spcPts val="0"/>
              </a:spcAft>
              <a:buSzPts val="10000"/>
              <a:buFont typeface="Lato"/>
              <a:buNone/>
              <a:defRPr sz="10000">
                <a:latin typeface="Lato"/>
                <a:ea typeface="Lato"/>
                <a:cs typeface="Lato"/>
                <a:sym typeface="Lato"/>
              </a:defRPr>
            </a:lvl5pPr>
            <a:lvl6pPr lvl="5" algn="ctr">
              <a:spcBef>
                <a:spcPts val="0"/>
              </a:spcBef>
              <a:spcAft>
                <a:spcPts val="0"/>
              </a:spcAft>
              <a:buSzPts val="10000"/>
              <a:buFont typeface="Lato"/>
              <a:buNone/>
              <a:defRPr sz="10000">
                <a:latin typeface="Lato"/>
                <a:ea typeface="Lato"/>
                <a:cs typeface="Lato"/>
                <a:sym typeface="Lato"/>
              </a:defRPr>
            </a:lvl6pPr>
            <a:lvl7pPr lvl="6" algn="ctr">
              <a:spcBef>
                <a:spcPts val="0"/>
              </a:spcBef>
              <a:spcAft>
                <a:spcPts val="0"/>
              </a:spcAft>
              <a:buSzPts val="10000"/>
              <a:buFont typeface="Lato"/>
              <a:buNone/>
              <a:defRPr sz="10000">
                <a:latin typeface="Lato"/>
                <a:ea typeface="Lato"/>
                <a:cs typeface="Lato"/>
                <a:sym typeface="Lato"/>
              </a:defRPr>
            </a:lvl7pPr>
            <a:lvl8pPr lvl="7" algn="ctr">
              <a:spcBef>
                <a:spcPts val="0"/>
              </a:spcBef>
              <a:spcAft>
                <a:spcPts val="0"/>
              </a:spcAft>
              <a:buSzPts val="10000"/>
              <a:buFont typeface="Lato"/>
              <a:buNone/>
              <a:defRPr sz="10000">
                <a:latin typeface="Lato"/>
                <a:ea typeface="Lato"/>
                <a:cs typeface="Lato"/>
                <a:sym typeface="Lato"/>
              </a:defRPr>
            </a:lvl8pPr>
            <a:lvl9pPr lvl="8" algn="ctr">
              <a:spcBef>
                <a:spcPts val="0"/>
              </a:spcBef>
              <a:spcAft>
                <a:spcPts val="0"/>
              </a:spcAft>
              <a:buSzPts val="10000"/>
              <a:buFont typeface="Lato"/>
              <a:buNone/>
              <a:defRPr sz="10000">
                <a:latin typeface="Lato"/>
                <a:ea typeface="Lato"/>
                <a:cs typeface="Lato"/>
                <a:sym typeface="Lato"/>
              </a:defRPr>
            </a:lvl9pPr>
          </a:lstStyle>
          <a:p>
            <a:r>
              <a:t>xx%</a:t>
            </a:r>
          </a:p>
        </p:txBody>
      </p:sp>
      <p:sp>
        <p:nvSpPr>
          <p:cNvPr id="51" name="Google Shape;51;p11"/>
          <p:cNvSpPr txBox="1"/>
          <p:nvPr>
            <p:ph idx="1" type="body"/>
          </p:nvPr>
        </p:nvSpPr>
        <p:spPr>
          <a:xfrm>
            <a:off x="311700" y="2919450"/>
            <a:ext cx="8520600" cy="10716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52" name="Google Shape;52;p11"/>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3" name="Shape 53"/>
        <p:cNvGrpSpPr/>
        <p:nvPr/>
      </p:nvGrpSpPr>
      <p:grpSpPr>
        <a:xfrm>
          <a:off x="0" y="0"/>
          <a:ext cx="0" cy="0"/>
          <a:chOff x="0" y="0"/>
          <a:chExt cx="0" cy="0"/>
        </a:xfrm>
      </p:grpSpPr>
      <p:sp>
        <p:nvSpPr>
          <p:cNvPr id="54" name="Google Shape;54;p12"/>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5" name="Shape 15"/>
        <p:cNvGrpSpPr/>
        <p:nvPr/>
      </p:nvGrpSpPr>
      <p:grpSpPr>
        <a:xfrm>
          <a:off x="0" y="0"/>
          <a:ext cx="0" cy="0"/>
          <a:chOff x="0" y="0"/>
          <a:chExt cx="0" cy="0"/>
        </a:xfrm>
      </p:grpSpPr>
      <p:sp>
        <p:nvSpPr>
          <p:cNvPr id="16" name="Google Shape;16;p3"/>
          <p:cNvSpPr txBox="1"/>
          <p:nvPr>
            <p:ph type="title"/>
          </p:nvPr>
        </p:nvSpPr>
        <p:spPr>
          <a:xfrm>
            <a:off x="509550" y="1423875"/>
            <a:ext cx="8124900" cy="17982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1pPr>
            <a:lvl2pPr lvl="1"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2pPr>
            <a:lvl3pPr lvl="2"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3pPr>
            <a:lvl4pPr lvl="3"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4pPr>
            <a:lvl5pPr lvl="4"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5pPr>
            <a:lvl6pPr lvl="5"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6pPr>
            <a:lvl7pPr lvl="6"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7pPr>
            <a:lvl8pPr lvl="7"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8pPr>
            <a:lvl9pPr lvl="8"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9pPr>
          </a:lstStyle>
          <a:p/>
        </p:txBody>
      </p:sp>
      <p:sp>
        <p:nvSpPr>
          <p:cNvPr id="17" name="Google Shape;17;p3"/>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8" name="Shape 18"/>
        <p:cNvGrpSpPr/>
        <p:nvPr/>
      </p:nvGrpSpPr>
      <p:grpSpPr>
        <a:xfrm>
          <a:off x="0" y="0"/>
          <a:ext cx="0" cy="0"/>
          <a:chOff x="0" y="0"/>
          <a:chExt cx="0" cy="0"/>
        </a:xfrm>
      </p:grpSpPr>
      <p:sp>
        <p:nvSpPr>
          <p:cNvPr id="19" name="Google Shape;19;p4"/>
          <p:cNvSpPr/>
          <p:nvPr/>
        </p:nvSpPr>
        <p:spPr>
          <a:xfrm>
            <a:off x="0" y="5045700"/>
            <a:ext cx="9144000" cy="978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4"/>
          <p:cNvSpPr txBox="1"/>
          <p:nvPr>
            <p:ph type="title"/>
          </p:nvPr>
        </p:nvSpPr>
        <p:spPr>
          <a:xfrm>
            <a:off x="311700" y="391350"/>
            <a:ext cx="8520600" cy="626100"/>
          </a:xfrm>
          <a:prstGeom prst="rect">
            <a:avLst/>
          </a:prstGeom>
        </p:spPr>
        <p:txBody>
          <a:bodyPr anchorCtr="0" anchor="t" bIns="91425" lIns="91425" spcFirstLastPara="1" rIns="91425" wrap="square" tIns="91425">
            <a:norm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p:txBody>
      </p:sp>
      <p:sp>
        <p:nvSpPr>
          <p:cNvPr id="21" name="Google Shape;21;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2" name="Google Shape;22;p4"/>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3" name="Shape 23"/>
        <p:cNvGrpSpPr/>
        <p:nvPr/>
      </p:nvGrpSpPr>
      <p:grpSpPr>
        <a:xfrm>
          <a:off x="0" y="0"/>
          <a:ext cx="0" cy="0"/>
          <a:chOff x="0" y="0"/>
          <a:chExt cx="0" cy="0"/>
        </a:xfrm>
      </p:grpSpPr>
      <p:sp>
        <p:nvSpPr>
          <p:cNvPr id="24" name="Google Shape;24;p5"/>
          <p:cNvSpPr txBox="1"/>
          <p:nvPr>
            <p:ph type="title"/>
          </p:nvPr>
        </p:nvSpPr>
        <p:spPr>
          <a:xfrm>
            <a:off x="311700" y="391350"/>
            <a:ext cx="8520600" cy="626100"/>
          </a:xfrm>
          <a:prstGeom prst="rect">
            <a:avLst/>
          </a:prstGeom>
        </p:spPr>
        <p:txBody>
          <a:bodyPr anchorCtr="0" anchor="t" bIns="91425" lIns="91425" spcFirstLastPara="1" rIns="91425" wrap="square" tIns="91425">
            <a:norm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p:txBody>
      </p:sp>
      <p:sp>
        <p:nvSpPr>
          <p:cNvPr id="25" name="Google Shape;25;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6" name="Google Shape;26;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7" name="Google Shape;27;p5"/>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8" name="Shape 28"/>
        <p:cNvGrpSpPr/>
        <p:nvPr/>
      </p:nvGrpSpPr>
      <p:grpSpPr>
        <a:xfrm>
          <a:off x="0" y="0"/>
          <a:ext cx="0" cy="0"/>
          <a:chOff x="0" y="0"/>
          <a:chExt cx="0" cy="0"/>
        </a:xfrm>
      </p:grpSpPr>
      <p:sp>
        <p:nvSpPr>
          <p:cNvPr id="29" name="Google Shape;29;p6"/>
          <p:cNvSpPr txBox="1"/>
          <p:nvPr>
            <p:ph type="title"/>
          </p:nvPr>
        </p:nvSpPr>
        <p:spPr>
          <a:xfrm>
            <a:off x="311700" y="391350"/>
            <a:ext cx="8520600" cy="626100"/>
          </a:xfrm>
          <a:prstGeom prst="rect">
            <a:avLst/>
          </a:prstGeom>
        </p:spPr>
        <p:txBody>
          <a:bodyPr anchorCtr="0" anchor="t" bIns="91425" lIns="91425" spcFirstLastPara="1" rIns="91425" wrap="square" tIns="91425">
            <a:norm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p:txBody>
      </p:sp>
      <p:sp>
        <p:nvSpPr>
          <p:cNvPr id="30" name="Google Shape;30;p6"/>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1" name="Shape 31"/>
        <p:cNvGrpSpPr/>
        <p:nvPr/>
      </p:nvGrpSpPr>
      <p:grpSpPr>
        <a:xfrm>
          <a:off x="0" y="0"/>
          <a:ext cx="0" cy="0"/>
          <a:chOff x="0" y="0"/>
          <a:chExt cx="0" cy="0"/>
        </a:xfrm>
      </p:grpSpPr>
      <p:sp>
        <p:nvSpPr>
          <p:cNvPr id="32" name="Google Shape;32;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3" name="Google Shape;33;p7"/>
          <p:cNvSpPr txBox="1"/>
          <p:nvPr>
            <p:ph idx="1" type="body"/>
          </p:nvPr>
        </p:nvSpPr>
        <p:spPr>
          <a:xfrm>
            <a:off x="311700" y="1391378"/>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4" name="Google Shape;34;p7"/>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dk2"/>
        </a:solidFill>
      </p:bgPr>
    </p:bg>
    <p:spTree>
      <p:nvGrpSpPr>
        <p:cNvPr id="35" name="Shape 35"/>
        <p:cNvGrpSpPr/>
        <p:nvPr/>
      </p:nvGrpSpPr>
      <p:grpSpPr>
        <a:xfrm>
          <a:off x="0" y="0"/>
          <a:ext cx="0" cy="0"/>
          <a:chOff x="0" y="0"/>
          <a:chExt cx="0" cy="0"/>
        </a:xfrm>
      </p:grpSpPr>
      <p:sp>
        <p:nvSpPr>
          <p:cNvPr id="36" name="Google Shape;36;p8"/>
          <p:cNvSpPr txBox="1"/>
          <p:nvPr>
            <p:ph type="title"/>
          </p:nvPr>
        </p:nvSpPr>
        <p:spPr>
          <a:xfrm>
            <a:off x="490250" y="526350"/>
            <a:ext cx="5618700" cy="40908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4800"/>
              <a:buFont typeface="Lato"/>
              <a:buNone/>
              <a:defRPr b="0" sz="4800">
                <a:solidFill>
                  <a:schemeClr val="lt1"/>
                </a:solidFill>
                <a:latin typeface="Lato"/>
                <a:ea typeface="Lato"/>
                <a:cs typeface="Lato"/>
                <a:sym typeface="Lato"/>
              </a:defRPr>
            </a:lvl1pPr>
            <a:lvl2pPr lvl="1">
              <a:spcBef>
                <a:spcPts val="0"/>
              </a:spcBef>
              <a:spcAft>
                <a:spcPts val="0"/>
              </a:spcAft>
              <a:buClr>
                <a:schemeClr val="lt1"/>
              </a:buClr>
              <a:buSzPts val="4800"/>
              <a:buFont typeface="Lato"/>
              <a:buNone/>
              <a:defRPr b="0" sz="4800">
                <a:solidFill>
                  <a:schemeClr val="lt1"/>
                </a:solidFill>
                <a:latin typeface="Lato"/>
                <a:ea typeface="Lato"/>
                <a:cs typeface="Lato"/>
                <a:sym typeface="Lato"/>
              </a:defRPr>
            </a:lvl2pPr>
            <a:lvl3pPr lvl="2">
              <a:spcBef>
                <a:spcPts val="0"/>
              </a:spcBef>
              <a:spcAft>
                <a:spcPts val="0"/>
              </a:spcAft>
              <a:buClr>
                <a:schemeClr val="lt1"/>
              </a:buClr>
              <a:buSzPts val="4800"/>
              <a:buFont typeface="Lato"/>
              <a:buNone/>
              <a:defRPr b="0" sz="4800">
                <a:solidFill>
                  <a:schemeClr val="lt1"/>
                </a:solidFill>
                <a:latin typeface="Lato"/>
                <a:ea typeface="Lato"/>
                <a:cs typeface="Lato"/>
                <a:sym typeface="Lato"/>
              </a:defRPr>
            </a:lvl3pPr>
            <a:lvl4pPr lvl="3">
              <a:spcBef>
                <a:spcPts val="0"/>
              </a:spcBef>
              <a:spcAft>
                <a:spcPts val="0"/>
              </a:spcAft>
              <a:buClr>
                <a:schemeClr val="lt1"/>
              </a:buClr>
              <a:buSzPts val="4800"/>
              <a:buFont typeface="Lato"/>
              <a:buNone/>
              <a:defRPr b="0" sz="4800">
                <a:solidFill>
                  <a:schemeClr val="lt1"/>
                </a:solidFill>
                <a:latin typeface="Lato"/>
                <a:ea typeface="Lato"/>
                <a:cs typeface="Lato"/>
                <a:sym typeface="Lato"/>
              </a:defRPr>
            </a:lvl4pPr>
            <a:lvl5pPr lvl="4">
              <a:spcBef>
                <a:spcPts val="0"/>
              </a:spcBef>
              <a:spcAft>
                <a:spcPts val="0"/>
              </a:spcAft>
              <a:buClr>
                <a:schemeClr val="lt1"/>
              </a:buClr>
              <a:buSzPts val="4800"/>
              <a:buFont typeface="Lato"/>
              <a:buNone/>
              <a:defRPr b="0" sz="4800">
                <a:solidFill>
                  <a:schemeClr val="lt1"/>
                </a:solidFill>
                <a:latin typeface="Lato"/>
                <a:ea typeface="Lato"/>
                <a:cs typeface="Lato"/>
                <a:sym typeface="Lato"/>
              </a:defRPr>
            </a:lvl5pPr>
            <a:lvl6pPr lvl="5">
              <a:spcBef>
                <a:spcPts val="0"/>
              </a:spcBef>
              <a:spcAft>
                <a:spcPts val="0"/>
              </a:spcAft>
              <a:buClr>
                <a:schemeClr val="lt1"/>
              </a:buClr>
              <a:buSzPts val="4800"/>
              <a:buFont typeface="Lato"/>
              <a:buNone/>
              <a:defRPr b="0" sz="4800">
                <a:solidFill>
                  <a:schemeClr val="lt1"/>
                </a:solidFill>
                <a:latin typeface="Lato"/>
                <a:ea typeface="Lato"/>
                <a:cs typeface="Lato"/>
                <a:sym typeface="Lato"/>
              </a:defRPr>
            </a:lvl6pPr>
            <a:lvl7pPr lvl="6">
              <a:spcBef>
                <a:spcPts val="0"/>
              </a:spcBef>
              <a:spcAft>
                <a:spcPts val="0"/>
              </a:spcAft>
              <a:buClr>
                <a:schemeClr val="lt1"/>
              </a:buClr>
              <a:buSzPts val="4800"/>
              <a:buFont typeface="Lato"/>
              <a:buNone/>
              <a:defRPr b="0" sz="4800">
                <a:solidFill>
                  <a:schemeClr val="lt1"/>
                </a:solidFill>
                <a:latin typeface="Lato"/>
                <a:ea typeface="Lato"/>
                <a:cs typeface="Lato"/>
                <a:sym typeface="Lato"/>
              </a:defRPr>
            </a:lvl7pPr>
            <a:lvl8pPr lvl="7">
              <a:spcBef>
                <a:spcPts val="0"/>
              </a:spcBef>
              <a:spcAft>
                <a:spcPts val="0"/>
              </a:spcAft>
              <a:buClr>
                <a:schemeClr val="lt1"/>
              </a:buClr>
              <a:buSzPts val="4800"/>
              <a:buFont typeface="Lato"/>
              <a:buNone/>
              <a:defRPr b="0" sz="4800">
                <a:solidFill>
                  <a:schemeClr val="lt1"/>
                </a:solidFill>
                <a:latin typeface="Lato"/>
                <a:ea typeface="Lato"/>
                <a:cs typeface="Lato"/>
                <a:sym typeface="Lato"/>
              </a:defRPr>
            </a:lvl8pPr>
            <a:lvl9pPr lvl="8">
              <a:spcBef>
                <a:spcPts val="0"/>
              </a:spcBef>
              <a:spcAft>
                <a:spcPts val="0"/>
              </a:spcAft>
              <a:buClr>
                <a:schemeClr val="lt1"/>
              </a:buClr>
              <a:buSzPts val="4800"/>
              <a:buFont typeface="Lato"/>
              <a:buNone/>
              <a:defRPr b="0" sz="4800">
                <a:solidFill>
                  <a:schemeClr val="lt1"/>
                </a:solidFill>
                <a:latin typeface="Lato"/>
                <a:ea typeface="Lato"/>
                <a:cs typeface="Lato"/>
                <a:sym typeface="Lato"/>
              </a:defRPr>
            </a:lvl9pPr>
          </a:lstStyle>
          <a:p/>
        </p:txBody>
      </p:sp>
      <p:sp>
        <p:nvSpPr>
          <p:cNvPr id="37" name="Google Shape;37;p8"/>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8" name="Shape 38"/>
        <p:cNvGrpSpPr/>
        <p:nvPr/>
      </p:nvGrpSpPr>
      <p:grpSpPr>
        <a:xfrm>
          <a:off x="0" y="0"/>
          <a:ext cx="0" cy="0"/>
          <a:chOff x="0" y="0"/>
          <a:chExt cx="0" cy="0"/>
        </a:xfrm>
      </p:grpSpPr>
      <p:sp>
        <p:nvSpPr>
          <p:cNvPr id="39" name="Google Shape;39;p9"/>
          <p:cNvSpPr/>
          <p:nvPr/>
        </p:nvSpPr>
        <p:spPr>
          <a:xfrm>
            <a:off x="4572000" y="-2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0" name="Google Shape;40;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1" name="Google Shape;41;p9"/>
          <p:cNvSpPr txBox="1"/>
          <p:nvPr>
            <p:ph type="title"/>
          </p:nvPr>
        </p:nvSpPr>
        <p:spPr>
          <a:xfrm>
            <a:off x="265500" y="1107950"/>
            <a:ext cx="4045200" cy="16836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2" name="Google Shape;42;p9"/>
          <p:cNvSpPr txBox="1"/>
          <p:nvPr>
            <p:ph idx="1" type="subTitle"/>
          </p:nvPr>
        </p:nvSpPr>
        <p:spPr>
          <a:xfrm>
            <a:off x="265500" y="2845201"/>
            <a:ext cx="4045200" cy="13455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3" name="Google Shape;43;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44" name="Google Shape;44;p9"/>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5" name="Shape 45"/>
        <p:cNvGrpSpPr/>
        <p:nvPr/>
      </p:nvGrpSpPr>
      <p:grpSpPr>
        <a:xfrm>
          <a:off x="0" y="0"/>
          <a:ext cx="0" cy="0"/>
          <a:chOff x="0" y="0"/>
          <a:chExt cx="0" cy="0"/>
        </a:xfrm>
      </p:grpSpPr>
      <p:sp>
        <p:nvSpPr>
          <p:cNvPr id="46" name="Google Shape;46;p10"/>
          <p:cNvSpPr txBox="1"/>
          <p:nvPr>
            <p:ph idx="1" type="body"/>
          </p:nvPr>
        </p:nvSpPr>
        <p:spPr>
          <a:xfrm>
            <a:off x="319500" y="4230575"/>
            <a:ext cx="5998800" cy="598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7" name="Google Shape;47;p10"/>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coral">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391350"/>
            <a:ext cx="8520600" cy="6261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1pPr>
            <a:lvl2pPr lvl="1">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2pPr>
            <a:lvl3pPr lvl="2">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3pPr>
            <a:lvl4pPr lvl="3">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4pPr>
            <a:lvl5pPr lvl="4">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5pPr>
            <a:lvl6pPr lvl="5">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6pPr>
            <a:lvl7pPr lvl="6">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7pPr>
            <a:lvl8pPr lvl="7">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8pPr>
            <a:lvl9pPr lvl="8">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Font typeface="Lato"/>
              <a:buChar char="●"/>
              <a:defRPr sz="1800">
                <a:solidFill>
                  <a:schemeClr val="dk2"/>
                </a:solidFill>
                <a:latin typeface="Lato"/>
                <a:ea typeface="Lato"/>
                <a:cs typeface="Lato"/>
                <a:sym typeface="Lato"/>
              </a:defRPr>
            </a:lvl1pPr>
            <a:lvl2pPr indent="-317500" lvl="1" marL="9144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2pPr>
            <a:lvl3pPr indent="-317500" lvl="2" marL="13716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3pPr>
            <a:lvl4pPr indent="-317500" lvl="3" marL="18288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4pPr>
            <a:lvl5pPr indent="-317500" lvl="4" marL="22860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5pPr>
            <a:lvl6pPr indent="-317500" lvl="5" marL="27432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6pPr>
            <a:lvl7pPr indent="-317500" lvl="6" marL="32004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7pPr>
            <a:lvl8pPr indent="-317500" lvl="7" marL="36576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8pPr>
            <a:lvl9pPr indent="-317500" lvl="8" marL="41148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9pPr>
          </a:lstStyle>
          <a:p/>
        </p:txBody>
      </p:sp>
      <p:sp>
        <p:nvSpPr>
          <p:cNvPr id="8" name="Google Shape;8;p1"/>
          <p:cNvSpPr txBox="1"/>
          <p:nvPr>
            <p:ph idx="12" type="sldNum"/>
          </p:nvPr>
        </p:nvSpPr>
        <p:spPr>
          <a:xfrm>
            <a:off x="8490250" y="4681009"/>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latin typeface="Lato"/>
                <a:ea typeface="Lato"/>
                <a:cs typeface="Lato"/>
                <a:sym typeface="Lato"/>
              </a:defRPr>
            </a:lvl1pPr>
            <a:lvl2pPr lvl="1" algn="r">
              <a:buNone/>
              <a:defRPr sz="1000">
                <a:solidFill>
                  <a:schemeClr val="dk2"/>
                </a:solidFill>
                <a:latin typeface="Lato"/>
                <a:ea typeface="Lato"/>
                <a:cs typeface="Lato"/>
                <a:sym typeface="Lato"/>
              </a:defRPr>
            </a:lvl2pPr>
            <a:lvl3pPr lvl="2" algn="r">
              <a:buNone/>
              <a:defRPr sz="1000">
                <a:solidFill>
                  <a:schemeClr val="dk2"/>
                </a:solidFill>
                <a:latin typeface="Lato"/>
                <a:ea typeface="Lato"/>
                <a:cs typeface="Lato"/>
                <a:sym typeface="Lato"/>
              </a:defRPr>
            </a:lvl3pPr>
            <a:lvl4pPr lvl="3" algn="r">
              <a:buNone/>
              <a:defRPr sz="1000">
                <a:solidFill>
                  <a:schemeClr val="dk2"/>
                </a:solidFill>
                <a:latin typeface="Lato"/>
                <a:ea typeface="Lato"/>
                <a:cs typeface="Lato"/>
                <a:sym typeface="Lato"/>
              </a:defRPr>
            </a:lvl4pPr>
            <a:lvl5pPr lvl="4" algn="r">
              <a:buNone/>
              <a:defRPr sz="1000">
                <a:solidFill>
                  <a:schemeClr val="dk2"/>
                </a:solidFill>
                <a:latin typeface="Lato"/>
                <a:ea typeface="Lato"/>
                <a:cs typeface="Lato"/>
                <a:sym typeface="Lato"/>
              </a:defRPr>
            </a:lvl5pPr>
            <a:lvl6pPr lvl="5" algn="r">
              <a:buNone/>
              <a:defRPr sz="1000">
                <a:solidFill>
                  <a:schemeClr val="dk2"/>
                </a:solidFill>
                <a:latin typeface="Lato"/>
                <a:ea typeface="Lato"/>
                <a:cs typeface="Lato"/>
                <a:sym typeface="Lato"/>
              </a:defRPr>
            </a:lvl6pPr>
            <a:lvl7pPr lvl="6" algn="r">
              <a:buNone/>
              <a:defRPr sz="1000">
                <a:solidFill>
                  <a:schemeClr val="dk2"/>
                </a:solidFill>
                <a:latin typeface="Lato"/>
                <a:ea typeface="Lato"/>
                <a:cs typeface="Lato"/>
                <a:sym typeface="Lato"/>
              </a:defRPr>
            </a:lvl7pPr>
            <a:lvl8pPr lvl="7" algn="r">
              <a:buNone/>
              <a:defRPr sz="1000">
                <a:solidFill>
                  <a:schemeClr val="dk2"/>
                </a:solidFill>
                <a:latin typeface="Lato"/>
                <a:ea typeface="Lato"/>
                <a:cs typeface="Lato"/>
                <a:sym typeface="Lato"/>
              </a:defRPr>
            </a:lvl8pPr>
            <a:lvl9pPr lvl="8" algn="r">
              <a:buNone/>
              <a:defRPr sz="1000">
                <a:solidFill>
                  <a:schemeClr val="dk2"/>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www.nichd.nih.gov/health/topics/obesity/conditioninfo/cause#f2"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obesitymedicine.org/weight-bias-and-psychological-impact-of-obesity/"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 name="Shape 58"/>
        <p:cNvGrpSpPr/>
        <p:nvPr/>
      </p:nvGrpSpPr>
      <p:grpSpPr>
        <a:xfrm>
          <a:off x="0" y="0"/>
          <a:ext cx="0" cy="0"/>
          <a:chOff x="0" y="0"/>
          <a:chExt cx="0" cy="0"/>
        </a:xfrm>
      </p:grpSpPr>
      <p:sp>
        <p:nvSpPr>
          <p:cNvPr id="59" name="Google Shape;59;p13"/>
          <p:cNvSpPr txBox="1"/>
          <p:nvPr>
            <p:ph type="ctrTitle"/>
          </p:nvPr>
        </p:nvSpPr>
        <p:spPr>
          <a:xfrm>
            <a:off x="3096250" y="1519475"/>
            <a:ext cx="2951400" cy="15843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b="0" lang="en">
                <a:latin typeface="Lato Black"/>
                <a:ea typeface="Lato Black"/>
                <a:cs typeface="Lato Black"/>
                <a:sym typeface="Lato Black"/>
              </a:rPr>
              <a:t>Obesity</a:t>
            </a:r>
            <a:endParaRPr b="0">
              <a:latin typeface="Lato Black"/>
              <a:ea typeface="Lato Black"/>
              <a:cs typeface="Lato Black"/>
              <a:sym typeface="Lato Black"/>
            </a:endParaRPr>
          </a:p>
        </p:txBody>
      </p:sp>
      <p:sp>
        <p:nvSpPr>
          <p:cNvPr id="60" name="Google Shape;60;p13"/>
          <p:cNvSpPr txBox="1"/>
          <p:nvPr>
            <p:ph idx="1" type="subTitle"/>
          </p:nvPr>
        </p:nvSpPr>
        <p:spPr>
          <a:xfrm>
            <a:off x="3096238" y="2682430"/>
            <a:ext cx="2951400" cy="701400"/>
          </a:xfrm>
          <a:prstGeom prst="rect">
            <a:avLst/>
          </a:prstGeom>
        </p:spPr>
        <p:txBody>
          <a:bodyPr anchorCtr="0" anchor="b" bIns="91425" lIns="91425" spcFirstLastPara="1" rIns="91425" wrap="square" tIns="91425">
            <a:normAutofit lnSpcReduction="10000"/>
          </a:bodyPr>
          <a:lstStyle/>
          <a:p>
            <a:pPr indent="0" lvl="0" marL="0" rtl="0" algn="ctr">
              <a:spcBef>
                <a:spcPts val="0"/>
              </a:spcBef>
              <a:spcAft>
                <a:spcPts val="0"/>
              </a:spcAft>
              <a:buNone/>
            </a:pPr>
            <a:r>
              <a:rPr lang="en">
                <a:latin typeface="Lato"/>
                <a:ea typeface="Lato"/>
                <a:cs typeface="Lato"/>
                <a:sym typeface="Lato"/>
              </a:rPr>
              <a:t>Students : Naya Al-Qamhawi &amp; Nour Saba</a:t>
            </a:r>
            <a:endParaRPr>
              <a:latin typeface="Lato"/>
              <a:ea typeface="Lato"/>
              <a:cs typeface="Lato"/>
              <a:sym typeface="Lato"/>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14"/>
          <p:cNvSpPr txBox="1"/>
          <p:nvPr>
            <p:ph type="title"/>
          </p:nvPr>
        </p:nvSpPr>
        <p:spPr>
          <a:xfrm>
            <a:off x="311700" y="255950"/>
            <a:ext cx="8520600" cy="6261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0" lang="en">
                <a:latin typeface="Lato Black"/>
                <a:ea typeface="Lato Black"/>
                <a:cs typeface="Lato Black"/>
                <a:sym typeface="Lato Black"/>
              </a:rPr>
              <a:t> What is o</a:t>
            </a:r>
            <a:r>
              <a:rPr b="0" lang="en">
                <a:latin typeface="Lato Black"/>
                <a:ea typeface="Lato Black"/>
                <a:cs typeface="Lato Black"/>
                <a:sym typeface="Lato Black"/>
              </a:rPr>
              <a:t>besity?</a:t>
            </a:r>
            <a:endParaRPr b="0">
              <a:latin typeface="Lato Black"/>
              <a:ea typeface="Lato Black"/>
              <a:cs typeface="Lato Black"/>
              <a:sym typeface="Lato Black"/>
            </a:endParaRPr>
          </a:p>
        </p:txBody>
      </p:sp>
      <p:sp>
        <p:nvSpPr>
          <p:cNvPr id="66" name="Google Shape;66;p14"/>
          <p:cNvSpPr txBox="1"/>
          <p:nvPr>
            <p:ph idx="1" type="body"/>
          </p:nvPr>
        </p:nvSpPr>
        <p:spPr>
          <a:xfrm>
            <a:off x="311700" y="882050"/>
            <a:ext cx="8520600" cy="3596100"/>
          </a:xfrm>
          <a:prstGeom prst="rect">
            <a:avLst/>
          </a:prstGeom>
        </p:spPr>
        <p:txBody>
          <a:bodyPr anchorCtr="0" anchor="t" bIns="91425" lIns="91425" spcFirstLastPara="1" rIns="91425" wrap="square" tIns="91425">
            <a:normAutofit fontScale="40000"/>
          </a:bodyPr>
          <a:lstStyle/>
          <a:p>
            <a:pPr indent="0" lvl="0" marL="0" rtl="0" algn="l">
              <a:spcBef>
                <a:spcPts val="0"/>
              </a:spcBef>
              <a:spcAft>
                <a:spcPts val="0"/>
              </a:spcAft>
              <a:buNone/>
            </a:pPr>
            <a:r>
              <a:rPr lang="en" sz="3923">
                <a:solidFill>
                  <a:schemeClr val="dk1"/>
                </a:solidFill>
                <a:highlight>
                  <a:srgbClr val="FFFFFF"/>
                </a:highlight>
              </a:rPr>
              <a:t>Obesity</a:t>
            </a:r>
            <a:r>
              <a:rPr lang="en" sz="3923">
                <a:solidFill>
                  <a:srgbClr val="202122"/>
                </a:solidFill>
                <a:highlight>
                  <a:srgbClr val="FFFFFF"/>
                </a:highlight>
              </a:rPr>
              <a:t> is a medical condition, sometimes considered a disease, in which body fat has accumulated to an extent that it may negatively affect a person's health.</a:t>
            </a:r>
            <a:r>
              <a:rPr lang="en" sz="3923">
                <a:solidFill>
                  <a:srgbClr val="080808"/>
                </a:solidFill>
                <a:highlight>
                  <a:srgbClr val="FFFFFF"/>
                </a:highlight>
              </a:rPr>
              <a:t> Obesity isn't just a cosmetic concern, It's a medical condition that is becoming increasingly common in our world today.</a:t>
            </a:r>
            <a:endParaRPr sz="3923">
              <a:solidFill>
                <a:srgbClr val="080808"/>
              </a:solidFill>
              <a:highlight>
                <a:srgbClr val="FFFFFF"/>
              </a:highlight>
            </a:endParaRPr>
          </a:p>
          <a:p>
            <a:pPr indent="0" lvl="0" marL="0" rtl="0" algn="l">
              <a:spcBef>
                <a:spcPts val="1200"/>
              </a:spcBef>
              <a:spcAft>
                <a:spcPts val="0"/>
              </a:spcAft>
              <a:buNone/>
            </a:pPr>
            <a:r>
              <a:rPr lang="en" sz="3923">
                <a:solidFill>
                  <a:srgbClr val="202122"/>
                </a:solidFill>
                <a:highlight>
                  <a:srgbClr val="FFFFFF"/>
                </a:highlight>
              </a:rPr>
              <a:t>A person is classified as obese when their </a:t>
            </a:r>
            <a:r>
              <a:rPr lang="en" sz="3923" u="sng">
                <a:solidFill>
                  <a:schemeClr val="dk1"/>
                </a:solidFill>
                <a:highlight>
                  <a:srgbClr val="FFFFFF"/>
                </a:highlight>
              </a:rPr>
              <a:t>body mass index</a:t>
            </a:r>
            <a:r>
              <a:rPr lang="en" sz="3923">
                <a:solidFill>
                  <a:srgbClr val="202122"/>
                </a:solidFill>
                <a:highlight>
                  <a:srgbClr val="FFFFFF"/>
                </a:highlight>
              </a:rPr>
              <a:t> (BMI) , which is their weight divided by the square of the person's height, is over 30 kg/m</a:t>
            </a:r>
            <a:r>
              <a:rPr baseline="30000" lang="en" sz="3923">
                <a:solidFill>
                  <a:srgbClr val="202122"/>
                </a:solidFill>
                <a:highlight>
                  <a:srgbClr val="FFFFFF"/>
                </a:highlight>
              </a:rPr>
              <a:t>2</a:t>
            </a:r>
            <a:r>
              <a:rPr lang="en" sz="3923">
                <a:solidFill>
                  <a:srgbClr val="202122"/>
                </a:solidFill>
                <a:highlight>
                  <a:srgbClr val="FFFFFF"/>
                </a:highlight>
              </a:rPr>
              <a:t>;  with the range 25–30 kg/m</a:t>
            </a:r>
            <a:r>
              <a:rPr baseline="30000" lang="en" sz="3923">
                <a:solidFill>
                  <a:srgbClr val="202122"/>
                </a:solidFill>
                <a:highlight>
                  <a:srgbClr val="FFFFFF"/>
                </a:highlight>
              </a:rPr>
              <a:t>2</a:t>
            </a:r>
            <a:r>
              <a:rPr lang="en" sz="3923">
                <a:solidFill>
                  <a:srgbClr val="202122"/>
                </a:solidFill>
                <a:highlight>
                  <a:srgbClr val="FFFFFF"/>
                </a:highlight>
              </a:rPr>
              <a:t> being defined as overweight.</a:t>
            </a:r>
            <a:r>
              <a:rPr lang="en" sz="3923">
                <a:solidFill>
                  <a:srgbClr val="080808"/>
                </a:solidFill>
                <a:highlight>
                  <a:srgbClr val="FFFFFF"/>
                </a:highlight>
              </a:rPr>
              <a:t> </a:t>
            </a:r>
            <a:endParaRPr sz="3923">
              <a:solidFill>
                <a:srgbClr val="080808"/>
              </a:solidFill>
              <a:highlight>
                <a:srgbClr val="FFFFFF"/>
              </a:highlight>
            </a:endParaRPr>
          </a:p>
          <a:p>
            <a:pPr indent="0" lvl="0" marL="0" rtl="0" algn="l">
              <a:spcBef>
                <a:spcPts val="1200"/>
              </a:spcBef>
              <a:spcAft>
                <a:spcPts val="0"/>
              </a:spcAft>
              <a:buNone/>
            </a:pPr>
            <a:r>
              <a:rPr lang="en" sz="3923">
                <a:solidFill>
                  <a:schemeClr val="dk1"/>
                </a:solidFill>
                <a:highlight>
                  <a:srgbClr val="FFFFFF"/>
                </a:highlight>
              </a:rPr>
              <a:t>(BMI)</a:t>
            </a:r>
            <a:r>
              <a:rPr lang="en" sz="3923">
                <a:solidFill>
                  <a:srgbClr val="000000"/>
                </a:solidFill>
                <a:highlight>
                  <a:srgbClr val="FFFFFF"/>
                </a:highlight>
              </a:rPr>
              <a:t>’s are used to indicate body fatness, it screens for weight categories that may lead to health problems, but it does not diagnose the body fatness or health of an individual. </a:t>
            </a:r>
            <a:endParaRPr sz="1300">
              <a:solidFill>
                <a:srgbClr val="000000"/>
              </a:solidFill>
              <a:highlight>
                <a:srgbClr val="FFFFFF"/>
              </a:highlight>
              <a:latin typeface="Arial"/>
              <a:ea typeface="Arial"/>
              <a:cs typeface="Arial"/>
              <a:sym typeface="Arial"/>
            </a:endParaRPr>
          </a:p>
          <a:p>
            <a:pPr indent="0" lvl="0" marL="0" rtl="0" algn="l">
              <a:spcBef>
                <a:spcPts val="1200"/>
              </a:spcBef>
              <a:spcAft>
                <a:spcPts val="0"/>
              </a:spcAft>
              <a:buNone/>
            </a:pPr>
            <a:r>
              <a:t/>
            </a:r>
            <a:endParaRPr sz="1100">
              <a:solidFill>
                <a:srgbClr val="000000"/>
              </a:solidFill>
              <a:latin typeface="Arial"/>
              <a:ea typeface="Arial"/>
              <a:cs typeface="Arial"/>
              <a:sym typeface="Arial"/>
            </a:endParaRPr>
          </a:p>
          <a:p>
            <a:pPr indent="0" lvl="0" marL="0" rtl="0" algn="l">
              <a:spcBef>
                <a:spcPts val="0"/>
              </a:spcBef>
              <a:spcAft>
                <a:spcPts val="0"/>
              </a:spcAft>
              <a:buNone/>
            </a:pPr>
            <a:r>
              <a:t/>
            </a:r>
            <a:endParaRPr sz="1200">
              <a:solidFill>
                <a:srgbClr val="080808"/>
              </a:solidFill>
              <a:highlight>
                <a:srgbClr val="FFFFFF"/>
              </a:highlight>
              <a:latin typeface="Arial"/>
              <a:ea typeface="Arial"/>
              <a:cs typeface="Arial"/>
              <a:sym typeface="Arial"/>
            </a:endParaRPr>
          </a:p>
          <a:p>
            <a:pPr indent="0" lvl="0" marL="0" rtl="0" algn="l">
              <a:spcBef>
                <a:spcPts val="1200"/>
              </a:spcBef>
              <a:spcAft>
                <a:spcPts val="1200"/>
              </a:spcAft>
              <a:buNone/>
            </a:pPr>
            <a:r>
              <a:t/>
            </a:r>
            <a:endParaRPr sz="1200">
              <a:solidFill>
                <a:schemeClr val="accent1"/>
              </a:solidFill>
              <a:highlight>
                <a:srgbClr val="FFFFFF"/>
              </a:highlight>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 name="Shape 70"/>
        <p:cNvGrpSpPr/>
        <p:nvPr/>
      </p:nvGrpSpPr>
      <p:grpSpPr>
        <a:xfrm>
          <a:off x="0" y="0"/>
          <a:ext cx="0" cy="0"/>
          <a:chOff x="0" y="0"/>
          <a:chExt cx="0" cy="0"/>
        </a:xfrm>
      </p:grpSpPr>
      <p:sp>
        <p:nvSpPr>
          <p:cNvPr id="71" name="Google Shape;71;p15"/>
          <p:cNvSpPr txBox="1"/>
          <p:nvPr>
            <p:ph idx="1" type="body"/>
          </p:nvPr>
        </p:nvSpPr>
        <p:spPr>
          <a:xfrm>
            <a:off x="311700" y="242675"/>
            <a:ext cx="8520600" cy="4333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275"/>
              <a:buNone/>
            </a:pPr>
            <a:r>
              <a:rPr lang="en" sz="1607" u="sng">
                <a:solidFill>
                  <a:schemeClr val="dk1"/>
                </a:solidFill>
                <a:highlight>
                  <a:schemeClr val="lt1"/>
                </a:highlight>
                <a:latin typeface="Lato Black"/>
                <a:ea typeface="Lato Black"/>
                <a:cs typeface="Lato Black"/>
                <a:sym typeface="Lato Black"/>
              </a:rPr>
              <a:t>What are the issues caused by obesity ?</a:t>
            </a:r>
            <a:endParaRPr sz="1607" u="sng">
              <a:solidFill>
                <a:schemeClr val="dk1"/>
              </a:solidFill>
              <a:highlight>
                <a:schemeClr val="lt1"/>
              </a:highlight>
              <a:latin typeface="Lato Black"/>
              <a:ea typeface="Lato Black"/>
              <a:cs typeface="Lato Black"/>
              <a:sym typeface="Lato Black"/>
            </a:endParaRPr>
          </a:p>
          <a:p>
            <a:pPr indent="0" lvl="0" marL="0" rtl="0" algn="l">
              <a:spcBef>
                <a:spcPts val="1200"/>
              </a:spcBef>
              <a:spcAft>
                <a:spcPts val="0"/>
              </a:spcAft>
              <a:buSzPts val="275"/>
              <a:buNone/>
            </a:pPr>
            <a:r>
              <a:rPr lang="en" sz="1300">
                <a:solidFill>
                  <a:schemeClr val="accent1"/>
                </a:solidFill>
                <a:highlight>
                  <a:schemeClr val="lt1"/>
                </a:highlight>
                <a:latin typeface="Arial"/>
                <a:ea typeface="Arial"/>
                <a:cs typeface="Arial"/>
                <a:sym typeface="Arial"/>
              </a:rPr>
              <a:t>Obesity has the ability to affect many different aspects of our lives such as our physical health, our financial and social lives.</a:t>
            </a:r>
            <a:endParaRPr sz="1300">
              <a:solidFill>
                <a:schemeClr val="accent1"/>
              </a:solidFill>
              <a:highlight>
                <a:schemeClr val="lt1"/>
              </a:highlight>
              <a:latin typeface="Arial"/>
              <a:ea typeface="Arial"/>
              <a:cs typeface="Arial"/>
              <a:sym typeface="Arial"/>
            </a:endParaRPr>
          </a:p>
          <a:p>
            <a:pPr indent="0" lvl="0" marL="0" rtl="0" algn="l">
              <a:spcBef>
                <a:spcPts val="1200"/>
              </a:spcBef>
              <a:spcAft>
                <a:spcPts val="0"/>
              </a:spcAft>
              <a:buSzPts val="275"/>
              <a:buNone/>
            </a:pPr>
            <a:r>
              <a:rPr lang="en" sz="1300">
                <a:solidFill>
                  <a:schemeClr val="accent1"/>
                </a:solidFill>
                <a:highlight>
                  <a:schemeClr val="lt1"/>
                </a:highlight>
                <a:latin typeface="Arial"/>
                <a:ea typeface="Arial"/>
                <a:cs typeface="Arial"/>
                <a:sym typeface="Arial"/>
              </a:rPr>
              <a:t>People diagnosed with obesity are at a higher risk of :</a:t>
            </a:r>
            <a:endParaRPr sz="1300">
              <a:solidFill>
                <a:srgbClr val="000000"/>
              </a:solidFill>
              <a:highlight>
                <a:srgbClr val="FFFFFF"/>
              </a:highlight>
              <a:latin typeface="Arial"/>
              <a:ea typeface="Arial"/>
              <a:cs typeface="Arial"/>
              <a:sym typeface="Arial"/>
            </a:endParaRPr>
          </a:p>
          <a:p>
            <a:pPr indent="-311150" lvl="0" marL="457200" rtl="0" algn="l">
              <a:lnSpc>
                <a:spcPct val="150000"/>
              </a:lnSpc>
              <a:spcBef>
                <a:spcPts val="1200"/>
              </a:spcBef>
              <a:spcAft>
                <a:spcPts val="0"/>
              </a:spcAft>
              <a:buClr>
                <a:srgbClr val="000000"/>
              </a:buClr>
              <a:buSzPts val="1300"/>
              <a:buFont typeface="Arial"/>
              <a:buChar char="●"/>
            </a:pPr>
            <a:r>
              <a:rPr b="1" lang="en" sz="1300">
                <a:solidFill>
                  <a:srgbClr val="000000"/>
                </a:solidFill>
                <a:highlight>
                  <a:srgbClr val="FFFFFF"/>
                </a:highlight>
                <a:latin typeface="Arial"/>
                <a:ea typeface="Arial"/>
                <a:cs typeface="Arial"/>
                <a:sym typeface="Arial"/>
              </a:rPr>
              <a:t>High blood pressure (hypertension).</a:t>
            </a:r>
            <a:endParaRPr b="1" sz="1300">
              <a:solidFill>
                <a:srgbClr val="000000"/>
              </a:solidFill>
              <a:highlight>
                <a:srgbClr val="FFFFFF"/>
              </a:highlight>
              <a:latin typeface="Arial"/>
              <a:ea typeface="Arial"/>
              <a:cs typeface="Arial"/>
              <a:sym typeface="Arial"/>
            </a:endParaRPr>
          </a:p>
          <a:p>
            <a:pPr indent="-311150" lvl="0" marL="457200" rtl="0" algn="l">
              <a:lnSpc>
                <a:spcPct val="150000"/>
              </a:lnSpc>
              <a:spcBef>
                <a:spcPts val="0"/>
              </a:spcBef>
              <a:spcAft>
                <a:spcPts val="0"/>
              </a:spcAft>
              <a:buClr>
                <a:srgbClr val="000000"/>
              </a:buClr>
              <a:buSzPts val="1300"/>
              <a:buFont typeface="Arial"/>
              <a:buChar char="●"/>
            </a:pPr>
            <a:r>
              <a:rPr b="1" lang="en" sz="1300">
                <a:solidFill>
                  <a:srgbClr val="000000"/>
                </a:solidFill>
                <a:highlight>
                  <a:srgbClr val="FFFFFF"/>
                </a:highlight>
                <a:latin typeface="Arial"/>
                <a:ea typeface="Arial"/>
                <a:cs typeface="Arial"/>
                <a:sym typeface="Arial"/>
              </a:rPr>
              <a:t>High LDL cholesterol, low HDL cholesterol, or high levels of triglycerides (dyslipidemia).</a:t>
            </a:r>
            <a:endParaRPr b="1" sz="1300">
              <a:solidFill>
                <a:srgbClr val="000000"/>
              </a:solidFill>
              <a:highlight>
                <a:srgbClr val="FFFFFF"/>
              </a:highlight>
              <a:latin typeface="Arial"/>
              <a:ea typeface="Arial"/>
              <a:cs typeface="Arial"/>
              <a:sym typeface="Arial"/>
            </a:endParaRPr>
          </a:p>
          <a:p>
            <a:pPr indent="-311150" lvl="0" marL="457200" rtl="0" algn="l">
              <a:lnSpc>
                <a:spcPct val="150000"/>
              </a:lnSpc>
              <a:spcBef>
                <a:spcPts val="0"/>
              </a:spcBef>
              <a:spcAft>
                <a:spcPts val="0"/>
              </a:spcAft>
              <a:buClr>
                <a:srgbClr val="000000"/>
              </a:buClr>
              <a:buSzPts val="1300"/>
              <a:buFont typeface="Arial"/>
              <a:buChar char="●"/>
            </a:pPr>
            <a:r>
              <a:rPr b="1" lang="en" sz="1300">
                <a:solidFill>
                  <a:srgbClr val="000000"/>
                </a:solidFill>
                <a:highlight>
                  <a:srgbClr val="FFFFFF"/>
                </a:highlight>
                <a:latin typeface="Arial"/>
                <a:ea typeface="Arial"/>
                <a:cs typeface="Arial"/>
                <a:sym typeface="Arial"/>
              </a:rPr>
              <a:t>Type 2 diabetes.</a:t>
            </a:r>
            <a:endParaRPr b="1" sz="1300">
              <a:solidFill>
                <a:srgbClr val="000000"/>
              </a:solidFill>
              <a:highlight>
                <a:srgbClr val="FFFFFF"/>
              </a:highlight>
              <a:latin typeface="Arial"/>
              <a:ea typeface="Arial"/>
              <a:cs typeface="Arial"/>
              <a:sym typeface="Arial"/>
            </a:endParaRPr>
          </a:p>
          <a:p>
            <a:pPr indent="-311150" lvl="0" marL="457200" rtl="0" algn="l">
              <a:lnSpc>
                <a:spcPct val="150000"/>
              </a:lnSpc>
              <a:spcBef>
                <a:spcPts val="0"/>
              </a:spcBef>
              <a:spcAft>
                <a:spcPts val="0"/>
              </a:spcAft>
              <a:buClr>
                <a:srgbClr val="000000"/>
              </a:buClr>
              <a:buSzPts val="1300"/>
              <a:buFont typeface="Arial"/>
              <a:buChar char="●"/>
            </a:pPr>
            <a:r>
              <a:rPr b="1" lang="en" sz="1300">
                <a:solidFill>
                  <a:srgbClr val="000000"/>
                </a:solidFill>
                <a:highlight>
                  <a:srgbClr val="FFFFFF"/>
                </a:highlight>
                <a:latin typeface="Arial"/>
                <a:ea typeface="Arial"/>
                <a:cs typeface="Arial"/>
                <a:sym typeface="Arial"/>
              </a:rPr>
              <a:t>Coronary heart disease.</a:t>
            </a:r>
            <a:endParaRPr b="1" sz="1300">
              <a:solidFill>
                <a:srgbClr val="000000"/>
              </a:solidFill>
              <a:highlight>
                <a:srgbClr val="FFFFFF"/>
              </a:highlight>
              <a:latin typeface="Arial"/>
              <a:ea typeface="Arial"/>
              <a:cs typeface="Arial"/>
              <a:sym typeface="Arial"/>
            </a:endParaRPr>
          </a:p>
          <a:p>
            <a:pPr indent="-311150" lvl="0" marL="457200" rtl="0" algn="l">
              <a:lnSpc>
                <a:spcPct val="150000"/>
              </a:lnSpc>
              <a:spcBef>
                <a:spcPts val="0"/>
              </a:spcBef>
              <a:spcAft>
                <a:spcPts val="0"/>
              </a:spcAft>
              <a:buClr>
                <a:srgbClr val="000000"/>
              </a:buClr>
              <a:buSzPts val="1300"/>
              <a:buFont typeface="Arial"/>
              <a:buChar char="●"/>
            </a:pPr>
            <a:r>
              <a:rPr b="1" lang="en" sz="1300">
                <a:solidFill>
                  <a:srgbClr val="000000"/>
                </a:solidFill>
                <a:highlight>
                  <a:srgbClr val="FFFFFF"/>
                </a:highlight>
                <a:latin typeface="Arial"/>
                <a:ea typeface="Arial"/>
                <a:cs typeface="Arial"/>
                <a:sym typeface="Arial"/>
              </a:rPr>
              <a:t>Stroke.</a:t>
            </a:r>
            <a:endParaRPr b="1" sz="1300">
              <a:solidFill>
                <a:srgbClr val="000000"/>
              </a:solidFill>
              <a:highlight>
                <a:srgbClr val="FFFFFF"/>
              </a:highlight>
              <a:latin typeface="Arial"/>
              <a:ea typeface="Arial"/>
              <a:cs typeface="Arial"/>
              <a:sym typeface="Arial"/>
            </a:endParaRPr>
          </a:p>
          <a:p>
            <a:pPr indent="-311150" lvl="0" marL="457200" rtl="0" algn="l">
              <a:lnSpc>
                <a:spcPct val="150000"/>
              </a:lnSpc>
              <a:spcBef>
                <a:spcPts val="0"/>
              </a:spcBef>
              <a:spcAft>
                <a:spcPts val="0"/>
              </a:spcAft>
              <a:buClr>
                <a:srgbClr val="000000"/>
              </a:buClr>
              <a:buSzPts val="1300"/>
              <a:buFont typeface="Arial"/>
              <a:buChar char="●"/>
            </a:pPr>
            <a:r>
              <a:rPr b="1" lang="en" sz="1300">
                <a:solidFill>
                  <a:srgbClr val="000000"/>
                </a:solidFill>
                <a:highlight>
                  <a:srgbClr val="FFFFFF"/>
                </a:highlight>
                <a:latin typeface="Arial"/>
                <a:ea typeface="Arial"/>
                <a:cs typeface="Arial"/>
                <a:sym typeface="Arial"/>
              </a:rPr>
              <a:t>Gallbladder disease.</a:t>
            </a:r>
            <a:endParaRPr b="1" sz="1300">
              <a:solidFill>
                <a:srgbClr val="000000"/>
              </a:solidFill>
              <a:highlight>
                <a:srgbClr val="FFFFFF"/>
              </a:highlight>
              <a:latin typeface="Arial"/>
              <a:ea typeface="Arial"/>
              <a:cs typeface="Arial"/>
              <a:sym typeface="Arial"/>
            </a:endParaRPr>
          </a:p>
          <a:p>
            <a:pPr indent="-311150" lvl="0" marL="457200" rtl="0" algn="l">
              <a:lnSpc>
                <a:spcPct val="150000"/>
              </a:lnSpc>
              <a:spcBef>
                <a:spcPts val="0"/>
              </a:spcBef>
              <a:spcAft>
                <a:spcPts val="0"/>
              </a:spcAft>
              <a:buClr>
                <a:srgbClr val="000000"/>
              </a:buClr>
              <a:buSzPts val="1300"/>
              <a:buFont typeface="Arial"/>
              <a:buChar char="●"/>
            </a:pPr>
            <a:r>
              <a:rPr b="1" lang="en" sz="1300">
                <a:solidFill>
                  <a:srgbClr val="000000"/>
                </a:solidFill>
                <a:highlight>
                  <a:srgbClr val="FFFFFF"/>
                </a:highlight>
                <a:latin typeface="Arial"/>
                <a:ea typeface="Arial"/>
                <a:cs typeface="Arial"/>
                <a:sym typeface="Arial"/>
              </a:rPr>
              <a:t>Sleep apnea and breathing problems.</a:t>
            </a:r>
            <a:endParaRPr b="1" sz="1300">
              <a:solidFill>
                <a:srgbClr val="000000"/>
              </a:solidFill>
              <a:highlight>
                <a:srgbClr val="FFFFFF"/>
              </a:highlight>
              <a:latin typeface="Arial"/>
              <a:ea typeface="Arial"/>
              <a:cs typeface="Arial"/>
              <a:sym typeface="Arial"/>
            </a:endParaRPr>
          </a:p>
          <a:p>
            <a:pPr indent="-311150" lvl="0" marL="457200" rtl="0" algn="l">
              <a:lnSpc>
                <a:spcPct val="150000"/>
              </a:lnSpc>
              <a:spcBef>
                <a:spcPts val="0"/>
              </a:spcBef>
              <a:spcAft>
                <a:spcPts val="0"/>
              </a:spcAft>
              <a:buClr>
                <a:srgbClr val="000000"/>
              </a:buClr>
              <a:buSzPts val="1300"/>
              <a:buFont typeface="Arial"/>
              <a:buChar char="●"/>
            </a:pPr>
            <a:r>
              <a:rPr b="1" lang="en" sz="1300">
                <a:solidFill>
                  <a:srgbClr val="000000"/>
                </a:solidFill>
                <a:highlight>
                  <a:srgbClr val="FFFFFF"/>
                </a:highlight>
                <a:latin typeface="Arial"/>
                <a:ea typeface="Arial"/>
                <a:cs typeface="Arial"/>
                <a:sym typeface="Arial"/>
              </a:rPr>
              <a:t>Many types of cancer</a:t>
            </a:r>
            <a:endParaRPr b="1" sz="1300">
              <a:solidFill>
                <a:srgbClr val="000000"/>
              </a:solidFill>
              <a:highlight>
                <a:srgbClr val="FFFFFF"/>
              </a:highlight>
              <a:latin typeface="Arial"/>
              <a:ea typeface="Arial"/>
              <a:cs typeface="Arial"/>
              <a:sym typeface="Arial"/>
            </a:endParaRPr>
          </a:p>
          <a:p>
            <a:pPr indent="-311150" lvl="0" marL="457200" rtl="0" algn="l">
              <a:lnSpc>
                <a:spcPct val="150000"/>
              </a:lnSpc>
              <a:spcBef>
                <a:spcPts val="0"/>
              </a:spcBef>
              <a:spcAft>
                <a:spcPts val="0"/>
              </a:spcAft>
              <a:buClr>
                <a:srgbClr val="000000"/>
              </a:buClr>
              <a:buSzPts val="1300"/>
              <a:buFont typeface="Arial"/>
              <a:buChar char="●"/>
            </a:pPr>
            <a:r>
              <a:rPr b="1" lang="en" sz="1300">
                <a:solidFill>
                  <a:srgbClr val="000000"/>
                </a:solidFill>
                <a:highlight>
                  <a:srgbClr val="FFFFFF"/>
                </a:highlight>
                <a:latin typeface="Arial"/>
                <a:ea typeface="Arial"/>
                <a:cs typeface="Arial"/>
                <a:sym typeface="Arial"/>
              </a:rPr>
              <a:t>Mental illness such as clinical depression, anxiety, and other mental disorder.</a:t>
            </a:r>
            <a:endParaRPr b="1" sz="1300">
              <a:solidFill>
                <a:srgbClr val="000000"/>
              </a:solidFill>
              <a:highlight>
                <a:srgbClr val="FFFFFF"/>
              </a:highlight>
              <a:latin typeface="Arial"/>
              <a:ea typeface="Arial"/>
              <a:cs typeface="Arial"/>
              <a:sym typeface="Arial"/>
            </a:endParaRPr>
          </a:p>
          <a:p>
            <a:pPr indent="-311150" lvl="0" marL="457200" rtl="0" algn="l">
              <a:lnSpc>
                <a:spcPct val="150000"/>
              </a:lnSpc>
              <a:spcBef>
                <a:spcPts val="0"/>
              </a:spcBef>
              <a:spcAft>
                <a:spcPts val="0"/>
              </a:spcAft>
              <a:buClr>
                <a:srgbClr val="000000"/>
              </a:buClr>
              <a:buSzPts val="1300"/>
              <a:buFont typeface="Arial"/>
              <a:buChar char="●"/>
            </a:pPr>
            <a:r>
              <a:rPr b="1" lang="en" sz="1300">
                <a:solidFill>
                  <a:srgbClr val="000000"/>
                </a:solidFill>
                <a:highlight>
                  <a:srgbClr val="FFFFFF"/>
                </a:highlight>
                <a:latin typeface="Arial"/>
                <a:ea typeface="Arial"/>
                <a:cs typeface="Arial"/>
                <a:sym typeface="Arial"/>
              </a:rPr>
              <a:t>Body pain and difficulty with physical functioning.</a:t>
            </a:r>
            <a:endParaRPr b="1" sz="1300">
              <a:solidFill>
                <a:srgbClr val="000000"/>
              </a:solidFill>
              <a:highlight>
                <a:srgbClr val="FFFFFF"/>
              </a:highlight>
              <a:latin typeface="Arial"/>
              <a:ea typeface="Arial"/>
              <a:cs typeface="Arial"/>
              <a:sym typeface="Arial"/>
            </a:endParaRPr>
          </a:p>
          <a:p>
            <a:pPr indent="0" lvl="0" marL="0" rtl="0" algn="l">
              <a:lnSpc>
                <a:spcPct val="150000"/>
              </a:lnSpc>
              <a:spcBef>
                <a:spcPts val="1200"/>
              </a:spcBef>
              <a:spcAft>
                <a:spcPts val="1200"/>
              </a:spcAft>
              <a:buSzPts val="275"/>
              <a:buNone/>
            </a:pPr>
            <a:r>
              <a:t/>
            </a:r>
            <a:endParaRPr sz="55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5" name="Shape 75"/>
        <p:cNvGrpSpPr/>
        <p:nvPr/>
      </p:nvGrpSpPr>
      <p:grpSpPr>
        <a:xfrm>
          <a:off x="0" y="0"/>
          <a:ext cx="0" cy="0"/>
          <a:chOff x="0" y="0"/>
          <a:chExt cx="0" cy="0"/>
        </a:xfrm>
      </p:grpSpPr>
      <p:sp>
        <p:nvSpPr>
          <p:cNvPr id="76" name="Google Shape;76;p16"/>
          <p:cNvSpPr txBox="1"/>
          <p:nvPr>
            <p:ph type="title"/>
          </p:nvPr>
        </p:nvSpPr>
        <p:spPr>
          <a:xfrm>
            <a:off x="311700" y="176300"/>
            <a:ext cx="8520600" cy="6261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0" lang="en">
                <a:latin typeface="Lato Black"/>
                <a:ea typeface="Lato Black"/>
                <a:cs typeface="Lato Black"/>
                <a:sym typeface="Lato Black"/>
              </a:rPr>
              <a:t>Causes of obesity:</a:t>
            </a:r>
            <a:endParaRPr b="0">
              <a:latin typeface="Lato Black"/>
              <a:ea typeface="Lato Black"/>
              <a:cs typeface="Lato Black"/>
              <a:sym typeface="Lato Black"/>
            </a:endParaRPr>
          </a:p>
        </p:txBody>
      </p:sp>
      <p:sp>
        <p:nvSpPr>
          <p:cNvPr id="77" name="Google Shape;77;p16"/>
          <p:cNvSpPr txBox="1"/>
          <p:nvPr>
            <p:ph idx="1" type="body"/>
          </p:nvPr>
        </p:nvSpPr>
        <p:spPr>
          <a:xfrm>
            <a:off x="311700" y="802400"/>
            <a:ext cx="8574900" cy="4026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400">
                <a:solidFill>
                  <a:srgbClr val="080808"/>
                </a:solidFill>
                <a:latin typeface="Lato Black"/>
                <a:ea typeface="Lato Black"/>
                <a:cs typeface="Lato Black"/>
                <a:sym typeface="Lato Black"/>
              </a:rPr>
              <a:t>Some people may assume that obesity is caused by an unhealthy lifestyle/diet, but there are some other factors that play a part in a </a:t>
            </a:r>
            <a:r>
              <a:rPr lang="en" sz="1400">
                <a:solidFill>
                  <a:srgbClr val="080808"/>
                </a:solidFill>
                <a:latin typeface="Lato Black"/>
                <a:ea typeface="Lato Black"/>
                <a:cs typeface="Lato Black"/>
                <a:sym typeface="Lato Black"/>
              </a:rPr>
              <a:t>person's</a:t>
            </a:r>
            <a:r>
              <a:rPr lang="en" sz="1400">
                <a:solidFill>
                  <a:srgbClr val="080808"/>
                </a:solidFill>
                <a:latin typeface="Lato Black"/>
                <a:ea typeface="Lato Black"/>
                <a:cs typeface="Lato Black"/>
                <a:sym typeface="Lato Black"/>
              </a:rPr>
              <a:t> weight as well, such as:</a:t>
            </a:r>
            <a:endParaRPr sz="1400">
              <a:solidFill>
                <a:srgbClr val="080808"/>
              </a:solidFill>
              <a:latin typeface="Lato Black"/>
              <a:ea typeface="Lato Black"/>
              <a:cs typeface="Lato Black"/>
              <a:sym typeface="Lato Black"/>
            </a:endParaRPr>
          </a:p>
          <a:p>
            <a:pPr indent="0" lvl="0" marL="457200" rtl="0" algn="l">
              <a:lnSpc>
                <a:spcPct val="110000"/>
              </a:lnSpc>
              <a:spcBef>
                <a:spcPts val="1800"/>
              </a:spcBef>
              <a:spcAft>
                <a:spcPts val="0"/>
              </a:spcAft>
              <a:buNone/>
            </a:pPr>
            <a:r>
              <a:rPr lang="en" sz="1400" u="sng">
                <a:solidFill>
                  <a:schemeClr val="dk1"/>
                </a:solidFill>
                <a:highlight>
                  <a:srgbClr val="FFFFFF"/>
                </a:highlight>
                <a:latin typeface="Lato Black"/>
                <a:ea typeface="Lato Black"/>
                <a:cs typeface="Lato Black"/>
                <a:sym typeface="Lato Black"/>
              </a:rPr>
              <a:t>Food and Activity</a:t>
            </a:r>
            <a:endParaRPr sz="1400" u="sng">
              <a:solidFill>
                <a:schemeClr val="dk1"/>
              </a:solidFill>
              <a:highlight>
                <a:srgbClr val="FFFFFF"/>
              </a:highlight>
              <a:latin typeface="Lato Black"/>
              <a:ea typeface="Lato Black"/>
              <a:cs typeface="Lato Black"/>
              <a:sym typeface="Lato Black"/>
            </a:endParaRPr>
          </a:p>
          <a:p>
            <a:pPr indent="0" lvl="0" marL="457200" rtl="0" algn="l">
              <a:spcBef>
                <a:spcPts val="400"/>
              </a:spcBef>
              <a:spcAft>
                <a:spcPts val="0"/>
              </a:spcAft>
              <a:buNone/>
            </a:pPr>
            <a:r>
              <a:rPr b="1" lang="en" sz="1400">
                <a:solidFill>
                  <a:srgbClr val="080808"/>
                </a:solidFill>
                <a:highlight>
                  <a:srgbClr val="FFFFFF"/>
                </a:highlight>
              </a:rPr>
              <a:t>People gain weight when they eat more calories than they burn through activity. This imbalance is the greatest contributor to weight gain.</a:t>
            </a:r>
            <a:endParaRPr b="1" sz="1400">
              <a:solidFill>
                <a:srgbClr val="080808"/>
              </a:solidFill>
              <a:highlight>
                <a:srgbClr val="FFFFFF"/>
              </a:highlight>
            </a:endParaRPr>
          </a:p>
          <a:p>
            <a:pPr indent="0" lvl="0" marL="457200" rtl="0" algn="l">
              <a:lnSpc>
                <a:spcPct val="110000"/>
              </a:lnSpc>
              <a:spcBef>
                <a:spcPts val="1800"/>
              </a:spcBef>
              <a:spcAft>
                <a:spcPts val="0"/>
              </a:spcAft>
              <a:buNone/>
            </a:pPr>
            <a:r>
              <a:rPr lang="en" sz="1400" u="sng">
                <a:solidFill>
                  <a:schemeClr val="dk1"/>
                </a:solidFill>
                <a:highlight>
                  <a:srgbClr val="FFFFFF"/>
                </a:highlight>
                <a:latin typeface="Lato Black"/>
                <a:ea typeface="Lato Black"/>
                <a:cs typeface="Lato Black"/>
                <a:sym typeface="Lato Black"/>
              </a:rPr>
              <a:t>Environment</a:t>
            </a:r>
            <a:endParaRPr sz="1400" u="sng">
              <a:solidFill>
                <a:schemeClr val="dk1"/>
              </a:solidFill>
              <a:highlight>
                <a:srgbClr val="FFFFFF"/>
              </a:highlight>
              <a:latin typeface="Lato Black"/>
              <a:ea typeface="Lato Black"/>
              <a:cs typeface="Lato Black"/>
              <a:sym typeface="Lato Black"/>
            </a:endParaRPr>
          </a:p>
          <a:p>
            <a:pPr indent="-317500" lvl="0" marL="457200" rtl="0" algn="l">
              <a:spcBef>
                <a:spcPts val="400"/>
              </a:spcBef>
              <a:spcAft>
                <a:spcPts val="0"/>
              </a:spcAft>
              <a:buClr>
                <a:srgbClr val="080808"/>
              </a:buClr>
              <a:buSzPts val="1400"/>
              <a:buFont typeface="Lato"/>
              <a:buChar char="●"/>
            </a:pPr>
            <a:r>
              <a:rPr b="1" lang="en" sz="1400">
                <a:solidFill>
                  <a:srgbClr val="080808"/>
                </a:solidFill>
                <a:highlight>
                  <a:srgbClr val="FFFFFF"/>
                </a:highlight>
              </a:rPr>
              <a:t>Not having area parks, sidewalks, and affordable gyms makes it hard for people to be physically active.</a:t>
            </a:r>
            <a:endParaRPr b="1" sz="1400">
              <a:solidFill>
                <a:srgbClr val="080808"/>
              </a:solidFill>
              <a:highlight>
                <a:srgbClr val="FFFFFF"/>
              </a:highlight>
            </a:endParaRPr>
          </a:p>
          <a:p>
            <a:pPr indent="-317500" lvl="0" marL="457200" rtl="0" algn="l">
              <a:spcBef>
                <a:spcPts val="0"/>
              </a:spcBef>
              <a:spcAft>
                <a:spcPts val="0"/>
              </a:spcAft>
              <a:buClr>
                <a:srgbClr val="080808"/>
              </a:buClr>
              <a:buSzPts val="1400"/>
              <a:buFont typeface="Lato"/>
              <a:buChar char="●"/>
            </a:pPr>
            <a:r>
              <a:rPr b="1" lang="en" sz="1400">
                <a:solidFill>
                  <a:srgbClr val="080808"/>
                </a:solidFill>
                <a:highlight>
                  <a:srgbClr val="FFFFFF"/>
                </a:highlight>
              </a:rPr>
              <a:t>Oversized food portions increase Americans’ calorie intake, making even more physical activity necessary to maintain a healthy weight.</a:t>
            </a:r>
            <a:endParaRPr b="1" sz="1400">
              <a:solidFill>
                <a:srgbClr val="080808"/>
              </a:solidFill>
              <a:highlight>
                <a:srgbClr val="FFFFFF"/>
              </a:highlight>
            </a:endParaRPr>
          </a:p>
          <a:p>
            <a:pPr indent="-317500" lvl="0" marL="457200" rtl="0" algn="l">
              <a:spcBef>
                <a:spcPts val="0"/>
              </a:spcBef>
              <a:spcAft>
                <a:spcPts val="0"/>
              </a:spcAft>
              <a:buClr>
                <a:srgbClr val="080808"/>
              </a:buClr>
              <a:buSzPts val="1400"/>
              <a:buFont typeface="Lato"/>
              <a:buChar char="●"/>
            </a:pPr>
            <a:r>
              <a:rPr b="1" lang="en" sz="1400">
                <a:solidFill>
                  <a:srgbClr val="080808"/>
                </a:solidFill>
                <a:highlight>
                  <a:srgbClr val="FFFFFF"/>
                </a:highlight>
              </a:rPr>
              <a:t>Some people don’t have access to supermarkets that sell affordable healthy foods, such as fresh fruits and vegetables.</a:t>
            </a:r>
            <a:endParaRPr b="1" sz="1400">
              <a:solidFill>
                <a:srgbClr val="080808"/>
              </a:solidFill>
              <a:highlight>
                <a:srgbClr val="FFFFFF"/>
              </a:highlight>
            </a:endParaRPr>
          </a:p>
          <a:p>
            <a:pPr indent="-317500" lvl="0" marL="457200" rtl="0" algn="l">
              <a:spcBef>
                <a:spcPts val="0"/>
              </a:spcBef>
              <a:spcAft>
                <a:spcPts val="0"/>
              </a:spcAft>
              <a:buClr>
                <a:srgbClr val="080808"/>
              </a:buClr>
              <a:buSzPts val="1400"/>
              <a:buFont typeface="Lato"/>
              <a:buChar char="●"/>
            </a:pPr>
            <a:r>
              <a:rPr b="1" lang="en" sz="1400">
                <a:solidFill>
                  <a:srgbClr val="080808"/>
                </a:solidFill>
                <a:highlight>
                  <a:srgbClr val="FFFFFF"/>
                </a:highlight>
              </a:rPr>
              <a:t>Food advertising encourages people to buy unhealthy foods, such as high-fat snacks and sugary drinks.</a:t>
            </a:r>
            <a:endParaRPr b="1" sz="1400">
              <a:solidFill>
                <a:srgbClr val="080808"/>
              </a:solidFill>
              <a:highlight>
                <a:srgbClr val="FFFFFF"/>
              </a:highlight>
            </a:endParaRPr>
          </a:p>
          <a:p>
            <a:pPr indent="0" lvl="0" marL="0" rtl="0" algn="l">
              <a:spcBef>
                <a:spcPts val="1200"/>
              </a:spcBef>
              <a:spcAft>
                <a:spcPts val="1200"/>
              </a:spcAft>
              <a:buNone/>
            </a:pPr>
            <a:r>
              <a:t/>
            </a:r>
            <a:endParaRPr b="1" sz="1400">
              <a:solidFill>
                <a:srgbClr val="080808"/>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1" name="Shape 81"/>
        <p:cNvGrpSpPr/>
        <p:nvPr/>
      </p:nvGrpSpPr>
      <p:grpSpPr>
        <a:xfrm>
          <a:off x="0" y="0"/>
          <a:ext cx="0" cy="0"/>
          <a:chOff x="0" y="0"/>
          <a:chExt cx="0" cy="0"/>
        </a:xfrm>
      </p:grpSpPr>
      <p:sp>
        <p:nvSpPr>
          <p:cNvPr id="82" name="Google Shape;82;p17"/>
          <p:cNvSpPr txBox="1"/>
          <p:nvPr>
            <p:ph idx="1" type="body"/>
          </p:nvPr>
        </p:nvSpPr>
        <p:spPr>
          <a:xfrm>
            <a:off x="311700" y="233375"/>
            <a:ext cx="8520600" cy="4335600"/>
          </a:xfrm>
          <a:prstGeom prst="rect">
            <a:avLst/>
          </a:prstGeom>
        </p:spPr>
        <p:txBody>
          <a:bodyPr anchorCtr="0" anchor="t" bIns="91425" lIns="91425" spcFirstLastPara="1" rIns="91425" wrap="square" tIns="91425">
            <a:noAutofit/>
          </a:bodyPr>
          <a:lstStyle/>
          <a:p>
            <a:pPr indent="0" lvl="0" marL="457200" rtl="0" algn="l">
              <a:lnSpc>
                <a:spcPct val="110000"/>
              </a:lnSpc>
              <a:spcBef>
                <a:spcPts val="1800"/>
              </a:spcBef>
              <a:spcAft>
                <a:spcPts val="0"/>
              </a:spcAft>
              <a:buNone/>
            </a:pPr>
            <a:r>
              <a:rPr lang="en" sz="1400" u="sng">
                <a:solidFill>
                  <a:schemeClr val="dk1"/>
                </a:solidFill>
                <a:highlight>
                  <a:srgbClr val="FFFFFF"/>
                </a:highlight>
                <a:latin typeface="Lato Black"/>
                <a:ea typeface="Lato Black"/>
                <a:cs typeface="Lato Black"/>
                <a:sym typeface="Lato Black"/>
              </a:rPr>
              <a:t>Genetics</a:t>
            </a:r>
            <a:endParaRPr sz="1400" u="sng">
              <a:solidFill>
                <a:schemeClr val="dk1"/>
              </a:solidFill>
              <a:highlight>
                <a:srgbClr val="FFFFFF"/>
              </a:highlight>
              <a:latin typeface="Lato Black"/>
              <a:ea typeface="Lato Black"/>
              <a:cs typeface="Lato Black"/>
              <a:sym typeface="Lato Black"/>
            </a:endParaRPr>
          </a:p>
          <a:p>
            <a:pPr indent="0" lvl="0" marL="457200" rtl="0" algn="l">
              <a:spcBef>
                <a:spcPts val="400"/>
              </a:spcBef>
              <a:spcAft>
                <a:spcPts val="0"/>
              </a:spcAft>
              <a:buNone/>
            </a:pPr>
            <a:r>
              <a:rPr b="1" lang="en" sz="1400">
                <a:solidFill>
                  <a:srgbClr val="080808"/>
                </a:solidFill>
                <a:highlight>
                  <a:srgbClr val="FFFFFF"/>
                </a:highlight>
              </a:rPr>
              <a:t>Genes may contribute to a person’s susceptibility to weight gain. Scientists believe that genes may increase a person’s likelihood of having obesity but that outside factors, such as an abundant food supply or little physical activity, also may be required for a person to have excess weight.</a:t>
            </a:r>
            <a:r>
              <a:rPr b="1" lang="en" sz="1400">
                <a:solidFill>
                  <a:srgbClr val="080808"/>
                </a:solidFill>
                <a:highlight>
                  <a:srgbClr val="FFFFFF"/>
                </a:highlight>
                <a:uFill>
                  <a:noFill/>
                </a:uFill>
                <a:hlinkClick r:id="rId3">
                  <a:extLst>
                    <a:ext uri="{A12FA001-AC4F-418D-AE19-62706E023703}">
                      <ahyp:hlinkClr val="tx"/>
                    </a:ext>
                  </a:extLst>
                </a:hlinkClick>
              </a:rPr>
              <a:t>2</a:t>
            </a:r>
            <a:endParaRPr b="1" sz="1400">
              <a:solidFill>
                <a:srgbClr val="080808"/>
              </a:solidFill>
              <a:highlight>
                <a:srgbClr val="FFFFFF"/>
              </a:highlight>
            </a:endParaRPr>
          </a:p>
          <a:p>
            <a:pPr indent="0" lvl="0" marL="457200" rtl="0" algn="l">
              <a:lnSpc>
                <a:spcPct val="110000"/>
              </a:lnSpc>
              <a:spcBef>
                <a:spcPts val="1800"/>
              </a:spcBef>
              <a:spcAft>
                <a:spcPts val="0"/>
              </a:spcAft>
              <a:buNone/>
            </a:pPr>
            <a:r>
              <a:rPr lang="en" sz="1400" u="sng">
                <a:solidFill>
                  <a:schemeClr val="dk1"/>
                </a:solidFill>
                <a:highlight>
                  <a:srgbClr val="FFFFFF"/>
                </a:highlight>
                <a:latin typeface="Lato Black"/>
                <a:ea typeface="Lato Black"/>
                <a:cs typeface="Lato Black"/>
                <a:sym typeface="Lato Black"/>
              </a:rPr>
              <a:t>Health Conditions and Medications</a:t>
            </a:r>
            <a:endParaRPr sz="1400" u="sng">
              <a:solidFill>
                <a:schemeClr val="dk1"/>
              </a:solidFill>
              <a:highlight>
                <a:srgbClr val="FFFFFF"/>
              </a:highlight>
              <a:latin typeface="Lato Black"/>
              <a:ea typeface="Lato Black"/>
              <a:cs typeface="Lato Black"/>
              <a:sym typeface="Lato Black"/>
            </a:endParaRPr>
          </a:p>
          <a:p>
            <a:pPr indent="0" lvl="0" marL="457200" rtl="0" algn="l">
              <a:spcBef>
                <a:spcPts val="400"/>
              </a:spcBef>
              <a:spcAft>
                <a:spcPts val="0"/>
              </a:spcAft>
              <a:buNone/>
            </a:pPr>
            <a:r>
              <a:rPr b="1" lang="en" sz="1400">
                <a:solidFill>
                  <a:srgbClr val="080808"/>
                </a:solidFill>
                <a:highlight>
                  <a:srgbClr val="FFFFFF"/>
                </a:highlight>
              </a:rPr>
              <a:t>Some hormone problems may cause overweight and obesity, such as underactive thyroid, Cushing syndrome and polycystic ovary syndrome.</a:t>
            </a:r>
            <a:endParaRPr b="1" sz="1400">
              <a:solidFill>
                <a:srgbClr val="080808"/>
              </a:solidFill>
              <a:highlight>
                <a:srgbClr val="FFFFFF"/>
              </a:highlight>
            </a:endParaRPr>
          </a:p>
          <a:p>
            <a:pPr indent="0" lvl="0" marL="457200" rtl="0" algn="l">
              <a:spcBef>
                <a:spcPts val="1200"/>
              </a:spcBef>
              <a:spcAft>
                <a:spcPts val="0"/>
              </a:spcAft>
              <a:buNone/>
            </a:pPr>
            <a:r>
              <a:rPr b="1" lang="en" sz="1400">
                <a:solidFill>
                  <a:srgbClr val="080808"/>
                </a:solidFill>
                <a:highlight>
                  <a:srgbClr val="FFFFFF"/>
                </a:highlight>
              </a:rPr>
              <a:t>Certain medicines also may cause weight gain, including some corticosteroids, antidepressants, and seizure medicines.</a:t>
            </a:r>
            <a:endParaRPr b="1" sz="1400">
              <a:solidFill>
                <a:srgbClr val="080808"/>
              </a:solidFill>
              <a:highlight>
                <a:srgbClr val="FFFFFF"/>
              </a:highlight>
            </a:endParaRPr>
          </a:p>
          <a:p>
            <a:pPr indent="0" lvl="0" marL="457200" rtl="0" algn="l">
              <a:lnSpc>
                <a:spcPct val="110000"/>
              </a:lnSpc>
              <a:spcBef>
                <a:spcPts val="1800"/>
              </a:spcBef>
              <a:spcAft>
                <a:spcPts val="0"/>
              </a:spcAft>
              <a:buNone/>
            </a:pPr>
            <a:r>
              <a:rPr lang="en" sz="1400" u="sng">
                <a:solidFill>
                  <a:schemeClr val="dk1"/>
                </a:solidFill>
                <a:highlight>
                  <a:srgbClr val="FFFFFF"/>
                </a:highlight>
                <a:latin typeface="Lato Black"/>
                <a:ea typeface="Lato Black"/>
                <a:cs typeface="Lato Black"/>
                <a:sym typeface="Lato Black"/>
              </a:rPr>
              <a:t>Stress, Emotional Factors, and Poor Sleep</a:t>
            </a:r>
            <a:endParaRPr sz="1400" u="sng">
              <a:solidFill>
                <a:schemeClr val="dk1"/>
              </a:solidFill>
              <a:highlight>
                <a:srgbClr val="FFFFFF"/>
              </a:highlight>
              <a:latin typeface="Lato Black"/>
              <a:ea typeface="Lato Black"/>
              <a:cs typeface="Lato Black"/>
              <a:sym typeface="Lato Black"/>
            </a:endParaRPr>
          </a:p>
          <a:p>
            <a:pPr indent="0" lvl="0" marL="457200" rtl="0" algn="l">
              <a:spcBef>
                <a:spcPts val="400"/>
              </a:spcBef>
              <a:spcAft>
                <a:spcPts val="0"/>
              </a:spcAft>
              <a:buNone/>
            </a:pPr>
            <a:r>
              <a:rPr b="1" lang="en" sz="1400">
                <a:solidFill>
                  <a:srgbClr val="080808"/>
                </a:solidFill>
                <a:highlight>
                  <a:srgbClr val="FFFFFF"/>
                </a:highlight>
              </a:rPr>
              <a:t>Studies also have found that the less people sleep, the more likely they are to have overweight or obesity. This is partly because hormones that are released during sleep help control appetite and the body’s use of energy.</a:t>
            </a:r>
            <a:endParaRPr b="1" sz="1400">
              <a:solidFill>
                <a:srgbClr val="080808"/>
              </a:solidFill>
              <a:highlight>
                <a:srgbClr val="FFFFFF"/>
              </a:highlight>
            </a:endParaRPr>
          </a:p>
          <a:p>
            <a:pPr indent="0" lvl="0" marL="0" rtl="0" algn="l">
              <a:spcBef>
                <a:spcPts val="1200"/>
              </a:spcBef>
              <a:spcAft>
                <a:spcPts val="0"/>
              </a:spcAft>
              <a:buNone/>
            </a:pPr>
            <a:r>
              <a:t/>
            </a:r>
            <a:endParaRPr b="1" sz="1400">
              <a:solidFill>
                <a:srgbClr val="080808"/>
              </a:solidFill>
            </a:endParaRPr>
          </a:p>
          <a:p>
            <a:pPr indent="0" lvl="0" marL="0" rtl="0" algn="l">
              <a:spcBef>
                <a:spcPts val="1200"/>
              </a:spcBef>
              <a:spcAft>
                <a:spcPts val="1200"/>
              </a:spcAft>
              <a:buNone/>
            </a:pPr>
            <a:r>
              <a:t/>
            </a:r>
            <a:endParaRPr b="1" sz="1400">
              <a:solidFill>
                <a:srgbClr val="080808"/>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sp>
        <p:nvSpPr>
          <p:cNvPr id="87" name="Google Shape;87;p18"/>
          <p:cNvSpPr txBox="1"/>
          <p:nvPr>
            <p:ph type="title"/>
          </p:nvPr>
        </p:nvSpPr>
        <p:spPr>
          <a:xfrm>
            <a:off x="311700" y="148975"/>
            <a:ext cx="8520600" cy="6261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0" lang="en">
                <a:latin typeface="Lato Black"/>
                <a:ea typeface="Lato Black"/>
                <a:cs typeface="Lato Black"/>
                <a:sym typeface="Lato Black"/>
              </a:rPr>
              <a:t>C</a:t>
            </a:r>
            <a:r>
              <a:rPr b="0" lang="en">
                <a:latin typeface="Lato Black"/>
                <a:ea typeface="Lato Black"/>
                <a:cs typeface="Lato Black"/>
                <a:sym typeface="Lato Black"/>
              </a:rPr>
              <a:t>onsequences</a:t>
            </a:r>
            <a:endParaRPr b="0">
              <a:latin typeface="Lato Black"/>
              <a:ea typeface="Lato Black"/>
              <a:cs typeface="Lato Black"/>
              <a:sym typeface="Lato Black"/>
            </a:endParaRPr>
          </a:p>
        </p:txBody>
      </p:sp>
      <p:sp>
        <p:nvSpPr>
          <p:cNvPr id="88" name="Google Shape;88;p18"/>
          <p:cNvSpPr txBox="1"/>
          <p:nvPr/>
        </p:nvSpPr>
        <p:spPr>
          <a:xfrm>
            <a:off x="98725" y="775075"/>
            <a:ext cx="9144000" cy="38415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2300"/>
              </a:spcBef>
              <a:spcAft>
                <a:spcPts val="0"/>
              </a:spcAft>
              <a:buNone/>
            </a:pPr>
            <a:r>
              <a:rPr b="1" lang="en" sz="1600">
                <a:solidFill>
                  <a:srgbClr val="080808"/>
                </a:solidFill>
                <a:latin typeface="Lato"/>
                <a:ea typeface="Lato"/>
                <a:cs typeface="Lato"/>
                <a:sym typeface="Lato"/>
              </a:rPr>
              <a:t>We talked about the issues obesity has on certain parts of our lives, and there are many consequences stemming from these issues such as :</a:t>
            </a:r>
            <a:endParaRPr b="1" sz="1600">
              <a:solidFill>
                <a:srgbClr val="080808"/>
              </a:solidFill>
              <a:latin typeface="Lato"/>
              <a:ea typeface="Lato"/>
              <a:cs typeface="Lato"/>
              <a:sym typeface="Lato"/>
            </a:endParaRPr>
          </a:p>
          <a:p>
            <a:pPr indent="-330200" lvl="0" marL="457200" rtl="0" algn="l">
              <a:lnSpc>
                <a:spcPct val="115000"/>
              </a:lnSpc>
              <a:spcBef>
                <a:spcPts val="2300"/>
              </a:spcBef>
              <a:spcAft>
                <a:spcPts val="0"/>
              </a:spcAft>
              <a:buClr>
                <a:srgbClr val="080808"/>
              </a:buClr>
              <a:buSzPts val="1600"/>
              <a:buChar char="●"/>
            </a:pPr>
            <a:r>
              <a:rPr lang="en" sz="1600">
                <a:solidFill>
                  <a:srgbClr val="080808"/>
                </a:solidFill>
              </a:rPr>
              <a:t>Quality of life: Men and women who carry significant extra weight often face problems related to physical and occupational functioning, both due to their size and chronic ailments. </a:t>
            </a:r>
            <a:endParaRPr sz="1600">
              <a:solidFill>
                <a:srgbClr val="080808"/>
              </a:solidFill>
            </a:endParaRPr>
          </a:p>
          <a:p>
            <a:pPr indent="-330200" lvl="0" marL="457200" rtl="0" algn="l">
              <a:lnSpc>
                <a:spcPct val="115000"/>
              </a:lnSpc>
              <a:spcBef>
                <a:spcPts val="0"/>
              </a:spcBef>
              <a:spcAft>
                <a:spcPts val="0"/>
              </a:spcAft>
              <a:buClr>
                <a:srgbClr val="080808"/>
              </a:buClr>
              <a:buSzPts val="1600"/>
              <a:buChar char="●"/>
            </a:pPr>
            <a:r>
              <a:rPr lang="en" sz="1600">
                <a:solidFill>
                  <a:srgbClr val="080808"/>
                </a:solidFill>
              </a:rPr>
              <a:t>Weight bias and discrimination: One of the biggest challenges for those struggling with weight issues is society’s negative perspectives on obesity. </a:t>
            </a:r>
            <a:r>
              <a:rPr lang="en" sz="1600">
                <a:solidFill>
                  <a:srgbClr val="080808"/>
                </a:solidFill>
                <a:uFill>
                  <a:noFill/>
                </a:uFill>
                <a:latin typeface="Times New Roman"/>
                <a:ea typeface="Times New Roman"/>
                <a:cs typeface="Times New Roman"/>
                <a:sym typeface="Times New Roman"/>
                <a:hlinkClick r:id="rId3">
                  <a:extLst>
                    <a:ext uri="{A12FA001-AC4F-418D-AE19-62706E023703}">
                      <ahyp:hlinkClr val="tx"/>
                    </a:ext>
                  </a:extLst>
                </a:hlinkClick>
              </a:rPr>
              <a:t>Weight bias</a:t>
            </a:r>
            <a:r>
              <a:rPr lang="en" sz="1600">
                <a:solidFill>
                  <a:srgbClr val="080808"/>
                </a:solidFill>
              </a:rPr>
              <a:t> refers to the stereotypes and attitudes that define people with obesity as unattractive, lazy, and undisciplined.</a:t>
            </a:r>
            <a:endParaRPr sz="1600">
              <a:solidFill>
                <a:srgbClr val="080808"/>
              </a:solidFill>
            </a:endParaRPr>
          </a:p>
          <a:p>
            <a:pPr indent="-330200" lvl="0" marL="457200" rtl="0" algn="l">
              <a:lnSpc>
                <a:spcPct val="115000"/>
              </a:lnSpc>
              <a:spcBef>
                <a:spcPts val="0"/>
              </a:spcBef>
              <a:spcAft>
                <a:spcPts val="0"/>
              </a:spcAft>
              <a:buClr>
                <a:srgbClr val="080808"/>
              </a:buClr>
              <a:buSzPts val="1600"/>
              <a:buChar char="●"/>
            </a:pPr>
            <a:r>
              <a:rPr lang="en" sz="1600">
                <a:solidFill>
                  <a:srgbClr val="080808"/>
                </a:solidFill>
              </a:rPr>
              <a:t>Poor body image: Weight bias and poor body image tend to go hand-in-hand. Patients may internalize society’s stigma against obesity, which causes them to feel embarrassed about their weight and dissatisfied with their appearance. </a:t>
            </a:r>
            <a:endParaRPr sz="1600">
              <a:solidFill>
                <a:srgbClr val="080808"/>
              </a:solidFill>
            </a:endParaRPr>
          </a:p>
          <a:p>
            <a:pPr indent="-330200" lvl="0" marL="457200" rtl="0" algn="l">
              <a:lnSpc>
                <a:spcPct val="115000"/>
              </a:lnSpc>
              <a:spcBef>
                <a:spcPts val="0"/>
              </a:spcBef>
              <a:spcAft>
                <a:spcPts val="0"/>
              </a:spcAft>
              <a:buClr>
                <a:srgbClr val="080808"/>
              </a:buClr>
              <a:buSzPts val="1600"/>
              <a:buChar char="●"/>
            </a:pPr>
            <a:r>
              <a:rPr lang="en" sz="1600">
                <a:solidFill>
                  <a:srgbClr val="080808"/>
                </a:solidFill>
              </a:rPr>
              <a:t>People who struggle with excess weight may also experience anxiety over being judged for how they look.</a:t>
            </a:r>
            <a:endParaRPr sz="1600">
              <a:solidFill>
                <a:srgbClr val="080808"/>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19"/>
          <p:cNvSpPr txBox="1"/>
          <p:nvPr>
            <p:ph type="title"/>
          </p:nvPr>
        </p:nvSpPr>
        <p:spPr>
          <a:xfrm>
            <a:off x="311700" y="454175"/>
            <a:ext cx="8520600" cy="6261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0" lang="en">
                <a:latin typeface="Lato Black"/>
                <a:ea typeface="Lato Black"/>
                <a:cs typeface="Lato Black"/>
                <a:sym typeface="Lato Black"/>
              </a:rPr>
              <a:t>How can you overcome obesity?</a:t>
            </a:r>
            <a:endParaRPr b="0">
              <a:latin typeface="Lato Black"/>
              <a:ea typeface="Lato Black"/>
              <a:cs typeface="Lato Black"/>
              <a:sym typeface="Lato Black"/>
            </a:endParaRPr>
          </a:p>
        </p:txBody>
      </p:sp>
      <p:sp>
        <p:nvSpPr>
          <p:cNvPr id="94" name="Google Shape;94;p19"/>
          <p:cNvSpPr txBox="1"/>
          <p:nvPr>
            <p:ph idx="1" type="body"/>
          </p:nvPr>
        </p:nvSpPr>
        <p:spPr>
          <a:xfrm>
            <a:off x="311700" y="667375"/>
            <a:ext cx="8520600" cy="37218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t/>
            </a:r>
            <a:endParaRPr b="1">
              <a:solidFill>
                <a:srgbClr val="080808"/>
              </a:solidFill>
              <a:highlight>
                <a:srgbClr val="FFFFFF"/>
              </a:highlight>
            </a:endParaRPr>
          </a:p>
          <a:p>
            <a:pPr indent="-342900" lvl="0" marL="635000" rtl="0" algn="l">
              <a:spcBef>
                <a:spcPts val="1100"/>
              </a:spcBef>
              <a:spcAft>
                <a:spcPts val="0"/>
              </a:spcAft>
              <a:buClr>
                <a:srgbClr val="080808"/>
              </a:buClr>
              <a:buSzPts val="1800"/>
              <a:buFont typeface="Lato"/>
              <a:buChar char="●"/>
            </a:pPr>
            <a:r>
              <a:rPr b="1" lang="en">
                <a:solidFill>
                  <a:srgbClr val="080808"/>
                </a:solidFill>
                <a:highlight>
                  <a:srgbClr val="FFFFFF"/>
                </a:highlight>
              </a:rPr>
              <a:t>Choosing healthier foods (whole grains, fruits and vegetables, healthy fats and protein sources) and beverages</a:t>
            </a:r>
            <a:endParaRPr b="1">
              <a:solidFill>
                <a:srgbClr val="080808"/>
              </a:solidFill>
              <a:highlight>
                <a:srgbClr val="FFFFFF"/>
              </a:highlight>
            </a:endParaRPr>
          </a:p>
          <a:p>
            <a:pPr indent="-342900" lvl="0" marL="635000" rtl="0" algn="l">
              <a:spcBef>
                <a:spcPts val="0"/>
              </a:spcBef>
              <a:spcAft>
                <a:spcPts val="0"/>
              </a:spcAft>
              <a:buClr>
                <a:srgbClr val="080808"/>
              </a:buClr>
              <a:buSzPts val="1800"/>
              <a:buFont typeface="Lato"/>
              <a:buChar char="●"/>
            </a:pPr>
            <a:r>
              <a:rPr b="1" lang="en">
                <a:solidFill>
                  <a:srgbClr val="080808"/>
                </a:solidFill>
                <a:highlight>
                  <a:srgbClr val="FFFFFF"/>
                </a:highlight>
              </a:rPr>
              <a:t>Limiting unhealthy foods (refined grains and sweets, potatoes, red meat, processed meat) and beverages (sugary drinks)</a:t>
            </a:r>
            <a:endParaRPr b="1">
              <a:solidFill>
                <a:srgbClr val="080808"/>
              </a:solidFill>
              <a:highlight>
                <a:srgbClr val="FFFFFF"/>
              </a:highlight>
            </a:endParaRPr>
          </a:p>
          <a:p>
            <a:pPr indent="-342900" lvl="0" marL="635000" rtl="0" algn="l">
              <a:spcBef>
                <a:spcPts val="0"/>
              </a:spcBef>
              <a:spcAft>
                <a:spcPts val="0"/>
              </a:spcAft>
              <a:buClr>
                <a:srgbClr val="080808"/>
              </a:buClr>
              <a:buSzPts val="1800"/>
              <a:buFont typeface="Lato"/>
              <a:buChar char="●"/>
            </a:pPr>
            <a:r>
              <a:rPr b="1" lang="en">
                <a:solidFill>
                  <a:srgbClr val="080808"/>
                </a:solidFill>
                <a:highlight>
                  <a:srgbClr val="FFFFFF"/>
                </a:highlight>
              </a:rPr>
              <a:t>Increasing physical activity</a:t>
            </a:r>
            <a:endParaRPr b="1">
              <a:solidFill>
                <a:srgbClr val="080808"/>
              </a:solidFill>
              <a:highlight>
                <a:srgbClr val="FFFFFF"/>
              </a:highlight>
            </a:endParaRPr>
          </a:p>
          <a:p>
            <a:pPr indent="-342900" lvl="0" marL="635000" rtl="0" algn="l">
              <a:spcBef>
                <a:spcPts val="0"/>
              </a:spcBef>
              <a:spcAft>
                <a:spcPts val="0"/>
              </a:spcAft>
              <a:buClr>
                <a:srgbClr val="080808"/>
              </a:buClr>
              <a:buSzPts val="1800"/>
              <a:buFont typeface="Lato"/>
              <a:buChar char="●"/>
            </a:pPr>
            <a:r>
              <a:rPr b="1" lang="en">
                <a:solidFill>
                  <a:srgbClr val="080808"/>
                </a:solidFill>
                <a:highlight>
                  <a:srgbClr val="FFFFFF"/>
                </a:highlight>
              </a:rPr>
              <a:t>Limiting television time, screen time, and other “sit time”</a:t>
            </a:r>
            <a:endParaRPr b="1">
              <a:solidFill>
                <a:srgbClr val="080808"/>
              </a:solidFill>
              <a:highlight>
                <a:srgbClr val="FFFFFF"/>
              </a:highlight>
            </a:endParaRPr>
          </a:p>
          <a:p>
            <a:pPr indent="-342900" lvl="0" marL="635000" rtl="0" algn="l">
              <a:spcBef>
                <a:spcPts val="0"/>
              </a:spcBef>
              <a:spcAft>
                <a:spcPts val="0"/>
              </a:spcAft>
              <a:buClr>
                <a:srgbClr val="080808"/>
              </a:buClr>
              <a:buSzPts val="1800"/>
              <a:buFont typeface="Lato"/>
              <a:buChar char="●"/>
            </a:pPr>
            <a:r>
              <a:rPr b="1" lang="en">
                <a:solidFill>
                  <a:srgbClr val="080808"/>
                </a:solidFill>
                <a:highlight>
                  <a:srgbClr val="FFFFFF"/>
                </a:highlight>
              </a:rPr>
              <a:t>Improving sleep</a:t>
            </a:r>
            <a:endParaRPr b="1">
              <a:solidFill>
                <a:srgbClr val="080808"/>
              </a:solidFill>
              <a:highlight>
                <a:srgbClr val="FFFFFF"/>
              </a:highlight>
            </a:endParaRPr>
          </a:p>
          <a:p>
            <a:pPr indent="-342900" lvl="0" marL="635000" rtl="0" algn="l">
              <a:spcBef>
                <a:spcPts val="0"/>
              </a:spcBef>
              <a:spcAft>
                <a:spcPts val="0"/>
              </a:spcAft>
              <a:buClr>
                <a:srgbClr val="080808"/>
              </a:buClr>
              <a:buSzPts val="1800"/>
              <a:buFont typeface="Lato"/>
              <a:buChar char="●"/>
            </a:pPr>
            <a:r>
              <a:rPr b="1" lang="en">
                <a:solidFill>
                  <a:srgbClr val="080808"/>
                </a:solidFill>
                <a:highlight>
                  <a:srgbClr val="FFFFFF"/>
                </a:highlight>
              </a:rPr>
              <a:t>Reducing stress</a:t>
            </a:r>
            <a:endParaRPr b="1">
              <a:solidFill>
                <a:srgbClr val="080808"/>
              </a:solidFill>
              <a:highlight>
                <a:srgbClr val="FFFFFF"/>
              </a:highlight>
            </a:endParaRPr>
          </a:p>
          <a:p>
            <a:pPr indent="0" lvl="0" marL="0" rtl="0" algn="l">
              <a:spcBef>
                <a:spcPts val="1100"/>
              </a:spcBef>
              <a:spcAft>
                <a:spcPts val="1200"/>
              </a:spcAft>
              <a:buNone/>
            </a:pPr>
            <a:r>
              <a:t/>
            </a:r>
            <a:endParaRPr b="1">
              <a:solidFill>
                <a:srgbClr val="080808"/>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20"/>
          <p:cNvSpPr txBox="1"/>
          <p:nvPr>
            <p:ph type="title"/>
          </p:nvPr>
        </p:nvSpPr>
        <p:spPr>
          <a:xfrm>
            <a:off x="311700" y="256700"/>
            <a:ext cx="8520600" cy="6261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0" lang="en">
                <a:latin typeface="Lato Black"/>
                <a:ea typeface="Lato Black"/>
                <a:cs typeface="Lato Black"/>
                <a:sym typeface="Lato Black"/>
              </a:rPr>
              <a:t>C</a:t>
            </a:r>
            <a:r>
              <a:rPr b="0" lang="en">
                <a:latin typeface="Lato Black"/>
                <a:ea typeface="Lato Black"/>
                <a:cs typeface="Lato Black"/>
                <a:sym typeface="Lato Black"/>
              </a:rPr>
              <a:t>onclusion</a:t>
            </a:r>
            <a:endParaRPr b="0">
              <a:latin typeface="Lato Black"/>
              <a:ea typeface="Lato Black"/>
              <a:cs typeface="Lato Black"/>
              <a:sym typeface="Lato Black"/>
            </a:endParaRPr>
          </a:p>
        </p:txBody>
      </p:sp>
      <p:sp>
        <p:nvSpPr>
          <p:cNvPr id="100" name="Google Shape;100;p20"/>
          <p:cNvSpPr txBox="1"/>
          <p:nvPr>
            <p:ph idx="1" type="body"/>
          </p:nvPr>
        </p:nvSpPr>
        <p:spPr>
          <a:xfrm>
            <a:off x="311700" y="987400"/>
            <a:ext cx="8520600" cy="3581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sz="1900">
                <a:solidFill>
                  <a:srgbClr val="080808"/>
                </a:solidFill>
              </a:rPr>
              <a:t>To conclude, what we have learnt is that your weight plays a huge part in your </a:t>
            </a:r>
            <a:r>
              <a:rPr lang="en" sz="1900">
                <a:solidFill>
                  <a:srgbClr val="080808"/>
                </a:solidFill>
              </a:rPr>
              <a:t>physical</a:t>
            </a:r>
            <a:r>
              <a:rPr lang="en" sz="1900">
                <a:solidFill>
                  <a:srgbClr val="080808"/>
                </a:solidFill>
              </a:rPr>
              <a:t> and mental health, as long as you keep a healthy diet and regular exercise, you can easily maintain a healthy body &amp; lifestyle.</a:t>
            </a:r>
            <a:endParaRPr sz="1900">
              <a:solidFill>
                <a:srgbClr val="080808"/>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21"/>
          <p:cNvSpPr txBox="1"/>
          <p:nvPr>
            <p:ph type="title"/>
          </p:nvPr>
        </p:nvSpPr>
        <p:spPr>
          <a:xfrm>
            <a:off x="311700" y="148975"/>
            <a:ext cx="8520600" cy="6261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latin typeface="Lato"/>
                <a:ea typeface="Lato"/>
                <a:cs typeface="Lato"/>
                <a:sym typeface="Lato"/>
              </a:rPr>
              <a:t>citations</a:t>
            </a:r>
            <a:endParaRPr>
              <a:latin typeface="Lato"/>
              <a:ea typeface="Lato"/>
              <a:cs typeface="Lato"/>
              <a:sym typeface="Lato"/>
            </a:endParaRPr>
          </a:p>
        </p:txBody>
      </p:sp>
      <p:sp>
        <p:nvSpPr>
          <p:cNvPr id="106" name="Google Shape;106;p21"/>
          <p:cNvSpPr txBox="1"/>
          <p:nvPr>
            <p:ph idx="1" type="body"/>
          </p:nvPr>
        </p:nvSpPr>
        <p:spPr>
          <a:xfrm>
            <a:off x="311700" y="712650"/>
            <a:ext cx="8520600" cy="3416400"/>
          </a:xfrm>
          <a:prstGeom prst="rect">
            <a:avLst/>
          </a:prstGeom>
        </p:spPr>
        <p:txBody>
          <a:bodyPr anchorCtr="0" anchor="t" bIns="91425" lIns="91425" spcFirstLastPara="1" rIns="91425" wrap="square" tIns="91425">
            <a:noAutofit/>
          </a:bodyPr>
          <a:lstStyle/>
          <a:p>
            <a:pPr indent="0" lvl="0" marL="355600" rtl="0" algn="l">
              <a:spcBef>
                <a:spcPts val="1200"/>
              </a:spcBef>
              <a:spcAft>
                <a:spcPts val="0"/>
              </a:spcAft>
              <a:buNone/>
            </a:pPr>
            <a:r>
              <a:rPr lang="en" sz="1000">
                <a:solidFill>
                  <a:srgbClr val="000000"/>
                </a:solidFill>
                <a:latin typeface="Arial"/>
                <a:ea typeface="Arial"/>
                <a:cs typeface="Arial"/>
                <a:sym typeface="Arial"/>
              </a:rPr>
              <a:t>-Mayo Foundation for Medical Education and Research. (2021, September 2). </a:t>
            </a:r>
            <a:r>
              <a:rPr i="1" lang="en" sz="1000">
                <a:solidFill>
                  <a:srgbClr val="000000"/>
                </a:solidFill>
                <a:latin typeface="Arial"/>
                <a:ea typeface="Arial"/>
                <a:cs typeface="Arial"/>
                <a:sym typeface="Arial"/>
              </a:rPr>
              <a:t>Obesity</a:t>
            </a:r>
            <a:r>
              <a:rPr lang="en" sz="1000">
                <a:solidFill>
                  <a:srgbClr val="000000"/>
                </a:solidFill>
                <a:latin typeface="Arial"/>
                <a:ea typeface="Arial"/>
                <a:cs typeface="Arial"/>
                <a:sym typeface="Arial"/>
              </a:rPr>
              <a:t>. Mayo Clinic. Retrieved May 4, 2023, from https://www.mayoclinic.org/diseases-conditions/obesity/symptoms-causes/syc-20375742 </a:t>
            </a:r>
            <a:endParaRPr sz="1000">
              <a:solidFill>
                <a:srgbClr val="000000"/>
              </a:solidFill>
              <a:latin typeface="Arial"/>
              <a:ea typeface="Arial"/>
              <a:cs typeface="Arial"/>
              <a:sym typeface="Arial"/>
            </a:endParaRPr>
          </a:p>
          <a:p>
            <a:pPr indent="0" lvl="0" marL="355600" rtl="0" algn="l">
              <a:spcBef>
                <a:spcPts val="1200"/>
              </a:spcBef>
              <a:spcAft>
                <a:spcPts val="0"/>
              </a:spcAft>
              <a:buNone/>
            </a:pPr>
            <a:r>
              <a:rPr lang="en" sz="1000">
                <a:solidFill>
                  <a:srgbClr val="000000"/>
                </a:solidFill>
                <a:latin typeface="Arial"/>
                <a:ea typeface="Arial"/>
                <a:cs typeface="Arial"/>
                <a:sym typeface="Arial"/>
              </a:rPr>
              <a:t>-</a:t>
            </a:r>
            <a:r>
              <a:rPr lang="en" sz="1000">
                <a:solidFill>
                  <a:srgbClr val="000000"/>
                </a:solidFill>
                <a:latin typeface="Arial"/>
                <a:ea typeface="Arial"/>
                <a:cs typeface="Arial"/>
                <a:sym typeface="Arial"/>
              </a:rPr>
              <a:t>“Body Mass Index (BMI).” </a:t>
            </a:r>
            <a:r>
              <a:rPr i="1" lang="en" sz="1000">
                <a:solidFill>
                  <a:srgbClr val="000000"/>
                </a:solidFill>
                <a:latin typeface="Arial"/>
                <a:ea typeface="Arial"/>
                <a:cs typeface="Arial"/>
                <a:sym typeface="Arial"/>
              </a:rPr>
              <a:t>Centers for Disease Control and Prevention</a:t>
            </a:r>
            <a:r>
              <a:rPr lang="en" sz="1000">
                <a:solidFill>
                  <a:srgbClr val="000000"/>
                </a:solidFill>
                <a:latin typeface="Arial"/>
                <a:ea typeface="Arial"/>
                <a:cs typeface="Arial"/>
                <a:sym typeface="Arial"/>
              </a:rPr>
              <a:t>, Centers for Disease Control and Prevention, 3 June 2022, https://www.cdc.gov/healthyweight/assessing/bmi/index.html. </a:t>
            </a:r>
            <a:endParaRPr sz="1000">
              <a:solidFill>
                <a:srgbClr val="000000"/>
              </a:solidFill>
              <a:latin typeface="Arial"/>
              <a:ea typeface="Arial"/>
              <a:cs typeface="Arial"/>
              <a:sym typeface="Arial"/>
            </a:endParaRPr>
          </a:p>
          <a:p>
            <a:pPr indent="0" lvl="0" marL="0" rtl="0" algn="l">
              <a:spcBef>
                <a:spcPts val="1200"/>
              </a:spcBef>
              <a:spcAft>
                <a:spcPts val="0"/>
              </a:spcAft>
              <a:buNone/>
            </a:pPr>
            <a:r>
              <a:t/>
            </a:r>
            <a:endParaRPr sz="1000">
              <a:solidFill>
                <a:srgbClr val="000000"/>
              </a:solidFill>
              <a:highlight>
                <a:srgbClr val="FFFFFF"/>
              </a:highlight>
            </a:endParaRPr>
          </a:p>
          <a:p>
            <a:pPr indent="0" lvl="0" marL="355600" rtl="0" algn="l">
              <a:spcBef>
                <a:spcPts val="1200"/>
              </a:spcBef>
              <a:spcAft>
                <a:spcPts val="0"/>
              </a:spcAft>
              <a:buNone/>
            </a:pPr>
            <a:r>
              <a:rPr lang="en" sz="1000">
                <a:solidFill>
                  <a:srgbClr val="000000"/>
                </a:solidFill>
                <a:latin typeface="Arial"/>
                <a:ea typeface="Arial"/>
                <a:cs typeface="Arial"/>
                <a:sym typeface="Arial"/>
              </a:rPr>
              <a:t>-“Obesity Consequences.” </a:t>
            </a:r>
            <a:r>
              <a:rPr i="1" lang="en" sz="1000">
                <a:solidFill>
                  <a:srgbClr val="000000"/>
                </a:solidFill>
                <a:latin typeface="Arial"/>
                <a:ea typeface="Arial"/>
                <a:cs typeface="Arial"/>
                <a:sym typeface="Arial"/>
              </a:rPr>
              <a:t>Obesity Prevention Source</a:t>
            </a:r>
            <a:r>
              <a:rPr lang="en" sz="1000">
                <a:solidFill>
                  <a:srgbClr val="000000"/>
                </a:solidFill>
                <a:latin typeface="Arial"/>
                <a:ea typeface="Arial"/>
                <a:cs typeface="Arial"/>
                <a:sym typeface="Arial"/>
              </a:rPr>
              <a:t>, 12 Apr. 2016, https://www.hsph.harvard.edu/obesity-prevention-source/obesity-consequences/#:~:text=The%20High%20Cost%20of%20Excess%20Weight&amp;text=No%20less%20real%20are%20the,overweight%20does%20not%20decrease%20mortality. https://www.ncoa.org/article/how-e. </a:t>
            </a:r>
            <a:endParaRPr sz="1000">
              <a:solidFill>
                <a:srgbClr val="000000"/>
              </a:solidFill>
              <a:latin typeface="Arial"/>
              <a:ea typeface="Arial"/>
              <a:cs typeface="Arial"/>
              <a:sym typeface="Arial"/>
            </a:endParaRPr>
          </a:p>
          <a:p>
            <a:pPr indent="0" lvl="0" marL="355600" rtl="0" algn="l">
              <a:spcBef>
                <a:spcPts val="1200"/>
              </a:spcBef>
              <a:spcAft>
                <a:spcPts val="0"/>
              </a:spcAft>
              <a:buNone/>
            </a:pPr>
            <a:r>
              <a:rPr i="1" lang="en" sz="1000">
                <a:solidFill>
                  <a:srgbClr val="000000"/>
                </a:solidFill>
                <a:latin typeface="Arial"/>
                <a:ea typeface="Arial"/>
                <a:cs typeface="Arial"/>
                <a:sym typeface="Arial"/>
              </a:rPr>
              <a:t>-The National Council on Aging</a:t>
            </a:r>
            <a:r>
              <a:rPr lang="en" sz="1000">
                <a:solidFill>
                  <a:srgbClr val="000000"/>
                </a:solidFill>
                <a:latin typeface="Arial"/>
                <a:ea typeface="Arial"/>
                <a:cs typeface="Arial"/>
                <a:sym typeface="Arial"/>
              </a:rPr>
              <a:t>, https://www.ncoa.org/article/how-excess-weight-impacts-our-mental-and-emotional-health/. </a:t>
            </a:r>
            <a:endParaRPr sz="1000">
              <a:solidFill>
                <a:srgbClr val="000000"/>
              </a:solidFill>
              <a:latin typeface="Arial"/>
              <a:ea typeface="Arial"/>
              <a:cs typeface="Arial"/>
              <a:sym typeface="Arial"/>
            </a:endParaRPr>
          </a:p>
          <a:p>
            <a:pPr indent="0" lvl="0" marL="0" rtl="0" algn="l">
              <a:spcBef>
                <a:spcPts val="1200"/>
              </a:spcBef>
              <a:spcAft>
                <a:spcPts val="0"/>
              </a:spcAft>
              <a:buNone/>
            </a:pPr>
            <a:r>
              <a:t/>
            </a:r>
            <a:endParaRPr sz="1000"/>
          </a:p>
          <a:p>
            <a:pPr indent="0" lvl="0" marL="355600" rtl="0" algn="l">
              <a:spcBef>
                <a:spcPts val="1200"/>
              </a:spcBef>
              <a:spcAft>
                <a:spcPts val="0"/>
              </a:spcAft>
              <a:buNone/>
            </a:pPr>
            <a:r>
              <a:rPr lang="en" sz="1000">
                <a:solidFill>
                  <a:srgbClr val="000000"/>
                </a:solidFill>
                <a:latin typeface="Arial"/>
                <a:ea typeface="Arial"/>
                <a:cs typeface="Arial"/>
                <a:sym typeface="Arial"/>
              </a:rPr>
              <a:t>-“What Causes Obesity &amp; Overweight?” </a:t>
            </a:r>
            <a:r>
              <a:rPr i="1" lang="en" sz="1000">
                <a:solidFill>
                  <a:srgbClr val="000000"/>
                </a:solidFill>
                <a:latin typeface="Arial"/>
                <a:ea typeface="Arial"/>
                <a:cs typeface="Arial"/>
                <a:sym typeface="Arial"/>
              </a:rPr>
              <a:t>Eunice Kennedy Shriver National Institute of Child Health and Human Development</a:t>
            </a:r>
            <a:r>
              <a:rPr lang="en" sz="1000">
                <a:solidFill>
                  <a:srgbClr val="000000"/>
                </a:solidFill>
                <a:latin typeface="Arial"/>
                <a:ea typeface="Arial"/>
                <a:cs typeface="Arial"/>
                <a:sym typeface="Arial"/>
              </a:rPr>
              <a:t>, U.S. Department of Health and Human Services, https://www.nichd.nih.gov/health/topics/obesity/conditioninfo/cause. </a:t>
            </a:r>
            <a:endParaRPr sz="1000">
              <a:solidFill>
                <a:srgbClr val="000000"/>
              </a:solidFill>
              <a:latin typeface="Arial"/>
              <a:ea typeface="Arial"/>
              <a:cs typeface="Arial"/>
              <a:sym typeface="Arial"/>
            </a:endParaRPr>
          </a:p>
          <a:p>
            <a:pPr indent="0" lvl="0" marL="0" rtl="0" algn="l">
              <a:spcBef>
                <a:spcPts val="1200"/>
              </a:spcBef>
              <a:spcAft>
                <a:spcPts val="0"/>
              </a:spcAft>
              <a:buNone/>
            </a:pPr>
            <a:r>
              <a:t/>
            </a:r>
            <a:endParaRPr b="1" sz="1000"/>
          </a:p>
          <a:p>
            <a:pPr indent="0" lvl="0" marL="355600" rtl="0" algn="l">
              <a:spcBef>
                <a:spcPts val="1200"/>
              </a:spcBef>
              <a:spcAft>
                <a:spcPts val="0"/>
              </a:spcAft>
              <a:buNone/>
            </a:pPr>
            <a:r>
              <a:rPr lang="en" sz="1000">
                <a:solidFill>
                  <a:srgbClr val="000000"/>
                </a:solidFill>
                <a:latin typeface="Arial"/>
                <a:ea typeface="Arial"/>
                <a:cs typeface="Arial"/>
                <a:sym typeface="Arial"/>
              </a:rPr>
              <a:t>-“Obesity Prevention Strategies.” </a:t>
            </a:r>
            <a:r>
              <a:rPr i="1" lang="en" sz="1000">
                <a:solidFill>
                  <a:srgbClr val="000000"/>
                </a:solidFill>
                <a:latin typeface="Arial"/>
                <a:ea typeface="Arial"/>
                <a:cs typeface="Arial"/>
                <a:sym typeface="Arial"/>
              </a:rPr>
              <a:t>Obesity Prevention Source</a:t>
            </a:r>
            <a:r>
              <a:rPr lang="en" sz="1000">
                <a:solidFill>
                  <a:srgbClr val="000000"/>
                </a:solidFill>
                <a:latin typeface="Arial"/>
                <a:ea typeface="Arial"/>
                <a:cs typeface="Arial"/>
                <a:sym typeface="Arial"/>
              </a:rPr>
              <a:t>, 12 Apr. 2016, https://www.hsph.harvard.edu/obesity-prevention-source/obesity-prevention/#:~:text=Choosing%20healthier%20foods%20. </a:t>
            </a:r>
            <a:endParaRPr sz="1000">
              <a:solidFill>
                <a:srgbClr val="000000"/>
              </a:solidFill>
              <a:latin typeface="Arial"/>
              <a:ea typeface="Arial"/>
              <a:cs typeface="Arial"/>
              <a:sym typeface="Arial"/>
            </a:endParaRPr>
          </a:p>
          <a:p>
            <a:pPr indent="0" lvl="0" marL="0" rtl="0" algn="l">
              <a:spcBef>
                <a:spcPts val="1200"/>
              </a:spcBef>
              <a:spcAft>
                <a:spcPts val="1200"/>
              </a:spcAft>
              <a:buNone/>
            </a:pPr>
            <a:r>
              <a:t/>
            </a:r>
            <a:endParaRPr b="1" sz="1000"/>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oral">
  <a:themeElements>
    <a:clrScheme name="Coral">
      <a:dk1>
        <a:srgbClr val="F55E61"/>
      </a:dk1>
      <a:lt1>
        <a:srgbClr val="FFFFFF"/>
      </a:lt1>
      <a:dk2>
        <a:srgbClr val="5E696C"/>
      </a:dk2>
      <a:lt2>
        <a:srgbClr val="BFC7CA"/>
      </a:lt2>
      <a:accent1>
        <a:srgbClr val="1E2D31"/>
      </a:accent1>
      <a:accent2>
        <a:srgbClr val="273C42"/>
      </a:accent2>
      <a:accent3>
        <a:srgbClr val="83D061"/>
      </a:accent3>
      <a:accent4>
        <a:srgbClr val="F6CD4C"/>
      </a:accent4>
      <a:accent5>
        <a:srgbClr val="AF4345"/>
      </a:accent5>
      <a:accent6>
        <a:srgbClr val="F58F8F"/>
      </a:accent6>
      <a:hlink>
        <a:srgbClr val="AF4345"/>
      </a:hlink>
      <a:folHlink>
        <a:srgbClr val="AF434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