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57" r:id="rId3"/>
    <p:sldId id="258" r:id="rId4"/>
    <p:sldId id="260" r:id="rId5"/>
    <p:sldId id="265" r:id="rId6"/>
    <p:sldId id="264" r:id="rId7"/>
    <p:sldId id="261" r:id="rId8"/>
    <p:sldId id="262" r:id="rId9"/>
    <p:sldId id="263"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60662" autoAdjust="0"/>
  </p:normalViewPr>
  <p:slideViewPr>
    <p:cSldViewPr snapToGrid="0">
      <p:cViewPr varScale="1">
        <p:scale>
          <a:sx n="49" d="100"/>
          <a:sy n="49" d="100"/>
        </p:scale>
        <p:origin x="200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DE93678-7A8D-452E-8B3F-0331EFBB6857}" type="datetimeFigureOut">
              <a:rPr lang="en-US" smtClean="0"/>
              <a:t>5/4/2023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70BB85-1542-4D0C-A8CD-2529A9C4E8F7}" type="slidenum">
              <a:rPr lang="en-US" smtClean="0"/>
              <a:t>‹#›</a:t>
            </a:fld>
            <a:endParaRPr lang="en-US"/>
          </a:p>
        </p:txBody>
      </p:sp>
    </p:spTree>
    <p:extLst>
      <p:ext uri="{BB962C8B-B14F-4D97-AF65-F5344CB8AC3E}">
        <p14:creationId xmlns:p14="http://schemas.microsoft.com/office/powerpoint/2010/main" val="3722378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sudden violent shaking of the ground typically causing great destruction as a result  of movement within the earth crust or volcanic action .</a:t>
            </a:r>
          </a:p>
          <a:p>
            <a:endParaRPr lang="en-US" dirty="0"/>
          </a:p>
        </p:txBody>
      </p:sp>
      <p:sp>
        <p:nvSpPr>
          <p:cNvPr id="4" name="Slide Number Placeholder 3"/>
          <p:cNvSpPr>
            <a:spLocks noGrp="1"/>
          </p:cNvSpPr>
          <p:nvPr>
            <p:ph type="sldNum" sz="quarter" idx="5"/>
          </p:nvPr>
        </p:nvSpPr>
        <p:spPr/>
        <p:txBody>
          <a:bodyPr/>
          <a:lstStyle/>
          <a:p>
            <a:fld id="{C670BB85-1542-4D0C-A8CD-2529A9C4E8F7}" type="slidenum">
              <a:rPr lang="en-US" smtClean="0"/>
              <a:t>2</a:t>
            </a:fld>
            <a:endParaRPr lang="en-US"/>
          </a:p>
        </p:txBody>
      </p:sp>
    </p:spTree>
    <p:extLst>
      <p:ext uri="{BB962C8B-B14F-4D97-AF65-F5344CB8AC3E}">
        <p14:creationId xmlns:p14="http://schemas.microsoft.com/office/powerpoint/2010/main" val="37625190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Earthquake environmental consequences include surface faulting, tsunamis, soil liquefactions, ground resonance, landslides, and ground collapse that are either directly related to the earthquake source or induced by the ground shaking.</a:t>
            </a:r>
          </a:p>
        </p:txBody>
      </p:sp>
      <p:sp>
        <p:nvSpPr>
          <p:cNvPr id="4" name="Slide Number Placeholder 3"/>
          <p:cNvSpPr>
            <a:spLocks noGrp="1"/>
          </p:cNvSpPr>
          <p:nvPr>
            <p:ph type="sldNum" sz="quarter" idx="5"/>
          </p:nvPr>
        </p:nvSpPr>
        <p:spPr/>
        <p:txBody>
          <a:bodyPr/>
          <a:lstStyle/>
          <a:p>
            <a:fld id="{C670BB85-1542-4D0C-A8CD-2529A9C4E8F7}" type="slidenum">
              <a:rPr lang="en-US" smtClean="0"/>
              <a:t>3</a:t>
            </a:fld>
            <a:endParaRPr lang="en-US"/>
          </a:p>
        </p:txBody>
      </p:sp>
    </p:spTree>
    <p:extLst>
      <p:ext uri="{BB962C8B-B14F-4D97-AF65-F5344CB8AC3E}">
        <p14:creationId xmlns:p14="http://schemas.microsoft.com/office/powerpoint/2010/main" val="17634624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50,783 in Turkey and 8,476 in Syria.</a:t>
            </a:r>
          </a:p>
        </p:txBody>
      </p:sp>
      <p:sp>
        <p:nvSpPr>
          <p:cNvPr id="4" name="Slide Number Placeholder 3"/>
          <p:cNvSpPr>
            <a:spLocks noGrp="1"/>
          </p:cNvSpPr>
          <p:nvPr>
            <p:ph type="sldNum" sz="quarter" idx="5"/>
          </p:nvPr>
        </p:nvSpPr>
        <p:spPr/>
        <p:txBody>
          <a:bodyPr/>
          <a:lstStyle/>
          <a:p>
            <a:fld id="{C670BB85-1542-4D0C-A8CD-2529A9C4E8F7}" type="slidenum">
              <a:rPr lang="en-US" smtClean="0"/>
              <a:t>4</a:t>
            </a:fld>
            <a:endParaRPr lang="en-US"/>
          </a:p>
        </p:txBody>
      </p:sp>
    </p:spTree>
    <p:extLst>
      <p:ext uri="{BB962C8B-B14F-4D97-AF65-F5344CB8AC3E}">
        <p14:creationId xmlns:p14="http://schemas.microsoft.com/office/powerpoint/2010/main" val="30977611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Seismometers detect and quantify earthquakes by translating vibrations caused by seismic waves into electrical signals, which are subsequently shown on a computer screen as seismograms. Seismologists study earthquakes and can use this information to calculate the location and magnitude of an earthquake.</a:t>
            </a:r>
          </a:p>
        </p:txBody>
      </p:sp>
      <p:sp>
        <p:nvSpPr>
          <p:cNvPr id="4" name="Slide Number Placeholder 3"/>
          <p:cNvSpPr>
            <a:spLocks noGrp="1"/>
          </p:cNvSpPr>
          <p:nvPr>
            <p:ph type="sldNum" sz="quarter" idx="5"/>
          </p:nvPr>
        </p:nvSpPr>
        <p:spPr/>
        <p:txBody>
          <a:bodyPr/>
          <a:lstStyle/>
          <a:p>
            <a:fld id="{C670BB85-1542-4D0C-A8CD-2529A9C4E8F7}" type="slidenum">
              <a:rPr lang="en-US" smtClean="0"/>
              <a:t>5</a:t>
            </a:fld>
            <a:endParaRPr lang="en-US"/>
          </a:p>
        </p:txBody>
      </p:sp>
    </p:spTree>
    <p:extLst>
      <p:ext uri="{BB962C8B-B14F-4D97-AF65-F5344CB8AC3E}">
        <p14:creationId xmlns:p14="http://schemas.microsoft.com/office/powerpoint/2010/main" val="19703552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200" dirty="0"/>
              <a:t>The extent of damage depends on how violently the ground shakes when an earthquake occurs. The depth of the earthquake, the distance from the fault, the underlying soil, and the features of the buildings, particularly their height, are the subsequent primary elements impacting earthquake shaking strength.</a:t>
            </a:r>
          </a:p>
        </p:txBody>
      </p:sp>
      <p:sp>
        <p:nvSpPr>
          <p:cNvPr id="4" name="Slide Number Placeholder 3"/>
          <p:cNvSpPr>
            <a:spLocks noGrp="1"/>
          </p:cNvSpPr>
          <p:nvPr>
            <p:ph type="sldNum" sz="quarter" idx="5"/>
          </p:nvPr>
        </p:nvSpPr>
        <p:spPr/>
        <p:txBody>
          <a:bodyPr/>
          <a:lstStyle/>
          <a:p>
            <a:fld id="{C670BB85-1542-4D0C-A8CD-2529A9C4E8F7}" type="slidenum">
              <a:rPr lang="en-US" smtClean="0"/>
              <a:t>6</a:t>
            </a:fld>
            <a:endParaRPr lang="en-US"/>
          </a:p>
        </p:txBody>
      </p:sp>
    </p:spTree>
    <p:extLst>
      <p:ext uri="{BB962C8B-B14F-4D97-AF65-F5344CB8AC3E}">
        <p14:creationId xmlns:p14="http://schemas.microsoft.com/office/powerpoint/2010/main" val="1841550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Between 4.1 and 7.8 magnitude in Syria</a:t>
            </a:r>
          </a:p>
          <a:p>
            <a:r>
              <a:rPr lang="en-US" dirty="0"/>
              <a:t>Between 4.5 magnitude and 7.8 magnitude in turkey </a:t>
            </a:r>
          </a:p>
        </p:txBody>
      </p:sp>
      <p:sp>
        <p:nvSpPr>
          <p:cNvPr id="4" name="Slide Number Placeholder 3"/>
          <p:cNvSpPr>
            <a:spLocks noGrp="1"/>
          </p:cNvSpPr>
          <p:nvPr>
            <p:ph type="sldNum" sz="quarter" idx="5"/>
          </p:nvPr>
        </p:nvSpPr>
        <p:spPr/>
        <p:txBody>
          <a:bodyPr/>
          <a:lstStyle/>
          <a:p>
            <a:fld id="{C670BB85-1542-4D0C-A8CD-2529A9C4E8F7}" type="slidenum">
              <a:rPr lang="en-US" smtClean="0"/>
              <a:t>7</a:t>
            </a:fld>
            <a:endParaRPr lang="en-US"/>
          </a:p>
        </p:txBody>
      </p:sp>
    </p:spTree>
    <p:extLst>
      <p:ext uri="{BB962C8B-B14F-4D97-AF65-F5344CB8AC3E}">
        <p14:creationId xmlns:p14="http://schemas.microsoft.com/office/powerpoint/2010/main" val="463871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Earth is like a puzzle when 2 of the pieces called tectonic plates slide over each other an earthquake occurs.</a:t>
            </a:r>
          </a:p>
        </p:txBody>
      </p:sp>
      <p:sp>
        <p:nvSpPr>
          <p:cNvPr id="4" name="Slide Number Placeholder 3"/>
          <p:cNvSpPr>
            <a:spLocks noGrp="1"/>
          </p:cNvSpPr>
          <p:nvPr>
            <p:ph type="sldNum" sz="quarter" idx="5"/>
          </p:nvPr>
        </p:nvSpPr>
        <p:spPr/>
        <p:txBody>
          <a:bodyPr/>
          <a:lstStyle/>
          <a:p>
            <a:fld id="{C670BB85-1542-4D0C-A8CD-2529A9C4E8F7}" type="slidenum">
              <a:rPr lang="en-US" smtClean="0"/>
              <a:t>8</a:t>
            </a:fld>
            <a:endParaRPr lang="en-US"/>
          </a:p>
        </p:txBody>
      </p:sp>
    </p:spTree>
    <p:extLst>
      <p:ext uri="{BB962C8B-B14F-4D97-AF65-F5344CB8AC3E}">
        <p14:creationId xmlns:p14="http://schemas.microsoft.com/office/powerpoint/2010/main" val="31470736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Japan / turkey /U.S / Philippine  / Syria / China /Lebanon / Indonesia </a:t>
            </a:r>
          </a:p>
        </p:txBody>
      </p:sp>
      <p:sp>
        <p:nvSpPr>
          <p:cNvPr id="4" name="Slide Number Placeholder 3"/>
          <p:cNvSpPr>
            <a:spLocks noGrp="1"/>
          </p:cNvSpPr>
          <p:nvPr>
            <p:ph type="sldNum" sz="quarter" idx="5"/>
          </p:nvPr>
        </p:nvSpPr>
        <p:spPr/>
        <p:txBody>
          <a:bodyPr/>
          <a:lstStyle/>
          <a:p>
            <a:fld id="{C670BB85-1542-4D0C-A8CD-2529A9C4E8F7}" type="slidenum">
              <a:rPr lang="en-US" smtClean="0"/>
              <a:t>9</a:t>
            </a:fld>
            <a:endParaRPr lang="en-US"/>
          </a:p>
        </p:txBody>
      </p:sp>
    </p:spTree>
    <p:extLst>
      <p:ext uri="{BB962C8B-B14F-4D97-AF65-F5344CB8AC3E}">
        <p14:creationId xmlns:p14="http://schemas.microsoft.com/office/powerpoint/2010/main" val="245385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F6D5E5-8F2C-6D12-61B9-6FE6E85A2AC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B8B892B-D7C3-CFF9-5AB1-A65209A0D59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D7DD05E-42CE-9E85-1CBC-5B30EEE8267E}"/>
              </a:ext>
            </a:extLst>
          </p:cNvPr>
          <p:cNvSpPr>
            <a:spLocks noGrp="1"/>
          </p:cNvSpPr>
          <p:nvPr>
            <p:ph type="dt" sz="half" idx="10"/>
          </p:nvPr>
        </p:nvSpPr>
        <p:spPr/>
        <p:txBody>
          <a:bodyPr/>
          <a:lstStyle/>
          <a:p>
            <a:fld id="{BDC256D6-258C-42B8-B137-F78406ECC8E3}" type="datetimeFigureOut">
              <a:rPr lang="en-US" smtClean="0"/>
              <a:t>5/4/2023</a:t>
            </a:fld>
            <a:endParaRPr lang="en-US"/>
          </a:p>
        </p:txBody>
      </p:sp>
      <p:sp>
        <p:nvSpPr>
          <p:cNvPr id="5" name="Footer Placeholder 4">
            <a:extLst>
              <a:ext uri="{FF2B5EF4-FFF2-40B4-BE49-F238E27FC236}">
                <a16:creationId xmlns:a16="http://schemas.microsoft.com/office/drawing/2014/main" id="{CE83420A-075B-8505-AEEB-3C976A0200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C03181-FAA1-95A1-79C6-EAF9952660DF}"/>
              </a:ext>
            </a:extLst>
          </p:cNvPr>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2424425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EB590-C712-F4E2-0C9C-C18DBE75EDB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2EE0B7A-98EC-C97E-198D-144EA880DC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FC6019-B253-3AD9-CBCE-C8265145FFE9}"/>
              </a:ext>
            </a:extLst>
          </p:cNvPr>
          <p:cNvSpPr>
            <a:spLocks noGrp="1"/>
          </p:cNvSpPr>
          <p:nvPr>
            <p:ph type="dt" sz="half" idx="10"/>
          </p:nvPr>
        </p:nvSpPr>
        <p:spPr/>
        <p:txBody>
          <a:bodyPr/>
          <a:lstStyle/>
          <a:p>
            <a:fld id="{BDC256D6-258C-42B8-B137-F78406ECC8E3}" type="datetimeFigureOut">
              <a:rPr lang="en-US" smtClean="0"/>
              <a:t>5/4/2023</a:t>
            </a:fld>
            <a:endParaRPr lang="en-US"/>
          </a:p>
        </p:txBody>
      </p:sp>
      <p:sp>
        <p:nvSpPr>
          <p:cNvPr id="5" name="Footer Placeholder 4">
            <a:extLst>
              <a:ext uri="{FF2B5EF4-FFF2-40B4-BE49-F238E27FC236}">
                <a16:creationId xmlns:a16="http://schemas.microsoft.com/office/drawing/2014/main" id="{40D57396-BF94-BDA2-F376-DC59061AED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9B2B4C7-1CCA-4ED1-2846-114B384B8331}"/>
              </a:ext>
            </a:extLst>
          </p:cNvPr>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3850023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FB83292-938A-1BC3-C956-6A6CDE0DAE5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920A4B8-3C05-1DE7-B4F9-BA86E436E2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51DAA71-CCE7-9AB6-F5B8-622AEB825C8E}"/>
              </a:ext>
            </a:extLst>
          </p:cNvPr>
          <p:cNvSpPr>
            <a:spLocks noGrp="1"/>
          </p:cNvSpPr>
          <p:nvPr>
            <p:ph type="dt" sz="half" idx="10"/>
          </p:nvPr>
        </p:nvSpPr>
        <p:spPr/>
        <p:txBody>
          <a:bodyPr/>
          <a:lstStyle/>
          <a:p>
            <a:fld id="{BDC256D6-258C-42B8-B137-F78406ECC8E3}" type="datetimeFigureOut">
              <a:rPr lang="en-US" smtClean="0"/>
              <a:t>5/4/2023</a:t>
            </a:fld>
            <a:endParaRPr lang="en-US"/>
          </a:p>
        </p:txBody>
      </p:sp>
      <p:sp>
        <p:nvSpPr>
          <p:cNvPr id="5" name="Footer Placeholder 4">
            <a:extLst>
              <a:ext uri="{FF2B5EF4-FFF2-40B4-BE49-F238E27FC236}">
                <a16:creationId xmlns:a16="http://schemas.microsoft.com/office/drawing/2014/main" id="{096EC66F-7B78-E10E-C6E0-04EE2344A7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FC6D55-B9E3-D456-1547-DBC3EF571D26}"/>
              </a:ext>
            </a:extLst>
          </p:cNvPr>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37749790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2F17C5-C7A0-D668-8888-24EC22E39A8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29E32BB-9580-674F-034F-8A41E35A0F7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53807A-58E8-5492-F15B-5748A883B829}"/>
              </a:ext>
            </a:extLst>
          </p:cNvPr>
          <p:cNvSpPr>
            <a:spLocks noGrp="1"/>
          </p:cNvSpPr>
          <p:nvPr>
            <p:ph type="dt" sz="half" idx="10"/>
          </p:nvPr>
        </p:nvSpPr>
        <p:spPr/>
        <p:txBody>
          <a:bodyPr/>
          <a:lstStyle/>
          <a:p>
            <a:fld id="{BDC256D6-258C-42B8-B137-F78406ECC8E3}" type="datetimeFigureOut">
              <a:rPr lang="en-US" smtClean="0"/>
              <a:t>5/4/2023</a:t>
            </a:fld>
            <a:endParaRPr lang="en-US"/>
          </a:p>
        </p:txBody>
      </p:sp>
      <p:sp>
        <p:nvSpPr>
          <p:cNvPr id="5" name="Footer Placeholder 4">
            <a:extLst>
              <a:ext uri="{FF2B5EF4-FFF2-40B4-BE49-F238E27FC236}">
                <a16:creationId xmlns:a16="http://schemas.microsoft.com/office/drawing/2014/main" id="{385085CF-DD84-8FFB-A15C-6B9E857A79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A32DE73-6CF8-8480-1DF3-EEFCEC377ABE}"/>
              </a:ext>
            </a:extLst>
          </p:cNvPr>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5876308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6D3F-9FAC-57F3-9EAF-7BB2004BDBD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3CDE8F-D840-D300-4AD6-CF292FB9FA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8E8C7C-8467-58A9-100F-A33760163337}"/>
              </a:ext>
            </a:extLst>
          </p:cNvPr>
          <p:cNvSpPr>
            <a:spLocks noGrp="1"/>
          </p:cNvSpPr>
          <p:nvPr>
            <p:ph type="dt" sz="half" idx="10"/>
          </p:nvPr>
        </p:nvSpPr>
        <p:spPr/>
        <p:txBody>
          <a:bodyPr/>
          <a:lstStyle/>
          <a:p>
            <a:fld id="{BDC256D6-258C-42B8-B137-F78406ECC8E3}" type="datetimeFigureOut">
              <a:rPr lang="en-US" smtClean="0"/>
              <a:t>5/4/2023</a:t>
            </a:fld>
            <a:endParaRPr lang="en-US"/>
          </a:p>
        </p:txBody>
      </p:sp>
      <p:sp>
        <p:nvSpPr>
          <p:cNvPr id="5" name="Footer Placeholder 4">
            <a:extLst>
              <a:ext uri="{FF2B5EF4-FFF2-40B4-BE49-F238E27FC236}">
                <a16:creationId xmlns:a16="http://schemas.microsoft.com/office/drawing/2014/main" id="{F10C4FE3-2193-1E60-3536-139BD3A3D5B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6F3DB0C-46FD-1550-534B-FD20D008601C}"/>
              </a:ext>
            </a:extLst>
          </p:cNvPr>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36880575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EFF356-7F6C-F1CA-6AA4-C5DC15CBB96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006D895-C90F-41B1-FA09-9E16972E299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36AE599-C260-F6EA-9E6B-CB39FD69259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FC392E-9FB4-4B6B-8839-4F50AFB603D5}"/>
              </a:ext>
            </a:extLst>
          </p:cNvPr>
          <p:cNvSpPr>
            <a:spLocks noGrp="1"/>
          </p:cNvSpPr>
          <p:nvPr>
            <p:ph type="dt" sz="half" idx="10"/>
          </p:nvPr>
        </p:nvSpPr>
        <p:spPr/>
        <p:txBody>
          <a:bodyPr/>
          <a:lstStyle/>
          <a:p>
            <a:fld id="{BDC256D6-258C-42B8-B137-F78406ECC8E3}" type="datetimeFigureOut">
              <a:rPr lang="en-US" smtClean="0"/>
              <a:t>5/4/2023</a:t>
            </a:fld>
            <a:endParaRPr lang="en-US"/>
          </a:p>
        </p:txBody>
      </p:sp>
      <p:sp>
        <p:nvSpPr>
          <p:cNvPr id="6" name="Footer Placeholder 5">
            <a:extLst>
              <a:ext uri="{FF2B5EF4-FFF2-40B4-BE49-F238E27FC236}">
                <a16:creationId xmlns:a16="http://schemas.microsoft.com/office/drawing/2014/main" id="{84DA3D3F-D2DA-A857-64FC-A36C1BEE1C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D599550-8BBF-1690-AF8F-E60B72852DC2}"/>
              </a:ext>
            </a:extLst>
          </p:cNvPr>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27607687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517CD0-8F3D-293A-B175-89BAE7056A4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20AE79B-5D3B-69E1-7413-4841561C66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1A4B7C3-0094-A2C6-49CF-C650244284E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94C36D7-70BB-C079-C2B7-D37ED51EF09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A9F4357-8034-C30F-859C-85F6E142550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02D46A0-AB36-8E3A-BB98-D665436AAD27}"/>
              </a:ext>
            </a:extLst>
          </p:cNvPr>
          <p:cNvSpPr>
            <a:spLocks noGrp="1"/>
          </p:cNvSpPr>
          <p:nvPr>
            <p:ph type="dt" sz="half" idx="10"/>
          </p:nvPr>
        </p:nvSpPr>
        <p:spPr/>
        <p:txBody>
          <a:bodyPr/>
          <a:lstStyle/>
          <a:p>
            <a:fld id="{BDC256D6-258C-42B8-B137-F78406ECC8E3}" type="datetimeFigureOut">
              <a:rPr lang="en-US" smtClean="0"/>
              <a:t>5/4/2023</a:t>
            </a:fld>
            <a:endParaRPr lang="en-US"/>
          </a:p>
        </p:txBody>
      </p:sp>
      <p:sp>
        <p:nvSpPr>
          <p:cNvPr id="8" name="Footer Placeholder 7">
            <a:extLst>
              <a:ext uri="{FF2B5EF4-FFF2-40B4-BE49-F238E27FC236}">
                <a16:creationId xmlns:a16="http://schemas.microsoft.com/office/drawing/2014/main" id="{5CA78A1C-9609-BF8A-E9FF-12787378C90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6E74601-C1C2-B424-416F-301727596688}"/>
              </a:ext>
            </a:extLst>
          </p:cNvPr>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23047171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DED779-13DB-09BB-4699-80EC891CA2F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91762A4-A00E-5ECB-338C-63AAB2BBD471}"/>
              </a:ext>
            </a:extLst>
          </p:cNvPr>
          <p:cNvSpPr>
            <a:spLocks noGrp="1"/>
          </p:cNvSpPr>
          <p:nvPr>
            <p:ph type="dt" sz="half" idx="10"/>
          </p:nvPr>
        </p:nvSpPr>
        <p:spPr/>
        <p:txBody>
          <a:bodyPr/>
          <a:lstStyle/>
          <a:p>
            <a:fld id="{BDC256D6-258C-42B8-B137-F78406ECC8E3}" type="datetimeFigureOut">
              <a:rPr lang="en-US" smtClean="0"/>
              <a:t>5/4/2023</a:t>
            </a:fld>
            <a:endParaRPr lang="en-US"/>
          </a:p>
        </p:txBody>
      </p:sp>
      <p:sp>
        <p:nvSpPr>
          <p:cNvPr id="4" name="Footer Placeholder 3">
            <a:extLst>
              <a:ext uri="{FF2B5EF4-FFF2-40B4-BE49-F238E27FC236}">
                <a16:creationId xmlns:a16="http://schemas.microsoft.com/office/drawing/2014/main" id="{00108146-8706-8F1E-2E59-655D529DE16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DA471B-267B-FE71-9FEA-A2139BB3BF54}"/>
              </a:ext>
            </a:extLst>
          </p:cNvPr>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1911061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3F982C3-40DC-965C-4513-45B2DC0E937A}"/>
              </a:ext>
            </a:extLst>
          </p:cNvPr>
          <p:cNvSpPr>
            <a:spLocks noGrp="1"/>
          </p:cNvSpPr>
          <p:nvPr>
            <p:ph type="dt" sz="half" idx="10"/>
          </p:nvPr>
        </p:nvSpPr>
        <p:spPr/>
        <p:txBody>
          <a:bodyPr/>
          <a:lstStyle/>
          <a:p>
            <a:fld id="{BDC256D6-258C-42B8-B137-F78406ECC8E3}" type="datetimeFigureOut">
              <a:rPr lang="en-US" smtClean="0"/>
              <a:t>5/4/2023</a:t>
            </a:fld>
            <a:endParaRPr lang="en-US"/>
          </a:p>
        </p:txBody>
      </p:sp>
      <p:sp>
        <p:nvSpPr>
          <p:cNvPr id="3" name="Footer Placeholder 2">
            <a:extLst>
              <a:ext uri="{FF2B5EF4-FFF2-40B4-BE49-F238E27FC236}">
                <a16:creationId xmlns:a16="http://schemas.microsoft.com/office/drawing/2014/main" id="{66BE2656-D4DB-315D-20DA-49840909DD02}"/>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B058903-69EF-21FD-3D74-F5A761493803}"/>
              </a:ext>
            </a:extLst>
          </p:cNvPr>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30944589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2CF90-E9D1-22CA-DC47-8211EC3310E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5675A68-1841-917E-BE05-57E0D970E5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0632C17-8152-07AB-84A8-83F642F975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C352EDC-9422-120F-3C18-E4D2E621002A}"/>
              </a:ext>
            </a:extLst>
          </p:cNvPr>
          <p:cNvSpPr>
            <a:spLocks noGrp="1"/>
          </p:cNvSpPr>
          <p:nvPr>
            <p:ph type="dt" sz="half" idx="10"/>
          </p:nvPr>
        </p:nvSpPr>
        <p:spPr/>
        <p:txBody>
          <a:bodyPr/>
          <a:lstStyle/>
          <a:p>
            <a:fld id="{BDC256D6-258C-42B8-B137-F78406ECC8E3}" type="datetimeFigureOut">
              <a:rPr lang="en-US" smtClean="0"/>
              <a:t>5/4/2023</a:t>
            </a:fld>
            <a:endParaRPr lang="en-US"/>
          </a:p>
        </p:txBody>
      </p:sp>
      <p:sp>
        <p:nvSpPr>
          <p:cNvPr id="6" name="Footer Placeholder 5">
            <a:extLst>
              <a:ext uri="{FF2B5EF4-FFF2-40B4-BE49-F238E27FC236}">
                <a16:creationId xmlns:a16="http://schemas.microsoft.com/office/drawing/2014/main" id="{42F24E6D-9F77-1EE7-5EE7-A164CBF0A79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47E800-17FB-0A5D-AB81-67B8EE05D09A}"/>
              </a:ext>
            </a:extLst>
          </p:cNvPr>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38154454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B5749-D517-C3FF-B941-F3B1D4EBDEF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D3B1C84-C747-D4A2-9AA2-A6B66353BC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5DED8E6-416F-27FF-EA82-069242A661C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47D375E-3BF6-6A3D-64E6-2ECE9EE826F7}"/>
              </a:ext>
            </a:extLst>
          </p:cNvPr>
          <p:cNvSpPr>
            <a:spLocks noGrp="1"/>
          </p:cNvSpPr>
          <p:nvPr>
            <p:ph type="dt" sz="half" idx="10"/>
          </p:nvPr>
        </p:nvSpPr>
        <p:spPr/>
        <p:txBody>
          <a:bodyPr/>
          <a:lstStyle/>
          <a:p>
            <a:fld id="{BDC256D6-258C-42B8-B137-F78406ECC8E3}" type="datetimeFigureOut">
              <a:rPr lang="en-US" smtClean="0"/>
              <a:t>5/4/2023</a:t>
            </a:fld>
            <a:endParaRPr lang="en-US"/>
          </a:p>
        </p:txBody>
      </p:sp>
      <p:sp>
        <p:nvSpPr>
          <p:cNvPr id="6" name="Footer Placeholder 5">
            <a:extLst>
              <a:ext uri="{FF2B5EF4-FFF2-40B4-BE49-F238E27FC236}">
                <a16:creationId xmlns:a16="http://schemas.microsoft.com/office/drawing/2014/main" id="{90EA4230-8E23-A0DB-2476-3C76474E877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3F4F399-85D4-64A8-F760-1E04111F3542}"/>
              </a:ext>
            </a:extLst>
          </p:cNvPr>
          <p:cNvSpPr>
            <a:spLocks noGrp="1"/>
          </p:cNvSpPr>
          <p:nvPr>
            <p:ph type="sldNum" sz="quarter" idx="12"/>
          </p:nvPr>
        </p:nvSpPr>
        <p:spPr/>
        <p:txBody>
          <a:bodyPr/>
          <a:lstStyle/>
          <a:p>
            <a:fld id="{1AA23C8F-67EA-4BD4-B852-E92EAEF6B4C0}" type="slidenum">
              <a:rPr lang="en-US" smtClean="0"/>
              <a:t>‹#›</a:t>
            </a:fld>
            <a:endParaRPr lang="en-US"/>
          </a:p>
        </p:txBody>
      </p:sp>
    </p:spTree>
    <p:extLst>
      <p:ext uri="{BB962C8B-B14F-4D97-AF65-F5344CB8AC3E}">
        <p14:creationId xmlns:p14="http://schemas.microsoft.com/office/powerpoint/2010/main" val="21644959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FEE026B-E9A4-6310-4BF3-16458499AE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025E28-9D29-68EB-2306-C814CA51CDD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78085B-57D1-3245-E167-41E8ECC9102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C256D6-258C-42B8-B137-F78406ECC8E3}" type="datetimeFigureOut">
              <a:rPr lang="en-US" smtClean="0"/>
              <a:t>5/4/2023</a:t>
            </a:fld>
            <a:endParaRPr lang="en-US"/>
          </a:p>
        </p:txBody>
      </p:sp>
      <p:sp>
        <p:nvSpPr>
          <p:cNvPr id="5" name="Footer Placeholder 4">
            <a:extLst>
              <a:ext uri="{FF2B5EF4-FFF2-40B4-BE49-F238E27FC236}">
                <a16:creationId xmlns:a16="http://schemas.microsoft.com/office/drawing/2014/main" id="{9634E64F-2F8D-5EBB-AB82-538C6226645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8B6B52-64AE-A45A-11A4-30B3EEF00C8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A23C8F-67EA-4BD4-B852-E92EAEF6B4C0}" type="slidenum">
              <a:rPr lang="en-US" smtClean="0"/>
              <a:t>‹#›</a:t>
            </a:fld>
            <a:endParaRPr lang="en-US"/>
          </a:p>
        </p:txBody>
      </p:sp>
    </p:spTree>
    <p:extLst>
      <p:ext uri="{BB962C8B-B14F-4D97-AF65-F5344CB8AC3E}">
        <p14:creationId xmlns:p14="http://schemas.microsoft.com/office/powerpoint/2010/main" val="13178502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kids.natio/"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en.populationdata.net/2019/09/03/earthquakes-in-the-20th-centur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s://www.thegeographeronline.net/plate-tectonic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s://www.mundosanitario.es/blog/que-es-la-reduccion-del-riesgo-de-desastres"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researchoutreach.org/articles/earthquake-forecasting-precursors/"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theconversation.com/the-science-behind-the-nepal-earthquake-40835"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64BD0-AAAC-9765-56DF-587BAF0021B9}"/>
              </a:ext>
            </a:extLst>
          </p:cNvPr>
          <p:cNvSpPr>
            <a:spLocks noGrp="1"/>
          </p:cNvSpPr>
          <p:nvPr>
            <p:ph type="ctrTitle"/>
          </p:nvPr>
        </p:nvSpPr>
        <p:spPr/>
        <p:txBody>
          <a:bodyPr/>
          <a:lstStyle/>
          <a:p>
            <a:r>
              <a:rPr lang="en-US" dirty="0"/>
              <a:t>Earthquakes</a:t>
            </a:r>
          </a:p>
        </p:txBody>
      </p:sp>
      <p:sp>
        <p:nvSpPr>
          <p:cNvPr id="3" name="Subtitle 2">
            <a:extLst>
              <a:ext uri="{FF2B5EF4-FFF2-40B4-BE49-F238E27FC236}">
                <a16:creationId xmlns:a16="http://schemas.microsoft.com/office/drawing/2014/main" id="{F32F438F-7D10-EFC7-FD10-427BCE8E23A7}"/>
              </a:ext>
            </a:extLst>
          </p:cNvPr>
          <p:cNvSpPr>
            <a:spLocks noGrp="1"/>
          </p:cNvSpPr>
          <p:nvPr>
            <p:ph type="subTitle" idx="1"/>
          </p:nvPr>
        </p:nvSpPr>
        <p:spPr/>
        <p:txBody>
          <a:bodyPr/>
          <a:lstStyle/>
          <a:p>
            <a:r>
              <a:rPr lang="en-US" dirty="0"/>
              <a:t>By:layan/</a:t>
            </a:r>
            <a:r>
              <a:rPr lang="en-US" dirty="0" err="1"/>
              <a:t>sama</a:t>
            </a:r>
            <a:r>
              <a:rPr lang="en-US" dirty="0"/>
              <a:t>/Mireille</a:t>
            </a:r>
          </a:p>
        </p:txBody>
      </p:sp>
    </p:spTree>
    <p:extLst>
      <p:ext uri="{BB962C8B-B14F-4D97-AF65-F5344CB8AC3E}">
        <p14:creationId xmlns:p14="http://schemas.microsoft.com/office/powerpoint/2010/main" val="26266920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9F330A-E59C-93A2-C997-73CFB3F6C7BA}"/>
              </a:ext>
            </a:extLst>
          </p:cNvPr>
          <p:cNvSpPr>
            <a:spLocks noGrp="1"/>
          </p:cNvSpPr>
          <p:nvPr>
            <p:ph type="title"/>
          </p:nvPr>
        </p:nvSpPr>
        <p:spPr/>
        <p:txBody>
          <a:bodyPr/>
          <a:lstStyle/>
          <a:p>
            <a:r>
              <a:rPr lang="en-US" dirty="0"/>
              <a:t>The resources we got our info from </a:t>
            </a:r>
          </a:p>
        </p:txBody>
      </p:sp>
      <p:sp>
        <p:nvSpPr>
          <p:cNvPr id="3" name="Content Placeholder 2">
            <a:extLst>
              <a:ext uri="{FF2B5EF4-FFF2-40B4-BE49-F238E27FC236}">
                <a16:creationId xmlns:a16="http://schemas.microsoft.com/office/drawing/2014/main" id="{E9A1D814-BEBE-9CF1-C503-1BFCB36A2796}"/>
              </a:ext>
            </a:extLst>
          </p:cNvPr>
          <p:cNvSpPr>
            <a:spLocks noGrp="1"/>
          </p:cNvSpPr>
          <p:nvPr>
            <p:ph idx="1"/>
          </p:nvPr>
        </p:nvSpPr>
        <p:spPr/>
        <p:txBody>
          <a:bodyPr/>
          <a:lstStyle/>
          <a:p>
            <a:r>
              <a:rPr lang="en-US" dirty="0"/>
              <a:t>Videos </a:t>
            </a:r>
          </a:p>
          <a:p>
            <a:r>
              <a:rPr lang="en-US" dirty="0"/>
              <a:t>Google </a:t>
            </a:r>
          </a:p>
          <a:p>
            <a:r>
              <a:rPr lang="en-US" dirty="0">
                <a:hlinkClick r:id="rId2"/>
              </a:rPr>
              <a:t>https://kids.natio</a:t>
            </a:r>
            <a:endParaRPr lang="en-US" dirty="0"/>
          </a:p>
          <a:p>
            <a:endParaRPr lang="en-US" dirty="0"/>
          </a:p>
        </p:txBody>
      </p:sp>
    </p:spTree>
    <p:extLst>
      <p:ext uri="{BB962C8B-B14F-4D97-AF65-F5344CB8AC3E}">
        <p14:creationId xmlns:p14="http://schemas.microsoft.com/office/powerpoint/2010/main" val="880458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E6B400-7D75-61F5-374B-CE535D652B93}"/>
              </a:ext>
            </a:extLst>
          </p:cNvPr>
          <p:cNvSpPr>
            <a:spLocks noGrp="1"/>
          </p:cNvSpPr>
          <p:nvPr>
            <p:ph type="title"/>
          </p:nvPr>
        </p:nvSpPr>
        <p:spPr/>
        <p:txBody>
          <a:bodyPr/>
          <a:lstStyle/>
          <a:p>
            <a:r>
              <a:rPr lang="en-US" dirty="0"/>
              <a:t>What is a earthquake?</a:t>
            </a:r>
          </a:p>
        </p:txBody>
      </p:sp>
      <p:pic>
        <p:nvPicPr>
          <p:cNvPr id="5" name="Picture 4">
            <a:extLst>
              <a:ext uri="{FF2B5EF4-FFF2-40B4-BE49-F238E27FC236}">
                <a16:creationId xmlns:a16="http://schemas.microsoft.com/office/drawing/2014/main" id="{2013B974-7A56-6BD7-28F5-AE84B6B7150A}"/>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044967" y="1421005"/>
            <a:ext cx="6173254" cy="3304873"/>
          </a:xfrm>
          <a:prstGeom prst="rect">
            <a:avLst/>
          </a:prstGeom>
        </p:spPr>
      </p:pic>
      <p:sp>
        <p:nvSpPr>
          <p:cNvPr id="6" name="TextBox 5">
            <a:extLst>
              <a:ext uri="{FF2B5EF4-FFF2-40B4-BE49-F238E27FC236}">
                <a16:creationId xmlns:a16="http://schemas.microsoft.com/office/drawing/2014/main" id="{D0F924B7-85A0-DD3D-4603-07892B3D33B6}"/>
              </a:ext>
            </a:extLst>
          </p:cNvPr>
          <p:cNvSpPr txBox="1"/>
          <p:nvPr/>
        </p:nvSpPr>
        <p:spPr>
          <a:xfrm>
            <a:off x="6692060" y="4770764"/>
            <a:ext cx="4331368" cy="523220"/>
          </a:xfrm>
          <a:prstGeom prst="rect">
            <a:avLst/>
          </a:prstGeom>
          <a:noFill/>
        </p:spPr>
        <p:txBody>
          <a:bodyPr wrap="square" rtlCol="0">
            <a:spAutoFit/>
          </a:bodyPr>
          <a:lstStyle/>
          <a:p>
            <a:r>
              <a:rPr lang="en-US" sz="2800" dirty="0"/>
              <a:t>earthquakes</a:t>
            </a:r>
          </a:p>
        </p:txBody>
      </p:sp>
    </p:spTree>
    <p:extLst>
      <p:ext uri="{BB962C8B-B14F-4D97-AF65-F5344CB8AC3E}">
        <p14:creationId xmlns:p14="http://schemas.microsoft.com/office/powerpoint/2010/main" val="15842187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63EFF5-3D94-256C-75BA-EBCEB564502D}"/>
              </a:ext>
            </a:extLst>
          </p:cNvPr>
          <p:cNvSpPr>
            <a:spLocks noGrp="1"/>
          </p:cNvSpPr>
          <p:nvPr>
            <p:ph type="title"/>
          </p:nvPr>
        </p:nvSpPr>
        <p:spPr/>
        <p:txBody>
          <a:bodyPr/>
          <a:lstStyle/>
          <a:p>
            <a:r>
              <a:rPr lang="en-US" dirty="0"/>
              <a:t>Effects of an earthquake </a:t>
            </a:r>
          </a:p>
        </p:txBody>
      </p:sp>
      <p:pic>
        <p:nvPicPr>
          <p:cNvPr id="5" name="Content Placeholder 4">
            <a:extLst>
              <a:ext uri="{FF2B5EF4-FFF2-40B4-BE49-F238E27FC236}">
                <a16:creationId xmlns:a16="http://schemas.microsoft.com/office/drawing/2014/main" id="{001CE12D-2E1F-AAD9-3876-27F78D0EF08D}"/>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887310" y="1364107"/>
            <a:ext cx="6151588" cy="4129786"/>
          </a:xfrm>
        </p:spPr>
      </p:pic>
      <p:sp>
        <p:nvSpPr>
          <p:cNvPr id="3" name="TextBox 2">
            <a:extLst>
              <a:ext uri="{FF2B5EF4-FFF2-40B4-BE49-F238E27FC236}">
                <a16:creationId xmlns:a16="http://schemas.microsoft.com/office/drawing/2014/main" id="{84C82E45-7874-795C-B4FD-F18C7F533F64}"/>
              </a:ext>
            </a:extLst>
          </p:cNvPr>
          <p:cNvSpPr txBox="1"/>
          <p:nvPr/>
        </p:nvSpPr>
        <p:spPr>
          <a:xfrm>
            <a:off x="6172200" y="5635487"/>
            <a:ext cx="4005470" cy="369332"/>
          </a:xfrm>
          <a:prstGeom prst="rect">
            <a:avLst/>
          </a:prstGeom>
          <a:noFill/>
        </p:spPr>
        <p:txBody>
          <a:bodyPr wrap="square" rtlCol="0">
            <a:spAutoFit/>
          </a:bodyPr>
          <a:lstStyle/>
          <a:p>
            <a:r>
              <a:rPr lang="en-US" dirty="0"/>
              <a:t>The effects of earthquake </a:t>
            </a:r>
          </a:p>
        </p:txBody>
      </p:sp>
    </p:spTree>
    <p:extLst>
      <p:ext uri="{BB962C8B-B14F-4D97-AF65-F5344CB8AC3E}">
        <p14:creationId xmlns:p14="http://schemas.microsoft.com/office/powerpoint/2010/main" val="39205296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F59A24-F5F5-6E63-B9D8-A9B68482A402}"/>
              </a:ext>
            </a:extLst>
          </p:cNvPr>
          <p:cNvSpPr>
            <a:spLocks noGrp="1"/>
          </p:cNvSpPr>
          <p:nvPr>
            <p:ph type="title"/>
          </p:nvPr>
        </p:nvSpPr>
        <p:spPr/>
        <p:txBody>
          <a:bodyPr/>
          <a:lstStyle/>
          <a:p>
            <a:r>
              <a:rPr lang="en-US" dirty="0"/>
              <a:t>How many people died in turkey and Syria earthquake?</a:t>
            </a:r>
          </a:p>
        </p:txBody>
      </p:sp>
      <p:pic>
        <p:nvPicPr>
          <p:cNvPr id="5" name="Content Placeholder 4">
            <a:extLst>
              <a:ext uri="{FF2B5EF4-FFF2-40B4-BE49-F238E27FC236}">
                <a16:creationId xmlns:a16="http://schemas.microsoft.com/office/drawing/2014/main" id="{5DEBBCCC-47FB-26A0-6B76-CDCEE3EDC2E3}"/>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572000" y="1314372"/>
            <a:ext cx="5844209" cy="4293956"/>
          </a:xfrm>
        </p:spPr>
      </p:pic>
      <p:sp>
        <p:nvSpPr>
          <p:cNvPr id="6" name="TextBox 5">
            <a:extLst>
              <a:ext uri="{FF2B5EF4-FFF2-40B4-BE49-F238E27FC236}">
                <a16:creationId xmlns:a16="http://schemas.microsoft.com/office/drawing/2014/main" id="{8F87E66B-124D-7AE6-7575-B9B39674BA26}"/>
              </a:ext>
            </a:extLst>
          </p:cNvPr>
          <p:cNvSpPr txBox="1"/>
          <p:nvPr/>
        </p:nvSpPr>
        <p:spPr>
          <a:xfrm>
            <a:off x="5715621" y="5706684"/>
            <a:ext cx="4203010" cy="830997"/>
          </a:xfrm>
          <a:prstGeom prst="rect">
            <a:avLst/>
          </a:prstGeom>
          <a:noFill/>
        </p:spPr>
        <p:txBody>
          <a:bodyPr wrap="square" rtlCol="0">
            <a:spAutoFit/>
          </a:bodyPr>
          <a:lstStyle/>
          <a:p>
            <a:r>
              <a:rPr lang="en-US" sz="2400" dirty="0"/>
              <a:t>Injured people in turkey and Syria</a:t>
            </a:r>
          </a:p>
        </p:txBody>
      </p:sp>
    </p:spTree>
    <p:extLst>
      <p:ext uri="{BB962C8B-B14F-4D97-AF65-F5344CB8AC3E}">
        <p14:creationId xmlns:p14="http://schemas.microsoft.com/office/powerpoint/2010/main" val="2150831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13ECAE-50E9-A4D2-55B6-9D167B461791}"/>
              </a:ext>
            </a:extLst>
          </p:cNvPr>
          <p:cNvSpPr>
            <a:spLocks noGrp="1"/>
          </p:cNvSpPr>
          <p:nvPr>
            <p:ph type="title"/>
          </p:nvPr>
        </p:nvSpPr>
        <p:spPr/>
        <p:txBody>
          <a:bodyPr>
            <a:normAutofit fontScale="90000"/>
          </a:bodyPr>
          <a:lstStyle/>
          <a:p>
            <a:r>
              <a:rPr lang="en-US" dirty="0"/>
              <a:t>Methods used to detect, measure and predict earthquakes.</a:t>
            </a:r>
            <a:br>
              <a:rPr lang="en-US" dirty="0"/>
            </a:br>
            <a:endParaRPr lang="en-US" dirty="0"/>
          </a:p>
        </p:txBody>
      </p:sp>
      <p:pic>
        <p:nvPicPr>
          <p:cNvPr id="5" name="Content Placeholder 4">
            <a:extLst>
              <a:ext uri="{FF2B5EF4-FFF2-40B4-BE49-F238E27FC236}">
                <a16:creationId xmlns:a16="http://schemas.microsoft.com/office/drawing/2014/main" id="{B519C70B-253D-1195-A904-90140B7B993B}"/>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5969839" y="1253331"/>
            <a:ext cx="5801784" cy="4351338"/>
          </a:xfrm>
        </p:spPr>
      </p:pic>
      <p:sp>
        <p:nvSpPr>
          <p:cNvPr id="6" name="TextBox 5">
            <a:extLst>
              <a:ext uri="{FF2B5EF4-FFF2-40B4-BE49-F238E27FC236}">
                <a16:creationId xmlns:a16="http://schemas.microsoft.com/office/drawing/2014/main" id="{6FA83810-A7C0-0F78-F8F7-D5D34BC99789}"/>
              </a:ext>
            </a:extLst>
          </p:cNvPr>
          <p:cNvSpPr txBox="1"/>
          <p:nvPr/>
        </p:nvSpPr>
        <p:spPr>
          <a:xfrm>
            <a:off x="5969839" y="5661878"/>
            <a:ext cx="5801784" cy="830997"/>
          </a:xfrm>
          <a:prstGeom prst="rect">
            <a:avLst/>
          </a:prstGeom>
          <a:noFill/>
        </p:spPr>
        <p:txBody>
          <a:bodyPr wrap="square" rtlCol="0">
            <a:spAutoFit/>
          </a:bodyPr>
          <a:lstStyle/>
          <a:p>
            <a:r>
              <a:rPr lang="en-US" sz="2400" dirty="0"/>
              <a:t>This is a seismometer that humas use to detect sounds</a:t>
            </a:r>
          </a:p>
        </p:txBody>
      </p:sp>
    </p:spTree>
    <p:extLst>
      <p:ext uri="{BB962C8B-B14F-4D97-AF65-F5344CB8AC3E}">
        <p14:creationId xmlns:p14="http://schemas.microsoft.com/office/powerpoint/2010/main" val="2527924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AF296-4F78-901A-FCB6-0E4757F204CB}"/>
              </a:ext>
            </a:extLst>
          </p:cNvPr>
          <p:cNvSpPr>
            <a:spLocks noGrp="1"/>
          </p:cNvSpPr>
          <p:nvPr>
            <p:ph type="title"/>
          </p:nvPr>
        </p:nvSpPr>
        <p:spPr/>
        <p:txBody>
          <a:bodyPr/>
          <a:lstStyle/>
          <a:p>
            <a:r>
              <a:rPr lang="en-US" dirty="0"/>
              <a:t>The factors that affect the intensity and frequency of earthquakes.</a:t>
            </a:r>
          </a:p>
        </p:txBody>
      </p:sp>
      <p:pic>
        <p:nvPicPr>
          <p:cNvPr id="5" name="Content Placeholder 4">
            <a:extLst>
              <a:ext uri="{FF2B5EF4-FFF2-40B4-BE49-F238E27FC236}">
                <a16:creationId xmlns:a16="http://schemas.microsoft.com/office/drawing/2014/main" id="{2E11E27A-92AF-D359-E035-45F04A8EB2C4}"/>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420386" y="1690688"/>
            <a:ext cx="4351338" cy="4351338"/>
          </a:xfrm>
        </p:spPr>
      </p:pic>
      <p:sp>
        <p:nvSpPr>
          <p:cNvPr id="6" name="TextBox 5">
            <a:extLst>
              <a:ext uri="{FF2B5EF4-FFF2-40B4-BE49-F238E27FC236}">
                <a16:creationId xmlns:a16="http://schemas.microsoft.com/office/drawing/2014/main" id="{A040618B-431D-A3E0-E72A-C20186E07F99}"/>
              </a:ext>
            </a:extLst>
          </p:cNvPr>
          <p:cNvSpPr txBox="1"/>
          <p:nvPr/>
        </p:nvSpPr>
        <p:spPr>
          <a:xfrm>
            <a:off x="5055448" y="4765019"/>
            <a:ext cx="4351338" cy="1938992"/>
          </a:xfrm>
          <a:prstGeom prst="rect">
            <a:avLst/>
          </a:prstGeom>
          <a:noFill/>
        </p:spPr>
        <p:txBody>
          <a:bodyPr wrap="square" rtlCol="0">
            <a:spAutoFit/>
          </a:bodyPr>
          <a:lstStyle/>
          <a:p>
            <a:r>
              <a:rPr lang="en-US" sz="4000" dirty="0"/>
              <a:t>How hard earthquakes can come</a:t>
            </a:r>
          </a:p>
        </p:txBody>
      </p:sp>
    </p:spTree>
    <p:extLst>
      <p:ext uri="{BB962C8B-B14F-4D97-AF65-F5344CB8AC3E}">
        <p14:creationId xmlns:p14="http://schemas.microsoft.com/office/powerpoint/2010/main" val="35660404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C1396-27A3-3230-33A3-48FB24F475D7}"/>
              </a:ext>
            </a:extLst>
          </p:cNvPr>
          <p:cNvSpPr>
            <a:spLocks noGrp="1"/>
          </p:cNvSpPr>
          <p:nvPr>
            <p:ph type="title"/>
          </p:nvPr>
        </p:nvSpPr>
        <p:spPr/>
        <p:txBody>
          <a:bodyPr/>
          <a:lstStyle/>
          <a:p>
            <a:r>
              <a:rPr lang="en-US" dirty="0"/>
              <a:t>what was the magnitude of the earthquake</a:t>
            </a:r>
          </a:p>
        </p:txBody>
      </p:sp>
      <p:sp>
        <p:nvSpPr>
          <p:cNvPr id="5" name="Content Placeholder 4">
            <a:extLst>
              <a:ext uri="{FF2B5EF4-FFF2-40B4-BE49-F238E27FC236}">
                <a16:creationId xmlns:a16="http://schemas.microsoft.com/office/drawing/2014/main" id="{B2563E33-17EB-2499-7C7F-85AE2CD140A5}"/>
              </a:ext>
            </a:extLst>
          </p:cNvPr>
          <p:cNvSpPr>
            <a:spLocks noGrp="1"/>
          </p:cNvSpPr>
          <p:nvPr>
            <p:ph idx="1"/>
          </p:nvPr>
        </p:nvSpPr>
        <p:spPr/>
        <p:txBody>
          <a:bodyPr/>
          <a:lstStyle/>
          <a:p>
            <a:pPr marL="0" indent="0">
              <a:buNone/>
            </a:pPr>
            <a:r>
              <a:rPr lang="en-US" dirty="0"/>
              <a:t> </a:t>
            </a:r>
          </a:p>
        </p:txBody>
      </p:sp>
      <p:pic>
        <p:nvPicPr>
          <p:cNvPr id="6" name="Picture 5">
            <a:extLst>
              <a:ext uri="{FF2B5EF4-FFF2-40B4-BE49-F238E27FC236}">
                <a16:creationId xmlns:a16="http://schemas.microsoft.com/office/drawing/2014/main" id="{DE10BDFF-C5E5-3F3B-D71E-7427C6AF2245}"/>
              </a:ext>
            </a:extLst>
          </p:cNvPr>
          <p:cNvPicPr>
            <a:picLocks noChangeAspect="1"/>
          </p:cNvPicPr>
          <p:nvPr/>
        </p:nvPicPr>
        <p:blipFill>
          <a:blip r:embed="rId3"/>
          <a:stretch>
            <a:fillRect/>
          </a:stretch>
        </p:blipFill>
        <p:spPr>
          <a:xfrm>
            <a:off x="4364723" y="1690688"/>
            <a:ext cx="6686905" cy="4225159"/>
          </a:xfrm>
          <a:prstGeom prst="rect">
            <a:avLst/>
          </a:prstGeom>
        </p:spPr>
      </p:pic>
    </p:spTree>
    <p:extLst>
      <p:ext uri="{BB962C8B-B14F-4D97-AF65-F5344CB8AC3E}">
        <p14:creationId xmlns:p14="http://schemas.microsoft.com/office/powerpoint/2010/main" val="3564363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E53ECC-C484-32EF-AA0B-3840CFE19C90}"/>
              </a:ext>
            </a:extLst>
          </p:cNvPr>
          <p:cNvSpPr>
            <a:spLocks noGrp="1"/>
          </p:cNvSpPr>
          <p:nvPr>
            <p:ph type="title"/>
          </p:nvPr>
        </p:nvSpPr>
        <p:spPr/>
        <p:txBody>
          <a:bodyPr/>
          <a:lstStyle/>
          <a:p>
            <a:r>
              <a:rPr lang="en-US" dirty="0"/>
              <a:t>What causes earthquakes </a:t>
            </a:r>
          </a:p>
        </p:txBody>
      </p:sp>
      <p:pic>
        <p:nvPicPr>
          <p:cNvPr id="4" name="Content Placeholder 3">
            <a:extLst>
              <a:ext uri="{FF2B5EF4-FFF2-40B4-BE49-F238E27FC236}">
                <a16:creationId xmlns:a16="http://schemas.microsoft.com/office/drawing/2014/main" id="{E9090107-F7F6-D010-95FA-F146E3E8FDAB}"/>
              </a:ext>
            </a:extLst>
          </p:cNvPr>
          <p:cNvPicPr>
            <a:picLocks noGrp="1" noChangeAspect="1"/>
          </p:cNvPicPr>
          <p:nvPr>
            <p:ph idx="1"/>
          </p:nvPr>
        </p:nvPicPr>
        <p:blipFill>
          <a:blip r:embed="rId3"/>
          <a:stretch>
            <a:fillRect/>
          </a:stretch>
        </p:blipFill>
        <p:spPr>
          <a:xfrm>
            <a:off x="5297214" y="1690688"/>
            <a:ext cx="6316204" cy="4678581"/>
          </a:xfrm>
          <a:prstGeom prst="rect">
            <a:avLst/>
          </a:prstGeom>
        </p:spPr>
      </p:pic>
      <p:sp>
        <p:nvSpPr>
          <p:cNvPr id="5" name="TextBox 4">
            <a:extLst>
              <a:ext uri="{FF2B5EF4-FFF2-40B4-BE49-F238E27FC236}">
                <a16:creationId xmlns:a16="http://schemas.microsoft.com/office/drawing/2014/main" id="{C20CC441-6DCA-3F54-A2BF-DCBBF26A5EBC}"/>
              </a:ext>
            </a:extLst>
          </p:cNvPr>
          <p:cNvSpPr txBox="1"/>
          <p:nvPr/>
        </p:nvSpPr>
        <p:spPr>
          <a:xfrm>
            <a:off x="6321972" y="6369269"/>
            <a:ext cx="4272456" cy="369332"/>
          </a:xfrm>
          <a:prstGeom prst="rect">
            <a:avLst/>
          </a:prstGeom>
          <a:noFill/>
        </p:spPr>
        <p:txBody>
          <a:bodyPr wrap="square" rtlCol="0">
            <a:spAutoFit/>
          </a:bodyPr>
          <a:lstStyle/>
          <a:p>
            <a:r>
              <a:rPr lang="en-US" dirty="0"/>
              <a:t>Tectonic plates puzzle </a:t>
            </a:r>
          </a:p>
        </p:txBody>
      </p:sp>
    </p:spTree>
    <p:extLst>
      <p:ext uri="{BB962C8B-B14F-4D97-AF65-F5344CB8AC3E}">
        <p14:creationId xmlns:p14="http://schemas.microsoft.com/office/powerpoint/2010/main" val="1056947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6A457-CF90-E245-B2F0-5FC87A4C4959}"/>
              </a:ext>
            </a:extLst>
          </p:cNvPr>
          <p:cNvSpPr>
            <a:spLocks noGrp="1"/>
          </p:cNvSpPr>
          <p:nvPr>
            <p:ph type="title"/>
          </p:nvPr>
        </p:nvSpPr>
        <p:spPr/>
        <p:txBody>
          <a:bodyPr/>
          <a:lstStyle/>
          <a:p>
            <a:r>
              <a:rPr lang="en-US" dirty="0"/>
              <a:t>Where do earthquakes mostly happens in?</a:t>
            </a:r>
          </a:p>
        </p:txBody>
      </p:sp>
      <p:pic>
        <p:nvPicPr>
          <p:cNvPr id="4" name="Content Placeholder 3">
            <a:extLst>
              <a:ext uri="{FF2B5EF4-FFF2-40B4-BE49-F238E27FC236}">
                <a16:creationId xmlns:a16="http://schemas.microsoft.com/office/drawing/2014/main" id="{CAEB3F6F-E948-50F5-3CC0-0FCBCD329240}"/>
              </a:ext>
            </a:extLst>
          </p:cNvPr>
          <p:cNvPicPr>
            <a:picLocks noGrp="1" noChangeAspect="1"/>
          </p:cNvPicPr>
          <p:nvPr>
            <p:ph idx="1"/>
          </p:nvPr>
        </p:nvPicPr>
        <p:blipFill>
          <a:blip r:embed="rId3"/>
          <a:stretch>
            <a:fillRect/>
          </a:stretch>
        </p:blipFill>
        <p:spPr>
          <a:xfrm>
            <a:off x="4822929" y="1857156"/>
            <a:ext cx="6530871" cy="4351338"/>
          </a:xfrm>
          <a:prstGeom prst="rect">
            <a:avLst/>
          </a:prstGeom>
        </p:spPr>
      </p:pic>
    </p:spTree>
    <p:extLst>
      <p:ext uri="{BB962C8B-B14F-4D97-AF65-F5344CB8AC3E}">
        <p14:creationId xmlns:p14="http://schemas.microsoft.com/office/powerpoint/2010/main" val="9639226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63</TotalTime>
  <Words>338</Words>
  <Application>Microsoft Office PowerPoint</Application>
  <PresentationFormat>Widescreen</PresentationFormat>
  <Paragraphs>38</Paragraphs>
  <Slides>10</Slides>
  <Notes>8</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Calibri Light</vt:lpstr>
      <vt:lpstr>Office Theme</vt:lpstr>
      <vt:lpstr>Earthquakes</vt:lpstr>
      <vt:lpstr>What is a earthquake?</vt:lpstr>
      <vt:lpstr>Effects of an earthquake </vt:lpstr>
      <vt:lpstr>How many people died in turkey and Syria earthquake?</vt:lpstr>
      <vt:lpstr>Methods used to detect, measure and predict earthquakes. </vt:lpstr>
      <vt:lpstr>The factors that affect the intensity and frequency of earthquakes.</vt:lpstr>
      <vt:lpstr>what was the magnitude of the earthquake</vt:lpstr>
      <vt:lpstr>What causes earthquakes </vt:lpstr>
      <vt:lpstr>Where do earthquakes mostly happens in?</vt:lpstr>
      <vt:lpstr>The resources we got our info from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Earthquakes</dc:title>
  <dc:creator>user</dc:creator>
  <cp:lastModifiedBy>user</cp:lastModifiedBy>
  <cp:revision>3</cp:revision>
  <dcterms:created xsi:type="dcterms:W3CDTF">2023-05-02T10:16:02Z</dcterms:created>
  <dcterms:modified xsi:type="dcterms:W3CDTF">2023-05-04T11:06:42Z</dcterms:modified>
</cp:coreProperties>
</file>