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8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81" autoAdjust="0"/>
  </p:normalViewPr>
  <p:slideViewPr>
    <p:cSldViewPr snapToGrid="0">
      <p:cViewPr>
        <p:scale>
          <a:sx n="100" d="100"/>
          <a:sy n="100" d="100"/>
        </p:scale>
        <p:origin x="954" y="-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3169-9E4B-41D1-AB21-EFA23C3BE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2960F1-FDC9-4158-A5DB-BED296495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250F3-B76A-4352-B4BA-205FFA44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5D69-F65E-4D54-8B68-B5A5FD9BC4F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A99CA-E917-4B3B-8D49-E8885900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D530-034A-44C9-8462-C6884EF0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0CBD-D417-4CE1-B460-C15FDB74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554B-883B-48E1-AF16-3DBC56618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8E86E-0182-4398-B41C-4EE76FD24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71C6C-6BA8-4C26-A6C4-BD99651B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5D69-F65E-4D54-8B68-B5A5FD9BC4F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4A1E3-CF5B-48E0-8DEC-649B4735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0306-5799-4598-8440-56DEA906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0CBD-D417-4CE1-B460-C15FDB74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8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B01586-636F-4632-B655-B7FCC25F5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C8D55-837B-4F3A-BAAD-165C98BEA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2C919-2704-415F-A671-1F3ED2E7B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5D69-F65E-4D54-8B68-B5A5FD9BC4F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FB811-11ED-4450-B40C-FD7B55E0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730A1-CD0B-493C-B59B-AFCB1F9E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0CBD-D417-4CE1-B460-C15FDB74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7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32DC-7E6A-49A8-BE6B-753430E9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C8D93-88ED-4E82-AB9B-B2B13EB6D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1BD16-CEB3-400F-9F75-1A618BBD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5D69-F65E-4D54-8B68-B5A5FD9BC4F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460CC-C41E-4FFF-98DC-9E30C0EC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7FCF9-F9BF-44CF-B94F-AA80D6EF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0CBD-D417-4CE1-B460-C15FDB74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1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5BCE-BD5B-4D77-9B93-529CFBC0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8A02F-2EF8-4881-8AFE-8A35438A8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4D0F-7EDE-4B70-871E-F17FB021A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5D69-F65E-4D54-8B68-B5A5FD9BC4F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45F41-05A5-467B-9A90-2592EE12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B9EA7-FC80-48FA-8F4B-AB3A96F3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0CBD-D417-4CE1-B460-C15FDB74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8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BB32F-7AF5-48A9-9979-3A9A4D7C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3C188-A377-4187-9018-9E242A31D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2A833-E808-405D-89EB-516BEBE67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38E2F-AFF2-43C2-BCC5-5D503F800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5D69-F65E-4D54-8B68-B5A5FD9BC4F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DB615-FDF5-4264-9B33-0C3CDEE6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8D660-F7B8-47F7-BB37-A23B24F4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0CBD-D417-4CE1-B460-C15FDB74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0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62C1-627F-4D17-8EDA-58B37267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BA350-3434-4E53-A294-EF42CD3E8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AFB16-738D-4348-B029-FFE2D0315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5D3BA-EFB7-4BB9-A7E0-6F8C150C0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EB474-FBA8-4F3C-B2E2-928FA084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DCDB90-4327-4032-A155-2E1C32BB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5D69-F65E-4D54-8B68-B5A5FD9BC4F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94C9AD-084C-4053-9F55-0A7775DE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DAA44-5D70-49BA-9AFB-45BDE703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0CBD-D417-4CE1-B460-C15FDB74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1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723F-7BC4-43CB-A76F-6DFBE0468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BCBDF-F753-4267-B216-53297C570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5D69-F65E-4D54-8B68-B5A5FD9BC4F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71EEE-4D78-479F-890F-2CAB0BB4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6B7A1-47F1-4A38-8C63-12E3D9FF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0CBD-D417-4CE1-B460-C15FDB74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2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951AE-022A-4B2F-9C14-EB955F0E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5D69-F65E-4D54-8B68-B5A5FD9BC4F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3DE85-C745-4A08-AB7E-184F41F8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D3453-9EAA-48AC-93D4-60252C97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0CBD-D417-4CE1-B460-C15FDB74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1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ED12-2239-4BB1-ADFF-4D6DECE7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606DB-F34E-49A9-BB03-CDE6B99AE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7BF05-5392-471C-8A0B-D96FB0E50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F9DDC-C9BC-4852-B1F5-2861B013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5D69-F65E-4D54-8B68-B5A5FD9BC4F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000E4-8A48-4253-A889-CC98939D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0B434-8D5D-476D-A1ED-60F481D5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0CBD-D417-4CE1-B460-C15FDB74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A0C3-E688-4A99-8B18-3F9950AB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4E2D9-8450-4D0A-A946-148B5CD37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0942D-32CC-4E50-A8E4-014592CB6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1463F-F639-4CBF-9F38-9CF40F8D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5D69-F65E-4D54-8B68-B5A5FD9BC4F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23DB0-6ABF-45DA-BF4D-FAF598FA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5F579-27D2-4287-A39D-DE4BD863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0CBD-D417-4CE1-B460-C15FDB74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8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AC5906-02BD-4AA3-950C-E72FB578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84503-2344-4C33-8095-072FAD115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4AA69-E816-4782-93AE-75336A8EB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25D69-F65E-4D54-8B68-B5A5FD9BC4F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60D8B-BEEB-4F89-A5D4-B3AABD572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9B01-09C4-4FD2-9DD6-B41F82A3C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30CBD-D417-4CE1-B460-C15FDB74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9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29675-38B9-4809-8A82-0A2B7B53B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775" y="1122363"/>
            <a:ext cx="9144000" cy="2387600"/>
          </a:xfrm>
        </p:spPr>
        <p:txBody>
          <a:bodyPr/>
          <a:lstStyle/>
          <a:p>
            <a:r>
              <a:rPr lang="en-US" dirty="0"/>
              <a:t>Human</a:t>
            </a:r>
            <a:r>
              <a:rPr lang="ar-JO" dirty="0"/>
              <a:t> </a:t>
            </a:r>
            <a:r>
              <a:rPr lang="en-US" dirty="0"/>
              <a:t>distribution in the world continents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FDEC4-508E-47E6-B263-32A1954DB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5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5EF5C9-B329-466B-87EE-07D6566343F4}"/>
              </a:ext>
            </a:extLst>
          </p:cNvPr>
          <p:cNvSpPr/>
          <p:nvPr/>
        </p:nvSpPr>
        <p:spPr>
          <a:xfrm>
            <a:off x="7713023" y="6858000"/>
            <a:ext cx="3525253" cy="3561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9BFD71-C8ED-49E9-BF21-CBDAB90F458B}"/>
              </a:ext>
            </a:extLst>
          </p:cNvPr>
          <p:cNvSpPr/>
          <p:nvPr/>
        </p:nvSpPr>
        <p:spPr>
          <a:xfrm>
            <a:off x="3697564" y="6492875"/>
            <a:ext cx="3525253" cy="3561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B5D38-F07C-459A-B5E5-AB5BD321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ar-JO" dirty="0"/>
              <a:t>نسبة توزع السكان في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2F110-F50A-4219-85CE-2E35BAB3BA37}"/>
              </a:ext>
            </a:extLst>
          </p:cNvPr>
          <p:cNvSpPr txBox="1"/>
          <p:nvPr/>
        </p:nvSpPr>
        <p:spPr>
          <a:xfrm>
            <a:off x="8109361" y="7059701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FD6351-4B92-427A-9829-65216D7DF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27100" r="33125" b="27100"/>
          <a:stretch/>
        </p:blipFill>
        <p:spPr>
          <a:xfrm>
            <a:off x="4214631" y="0"/>
            <a:ext cx="4145349" cy="6908915"/>
          </a:xfrm>
          <a:custGeom>
            <a:avLst/>
            <a:gdLst>
              <a:gd name="connsiteX0" fmla="*/ 156085 w 4114800"/>
              <a:gd name="connsiteY0" fmla="*/ 3245102 h 6858000"/>
              <a:gd name="connsiteX1" fmla="*/ 100026 w 4114800"/>
              <a:gd name="connsiteY1" fmla="*/ 3301161 h 6858000"/>
              <a:gd name="connsiteX2" fmla="*/ 100026 w 4114800"/>
              <a:gd name="connsiteY2" fmla="*/ 4680491 h 6858000"/>
              <a:gd name="connsiteX3" fmla="*/ 156085 w 4114800"/>
              <a:gd name="connsiteY3" fmla="*/ 4736550 h 6858000"/>
              <a:gd name="connsiteX4" fmla="*/ 380317 w 4114800"/>
              <a:gd name="connsiteY4" fmla="*/ 4736550 h 6858000"/>
              <a:gd name="connsiteX5" fmla="*/ 436376 w 4114800"/>
              <a:gd name="connsiteY5" fmla="*/ 4680491 h 6858000"/>
              <a:gd name="connsiteX6" fmla="*/ 436376 w 4114800"/>
              <a:gd name="connsiteY6" fmla="*/ 3525720 h 6858000"/>
              <a:gd name="connsiteX7" fmla="*/ 488903 w 4114800"/>
              <a:gd name="connsiteY7" fmla="*/ 3525720 h 6858000"/>
              <a:gd name="connsiteX8" fmla="*/ 488903 w 4114800"/>
              <a:gd name="connsiteY8" fmla="*/ 4937595 h 6858000"/>
              <a:gd name="connsiteX9" fmla="*/ 488568 w 4114800"/>
              <a:gd name="connsiteY9" fmla="*/ 4937733 h 6858000"/>
              <a:gd name="connsiteX10" fmla="*/ 472149 w 4114800"/>
              <a:gd name="connsiteY10" fmla="*/ 4977373 h 6858000"/>
              <a:gd name="connsiteX11" fmla="*/ 472149 w 4114800"/>
              <a:gd name="connsiteY11" fmla="*/ 6356703 h 6858000"/>
              <a:gd name="connsiteX12" fmla="*/ 528208 w 4114800"/>
              <a:gd name="connsiteY12" fmla="*/ 6412762 h 6858000"/>
              <a:gd name="connsiteX13" fmla="*/ 752440 w 4114800"/>
              <a:gd name="connsiteY13" fmla="*/ 6412762 h 6858000"/>
              <a:gd name="connsiteX14" fmla="*/ 808499 w 4114800"/>
              <a:gd name="connsiteY14" fmla="*/ 6356703 h 6858000"/>
              <a:gd name="connsiteX15" fmla="*/ 808499 w 4114800"/>
              <a:gd name="connsiteY15" fmla="*/ 5344718 h 6858000"/>
              <a:gd name="connsiteX16" fmla="*/ 1149811 w 4114800"/>
              <a:gd name="connsiteY16" fmla="*/ 5344718 h 6858000"/>
              <a:gd name="connsiteX17" fmla="*/ 1149811 w 4114800"/>
              <a:gd name="connsiteY17" fmla="*/ 6356703 h 6858000"/>
              <a:gd name="connsiteX18" fmla="*/ 1205870 w 4114800"/>
              <a:gd name="connsiteY18" fmla="*/ 6412762 h 6858000"/>
              <a:gd name="connsiteX19" fmla="*/ 1430102 w 4114800"/>
              <a:gd name="connsiteY19" fmla="*/ 6412762 h 6858000"/>
              <a:gd name="connsiteX20" fmla="*/ 1486161 w 4114800"/>
              <a:gd name="connsiteY20" fmla="*/ 6356703 h 6858000"/>
              <a:gd name="connsiteX21" fmla="*/ 1486161 w 4114800"/>
              <a:gd name="connsiteY21" fmla="*/ 5268780 h 6858000"/>
              <a:gd name="connsiteX22" fmla="*/ 1505671 w 4114800"/>
              <a:gd name="connsiteY22" fmla="*/ 5239843 h 6858000"/>
              <a:gd name="connsiteX23" fmla="*/ 1519165 w 4114800"/>
              <a:gd name="connsiteY23" fmla="*/ 5173004 h 6858000"/>
              <a:gd name="connsiteX24" fmla="*/ 1519165 w 4114800"/>
              <a:gd name="connsiteY24" fmla="*/ 3540469 h 6858000"/>
              <a:gd name="connsiteX25" fmla="*/ 1576416 w 4114800"/>
              <a:gd name="connsiteY25" fmla="*/ 3540469 h 6858000"/>
              <a:gd name="connsiteX26" fmla="*/ 1576416 w 4114800"/>
              <a:gd name="connsiteY26" fmla="*/ 4704836 h 6858000"/>
              <a:gd name="connsiteX27" fmla="*/ 1632475 w 4114800"/>
              <a:gd name="connsiteY27" fmla="*/ 4760895 h 6858000"/>
              <a:gd name="connsiteX28" fmla="*/ 1856707 w 4114800"/>
              <a:gd name="connsiteY28" fmla="*/ 4760895 h 6858000"/>
              <a:gd name="connsiteX29" fmla="*/ 1912766 w 4114800"/>
              <a:gd name="connsiteY29" fmla="*/ 4704836 h 6858000"/>
              <a:gd name="connsiteX30" fmla="*/ 1912766 w 4114800"/>
              <a:gd name="connsiteY30" fmla="*/ 3501998 h 6858000"/>
              <a:gd name="connsiteX31" fmla="*/ 1912766 w 4114800"/>
              <a:gd name="connsiteY31" fmla="*/ 3348120 h 6858000"/>
              <a:gd name="connsiteX32" fmla="*/ 1912766 w 4114800"/>
              <a:gd name="connsiteY32" fmla="*/ 3325506 h 6858000"/>
              <a:gd name="connsiteX33" fmla="*/ 1856707 w 4114800"/>
              <a:gd name="connsiteY33" fmla="*/ 3269447 h 6858000"/>
              <a:gd name="connsiteX34" fmla="*/ 1632475 w 4114800"/>
              <a:gd name="connsiteY34" fmla="*/ 3269447 h 6858000"/>
              <a:gd name="connsiteX35" fmla="*/ 1580821 w 4114800"/>
              <a:gd name="connsiteY35" fmla="*/ 3303685 h 6858000"/>
              <a:gd name="connsiteX36" fmla="*/ 1579617 w 4114800"/>
              <a:gd name="connsiteY36" fmla="*/ 3309649 h 6858000"/>
              <a:gd name="connsiteX37" fmla="*/ 1404784 w 4114800"/>
              <a:gd name="connsiteY37" fmla="*/ 3309649 h 6858000"/>
              <a:gd name="connsiteX38" fmla="*/ 1385997 w 4114800"/>
              <a:gd name="connsiteY38" fmla="*/ 3317431 h 6858000"/>
              <a:gd name="connsiteX39" fmla="*/ 1347451 w 4114800"/>
              <a:gd name="connsiteY39" fmla="*/ 3309649 h 6858000"/>
              <a:gd name="connsiteX40" fmla="*/ 742447 w 4114800"/>
              <a:gd name="connsiteY40" fmla="*/ 3309649 h 6858000"/>
              <a:gd name="connsiteX41" fmla="*/ 741005 w 4114800"/>
              <a:gd name="connsiteY41" fmla="*/ 3306168 h 6858000"/>
              <a:gd name="connsiteX42" fmla="*/ 713802 w 4114800"/>
              <a:gd name="connsiteY42" fmla="*/ 3294900 h 6858000"/>
              <a:gd name="connsiteX43" fmla="*/ 435112 w 4114800"/>
              <a:gd name="connsiteY43" fmla="*/ 3294900 h 6858000"/>
              <a:gd name="connsiteX44" fmla="*/ 431971 w 4114800"/>
              <a:gd name="connsiteY44" fmla="*/ 3279340 h 6858000"/>
              <a:gd name="connsiteX45" fmla="*/ 380317 w 4114800"/>
              <a:gd name="connsiteY45" fmla="*/ 3245102 h 6858000"/>
              <a:gd name="connsiteX46" fmla="*/ 967584 w 4114800"/>
              <a:gd name="connsiteY46" fmla="*/ 2283167 h 6858000"/>
              <a:gd name="connsiteX47" fmla="*/ 472149 w 4114800"/>
              <a:gd name="connsiteY47" fmla="*/ 2780317 h 6858000"/>
              <a:gd name="connsiteX48" fmla="*/ 967584 w 4114800"/>
              <a:gd name="connsiteY48" fmla="*/ 3277467 h 6858000"/>
              <a:gd name="connsiteX49" fmla="*/ 1463019 w 4114800"/>
              <a:gd name="connsiteY49" fmla="*/ 2780317 h 6858000"/>
              <a:gd name="connsiteX50" fmla="*/ 967584 w 4114800"/>
              <a:gd name="connsiteY50" fmla="*/ 2283167 h 6858000"/>
              <a:gd name="connsiteX51" fmla="*/ 0 w 4114800"/>
              <a:gd name="connsiteY51" fmla="*/ 0 h 6858000"/>
              <a:gd name="connsiteX52" fmla="*/ 4114800 w 4114800"/>
              <a:gd name="connsiteY52" fmla="*/ 0 h 6858000"/>
              <a:gd name="connsiteX53" fmla="*/ 4114800 w 4114800"/>
              <a:gd name="connsiteY53" fmla="*/ 6858000 h 6858000"/>
              <a:gd name="connsiteX54" fmla="*/ 0 w 4114800"/>
              <a:gd name="connsiteY5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114800" h="6858000">
                <a:moveTo>
                  <a:pt x="156085" y="3245102"/>
                </a:moveTo>
                <a:cubicBezTo>
                  <a:pt x="125124" y="3245102"/>
                  <a:pt x="100026" y="3270200"/>
                  <a:pt x="100026" y="3301161"/>
                </a:cubicBezTo>
                <a:lnTo>
                  <a:pt x="100026" y="4680491"/>
                </a:lnTo>
                <a:cubicBezTo>
                  <a:pt x="100026" y="4711452"/>
                  <a:pt x="125124" y="4736550"/>
                  <a:pt x="156085" y="4736550"/>
                </a:cubicBezTo>
                <a:lnTo>
                  <a:pt x="380317" y="4736550"/>
                </a:lnTo>
                <a:cubicBezTo>
                  <a:pt x="411278" y="4736550"/>
                  <a:pt x="436376" y="4711452"/>
                  <a:pt x="436376" y="4680491"/>
                </a:cubicBezTo>
                <a:lnTo>
                  <a:pt x="436376" y="3525720"/>
                </a:lnTo>
                <a:lnTo>
                  <a:pt x="488903" y="3525720"/>
                </a:lnTo>
                <a:lnTo>
                  <a:pt x="488903" y="4937595"/>
                </a:lnTo>
                <a:lnTo>
                  <a:pt x="488568" y="4937733"/>
                </a:lnTo>
                <a:cubicBezTo>
                  <a:pt x="478424" y="4947878"/>
                  <a:pt x="472149" y="4961893"/>
                  <a:pt x="472149" y="4977373"/>
                </a:cubicBezTo>
                <a:lnTo>
                  <a:pt x="472149" y="6356703"/>
                </a:lnTo>
                <a:cubicBezTo>
                  <a:pt x="472149" y="6387664"/>
                  <a:pt x="497247" y="6412762"/>
                  <a:pt x="528208" y="6412762"/>
                </a:cubicBezTo>
                <a:lnTo>
                  <a:pt x="752440" y="6412762"/>
                </a:lnTo>
                <a:cubicBezTo>
                  <a:pt x="783401" y="6412762"/>
                  <a:pt x="808499" y="6387664"/>
                  <a:pt x="808499" y="6356703"/>
                </a:cubicBezTo>
                <a:lnTo>
                  <a:pt x="808499" y="5344718"/>
                </a:lnTo>
                <a:lnTo>
                  <a:pt x="1149811" y="5344718"/>
                </a:lnTo>
                <a:lnTo>
                  <a:pt x="1149811" y="6356703"/>
                </a:lnTo>
                <a:cubicBezTo>
                  <a:pt x="1149811" y="6387664"/>
                  <a:pt x="1174909" y="6412762"/>
                  <a:pt x="1205870" y="6412762"/>
                </a:cubicBezTo>
                <a:lnTo>
                  <a:pt x="1430102" y="6412762"/>
                </a:lnTo>
                <a:cubicBezTo>
                  <a:pt x="1461063" y="6412762"/>
                  <a:pt x="1486161" y="6387664"/>
                  <a:pt x="1486161" y="6356703"/>
                </a:cubicBezTo>
                <a:lnTo>
                  <a:pt x="1486161" y="5268780"/>
                </a:lnTo>
                <a:lnTo>
                  <a:pt x="1505671" y="5239843"/>
                </a:lnTo>
                <a:cubicBezTo>
                  <a:pt x="1514360" y="5219300"/>
                  <a:pt x="1519165" y="5196713"/>
                  <a:pt x="1519165" y="5173004"/>
                </a:cubicBezTo>
                <a:lnTo>
                  <a:pt x="1519165" y="3540469"/>
                </a:lnTo>
                <a:lnTo>
                  <a:pt x="1576416" y="3540469"/>
                </a:lnTo>
                <a:lnTo>
                  <a:pt x="1576416" y="4704836"/>
                </a:lnTo>
                <a:cubicBezTo>
                  <a:pt x="1576416" y="4735797"/>
                  <a:pt x="1601514" y="4760895"/>
                  <a:pt x="1632475" y="4760895"/>
                </a:cubicBezTo>
                <a:lnTo>
                  <a:pt x="1856707" y="4760895"/>
                </a:lnTo>
                <a:cubicBezTo>
                  <a:pt x="1887668" y="4760895"/>
                  <a:pt x="1912766" y="4735797"/>
                  <a:pt x="1912766" y="4704836"/>
                </a:cubicBezTo>
                <a:lnTo>
                  <a:pt x="1912766" y="3501998"/>
                </a:lnTo>
                <a:lnTo>
                  <a:pt x="1912766" y="3348120"/>
                </a:lnTo>
                <a:lnTo>
                  <a:pt x="1912766" y="3325506"/>
                </a:lnTo>
                <a:cubicBezTo>
                  <a:pt x="1912766" y="3294545"/>
                  <a:pt x="1887668" y="3269447"/>
                  <a:pt x="1856707" y="3269447"/>
                </a:cubicBezTo>
                <a:lnTo>
                  <a:pt x="1632475" y="3269447"/>
                </a:lnTo>
                <a:cubicBezTo>
                  <a:pt x="1609254" y="3269447"/>
                  <a:pt x="1589332" y="3283565"/>
                  <a:pt x="1580821" y="3303685"/>
                </a:cubicBezTo>
                <a:lnTo>
                  <a:pt x="1579617" y="3309649"/>
                </a:lnTo>
                <a:lnTo>
                  <a:pt x="1404784" y="3309649"/>
                </a:lnTo>
                <a:lnTo>
                  <a:pt x="1385997" y="3317431"/>
                </a:lnTo>
                <a:lnTo>
                  <a:pt x="1347451" y="3309649"/>
                </a:lnTo>
                <a:lnTo>
                  <a:pt x="742447" y="3309649"/>
                </a:lnTo>
                <a:lnTo>
                  <a:pt x="741005" y="3306168"/>
                </a:lnTo>
                <a:cubicBezTo>
                  <a:pt x="734043" y="3299206"/>
                  <a:pt x="724426" y="3294900"/>
                  <a:pt x="713802" y="3294900"/>
                </a:cubicBezTo>
                <a:lnTo>
                  <a:pt x="435112" y="3294900"/>
                </a:lnTo>
                <a:lnTo>
                  <a:pt x="431971" y="3279340"/>
                </a:lnTo>
                <a:cubicBezTo>
                  <a:pt x="423461" y="3259220"/>
                  <a:pt x="403538" y="3245102"/>
                  <a:pt x="380317" y="3245102"/>
                </a:cubicBezTo>
                <a:close/>
                <a:moveTo>
                  <a:pt x="967584" y="2283167"/>
                </a:moveTo>
                <a:cubicBezTo>
                  <a:pt x="693963" y="2283167"/>
                  <a:pt x="472149" y="2505749"/>
                  <a:pt x="472149" y="2780317"/>
                </a:cubicBezTo>
                <a:cubicBezTo>
                  <a:pt x="472149" y="3054885"/>
                  <a:pt x="693963" y="3277467"/>
                  <a:pt x="967584" y="3277467"/>
                </a:cubicBezTo>
                <a:cubicBezTo>
                  <a:pt x="1241205" y="3277467"/>
                  <a:pt x="1463019" y="3054885"/>
                  <a:pt x="1463019" y="2780317"/>
                </a:cubicBezTo>
                <a:cubicBezTo>
                  <a:pt x="1463019" y="2505749"/>
                  <a:pt x="1241205" y="2283167"/>
                  <a:pt x="967584" y="2283167"/>
                </a:cubicBezTo>
                <a:close/>
                <a:moveTo>
                  <a:pt x="0" y="0"/>
                </a:moveTo>
                <a:lnTo>
                  <a:pt x="4114800" y="0"/>
                </a:lnTo>
                <a:lnTo>
                  <a:pt x="41148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4B0DB2-66B8-4E43-AAE3-750B34DF4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 r="10829"/>
          <a:stretch/>
        </p:blipFill>
        <p:spPr>
          <a:xfrm>
            <a:off x="8366465" y="-33434"/>
            <a:ext cx="3825535" cy="6858000"/>
          </a:xfrm>
          <a:custGeom>
            <a:avLst/>
            <a:gdLst>
              <a:gd name="connsiteX0" fmla="*/ 156086 w 3825535"/>
              <a:gd name="connsiteY0" fmla="*/ 3245099 h 6858000"/>
              <a:gd name="connsiteX1" fmla="*/ 100027 w 3825535"/>
              <a:gd name="connsiteY1" fmla="*/ 3301158 h 6858000"/>
              <a:gd name="connsiteX2" fmla="*/ 100027 w 3825535"/>
              <a:gd name="connsiteY2" fmla="*/ 4680488 h 6858000"/>
              <a:gd name="connsiteX3" fmla="*/ 156086 w 3825535"/>
              <a:gd name="connsiteY3" fmla="*/ 4736547 h 6858000"/>
              <a:gd name="connsiteX4" fmla="*/ 380318 w 3825535"/>
              <a:gd name="connsiteY4" fmla="*/ 4736547 h 6858000"/>
              <a:gd name="connsiteX5" fmla="*/ 436377 w 3825535"/>
              <a:gd name="connsiteY5" fmla="*/ 4680488 h 6858000"/>
              <a:gd name="connsiteX6" fmla="*/ 436377 w 3825535"/>
              <a:gd name="connsiteY6" fmla="*/ 3525717 h 6858000"/>
              <a:gd name="connsiteX7" fmla="*/ 488904 w 3825535"/>
              <a:gd name="connsiteY7" fmla="*/ 3525717 h 6858000"/>
              <a:gd name="connsiteX8" fmla="*/ 488904 w 3825535"/>
              <a:gd name="connsiteY8" fmla="*/ 4937592 h 6858000"/>
              <a:gd name="connsiteX9" fmla="*/ 488569 w 3825535"/>
              <a:gd name="connsiteY9" fmla="*/ 4937730 h 6858000"/>
              <a:gd name="connsiteX10" fmla="*/ 472150 w 3825535"/>
              <a:gd name="connsiteY10" fmla="*/ 4977370 h 6858000"/>
              <a:gd name="connsiteX11" fmla="*/ 472150 w 3825535"/>
              <a:gd name="connsiteY11" fmla="*/ 6356700 h 6858000"/>
              <a:gd name="connsiteX12" fmla="*/ 528209 w 3825535"/>
              <a:gd name="connsiteY12" fmla="*/ 6412759 h 6858000"/>
              <a:gd name="connsiteX13" fmla="*/ 752441 w 3825535"/>
              <a:gd name="connsiteY13" fmla="*/ 6412759 h 6858000"/>
              <a:gd name="connsiteX14" fmla="*/ 808500 w 3825535"/>
              <a:gd name="connsiteY14" fmla="*/ 6356700 h 6858000"/>
              <a:gd name="connsiteX15" fmla="*/ 808500 w 3825535"/>
              <a:gd name="connsiteY15" fmla="*/ 5344715 h 6858000"/>
              <a:gd name="connsiteX16" fmla="*/ 1149812 w 3825535"/>
              <a:gd name="connsiteY16" fmla="*/ 5344715 h 6858000"/>
              <a:gd name="connsiteX17" fmla="*/ 1149812 w 3825535"/>
              <a:gd name="connsiteY17" fmla="*/ 6356700 h 6858000"/>
              <a:gd name="connsiteX18" fmla="*/ 1205871 w 3825535"/>
              <a:gd name="connsiteY18" fmla="*/ 6412759 h 6858000"/>
              <a:gd name="connsiteX19" fmla="*/ 1430103 w 3825535"/>
              <a:gd name="connsiteY19" fmla="*/ 6412759 h 6858000"/>
              <a:gd name="connsiteX20" fmla="*/ 1486162 w 3825535"/>
              <a:gd name="connsiteY20" fmla="*/ 6356700 h 6858000"/>
              <a:gd name="connsiteX21" fmla="*/ 1486162 w 3825535"/>
              <a:gd name="connsiteY21" fmla="*/ 5268777 h 6858000"/>
              <a:gd name="connsiteX22" fmla="*/ 1505672 w 3825535"/>
              <a:gd name="connsiteY22" fmla="*/ 5239840 h 6858000"/>
              <a:gd name="connsiteX23" fmla="*/ 1519166 w 3825535"/>
              <a:gd name="connsiteY23" fmla="*/ 5173001 h 6858000"/>
              <a:gd name="connsiteX24" fmla="*/ 1519166 w 3825535"/>
              <a:gd name="connsiteY24" fmla="*/ 3540466 h 6858000"/>
              <a:gd name="connsiteX25" fmla="*/ 1576417 w 3825535"/>
              <a:gd name="connsiteY25" fmla="*/ 3540466 h 6858000"/>
              <a:gd name="connsiteX26" fmla="*/ 1576417 w 3825535"/>
              <a:gd name="connsiteY26" fmla="*/ 4704833 h 6858000"/>
              <a:gd name="connsiteX27" fmla="*/ 1632476 w 3825535"/>
              <a:gd name="connsiteY27" fmla="*/ 4760892 h 6858000"/>
              <a:gd name="connsiteX28" fmla="*/ 1856708 w 3825535"/>
              <a:gd name="connsiteY28" fmla="*/ 4760892 h 6858000"/>
              <a:gd name="connsiteX29" fmla="*/ 1912767 w 3825535"/>
              <a:gd name="connsiteY29" fmla="*/ 4704833 h 6858000"/>
              <a:gd name="connsiteX30" fmla="*/ 1912767 w 3825535"/>
              <a:gd name="connsiteY30" fmla="*/ 3501995 h 6858000"/>
              <a:gd name="connsiteX31" fmla="*/ 1912767 w 3825535"/>
              <a:gd name="connsiteY31" fmla="*/ 3348117 h 6858000"/>
              <a:gd name="connsiteX32" fmla="*/ 1912767 w 3825535"/>
              <a:gd name="connsiteY32" fmla="*/ 3325503 h 6858000"/>
              <a:gd name="connsiteX33" fmla="*/ 1856708 w 3825535"/>
              <a:gd name="connsiteY33" fmla="*/ 3269444 h 6858000"/>
              <a:gd name="connsiteX34" fmla="*/ 1632476 w 3825535"/>
              <a:gd name="connsiteY34" fmla="*/ 3269444 h 6858000"/>
              <a:gd name="connsiteX35" fmla="*/ 1580822 w 3825535"/>
              <a:gd name="connsiteY35" fmla="*/ 3303682 h 6858000"/>
              <a:gd name="connsiteX36" fmla="*/ 1579618 w 3825535"/>
              <a:gd name="connsiteY36" fmla="*/ 3309646 h 6858000"/>
              <a:gd name="connsiteX37" fmla="*/ 1404785 w 3825535"/>
              <a:gd name="connsiteY37" fmla="*/ 3309646 h 6858000"/>
              <a:gd name="connsiteX38" fmla="*/ 1385998 w 3825535"/>
              <a:gd name="connsiteY38" fmla="*/ 3317428 h 6858000"/>
              <a:gd name="connsiteX39" fmla="*/ 1347452 w 3825535"/>
              <a:gd name="connsiteY39" fmla="*/ 3309646 h 6858000"/>
              <a:gd name="connsiteX40" fmla="*/ 742448 w 3825535"/>
              <a:gd name="connsiteY40" fmla="*/ 3309646 h 6858000"/>
              <a:gd name="connsiteX41" fmla="*/ 741006 w 3825535"/>
              <a:gd name="connsiteY41" fmla="*/ 3306165 h 6858000"/>
              <a:gd name="connsiteX42" fmla="*/ 713803 w 3825535"/>
              <a:gd name="connsiteY42" fmla="*/ 3294897 h 6858000"/>
              <a:gd name="connsiteX43" fmla="*/ 435113 w 3825535"/>
              <a:gd name="connsiteY43" fmla="*/ 3294897 h 6858000"/>
              <a:gd name="connsiteX44" fmla="*/ 431972 w 3825535"/>
              <a:gd name="connsiteY44" fmla="*/ 3279337 h 6858000"/>
              <a:gd name="connsiteX45" fmla="*/ 380318 w 3825535"/>
              <a:gd name="connsiteY45" fmla="*/ 3245099 h 6858000"/>
              <a:gd name="connsiteX46" fmla="*/ 967585 w 3825535"/>
              <a:gd name="connsiteY46" fmla="*/ 2283164 h 6858000"/>
              <a:gd name="connsiteX47" fmla="*/ 472150 w 3825535"/>
              <a:gd name="connsiteY47" fmla="*/ 2780314 h 6858000"/>
              <a:gd name="connsiteX48" fmla="*/ 967585 w 3825535"/>
              <a:gd name="connsiteY48" fmla="*/ 3277464 h 6858000"/>
              <a:gd name="connsiteX49" fmla="*/ 1463020 w 3825535"/>
              <a:gd name="connsiteY49" fmla="*/ 2780314 h 6858000"/>
              <a:gd name="connsiteX50" fmla="*/ 967585 w 3825535"/>
              <a:gd name="connsiteY50" fmla="*/ 2283164 h 6858000"/>
              <a:gd name="connsiteX51" fmla="*/ 0 w 3825535"/>
              <a:gd name="connsiteY51" fmla="*/ 0 h 6858000"/>
              <a:gd name="connsiteX52" fmla="*/ 3825535 w 3825535"/>
              <a:gd name="connsiteY52" fmla="*/ 0 h 6858000"/>
              <a:gd name="connsiteX53" fmla="*/ 3825535 w 3825535"/>
              <a:gd name="connsiteY53" fmla="*/ 6858000 h 6858000"/>
              <a:gd name="connsiteX54" fmla="*/ 0 w 3825535"/>
              <a:gd name="connsiteY5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825535" h="6858000">
                <a:moveTo>
                  <a:pt x="156086" y="3245099"/>
                </a:moveTo>
                <a:cubicBezTo>
                  <a:pt x="125125" y="3245099"/>
                  <a:pt x="100027" y="3270197"/>
                  <a:pt x="100027" y="3301158"/>
                </a:cubicBezTo>
                <a:lnTo>
                  <a:pt x="100027" y="4680488"/>
                </a:lnTo>
                <a:cubicBezTo>
                  <a:pt x="100027" y="4711449"/>
                  <a:pt x="125125" y="4736547"/>
                  <a:pt x="156086" y="4736547"/>
                </a:cubicBezTo>
                <a:lnTo>
                  <a:pt x="380318" y="4736547"/>
                </a:lnTo>
                <a:cubicBezTo>
                  <a:pt x="411279" y="4736547"/>
                  <a:pt x="436377" y="4711449"/>
                  <a:pt x="436377" y="4680488"/>
                </a:cubicBezTo>
                <a:lnTo>
                  <a:pt x="436377" y="3525717"/>
                </a:lnTo>
                <a:lnTo>
                  <a:pt x="488904" y="3525717"/>
                </a:lnTo>
                <a:lnTo>
                  <a:pt x="488904" y="4937592"/>
                </a:lnTo>
                <a:lnTo>
                  <a:pt x="488569" y="4937730"/>
                </a:lnTo>
                <a:cubicBezTo>
                  <a:pt x="478425" y="4947875"/>
                  <a:pt x="472150" y="4961890"/>
                  <a:pt x="472150" y="4977370"/>
                </a:cubicBezTo>
                <a:lnTo>
                  <a:pt x="472150" y="6356700"/>
                </a:lnTo>
                <a:cubicBezTo>
                  <a:pt x="472150" y="6387661"/>
                  <a:pt x="497248" y="6412759"/>
                  <a:pt x="528209" y="6412759"/>
                </a:cubicBezTo>
                <a:lnTo>
                  <a:pt x="752441" y="6412759"/>
                </a:lnTo>
                <a:cubicBezTo>
                  <a:pt x="783402" y="6412759"/>
                  <a:pt x="808500" y="6387661"/>
                  <a:pt x="808500" y="6356700"/>
                </a:cubicBezTo>
                <a:lnTo>
                  <a:pt x="808500" y="5344715"/>
                </a:lnTo>
                <a:lnTo>
                  <a:pt x="1149812" y="5344715"/>
                </a:lnTo>
                <a:lnTo>
                  <a:pt x="1149812" y="6356700"/>
                </a:lnTo>
                <a:cubicBezTo>
                  <a:pt x="1149812" y="6387661"/>
                  <a:pt x="1174910" y="6412759"/>
                  <a:pt x="1205871" y="6412759"/>
                </a:cubicBezTo>
                <a:lnTo>
                  <a:pt x="1430103" y="6412759"/>
                </a:lnTo>
                <a:cubicBezTo>
                  <a:pt x="1461064" y="6412759"/>
                  <a:pt x="1486162" y="6387661"/>
                  <a:pt x="1486162" y="6356700"/>
                </a:cubicBezTo>
                <a:lnTo>
                  <a:pt x="1486162" y="5268777"/>
                </a:lnTo>
                <a:lnTo>
                  <a:pt x="1505672" y="5239840"/>
                </a:lnTo>
                <a:cubicBezTo>
                  <a:pt x="1514361" y="5219297"/>
                  <a:pt x="1519166" y="5196710"/>
                  <a:pt x="1519166" y="5173001"/>
                </a:cubicBezTo>
                <a:lnTo>
                  <a:pt x="1519166" y="3540466"/>
                </a:lnTo>
                <a:lnTo>
                  <a:pt x="1576417" y="3540466"/>
                </a:lnTo>
                <a:lnTo>
                  <a:pt x="1576417" y="4704833"/>
                </a:lnTo>
                <a:cubicBezTo>
                  <a:pt x="1576417" y="4735794"/>
                  <a:pt x="1601515" y="4760892"/>
                  <a:pt x="1632476" y="4760892"/>
                </a:cubicBezTo>
                <a:lnTo>
                  <a:pt x="1856708" y="4760892"/>
                </a:lnTo>
                <a:cubicBezTo>
                  <a:pt x="1887669" y="4760892"/>
                  <a:pt x="1912767" y="4735794"/>
                  <a:pt x="1912767" y="4704833"/>
                </a:cubicBezTo>
                <a:lnTo>
                  <a:pt x="1912767" y="3501995"/>
                </a:lnTo>
                <a:lnTo>
                  <a:pt x="1912767" y="3348117"/>
                </a:lnTo>
                <a:lnTo>
                  <a:pt x="1912767" y="3325503"/>
                </a:lnTo>
                <a:cubicBezTo>
                  <a:pt x="1912767" y="3294542"/>
                  <a:pt x="1887669" y="3269444"/>
                  <a:pt x="1856708" y="3269444"/>
                </a:cubicBezTo>
                <a:lnTo>
                  <a:pt x="1632476" y="3269444"/>
                </a:lnTo>
                <a:cubicBezTo>
                  <a:pt x="1609255" y="3269444"/>
                  <a:pt x="1589333" y="3283562"/>
                  <a:pt x="1580822" y="3303682"/>
                </a:cubicBezTo>
                <a:lnTo>
                  <a:pt x="1579618" y="3309646"/>
                </a:lnTo>
                <a:lnTo>
                  <a:pt x="1404785" y="3309646"/>
                </a:lnTo>
                <a:lnTo>
                  <a:pt x="1385998" y="3317428"/>
                </a:lnTo>
                <a:lnTo>
                  <a:pt x="1347452" y="3309646"/>
                </a:lnTo>
                <a:lnTo>
                  <a:pt x="742448" y="3309646"/>
                </a:lnTo>
                <a:lnTo>
                  <a:pt x="741006" y="3306165"/>
                </a:lnTo>
                <a:cubicBezTo>
                  <a:pt x="734044" y="3299203"/>
                  <a:pt x="724427" y="3294897"/>
                  <a:pt x="713803" y="3294897"/>
                </a:cubicBezTo>
                <a:lnTo>
                  <a:pt x="435113" y="3294897"/>
                </a:lnTo>
                <a:lnTo>
                  <a:pt x="431972" y="3279337"/>
                </a:lnTo>
                <a:cubicBezTo>
                  <a:pt x="423462" y="3259217"/>
                  <a:pt x="403539" y="3245099"/>
                  <a:pt x="380318" y="3245099"/>
                </a:cubicBezTo>
                <a:close/>
                <a:moveTo>
                  <a:pt x="967585" y="2283164"/>
                </a:moveTo>
                <a:cubicBezTo>
                  <a:pt x="693964" y="2283164"/>
                  <a:pt x="472150" y="2505746"/>
                  <a:pt x="472150" y="2780314"/>
                </a:cubicBezTo>
                <a:cubicBezTo>
                  <a:pt x="472150" y="3054882"/>
                  <a:pt x="693964" y="3277464"/>
                  <a:pt x="967585" y="3277464"/>
                </a:cubicBezTo>
                <a:cubicBezTo>
                  <a:pt x="1241206" y="3277464"/>
                  <a:pt x="1463020" y="3054882"/>
                  <a:pt x="1463020" y="2780314"/>
                </a:cubicBezTo>
                <a:cubicBezTo>
                  <a:pt x="1463020" y="2505746"/>
                  <a:pt x="1241206" y="2283164"/>
                  <a:pt x="967585" y="2283164"/>
                </a:cubicBezTo>
                <a:close/>
                <a:moveTo>
                  <a:pt x="0" y="0"/>
                </a:moveTo>
                <a:lnTo>
                  <a:pt x="3825535" y="0"/>
                </a:lnTo>
                <a:lnTo>
                  <a:pt x="382553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96ADDA-1866-4D53-B5D5-EDE7FF304A53}"/>
              </a:ext>
            </a:extLst>
          </p:cNvPr>
          <p:cNvSpPr/>
          <p:nvPr/>
        </p:nvSpPr>
        <p:spPr>
          <a:xfrm>
            <a:off x="-545160" y="6765759"/>
            <a:ext cx="3525253" cy="3561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1F866-F999-44AF-8C79-C43C540297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22" r="24722"/>
          <a:stretch/>
        </p:blipFill>
        <p:spPr>
          <a:xfrm>
            <a:off x="0" y="-1"/>
            <a:ext cx="4261281" cy="6858000"/>
          </a:xfrm>
          <a:custGeom>
            <a:avLst/>
            <a:gdLst>
              <a:gd name="connsiteX0" fmla="*/ 146471 w 4261281"/>
              <a:gd name="connsiteY0" fmla="*/ 3245100 h 6858000"/>
              <a:gd name="connsiteX1" fmla="*/ 90412 w 4261281"/>
              <a:gd name="connsiteY1" fmla="*/ 3301159 h 6858000"/>
              <a:gd name="connsiteX2" fmla="*/ 90412 w 4261281"/>
              <a:gd name="connsiteY2" fmla="*/ 4680489 h 6858000"/>
              <a:gd name="connsiteX3" fmla="*/ 146471 w 4261281"/>
              <a:gd name="connsiteY3" fmla="*/ 4736548 h 6858000"/>
              <a:gd name="connsiteX4" fmla="*/ 370703 w 4261281"/>
              <a:gd name="connsiteY4" fmla="*/ 4736548 h 6858000"/>
              <a:gd name="connsiteX5" fmla="*/ 426762 w 4261281"/>
              <a:gd name="connsiteY5" fmla="*/ 4680489 h 6858000"/>
              <a:gd name="connsiteX6" fmla="*/ 426762 w 4261281"/>
              <a:gd name="connsiteY6" fmla="*/ 3525718 h 6858000"/>
              <a:gd name="connsiteX7" fmla="*/ 479289 w 4261281"/>
              <a:gd name="connsiteY7" fmla="*/ 3525718 h 6858000"/>
              <a:gd name="connsiteX8" fmla="*/ 479289 w 4261281"/>
              <a:gd name="connsiteY8" fmla="*/ 4937593 h 6858000"/>
              <a:gd name="connsiteX9" fmla="*/ 478954 w 4261281"/>
              <a:gd name="connsiteY9" fmla="*/ 4937731 h 6858000"/>
              <a:gd name="connsiteX10" fmla="*/ 462535 w 4261281"/>
              <a:gd name="connsiteY10" fmla="*/ 4977371 h 6858000"/>
              <a:gd name="connsiteX11" fmla="*/ 462535 w 4261281"/>
              <a:gd name="connsiteY11" fmla="*/ 6356701 h 6858000"/>
              <a:gd name="connsiteX12" fmla="*/ 518594 w 4261281"/>
              <a:gd name="connsiteY12" fmla="*/ 6412760 h 6858000"/>
              <a:gd name="connsiteX13" fmla="*/ 742826 w 4261281"/>
              <a:gd name="connsiteY13" fmla="*/ 6412760 h 6858000"/>
              <a:gd name="connsiteX14" fmla="*/ 798885 w 4261281"/>
              <a:gd name="connsiteY14" fmla="*/ 6356701 h 6858000"/>
              <a:gd name="connsiteX15" fmla="*/ 798885 w 4261281"/>
              <a:gd name="connsiteY15" fmla="*/ 5344716 h 6858000"/>
              <a:gd name="connsiteX16" fmla="*/ 1140197 w 4261281"/>
              <a:gd name="connsiteY16" fmla="*/ 5344716 h 6858000"/>
              <a:gd name="connsiteX17" fmla="*/ 1140197 w 4261281"/>
              <a:gd name="connsiteY17" fmla="*/ 6356701 h 6858000"/>
              <a:gd name="connsiteX18" fmla="*/ 1196256 w 4261281"/>
              <a:gd name="connsiteY18" fmla="*/ 6412760 h 6858000"/>
              <a:gd name="connsiteX19" fmla="*/ 1420488 w 4261281"/>
              <a:gd name="connsiteY19" fmla="*/ 6412760 h 6858000"/>
              <a:gd name="connsiteX20" fmla="*/ 1476547 w 4261281"/>
              <a:gd name="connsiteY20" fmla="*/ 6356701 h 6858000"/>
              <a:gd name="connsiteX21" fmla="*/ 1476547 w 4261281"/>
              <a:gd name="connsiteY21" fmla="*/ 5268778 h 6858000"/>
              <a:gd name="connsiteX22" fmla="*/ 1496057 w 4261281"/>
              <a:gd name="connsiteY22" fmla="*/ 5239841 h 6858000"/>
              <a:gd name="connsiteX23" fmla="*/ 1509551 w 4261281"/>
              <a:gd name="connsiteY23" fmla="*/ 5173002 h 6858000"/>
              <a:gd name="connsiteX24" fmla="*/ 1509551 w 4261281"/>
              <a:gd name="connsiteY24" fmla="*/ 3540467 h 6858000"/>
              <a:gd name="connsiteX25" fmla="*/ 1566802 w 4261281"/>
              <a:gd name="connsiteY25" fmla="*/ 3540467 h 6858000"/>
              <a:gd name="connsiteX26" fmla="*/ 1566802 w 4261281"/>
              <a:gd name="connsiteY26" fmla="*/ 4704834 h 6858000"/>
              <a:gd name="connsiteX27" fmla="*/ 1622861 w 4261281"/>
              <a:gd name="connsiteY27" fmla="*/ 4760893 h 6858000"/>
              <a:gd name="connsiteX28" fmla="*/ 1847093 w 4261281"/>
              <a:gd name="connsiteY28" fmla="*/ 4760893 h 6858000"/>
              <a:gd name="connsiteX29" fmla="*/ 1903152 w 4261281"/>
              <a:gd name="connsiteY29" fmla="*/ 4704834 h 6858000"/>
              <a:gd name="connsiteX30" fmla="*/ 1903152 w 4261281"/>
              <a:gd name="connsiteY30" fmla="*/ 3501996 h 6858000"/>
              <a:gd name="connsiteX31" fmla="*/ 1903152 w 4261281"/>
              <a:gd name="connsiteY31" fmla="*/ 3348118 h 6858000"/>
              <a:gd name="connsiteX32" fmla="*/ 1903152 w 4261281"/>
              <a:gd name="connsiteY32" fmla="*/ 3325504 h 6858000"/>
              <a:gd name="connsiteX33" fmla="*/ 1847093 w 4261281"/>
              <a:gd name="connsiteY33" fmla="*/ 3269445 h 6858000"/>
              <a:gd name="connsiteX34" fmla="*/ 1622861 w 4261281"/>
              <a:gd name="connsiteY34" fmla="*/ 3269445 h 6858000"/>
              <a:gd name="connsiteX35" fmla="*/ 1571207 w 4261281"/>
              <a:gd name="connsiteY35" fmla="*/ 3303683 h 6858000"/>
              <a:gd name="connsiteX36" fmla="*/ 1570003 w 4261281"/>
              <a:gd name="connsiteY36" fmla="*/ 3309647 h 6858000"/>
              <a:gd name="connsiteX37" fmla="*/ 1395170 w 4261281"/>
              <a:gd name="connsiteY37" fmla="*/ 3309647 h 6858000"/>
              <a:gd name="connsiteX38" fmla="*/ 1376383 w 4261281"/>
              <a:gd name="connsiteY38" fmla="*/ 3317429 h 6858000"/>
              <a:gd name="connsiteX39" fmla="*/ 1337837 w 4261281"/>
              <a:gd name="connsiteY39" fmla="*/ 3309647 h 6858000"/>
              <a:gd name="connsiteX40" fmla="*/ 732833 w 4261281"/>
              <a:gd name="connsiteY40" fmla="*/ 3309647 h 6858000"/>
              <a:gd name="connsiteX41" fmla="*/ 731391 w 4261281"/>
              <a:gd name="connsiteY41" fmla="*/ 3306166 h 6858000"/>
              <a:gd name="connsiteX42" fmla="*/ 704188 w 4261281"/>
              <a:gd name="connsiteY42" fmla="*/ 3294898 h 6858000"/>
              <a:gd name="connsiteX43" fmla="*/ 425498 w 4261281"/>
              <a:gd name="connsiteY43" fmla="*/ 3294898 h 6858000"/>
              <a:gd name="connsiteX44" fmla="*/ 422357 w 4261281"/>
              <a:gd name="connsiteY44" fmla="*/ 3279338 h 6858000"/>
              <a:gd name="connsiteX45" fmla="*/ 370703 w 4261281"/>
              <a:gd name="connsiteY45" fmla="*/ 3245100 h 6858000"/>
              <a:gd name="connsiteX46" fmla="*/ 957970 w 4261281"/>
              <a:gd name="connsiteY46" fmla="*/ 2283165 h 6858000"/>
              <a:gd name="connsiteX47" fmla="*/ 462535 w 4261281"/>
              <a:gd name="connsiteY47" fmla="*/ 2780315 h 6858000"/>
              <a:gd name="connsiteX48" fmla="*/ 957970 w 4261281"/>
              <a:gd name="connsiteY48" fmla="*/ 3277465 h 6858000"/>
              <a:gd name="connsiteX49" fmla="*/ 1453405 w 4261281"/>
              <a:gd name="connsiteY49" fmla="*/ 2780315 h 6858000"/>
              <a:gd name="connsiteX50" fmla="*/ 957970 w 4261281"/>
              <a:gd name="connsiteY50" fmla="*/ 2283165 h 6858000"/>
              <a:gd name="connsiteX51" fmla="*/ 0 w 4261281"/>
              <a:gd name="connsiteY51" fmla="*/ 0 h 6858000"/>
              <a:gd name="connsiteX52" fmla="*/ 4261281 w 4261281"/>
              <a:gd name="connsiteY52" fmla="*/ 0 h 6858000"/>
              <a:gd name="connsiteX53" fmla="*/ 4261281 w 4261281"/>
              <a:gd name="connsiteY53" fmla="*/ 6858000 h 6858000"/>
              <a:gd name="connsiteX54" fmla="*/ 0 w 4261281"/>
              <a:gd name="connsiteY5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261281" h="6858000">
                <a:moveTo>
                  <a:pt x="146471" y="3245100"/>
                </a:moveTo>
                <a:cubicBezTo>
                  <a:pt x="115510" y="3245100"/>
                  <a:pt x="90412" y="3270198"/>
                  <a:pt x="90412" y="3301159"/>
                </a:cubicBezTo>
                <a:lnTo>
                  <a:pt x="90412" y="4680489"/>
                </a:lnTo>
                <a:cubicBezTo>
                  <a:pt x="90412" y="4711450"/>
                  <a:pt x="115510" y="4736548"/>
                  <a:pt x="146471" y="4736548"/>
                </a:cubicBezTo>
                <a:lnTo>
                  <a:pt x="370703" y="4736548"/>
                </a:lnTo>
                <a:cubicBezTo>
                  <a:pt x="401664" y="4736548"/>
                  <a:pt x="426762" y="4711450"/>
                  <a:pt x="426762" y="4680489"/>
                </a:cubicBezTo>
                <a:lnTo>
                  <a:pt x="426762" y="3525718"/>
                </a:lnTo>
                <a:lnTo>
                  <a:pt x="479289" y="3525718"/>
                </a:lnTo>
                <a:lnTo>
                  <a:pt x="479289" y="4937593"/>
                </a:lnTo>
                <a:lnTo>
                  <a:pt x="478954" y="4937731"/>
                </a:lnTo>
                <a:cubicBezTo>
                  <a:pt x="468810" y="4947876"/>
                  <a:pt x="462535" y="4961891"/>
                  <a:pt x="462535" y="4977371"/>
                </a:cubicBezTo>
                <a:lnTo>
                  <a:pt x="462535" y="6356701"/>
                </a:lnTo>
                <a:cubicBezTo>
                  <a:pt x="462535" y="6387662"/>
                  <a:pt x="487633" y="6412760"/>
                  <a:pt x="518594" y="6412760"/>
                </a:cubicBezTo>
                <a:lnTo>
                  <a:pt x="742826" y="6412760"/>
                </a:lnTo>
                <a:cubicBezTo>
                  <a:pt x="773787" y="6412760"/>
                  <a:pt x="798885" y="6387662"/>
                  <a:pt x="798885" y="6356701"/>
                </a:cubicBezTo>
                <a:lnTo>
                  <a:pt x="798885" y="5344716"/>
                </a:lnTo>
                <a:lnTo>
                  <a:pt x="1140197" y="5344716"/>
                </a:lnTo>
                <a:lnTo>
                  <a:pt x="1140197" y="6356701"/>
                </a:lnTo>
                <a:cubicBezTo>
                  <a:pt x="1140197" y="6387662"/>
                  <a:pt x="1165295" y="6412760"/>
                  <a:pt x="1196256" y="6412760"/>
                </a:cubicBezTo>
                <a:lnTo>
                  <a:pt x="1420488" y="6412760"/>
                </a:lnTo>
                <a:cubicBezTo>
                  <a:pt x="1451449" y="6412760"/>
                  <a:pt x="1476547" y="6387662"/>
                  <a:pt x="1476547" y="6356701"/>
                </a:cubicBezTo>
                <a:lnTo>
                  <a:pt x="1476547" y="5268778"/>
                </a:lnTo>
                <a:lnTo>
                  <a:pt x="1496057" y="5239841"/>
                </a:lnTo>
                <a:cubicBezTo>
                  <a:pt x="1504746" y="5219298"/>
                  <a:pt x="1509551" y="5196711"/>
                  <a:pt x="1509551" y="5173002"/>
                </a:cubicBezTo>
                <a:lnTo>
                  <a:pt x="1509551" y="3540467"/>
                </a:lnTo>
                <a:lnTo>
                  <a:pt x="1566802" y="3540467"/>
                </a:lnTo>
                <a:lnTo>
                  <a:pt x="1566802" y="4704834"/>
                </a:lnTo>
                <a:cubicBezTo>
                  <a:pt x="1566802" y="4735795"/>
                  <a:pt x="1591900" y="4760893"/>
                  <a:pt x="1622861" y="4760893"/>
                </a:cubicBezTo>
                <a:lnTo>
                  <a:pt x="1847093" y="4760893"/>
                </a:lnTo>
                <a:cubicBezTo>
                  <a:pt x="1878054" y="4760893"/>
                  <a:pt x="1903152" y="4735795"/>
                  <a:pt x="1903152" y="4704834"/>
                </a:cubicBezTo>
                <a:lnTo>
                  <a:pt x="1903152" y="3501996"/>
                </a:lnTo>
                <a:lnTo>
                  <a:pt x="1903152" y="3348118"/>
                </a:lnTo>
                <a:lnTo>
                  <a:pt x="1903152" y="3325504"/>
                </a:lnTo>
                <a:cubicBezTo>
                  <a:pt x="1903152" y="3294543"/>
                  <a:pt x="1878054" y="3269445"/>
                  <a:pt x="1847093" y="3269445"/>
                </a:cubicBezTo>
                <a:lnTo>
                  <a:pt x="1622861" y="3269445"/>
                </a:lnTo>
                <a:cubicBezTo>
                  <a:pt x="1599640" y="3269445"/>
                  <a:pt x="1579718" y="3283563"/>
                  <a:pt x="1571207" y="3303683"/>
                </a:cubicBezTo>
                <a:lnTo>
                  <a:pt x="1570003" y="3309647"/>
                </a:lnTo>
                <a:lnTo>
                  <a:pt x="1395170" y="3309647"/>
                </a:lnTo>
                <a:lnTo>
                  <a:pt x="1376383" y="3317429"/>
                </a:lnTo>
                <a:lnTo>
                  <a:pt x="1337837" y="3309647"/>
                </a:lnTo>
                <a:lnTo>
                  <a:pt x="732833" y="3309647"/>
                </a:lnTo>
                <a:lnTo>
                  <a:pt x="731391" y="3306166"/>
                </a:lnTo>
                <a:cubicBezTo>
                  <a:pt x="724429" y="3299204"/>
                  <a:pt x="714812" y="3294898"/>
                  <a:pt x="704188" y="3294898"/>
                </a:cubicBezTo>
                <a:lnTo>
                  <a:pt x="425498" y="3294898"/>
                </a:lnTo>
                <a:lnTo>
                  <a:pt x="422357" y="3279338"/>
                </a:lnTo>
                <a:cubicBezTo>
                  <a:pt x="413847" y="3259218"/>
                  <a:pt x="393924" y="3245100"/>
                  <a:pt x="370703" y="3245100"/>
                </a:cubicBezTo>
                <a:close/>
                <a:moveTo>
                  <a:pt x="957970" y="2283165"/>
                </a:moveTo>
                <a:cubicBezTo>
                  <a:pt x="684349" y="2283165"/>
                  <a:pt x="462535" y="2505747"/>
                  <a:pt x="462535" y="2780315"/>
                </a:cubicBezTo>
                <a:cubicBezTo>
                  <a:pt x="462535" y="3054883"/>
                  <a:pt x="684349" y="3277465"/>
                  <a:pt x="957970" y="3277465"/>
                </a:cubicBezTo>
                <a:cubicBezTo>
                  <a:pt x="1231591" y="3277465"/>
                  <a:pt x="1453405" y="3054883"/>
                  <a:pt x="1453405" y="2780315"/>
                </a:cubicBezTo>
                <a:cubicBezTo>
                  <a:pt x="1453405" y="2505747"/>
                  <a:pt x="1231591" y="2283165"/>
                  <a:pt x="957970" y="2283165"/>
                </a:cubicBezTo>
                <a:close/>
                <a:moveTo>
                  <a:pt x="0" y="0"/>
                </a:moveTo>
                <a:lnTo>
                  <a:pt x="4261281" y="0"/>
                </a:lnTo>
                <a:lnTo>
                  <a:pt x="426128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FAD81D-9EB2-4CAB-96E4-73A627161CC1}"/>
              </a:ext>
            </a:extLst>
          </p:cNvPr>
          <p:cNvSpPr txBox="1"/>
          <p:nvPr/>
        </p:nvSpPr>
        <p:spPr>
          <a:xfrm>
            <a:off x="2296019" y="6845965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59.6%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CC022-104D-4D6A-95EB-909E5499A7FB}"/>
              </a:ext>
            </a:extLst>
          </p:cNvPr>
          <p:cNvSpPr txBox="1"/>
          <p:nvPr/>
        </p:nvSpPr>
        <p:spPr>
          <a:xfrm>
            <a:off x="6384617" y="6845965"/>
            <a:ext cx="170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67953-AADF-47D3-A4BB-ACC62709307F}"/>
              </a:ext>
            </a:extLst>
          </p:cNvPr>
          <p:cNvSpPr txBox="1"/>
          <p:nvPr/>
        </p:nvSpPr>
        <p:spPr>
          <a:xfrm>
            <a:off x="10560188" y="6899959"/>
            <a:ext cx="158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E9EF71-A4DD-4FEA-A2FE-B6DC3368C02F}"/>
              </a:ext>
            </a:extLst>
          </p:cNvPr>
          <p:cNvSpPr txBox="1"/>
          <p:nvPr/>
        </p:nvSpPr>
        <p:spPr>
          <a:xfrm>
            <a:off x="1852159" y="6828869"/>
            <a:ext cx="152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ASIA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350BA5-2722-4FFB-925C-ED0069D940DC}"/>
              </a:ext>
            </a:extLst>
          </p:cNvPr>
          <p:cNvSpPr txBox="1"/>
          <p:nvPr/>
        </p:nvSpPr>
        <p:spPr>
          <a:xfrm>
            <a:off x="5602025" y="6847714"/>
            <a:ext cx="1811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AFRICA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A1070F-3882-41DA-A48C-B9E0B0F7DB87}"/>
              </a:ext>
            </a:extLst>
          </p:cNvPr>
          <p:cNvSpPr txBox="1"/>
          <p:nvPr/>
        </p:nvSpPr>
        <p:spPr>
          <a:xfrm>
            <a:off x="9262988" y="6876742"/>
            <a:ext cx="209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721307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5EF5C9-B329-466B-87EE-07D6566343F4}"/>
              </a:ext>
            </a:extLst>
          </p:cNvPr>
          <p:cNvSpPr/>
          <p:nvPr/>
        </p:nvSpPr>
        <p:spPr>
          <a:xfrm>
            <a:off x="7353164" y="5442451"/>
            <a:ext cx="3525253" cy="3561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9BFD71-C8ED-49E9-BF21-CBDAB90F458B}"/>
              </a:ext>
            </a:extLst>
          </p:cNvPr>
          <p:cNvSpPr/>
          <p:nvPr/>
        </p:nvSpPr>
        <p:spPr>
          <a:xfrm>
            <a:off x="3815919" y="4912894"/>
            <a:ext cx="3525253" cy="3561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B5D38-F07C-459A-B5E5-AB5BD321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ar-JO" dirty="0"/>
              <a:t>نسبة توزع السكان في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2F110-F50A-4219-85CE-2E35BAB3BA37}"/>
              </a:ext>
            </a:extLst>
          </p:cNvPr>
          <p:cNvSpPr txBox="1"/>
          <p:nvPr/>
        </p:nvSpPr>
        <p:spPr>
          <a:xfrm>
            <a:off x="9223899" y="1575279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/>
              <a:t>اسيا</a:t>
            </a:r>
            <a:endParaRPr lang="en-US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FD6351-4B92-427A-9829-65216D7DF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27100" r="33125" b="27100"/>
          <a:stretch/>
        </p:blipFill>
        <p:spPr>
          <a:xfrm>
            <a:off x="4242724" y="-50916"/>
            <a:ext cx="4145349" cy="6908915"/>
          </a:xfrm>
          <a:custGeom>
            <a:avLst/>
            <a:gdLst>
              <a:gd name="connsiteX0" fmla="*/ 156085 w 4114800"/>
              <a:gd name="connsiteY0" fmla="*/ 3245102 h 6858000"/>
              <a:gd name="connsiteX1" fmla="*/ 100026 w 4114800"/>
              <a:gd name="connsiteY1" fmla="*/ 3301161 h 6858000"/>
              <a:gd name="connsiteX2" fmla="*/ 100026 w 4114800"/>
              <a:gd name="connsiteY2" fmla="*/ 4680491 h 6858000"/>
              <a:gd name="connsiteX3" fmla="*/ 156085 w 4114800"/>
              <a:gd name="connsiteY3" fmla="*/ 4736550 h 6858000"/>
              <a:gd name="connsiteX4" fmla="*/ 380317 w 4114800"/>
              <a:gd name="connsiteY4" fmla="*/ 4736550 h 6858000"/>
              <a:gd name="connsiteX5" fmla="*/ 436376 w 4114800"/>
              <a:gd name="connsiteY5" fmla="*/ 4680491 h 6858000"/>
              <a:gd name="connsiteX6" fmla="*/ 436376 w 4114800"/>
              <a:gd name="connsiteY6" fmla="*/ 3525720 h 6858000"/>
              <a:gd name="connsiteX7" fmla="*/ 488903 w 4114800"/>
              <a:gd name="connsiteY7" fmla="*/ 3525720 h 6858000"/>
              <a:gd name="connsiteX8" fmla="*/ 488903 w 4114800"/>
              <a:gd name="connsiteY8" fmla="*/ 4937595 h 6858000"/>
              <a:gd name="connsiteX9" fmla="*/ 488568 w 4114800"/>
              <a:gd name="connsiteY9" fmla="*/ 4937733 h 6858000"/>
              <a:gd name="connsiteX10" fmla="*/ 472149 w 4114800"/>
              <a:gd name="connsiteY10" fmla="*/ 4977373 h 6858000"/>
              <a:gd name="connsiteX11" fmla="*/ 472149 w 4114800"/>
              <a:gd name="connsiteY11" fmla="*/ 6356703 h 6858000"/>
              <a:gd name="connsiteX12" fmla="*/ 528208 w 4114800"/>
              <a:gd name="connsiteY12" fmla="*/ 6412762 h 6858000"/>
              <a:gd name="connsiteX13" fmla="*/ 752440 w 4114800"/>
              <a:gd name="connsiteY13" fmla="*/ 6412762 h 6858000"/>
              <a:gd name="connsiteX14" fmla="*/ 808499 w 4114800"/>
              <a:gd name="connsiteY14" fmla="*/ 6356703 h 6858000"/>
              <a:gd name="connsiteX15" fmla="*/ 808499 w 4114800"/>
              <a:gd name="connsiteY15" fmla="*/ 5344718 h 6858000"/>
              <a:gd name="connsiteX16" fmla="*/ 1149811 w 4114800"/>
              <a:gd name="connsiteY16" fmla="*/ 5344718 h 6858000"/>
              <a:gd name="connsiteX17" fmla="*/ 1149811 w 4114800"/>
              <a:gd name="connsiteY17" fmla="*/ 6356703 h 6858000"/>
              <a:gd name="connsiteX18" fmla="*/ 1205870 w 4114800"/>
              <a:gd name="connsiteY18" fmla="*/ 6412762 h 6858000"/>
              <a:gd name="connsiteX19" fmla="*/ 1430102 w 4114800"/>
              <a:gd name="connsiteY19" fmla="*/ 6412762 h 6858000"/>
              <a:gd name="connsiteX20" fmla="*/ 1486161 w 4114800"/>
              <a:gd name="connsiteY20" fmla="*/ 6356703 h 6858000"/>
              <a:gd name="connsiteX21" fmla="*/ 1486161 w 4114800"/>
              <a:gd name="connsiteY21" fmla="*/ 5268780 h 6858000"/>
              <a:gd name="connsiteX22" fmla="*/ 1505671 w 4114800"/>
              <a:gd name="connsiteY22" fmla="*/ 5239843 h 6858000"/>
              <a:gd name="connsiteX23" fmla="*/ 1519165 w 4114800"/>
              <a:gd name="connsiteY23" fmla="*/ 5173004 h 6858000"/>
              <a:gd name="connsiteX24" fmla="*/ 1519165 w 4114800"/>
              <a:gd name="connsiteY24" fmla="*/ 3540469 h 6858000"/>
              <a:gd name="connsiteX25" fmla="*/ 1576416 w 4114800"/>
              <a:gd name="connsiteY25" fmla="*/ 3540469 h 6858000"/>
              <a:gd name="connsiteX26" fmla="*/ 1576416 w 4114800"/>
              <a:gd name="connsiteY26" fmla="*/ 4704836 h 6858000"/>
              <a:gd name="connsiteX27" fmla="*/ 1632475 w 4114800"/>
              <a:gd name="connsiteY27" fmla="*/ 4760895 h 6858000"/>
              <a:gd name="connsiteX28" fmla="*/ 1856707 w 4114800"/>
              <a:gd name="connsiteY28" fmla="*/ 4760895 h 6858000"/>
              <a:gd name="connsiteX29" fmla="*/ 1912766 w 4114800"/>
              <a:gd name="connsiteY29" fmla="*/ 4704836 h 6858000"/>
              <a:gd name="connsiteX30" fmla="*/ 1912766 w 4114800"/>
              <a:gd name="connsiteY30" fmla="*/ 3501998 h 6858000"/>
              <a:gd name="connsiteX31" fmla="*/ 1912766 w 4114800"/>
              <a:gd name="connsiteY31" fmla="*/ 3348120 h 6858000"/>
              <a:gd name="connsiteX32" fmla="*/ 1912766 w 4114800"/>
              <a:gd name="connsiteY32" fmla="*/ 3325506 h 6858000"/>
              <a:gd name="connsiteX33" fmla="*/ 1856707 w 4114800"/>
              <a:gd name="connsiteY33" fmla="*/ 3269447 h 6858000"/>
              <a:gd name="connsiteX34" fmla="*/ 1632475 w 4114800"/>
              <a:gd name="connsiteY34" fmla="*/ 3269447 h 6858000"/>
              <a:gd name="connsiteX35" fmla="*/ 1580821 w 4114800"/>
              <a:gd name="connsiteY35" fmla="*/ 3303685 h 6858000"/>
              <a:gd name="connsiteX36" fmla="*/ 1579617 w 4114800"/>
              <a:gd name="connsiteY36" fmla="*/ 3309649 h 6858000"/>
              <a:gd name="connsiteX37" fmla="*/ 1404784 w 4114800"/>
              <a:gd name="connsiteY37" fmla="*/ 3309649 h 6858000"/>
              <a:gd name="connsiteX38" fmla="*/ 1385997 w 4114800"/>
              <a:gd name="connsiteY38" fmla="*/ 3317431 h 6858000"/>
              <a:gd name="connsiteX39" fmla="*/ 1347451 w 4114800"/>
              <a:gd name="connsiteY39" fmla="*/ 3309649 h 6858000"/>
              <a:gd name="connsiteX40" fmla="*/ 742447 w 4114800"/>
              <a:gd name="connsiteY40" fmla="*/ 3309649 h 6858000"/>
              <a:gd name="connsiteX41" fmla="*/ 741005 w 4114800"/>
              <a:gd name="connsiteY41" fmla="*/ 3306168 h 6858000"/>
              <a:gd name="connsiteX42" fmla="*/ 713802 w 4114800"/>
              <a:gd name="connsiteY42" fmla="*/ 3294900 h 6858000"/>
              <a:gd name="connsiteX43" fmla="*/ 435112 w 4114800"/>
              <a:gd name="connsiteY43" fmla="*/ 3294900 h 6858000"/>
              <a:gd name="connsiteX44" fmla="*/ 431971 w 4114800"/>
              <a:gd name="connsiteY44" fmla="*/ 3279340 h 6858000"/>
              <a:gd name="connsiteX45" fmla="*/ 380317 w 4114800"/>
              <a:gd name="connsiteY45" fmla="*/ 3245102 h 6858000"/>
              <a:gd name="connsiteX46" fmla="*/ 967584 w 4114800"/>
              <a:gd name="connsiteY46" fmla="*/ 2283167 h 6858000"/>
              <a:gd name="connsiteX47" fmla="*/ 472149 w 4114800"/>
              <a:gd name="connsiteY47" fmla="*/ 2780317 h 6858000"/>
              <a:gd name="connsiteX48" fmla="*/ 967584 w 4114800"/>
              <a:gd name="connsiteY48" fmla="*/ 3277467 h 6858000"/>
              <a:gd name="connsiteX49" fmla="*/ 1463019 w 4114800"/>
              <a:gd name="connsiteY49" fmla="*/ 2780317 h 6858000"/>
              <a:gd name="connsiteX50" fmla="*/ 967584 w 4114800"/>
              <a:gd name="connsiteY50" fmla="*/ 2283167 h 6858000"/>
              <a:gd name="connsiteX51" fmla="*/ 0 w 4114800"/>
              <a:gd name="connsiteY51" fmla="*/ 0 h 6858000"/>
              <a:gd name="connsiteX52" fmla="*/ 4114800 w 4114800"/>
              <a:gd name="connsiteY52" fmla="*/ 0 h 6858000"/>
              <a:gd name="connsiteX53" fmla="*/ 4114800 w 4114800"/>
              <a:gd name="connsiteY53" fmla="*/ 6858000 h 6858000"/>
              <a:gd name="connsiteX54" fmla="*/ 0 w 4114800"/>
              <a:gd name="connsiteY5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114800" h="6858000">
                <a:moveTo>
                  <a:pt x="156085" y="3245102"/>
                </a:moveTo>
                <a:cubicBezTo>
                  <a:pt x="125124" y="3245102"/>
                  <a:pt x="100026" y="3270200"/>
                  <a:pt x="100026" y="3301161"/>
                </a:cubicBezTo>
                <a:lnTo>
                  <a:pt x="100026" y="4680491"/>
                </a:lnTo>
                <a:cubicBezTo>
                  <a:pt x="100026" y="4711452"/>
                  <a:pt x="125124" y="4736550"/>
                  <a:pt x="156085" y="4736550"/>
                </a:cubicBezTo>
                <a:lnTo>
                  <a:pt x="380317" y="4736550"/>
                </a:lnTo>
                <a:cubicBezTo>
                  <a:pt x="411278" y="4736550"/>
                  <a:pt x="436376" y="4711452"/>
                  <a:pt x="436376" y="4680491"/>
                </a:cubicBezTo>
                <a:lnTo>
                  <a:pt x="436376" y="3525720"/>
                </a:lnTo>
                <a:lnTo>
                  <a:pt x="488903" y="3525720"/>
                </a:lnTo>
                <a:lnTo>
                  <a:pt x="488903" y="4937595"/>
                </a:lnTo>
                <a:lnTo>
                  <a:pt x="488568" y="4937733"/>
                </a:lnTo>
                <a:cubicBezTo>
                  <a:pt x="478424" y="4947878"/>
                  <a:pt x="472149" y="4961893"/>
                  <a:pt x="472149" y="4977373"/>
                </a:cubicBezTo>
                <a:lnTo>
                  <a:pt x="472149" y="6356703"/>
                </a:lnTo>
                <a:cubicBezTo>
                  <a:pt x="472149" y="6387664"/>
                  <a:pt x="497247" y="6412762"/>
                  <a:pt x="528208" y="6412762"/>
                </a:cubicBezTo>
                <a:lnTo>
                  <a:pt x="752440" y="6412762"/>
                </a:lnTo>
                <a:cubicBezTo>
                  <a:pt x="783401" y="6412762"/>
                  <a:pt x="808499" y="6387664"/>
                  <a:pt x="808499" y="6356703"/>
                </a:cubicBezTo>
                <a:lnTo>
                  <a:pt x="808499" y="5344718"/>
                </a:lnTo>
                <a:lnTo>
                  <a:pt x="1149811" y="5344718"/>
                </a:lnTo>
                <a:lnTo>
                  <a:pt x="1149811" y="6356703"/>
                </a:lnTo>
                <a:cubicBezTo>
                  <a:pt x="1149811" y="6387664"/>
                  <a:pt x="1174909" y="6412762"/>
                  <a:pt x="1205870" y="6412762"/>
                </a:cubicBezTo>
                <a:lnTo>
                  <a:pt x="1430102" y="6412762"/>
                </a:lnTo>
                <a:cubicBezTo>
                  <a:pt x="1461063" y="6412762"/>
                  <a:pt x="1486161" y="6387664"/>
                  <a:pt x="1486161" y="6356703"/>
                </a:cubicBezTo>
                <a:lnTo>
                  <a:pt x="1486161" y="5268780"/>
                </a:lnTo>
                <a:lnTo>
                  <a:pt x="1505671" y="5239843"/>
                </a:lnTo>
                <a:cubicBezTo>
                  <a:pt x="1514360" y="5219300"/>
                  <a:pt x="1519165" y="5196713"/>
                  <a:pt x="1519165" y="5173004"/>
                </a:cubicBezTo>
                <a:lnTo>
                  <a:pt x="1519165" y="3540469"/>
                </a:lnTo>
                <a:lnTo>
                  <a:pt x="1576416" y="3540469"/>
                </a:lnTo>
                <a:lnTo>
                  <a:pt x="1576416" y="4704836"/>
                </a:lnTo>
                <a:cubicBezTo>
                  <a:pt x="1576416" y="4735797"/>
                  <a:pt x="1601514" y="4760895"/>
                  <a:pt x="1632475" y="4760895"/>
                </a:cubicBezTo>
                <a:lnTo>
                  <a:pt x="1856707" y="4760895"/>
                </a:lnTo>
                <a:cubicBezTo>
                  <a:pt x="1887668" y="4760895"/>
                  <a:pt x="1912766" y="4735797"/>
                  <a:pt x="1912766" y="4704836"/>
                </a:cubicBezTo>
                <a:lnTo>
                  <a:pt x="1912766" y="3501998"/>
                </a:lnTo>
                <a:lnTo>
                  <a:pt x="1912766" y="3348120"/>
                </a:lnTo>
                <a:lnTo>
                  <a:pt x="1912766" y="3325506"/>
                </a:lnTo>
                <a:cubicBezTo>
                  <a:pt x="1912766" y="3294545"/>
                  <a:pt x="1887668" y="3269447"/>
                  <a:pt x="1856707" y="3269447"/>
                </a:cubicBezTo>
                <a:lnTo>
                  <a:pt x="1632475" y="3269447"/>
                </a:lnTo>
                <a:cubicBezTo>
                  <a:pt x="1609254" y="3269447"/>
                  <a:pt x="1589332" y="3283565"/>
                  <a:pt x="1580821" y="3303685"/>
                </a:cubicBezTo>
                <a:lnTo>
                  <a:pt x="1579617" y="3309649"/>
                </a:lnTo>
                <a:lnTo>
                  <a:pt x="1404784" y="3309649"/>
                </a:lnTo>
                <a:lnTo>
                  <a:pt x="1385997" y="3317431"/>
                </a:lnTo>
                <a:lnTo>
                  <a:pt x="1347451" y="3309649"/>
                </a:lnTo>
                <a:lnTo>
                  <a:pt x="742447" y="3309649"/>
                </a:lnTo>
                <a:lnTo>
                  <a:pt x="741005" y="3306168"/>
                </a:lnTo>
                <a:cubicBezTo>
                  <a:pt x="734043" y="3299206"/>
                  <a:pt x="724426" y="3294900"/>
                  <a:pt x="713802" y="3294900"/>
                </a:cubicBezTo>
                <a:lnTo>
                  <a:pt x="435112" y="3294900"/>
                </a:lnTo>
                <a:lnTo>
                  <a:pt x="431971" y="3279340"/>
                </a:lnTo>
                <a:cubicBezTo>
                  <a:pt x="423461" y="3259220"/>
                  <a:pt x="403538" y="3245102"/>
                  <a:pt x="380317" y="3245102"/>
                </a:cubicBezTo>
                <a:close/>
                <a:moveTo>
                  <a:pt x="967584" y="2283167"/>
                </a:moveTo>
                <a:cubicBezTo>
                  <a:pt x="693963" y="2283167"/>
                  <a:pt x="472149" y="2505749"/>
                  <a:pt x="472149" y="2780317"/>
                </a:cubicBezTo>
                <a:cubicBezTo>
                  <a:pt x="472149" y="3054885"/>
                  <a:pt x="693963" y="3277467"/>
                  <a:pt x="967584" y="3277467"/>
                </a:cubicBezTo>
                <a:cubicBezTo>
                  <a:pt x="1241205" y="3277467"/>
                  <a:pt x="1463019" y="3054885"/>
                  <a:pt x="1463019" y="2780317"/>
                </a:cubicBezTo>
                <a:cubicBezTo>
                  <a:pt x="1463019" y="2505749"/>
                  <a:pt x="1241205" y="2283167"/>
                  <a:pt x="967584" y="2283167"/>
                </a:cubicBezTo>
                <a:close/>
                <a:moveTo>
                  <a:pt x="0" y="0"/>
                </a:moveTo>
                <a:lnTo>
                  <a:pt x="4114800" y="0"/>
                </a:lnTo>
                <a:lnTo>
                  <a:pt x="41148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4B0DB2-66B8-4E43-AAE3-750B34DF4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 r="10829"/>
          <a:stretch/>
        </p:blipFill>
        <p:spPr>
          <a:xfrm>
            <a:off x="8376082" y="-1"/>
            <a:ext cx="3825535" cy="6858000"/>
          </a:xfrm>
          <a:custGeom>
            <a:avLst/>
            <a:gdLst>
              <a:gd name="connsiteX0" fmla="*/ 156086 w 3825535"/>
              <a:gd name="connsiteY0" fmla="*/ 3245099 h 6858000"/>
              <a:gd name="connsiteX1" fmla="*/ 100027 w 3825535"/>
              <a:gd name="connsiteY1" fmla="*/ 3301158 h 6858000"/>
              <a:gd name="connsiteX2" fmla="*/ 100027 w 3825535"/>
              <a:gd name="connsiteY2" fmla="*/ 4680488 h 6858000"/>
              <a:gd name="connsiteX3" fmla="*/ 156086 w 3825535"/>
              <a:gd name="connsiteY3" fmla="*/ 4736547 h 6858000"/>
              <a:gd name="connsiteX4" fmla="*/ 380318 w 3825535"/>
              <a:gd name="connsiteY4" fmla="*/ 4736547 h 6858000"/>
              <a:gd name="connsiteX5" fmla="*/ 436377 w 3825535"/>
              <a:gd name="connsiteY5" fmla="*/ 4680488 h 6858000"/>
              <a:gd name="connsiteX6" fmla="*/ 436377 w 3825535"/>
              <a:gd name="connsiteY6" fmla="*/ 3525717 h 6858000"/>
              <a:gd name="connsiteX7" fmla="*/ 488904 w 3825535"/>
              <a:gd name="connsiteY7" fmla="*/ 3525717 h 6858000"/>
              <a:gd name="connsiteX8" fmla="*/ 488904 w 3825535"/>
              <a:gd name="connsiteY8" fmla="*/ 4937592 h 6858000"/>
              <a:gd name="connsiteX9" fmla="*/ 488569 w 3825535"/>
              <a:gd name="connsiteY9" fmla="*/ 4937730 h 6858000"/>
              <a:gd name="connsiteX10" fmla="*/ 472150 w 3825535"/>
              <a:gd name="connsiteY10" fmla="*/ 4977370 h 6858000"/>
              <a:gd name="connsiteX11" fmla="*/ 472150 w 3825535"/>
              <a:gd name="connsiteY11" fmla="*/ 6356700 h 6858000"/>
              <a:gd name="connsiteX12" fmla="*/ 528209 w 3825535"/>
              <a:gd name="connsiteY12" fmla="*/ 6412759 h 6858000"/>
              <a:gd name="connsiteX13" fmla="*/ 752441 w 3825535"/>
              <a:gd name="connsiteY13" fmla="*/ 6412759 h 6858000"/>
              <a:gd name="connsiteX14" fmla="*/ 808500 w 3825535"/>
              <a:gd name="connsiteY14" fmla="*/ 6356700 h 6858000"/>
              <a:gd name="connsiteX15" fmla="*/ 808500 w 3825535"/>
              <a:gd name="connsiteY15" fmla="*/ 5344715 h 6858000"/>
              <a:gd name="connsiteX16" fmla="*/ 1149812 w 3825535"/>
              <a:gd name="connsiteY16" fmla="*/ 5344715 h 6858000"/>
              <a:gd name="connsiteX17" fmla="*/ 1149812 w 3825535"/>
              <a:gd name="connsiteY17" fmla="*/ 6356700 h 6858000"/>
              <a:gd name="connsiteX18" fmla="*/ 1205871 w 3825535"/>
              <a:gd name="connsiteY18" fmla="*/ 6412759 h 6858000"/>
              <a:gd name="connsiteX19" fmla="*/ 1430103 w 3825535"/>
              <a:gd name="connsiteY19" fmla="*/ 6412759 h 6858000"/>
              <a:gd name="connsiteX20" fmla="*/ 1486162 w 3825535"/>
              <a:gd name="connsiteY20" fmla="*/ 6356700 h 6858000"/>
              <a:gd name="connsiteX21" fmla="*/ 1486162 w 3825535"/>
              <a:gd name="connsiteY21" fmla="*/ 5268777 h 6858000"/>
              <a:gd name="connsiteX22" fmla="*/ 1505672 w 3825535"/>
              <a:gd name="connsiteY22" fmla="*/ 5239840 h 6858000"/>
              <a:gd name="connsiteX23" fmla="*/ 1519166 w 3825535"/>
              <a:gd name="connsiteY23" fmla="*/ 5173001 h 6858000"/>
              <a:gd name="connsiteX24" fmla="*/ 1519166 w 3825535"/>
              <a:gd name="connsiteY24" fmla="*/ 3540466 h 6858000"/>
              <a:gd name="connsiteX25" fmla="*/ 1576417 w 3825535"/>
              <a:gd name="connsiteY25" fmla="*/ 3540466 h 6858000"/>
              <a:gd name="connsiteX26" fmla="*/ 1576417 w 3825535"/>
              <a:gd name="connsiteY26" fmla="*/ 4704833 h 6858000"/>
              <a:gd name="connsiteX27" fmla="*/ 1632476 w 3825535"/>
              <a:gd name="connsiteY27" fmla="*/ 4760892 h 6858000"/>
              <a:gd name="connsiteX28" fmla="*/ 1856708 w 3825535"/>
              <a:gd name="connsiteY28" fmla="*/ 4760892 h 6858000"/>
              <a:gd name="connsiteX29" fmla="*/ 1912767 w 3825535"/>
              <a:gd name="connsiteY29" fmla="*/ 4704833 h 6858000"/>
              <a:gd name="connsiteX30" fmla="*/ 1912767 w 3825535"/>
              <a:gd name="connsiteY30" fmla="*/ 3501995 h 6858000"/>
              <a:gd name="connsiteX31" fmla="*/ 1912767 w 3825535"/>
              <a:gd name="connsiteY31" fmla="*/ 3348117 h 6858000"/>
              <a:gd name="connsiteX32" fmla="*/ 1912767 w 3825535"/>
              <a:gd name="connsiteY32" fmla="*/ 3325503 h 6858000"/>
              <a:gd name="connsiteX33" fmla="*/ 1856708 w 3825535"/>
              <a:gd name="connsiteY33" fmla="*/ 3269444 h 6858000"/>
              <a:gd name="connsiteX34" fmla="*/ 1632476 w 3825535"/>
              <a:gd name="connsiteY34" fmla="*/ 3269444 h 6858000"/>
              <a:gd name="connsiteX35" fmla="*/ 1580822 w 3825535"/>
              <a:gd name="connsiteY35" fmla="*/ 3303682 h 6858000"/>
              <a:gd name="connsiteX36" fmla="*/ 1579618 w 3825535"/>
              <a:gd name="connsiteY36" fmla="*/ 3309646 h 6858000"/>
              <a:gd name="connsiteX37" fmla="*/ 1404785 w 3825535"/>
              <a:gd name="connsiteY37" fmla="*/ 3309646 h 6858000"/>
              <a:gd name="connsiteX38" fmla="*/ 1385998 w 3825535"/>
              <a:gd name="connsiteY38" fmla="*/ 3317428 h 6858000"/>
              <a:gd name="connsiteX39" fmla="*/ 1347452 w 3825535"/>
              <a:gd name="connsiteY39" fmla="*/ 3309646 h 6858000"/>
              <a:gd name="connsiteX40" fmla="*/ 742448 w 3825535"/>
              <a:gd name="connsiteY40" fmla="*/ 3309646 h 6858000"/>
              <a:gd name="connsiteX41" fmla="*/ 741006 w 3825535"/>
              <a:gd name="connsiteY41" fmla="*/ 3306165 h 6858000"/>
              <a:gd name="connsiteX42" fmla="*/ 713803 w 3825535"/>
              <a:gd name="connsiteY42" fmla="*/ 3294897 h 6858000"/>
              <a:gd name="connsiteX43" fmla="*/ 435113 w 3825535"/>
              <a:gd name="connsiteY43" fmla="*/ 3294897 h 6858000"/>
              <a:gd name="connsiteX44" fmla="*/ 431972 w 3825535"/>
              <a:gd name="connsiteY44" fmla="*/ 3279337 h 6858000"/>
              <a:gd name="connsiteX45" fmla="*/ 380318 w 3825535"/>
              <a:gd name="connsiteY45" fmla="*/ 3245099 h 6858000"/>
              <a:gd name="connsiteX46" fmla="*/ 967585 w 3825535"/>
              <a:gd name="connsiteY46" fmla="*/ 2283164 h 6858000"/>
              <a:gd name="connsiteX47" fmla="*/ 472150 w 3825535"/>
              <a:gd name="connsiteY47" fmla="*/ 2780314 h 6858000"/>
              <a:gd name="connsiteX48" fmla="*/ 967585 w 3825535"/>
              <a:gd name="connsiteY48" fmla="*/ 3277464 h 6858000"/>
              <a:gd name="connsiteX49" fmla="*/ 1463020 w 3825535"/>
              <a:gd name="connsiteY49" fmla="*/ 2780314 h 6858000"/>
              <a:gd name="connsiteX50" fmla="*/ 967585 w 3825535"/>
              <a:gd name="connsiteY50" fmla="*/ 2283164 h 6858000"/>
              <a:gd name="connsiteX51" fmla="*/ 0 w 3825535"/>
              <a:gd name="connsiteY51" fmla="*/ 0 h 6858000"/>
              <a:gd name="connsiteX52" fmla="*/ 3825535 w 3825535"/>
              <a:gd name="connsiteY52" fmla="*/ 0 h 6858000"/>
              <a:gd name="connsiteX53" fmla="*/ 3825535 w 3825535"/>
              <a:gd name="connsiteY53" fmla="*/ 6858000 h 6858000"/>
              <a:gd name="connsiteX54" fmla="*/ 0 w 3825535"/>
              <a:gd name="connsiteY5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825535" h="6858000">
                <a:moveTo>
                  <a:pt x="156086" y="3245099"/>
                </a:moveTo>
                <a:cubicBezTo>
                  <a:pt x="125125" y="3245099"/>
                  <a:pt x="100027" y="3270197"/>
                  <a:pt x="100027" y="3301158"/>
                </a:cubicBezTo>
                <a:lnTo>
                  <a:pt x="100027" y="4680488"/>
                </a:lnTo>
                <a:cubicBezTo>
                  <a:pt x="100027" y="4711449"/>
                  <a:pt x="125125" y="4736547"/>
                  <a:pt x="156086" y="4736547"/>
                </a:cubicBezTo>
                <a:lnTo>
                  <a:pt x="380318" y="4736547"/>
                </a:lnTo>
                <a:cubicBezTo>
                  <a:pt x="411279" y="4736547"/>
                  <a:pt x="436377" y="4711449"/>
                  <a:pt x="436377" y="4680488"/>
                </a:cubicBezTo>
                <a:lnTo>
                  <a:pt x="436377" y="3525717"/>
                </a:lnTo>
                <a:lnTo>
                  <a:pt x="488904" y="3525717"/>
                </a:lnTo>
                <a:lnTo>
                  <a:pt x="488904" y="4937592"/>
                </a:lnTo>
                <a:lnTo>
                  <a:pt x="488569" y="4937730"/>
                </a:lnTo>
                <a:cubicBezTo>
                  <a:pt x="478425" y="4947875"/>
                  <a:pt x="472150" y="4961890"/>
                  <a:pt x="472150" y="4977370"/>
                </a:cubicBezTo>
                <a:lnTo>
                  <a:pt x="472150" y="6356700"/>
                </a:lnTo>
                <a:cubicBezTo>
                  <a:pt x="472150" y="6387661"/>
                  <a:pt x="497248" y="6412759"/>
                  <a:pt x="528209" y="6412759"/>
                </a:cubicBezTo>
                <a:lnTo>
                  <a:pt x="752441" y="6412759"/>
                </a:lnTo>
                <a:cubicBezTo>
                  <a:pt x="783402" y="6412759"/>
                  <a:pt x="808500" y="6387661"/>
                  <a:pt x="808500" y="6356700"/>
                </a:cubicBezTo>
                <a:lnTo>
                  <a:pt x="808500" y="5344715"/>
                </a:lnTo>
                <a:lnTo>
                  <a:pt x="1149812" y="5344715"/>
                </a:lnTo>
                <a:lnTo>
                  <a:pt x="1149812" y="6356700"/>
                </a:lnTo>
                <a:cubicBezTo>
                  <a:pt x="1149812" y="6387661"/>
                  <a:pt x="1174910" y="6412759"/>
                  <a:pt x="1205871" y="6412759"/>
                </a:cubicBezTo>
                <a:lnTo>
                  <a:pt x="1430103" y="6412759"/>
                </a:lnTo>
                <a:cubicBezTo>
                  <a:pt x="1461064" y="6412759"/>
                  <a:pt x="1486162" y="6387661"/>
                  <a:pt x="1486162" y="6356700"/>
                </a:cubicBezTo>
                <a:lnTo>
                  <a:pt x="1486162" y="5268777"/>
                </a:lnTo>
                <a:lnTo>
                  <a:pt x="1505672" y="5239840"/>
                </a:lnTo>
                <a:cubicBezTo>
                  <a:pt x="1514361" y="5219297"/>
                  <a:pt x="1519166" y="5196710"/>
                  <a:pt x="1519166" y="5173001"/>
                </a:cubicBezTo>
                <a:lnTo>
                  <a:pt x="1519166" y="3540466"/>
                </a:lnTo>
                <a:lnTo>
                  <a:pt x="1576417" y="3540466"/>
                </a:lnTo>
                <a:lnTo>
                  <a:pt x="1576417" y="4704833"/>
                </a:lnTo>
                <a:cubicBezTo>
                  <a:pt x="1576417" y="4735794"/>
                  <a:pt x="1601515" y="4760892"/>
                  <a:pt x="1632476" y="4760892"/>
                </a:cubicBezTo>
                <a:lnTo>
                  <a:pt x="1856708" y="4760892"/>
                </a:lnTo>
                <a:cubicBezTo>
                  <a:pt x="1887669" y="4760892"/>
                  <a:pt x="1912767" y="4735794"/>
                  <a:pt x="1912767" y="4704833"/>
                </a:cubicBezTo>
                <a:lnTo>
                  <a:pt x="1912767" y="3501995"/>
                </a:lnTo>
                <a:lnTo>
                  <a:pt x="1912767" y="3348117"/>
                </a:lnTo>
                <a:lnTo>
                  <a:pt x="1912767" y="3325503"/>
                </a:lnTo>
                <a:cubicBezTo>
                  <a:pt x="1912767" y="3294542"/>
                  <a:pt x="1887669" y="3269444"/>
                  <a:pt x="1856708" y="3269444"/>
                </a:cubicBezTo>
                <a:lnTo>
                  <a:pt x="1632476" y="3269444"/>
                </a:lnTo>
                <a:cubicBezTo>
                  <a:pt x="1609255" y="3269444"/>
                  <a:pt x="1589333" y="3283562"/>
                  <a:pt x="1580822" y="3303682"/>
                </a:cubicBezTo>
                <a:lnTo>
                  <a:pt x="1579618" y="3309646"/>
                </a:lnTo>
                <a:lnTo>
                  <a:pt x="1404785" y="3309646"/>
                </a:lnTo>
                <a:lnTo>
                  <a:pt x="1385998" y="3317428"/>
                </a:lnTo>
                <a:lnTo>
                  <a:pt x="1347452" y="3309646"/>
                </a:lnTo>
                <a:lnTo>
                  <a:pt x="742448" y="3309646"/>
                </a:lnTo>
                <a:lnTo>
                  <a:pt x="741006" y="3306165"/>
                </a:lnTo>
                <a:cubicBezTo>
                  <a:pt x="734044" y="3299203"/>
                  <a:pt x="724427" y="3294897"/>
                  <a:pt x="713803" y="3294897"/>
                </a:cubicBezTo>
                <a:lnTo>
                  <a:pt x="435113" y="3294897"/>
                </a:lnTo>
                <a:lnTo>
                  <a:pt x="431972" y="3279337"/>
                </a:lnTo>
                <a:cubicBezTo>
                  <a:pt x="423462" y="3259217"/>
                  <a:pt x="403539" y="3245099"/>
                  <a:pt x="380318" y="3245099"/>
                </a:cubicBezTo>
                <a:close/>
                <a:moveTo>
                  <a:pt x="967585" y="2283164"/>
                </a:moveTo>
                <a:cubicBezTo>
                  <a:pt x="693964" y="2283164"/>
                  <a:pt x="472150" y="2505746"/>
                  <a:pt x="472150" y="2780314"/>
                </a:cubicBezTo>
                <a:cubicBezTo>
                  <a:pt x="472150" y="3054882"/>
                  <a:pt x="693964" y="3277464"/>
                  <a:pt x="967585" y="3277464"/>
                </a:cubicBezTo>
                <a:cubicBezTo>
                  <a:pt x="1241206" y="3277464"/>
                  <a:pt x="1463020" y="3054882"/>
                  <a:pt x="1463020" y="2780314"/>
                </a:cubicBezTo>
                <a:cubicBezTo>
                  <a:pt x="1463020" y="2505746"/>
                  <a:pt x="1241206" y="2283164"/>
                  <a:pt x="967585" y="2283164"/>
                </a:cubicBezTo>
                <a:close/>
                <a:moveTo>
                  <a:pt x="0" y="0"/>
                </a:moveTo>
                <a:lnTo>
                  <a:pt x="3825535" y="0"/>
                </a:lnTo>
                <a:lnTo>
                  <a:pt x="382553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96ADDA-1866-4D53-B5D5-EDE7FF304A53}"/>
              </a:ext>
            </a:extLst>
          </p:cNvPr>
          <p:cNvSpPr/>
          <p:nvPr/>
        </p:nvSpPr>
        <p:spPr>
          <a:xfrm>
            <a:off x="-608685" y="4251159"/>
            <a:ext cx="3525253" cy="3561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1F866-F999-44AF-8C79-C43C540297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22" r="24722"/>
          <a:stretch/>
        </p:blipFill>
        <p:spPr>
          <a:xfrm>
            <a:off x="0" y="-1"/>
            <a:ext cx="4261281" cy="6858000"/>
          </a:xfrm>
          <a:custGeom>
            <a:avLst/>
            <a:gdLst>
              <a:gd name="connsiteX0" fmla="*/ 146471 w 4261281"/>
              <a:gd name="connsiteY0" fmla="*/ 3245100 h 6858000"/>
              <a:gd name="connsiteX1" fmla="*/ 90412 w 4261281"/>
              <a:gd name="connsiteY1" fmla="*/ 3301159 h 6858000"/>
              <a:gd name="connsiteX2" fmla="*/ 90412 w 4261281"/>
              <a:gd name="connsiteY2" fmla="*/ 4680489 h 6858000"/>
              <a:gd name="connsiteX3" fmla="*/ 146471 w 4261281"/>
              <a:gd name="connsiteY3" fmla="*/ 4736548 h 6858000"/>
              <a:gd name="connsiteX4" fmla="*/ 370703 w 4261281"/>
              <a:gd name="connsiteY4" fmla="*/ 4736548 h 6858000"/>
              <a:gd name="connsiteX5" fmla="*/ 426762 w 4261281"/>
              <a:gd name="connsiteY5" fmla="*/ 4680489 h 6858000"/>
              <a:gd name="connsiteX6" fmla="*/ 426762 w 4261281"/>
              <a:gd name="connsiteY6" fmla="*/ 3525718 h 6858000"/>
              <a:gd name="connsiteX7" fmla="*/ 479289 w 4261281"/>
              <a:gd name="connsiteY7" fmla="*/ 3525718 h 6858000"/>
              <a:gd name="connsiteX8" fmla="*/ 479289 w 4261281"/>
              <a:gd name="connsiteY8" fmla="*/ 4937593 h 6858000"/>
              <a:gd name="connsiteX9" fmla="*/ 478954 w 4261281"/>
              <a:gd name="connsiteY9" fmla="*/ 4937731 h 6858000"/>
              <a:gd name="connsiteX10" fmla="*/ 462535 w 4261281"/>
              <a:gd name="connsiteY10" fmla="*/ 4977371 h 6858000"/>
              <a:gd name="connsiteX11" fmla="*/ 462535 w 4261281"/>
              <a:gd name="connsiteY11" fmla="*/ 6356701 h 6858000"/>
              <a:gd name="connsiteX12" fmla="*/ 518594 w 4261281"/>
              <a:gd name="connsiteY12" fmla="*/ 6412760 h 6858000"/>
              <a:gd name="connsiteX13" fmla="*/ 742826 w 4261281"/>
              <a:gd name="connsiteY13" fmla="*/ 6412760 h 6858000"/>
              <a:gd name="connsiteX14" fmla="*/ 798885 w 4261281"/>
              <a:gd name="connsiteY14" fmla="*/ 6356701 h 6858000"/>
              <a:gd name="connsiteX15" fmla="*/ 798885 w 4261281"/>
              <a:gd name="connsiteY15" fmla="*/ 5344716 h 6858000"/>
              <a:gd name="connsiteX16" fmla="*/ 1140197 w 4261281"/>
              <a:gd name="connsiteY16" fmla="*/ 5344716 h 6858000"/>
              <a:gd name="connsiteX17" fmla="*/ 1140197 w 4261281"/>
              <a:gd name="connsiteY17" fmla="*/ 6356701 h 6858000"/>
              <a:gd name="connsiteX18" fmla="*/ 1196256 w 4261281"/>
              <a:gd name="connsiteY18" fmla="*/ 6412760 h 6858000"/>
              <a:gd name="connsiteX19" fmla="*/ 1420488 w 4261281"/>
              <a:gd name="connsiteY19" fmla="*/ 6412760 h 6858000"/>
              <a:gd name="connsiteX20" fmla="*/ 1476547 w 4261281"/>
              <a:gd name="connsiteY20" fmla="*/ 6356701 h 6858000"/>
              <a:gd name="connsiteX21" fmla="*/ 1476547 w 4261281"/>
              <a:gd name="connsiteY21" fmla="*/ 5268778 h 6858000"/>
              <a:gd name="connsiteX22" fmla="*/ 1496057 w 4261281"/>
              <a:gd name="connsiteY22" fmla="*/ 5239841 h 6858000"/>
              <a:gd name="connsiteX23" fmla="*/ 1509551 w 4261281"/>
              <a:gd name="connsiteY23" fmla="*/ 5173002 h 6858000"/>
              <a:gd name="connsiteX24" fmla="*/ 1509551 w 4261281"/>
              <a:gd name="connsiteY24" fmla="*/ 3540467 h 6858000"/>
              <a:gd name="connsiteX25" fmla="*/ 1566802 w 4261281"/>
              <a:gd name="connsiteY25" fmla="*/ 3540467 h 6858000"/>
              <a:gd name="connsiteX26" fmla="*/ 1566802 w 4261281"/>
              <a:gd name="connsiteY26" fmla="*/ 4704834 h 6858000"/>
              <a:gd name="connsiteX27" fmla="*/ 1622861 w 4261281"/>
              <a:gd name="connsiteY27" fmla="*/ 4760893 h 6858000"/>
              <a:gd name="connsiteX28" fmla="*/ 1847093 w 4261281"/>
              <a:gd name="connsiteY28" fmla="*/ 4760893 h 6858000"/>
              <a:gd name="connsiteX29" fmla="*/ 1903152 w 4261281"/>
              <a:gd name="connsiteY29" fmla="*/ 4704834 h 6858000"/>
              <a:gd name="connsiteX30" fmla="*/ 1903152 w 4261281"/>
              <a:gd name="connsiteY30" fmla="*/ 3501996 h 6858000"/>
              <a:gd name="connsiteX31" fmla="*/ 1903152 w 4261281"/>
              <a:gd name="connsiteY31" fmla="*/ 3348118 h 6858000"/>
              <a:gd name="connsiteX32" fmla="*/ 1903152 w 4261281"/>
              <a:gd name="connsiteY32" fmla="*/ 3325504 h 6858000"/>
              <a:gd name="connsiteX33" fmla="*/ 1847093 w 4261281"/>
              <a:gd name="connsiteY33" fmla="*/ 3269445 h 6858000"/>
              <a:gd name="connsiteX34" fmla="*/ 1622861 w 4261281"/>
              <a:gd name="connsiteY34" fmla="*/ 3269445 h 6858000"/>
              <a:gd name="connsiteX35" fmla="*/ 1571207 w 4261281"/>
              <a:gd name="connsiteY35" fmla="*/ 3303683 h 6858000"/>
              <a:gd name="connsiteX36" fmla="*/ 1570003 w 4261281"/>
              <a:gd name="connsiteY36" fmla="*/ 3309647 h 6858000"/>
              <a:gd name="connsiteX37" fmla="*/ 1395170 w 4261281"/>
              <a:gd name="connsiteY37" fmla="*/ 3309647 h 6858000"/>
              <a:gd name="connsiteX38" fmla="*/ 1376383 w 4261281"/>
              <a:gd name="connsiteY38" fmla="*/ 3317429 h 6858000"/>
              <a:gd name="connsiteX39" fmla="*/ 1337837 w 4261281"/>
              <a:gd name="connsiteY39" fmla="*/ 3309647 h 6858000"/>
              <a:gd name="connsiteX40" fmla="*/ 732833 w 4261281"/>
              <a:gd name="connsiteY40" fmla="*/ 3309647 h 6858000"/>
              <a:gd name="connsiteX41" fmla="*/ 731391 w 4261281"/>
              <a:gd name="connsiteY41" fmla="*/ 3306166 h 6858000"/>
              <a:gd name="connsiteX42" fmla="*/ 704188 w 4261281"/>
              <a:gd name="connsiteY42" fmla="*/ 3294898 h 6858000"/>
              <a:gd name="connsiteX43" fmla="*/ 425498 w 4261281"/>
              <a:gd name="connsiteY43" fmla="*/ 3294898 h 6858000"/>
              <a:gd name="connsiteX44" fmla="*/ 422357 w 4261281"/>
              <a:gd name="connsiteY44" fmla="*/ 3279338 h 6858000"/>
              <a:gd name="connsiteX45" fmla="*/ 370703 w 4261281"/>
              <a:gd name="connsiteY45" fmla="*/ 3245100 h 6858000"/>
              <a:gd name="connsiteX46" fmla="*/ 957970 w 4261281"/>
              <a:gd name="connsiteY46" fmla="*/ 2283165 h 6858000"/>
              <a:gd name="connsiteX47" fmla="*/ 462535 w 4261281"/>
              <a:gd name="connsiteY47" fmla="*/ 2780315 h 6858000"/>
              <a:gd name="connsiteX48" fmla="*/ 957970 w 4261281"/>
              <a:gd name="connsiteY48" fmla="*/ 3277465 h 6858000"/>
              <a:gd name="connsiteX49" fmla="*/ 1453405 w 4261281"/>
              <a:gd name="connsiteY49" fmla="*/ 2780315 h 6858000"/>
              <a:gd name="connsiteX50" fmla="*/ 957970 w 4261281"/>
              <a:gd name="connsiteY50" fmla="*/ 2283165 h 6858000"/>
              <a:gd name="connsiteX51" fmla="*/ 0 w 4261281"/>
              <a:gd name="connsiteY51" fmla="*/ 0 h 6858000"/>
              <a:gd name="connsiteX52" fmla="*/ 4261281 w 4261281"/>
              <a:gd name="connsiteY52" fmla="*/ 0 h 6858000"/>
              <a:gd name="connsiteX53" fmla="*/ 4261281 w 4261281"/>
              <a:gd name="connsiteY53" fmla="*/ 6858000 h 6858000"/>
              <a:gd name="connsiteX54" fmla="*/ 0 w 4261281"/>
              <a:gd name="connsiteY5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261281" h="6858000">
                <a:moveTo>
                  <a:pt x="146471" y="3245100"/>
                </a:moveTo>
                <a:cubicBezTo>
                  <a:pt x="115510" y="3245100"/>
                  <a:pt x="90412" y="3270198"/>
                  <a:pt x="90412" y="3301159"/>
                </a:cubicBezTo>
                <a:lnTo>
                  <a:pt x="90412" y="4680489"/>
                </a:lnTo>
                <a:cubicBezTo>
                  <a:pt x="90412" y="4711450"/>
                  <a:pt x="115510" y="4736548"/>
                  <a:pt x="146471" y="4736548"/>
                </a:cubicBezTo>
                <a:lnTo>
                  <a:pt x="370703" y="4736548"/>
                </a:lnTo>
                <a:cubicBezTo>
                  <a:pt x="401664" y="4736548"/>
                  <a:pt x="426762" y="4711450"/>
                  <a:pt x="426762" y="4680489"/>
                </a:cubicBezTo>
                <a:lnTo>
                  <a:pt x="426762" y="3525718"/>
                </a:lnTo>
                <a:lnTo>
                  <a:pt x="479289" y="3525718"/>
                </a:lnTo>
                <a:lnTo>
                  <a:pt x="479289" y="4937593"/>
                </a:lnTo>
                <a:lnTo>
                  <a:pt x="478954" y="4937731"/>
                </a:lnTo>
                <a:cubicBezTo>
                  <a:pt x="468810" y="4947876"/>
                  <a:pt x="462535" y="4961891"/>
                  <a:pt x="462535" y="4977371"/>
                </a:cubicBezTo>
                <a:lnTo>
                  <a:pt x="462535" y="6356701"/>
                </a:lnTo>
                <a:cubicBezTo>
                  <a:pt x="462535" y="6387662"/>
                  <a:pt x="487633" y="6412760"/>
                  <a:pt x="518594" y="6412760"/>
                </a:cubicBezTo>
                <a:lnTo>
                  <a:pt x="742826" y="6412760"/>
                </a:lnTo>
                <a:cubicBezTo>
                  <a:pt x="773787" y="6412760"/>
                  <a:pt x="798885" y="6387662"/>
                  <a:pt x="798885" y="6356701"/>
                </a:cubicBezTo>
                <a:lnTo>
                  <a:pt x="798885" y="5344716"/>
                </a:lnTo>
                <a:lnTo>
                  <a:pt x="1140197" y="5344716"/>
                </a:lnTo>
                <a:lnTo>
                  <a:pt x="1140197" y="6356701"/>
                </a:lnTo>
                <a:cubicBezTo>
                  <a:pt x="1140197" y="6387662"/>
                  <a:pt x="1165295" y="6412760"/>
                  <a:pt x="1196256" y="6412760"/>
                </a:cubicBezTo>
                <a:lnTo>
                  <a:pt x="1420488" y="6412760"/>
                </a:lnTo>
                <a:cubicBezTo>
                  <a:pt x="1451449" y="6412760"/>
                  <a:pt x="1476547" y="6387662"/>
                  <a:pt x="1476547" y="6356701"/>
                </a:cubicBezTo>
                <a:lnTo>
                  <a:pt x="1476547" y="5268778"/>
                </a:lnTo>
                <a:lnTo>
                  <a:pt x="1496057" y="5239841"/>
                </a:lnTo>
                <a:cubicBezTo>
                  <a:pt x="1504746" y="5219298"/>
                  <a:pt x="1509551" y="5196711"/>
                  <a:pt x="1509551" y="5173002"/>
                </a:cubicBezTo>
                <a:lnTo>
                  <a:pt x="1509551" y="3540467"/>
                </a:lnTo>
                <a:lnTo>
                  <a:pt x="1566802" y="3540467"/>
                </a:lnTo>
                <a:lnTo>
                  <a:pt x="1566802" y="4704834"/>
                </a:lnTo>
                <a:cubicBezTo>
                  <a:pt x="1566802" y="4735795"/>
                  <a:pt x="1591900" y="4760893"/>
                  <a:pt x="1622861" y="4760893"/>
                </a:cubicBezTo>
                <a:lnTo>
                  <a:pt x="1847093" y="4760893"/>
                </a:lnTo>
                <a:cubicBezTo>
                  <a:pt x="1878054" y="4760893"/>
                  <a:pt x="1903152" y="4735795"/>
                  <a:pt x="1903152" y="4704834"/>
                </a:cubicBezTo>
                <a:lnTo>
                  <a:pt x="1903152" y="3501996"/>
                </a:lnTo>
                <a:lnTo>
                  <a:pt x="1903152" y="3348118"/>
                </a:lnTo>
                <a:lnTo>
                  <a:pt x="1903152" y="3325504"/>
                </a:lnTo>
                <a:cubicBezTo>
                  <a:pt x="1903152" y="3294543"/>
                  <a:pt x="1878054" y="3269445"/>
                  <a:pt x="1847093" y="3269445"/>
                </a:cubicBezTo>
                <a:lnTo>
                  <a:pt x="1622861" y="3269445"/>
                </a:lnTo>
                <a:cubicBezTo>
                  <a:pt x="1599640" y="3269445"/>
                  <a:pt x="1579718" y="3283563"/>
                  <a:pt x="1571207" y="3303683"/>
                </a:cubicBezTo>
                <a:lnTo>
                  <a:pt x="1570003" y="3309647"/>
                </a:lnTo>
                <a:lnTo>
                  <a:pt x="1395170" y="3309647"/>
                </a:lnTo>
                <a:lnTo>
                  <a:pt x="1376383" y="3317429"/>
                </a:lnTo>
                <a:lnTo>
                  <a:pt x="1337837" y="3309647"/>
                </a:lnTo>
                <a:lnTo>
                  <a:pt x="732833" y="3309647"/>
                </a:lnTo>
                <a:lnTo>
                  <a:pt x="731391" y="3306166"/>
                </a:lnTo>
                <a:cubicBezTo>
                  <a:pt x="724429" y="3299204"/>
                  <a:pt x="714812" y="3294898"/>
                  <a:pt x="704188" y="3294898"/>
                </a:cubicBezTo>
                <a:lnTo>
                  <a:pt x="425498" y="3294898"/>
                </a:lnTo>
                <a:lnTo>
                  <a:pt x="422357" y="3279338"/>
                </a:lnTo>
                <a:cubicBezTo>
                  <a:pt x="413847" y="3259218"/>
                  <a:pt x="393924" y="3245100"/>
                  <a:pt x="370703" y="3245100"/>
                </a:cubicBezTo>
                <a:close/>
                <a:moveTo>
                  <a:pt x="957970" y="2283165"/>
                </a:moveTo>
                <a:cubicBezTo>
                  <a:pt x="684349" y="2283165"/>
                  <a:pt x="462535" y="2505747"/>
                  <a:pt x="462535" y="2780315"/>
                </a:cubicBezTo>
                <a:cubicBezTo>
                  <a:pt x="462535" y="3054883"/>
                  <a:pt x="684349" y="3277465"/>
                  <a:pt x="957970" y="3277465"/>
                </a:cubicBezTo>
                <a:cubicBezTo>
                  <a:pt x="1231591" y="3277465"/>
                  <a:pt x="1453405" y="3054883"/>
                  <a:pt x="1453405" y="2780315"/>
                </a:cubicBezTo>
                <a:cubicBezTo>
                  <a:pt x="1453405" y="2505747"/>
                  <a:pt x="1231591" y="2283165"/>
                  <a:pt x="957970" y="2283165"/>
                </a:cubicBezTo>
                <a:close/>
                <a:moveTo>
                  <a:pt x="0" y="0"/>
                </a:moveTo>
                <a:lnTo>
                  <a:pt x="4261281" y="0"/>
                </a:lnTo>
                <a:lnTo>
                  <a:pt x="426128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FAD81D-9EB2-4CAB-96E4-73A627161CC1}"/>
              </a:ext>
            </a:extLst>
          </p:cNvPr>
          <p:cNvSpPr txBox="1"/>
          <p:nvPr/>
        </p:nvSpPr>
        <p:spPr>
          <a:xfrm>
            <a:off x="2130640" y="3312055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59.6%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CC022-104D-4D6A-95EB-909E5499A7FB}"/>
              </a:ext>
            </a:extLst>
          </p:cNvPr>
          <p:cNvSpPr txBox="1"/>
          <p:nvPr/>
        </p:nvSpPr>
        <p:spPr>
          <a:xfrm>
            <a:off x="6330673" y="3312055"/>
            <a:ext cx="170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67953-AADF-47D3-A4BB-ACC62709307F}"/>
              </a:ext>
            </a:extLst>
          </p:cNvPr>
          <p:cNvSpPr txBox="1"/>
          <p:nvPr/>
        </p:nvSpPr>
        <p:spPr>
          <a:xfrm>
            <a:off x="10563225" y="3296651"/>
            <a:ext cx="158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852E41-469B-4000-B6D8-8308F9DB8510}"/>
              </a:ext>
            </a:extLst>
          </p:cNvPr>
          <p:cNvSpPr txBox="1"/>
          <p:nvPr/>
        </p:nvSpPr>
        <p:spPr>
          <a:xfrm>
            <a:off x="1742914" y="1690688"/>
            <a:ext cx="152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ASIA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1A684C-EED9-49F7-9AF0-F60E50FD0D5B}"/>
              </a:ext>
            </a:extLst>
          </p:cNvPr>
          <p:cNvSpPr txBox="1"/>
          <p:nvPr/>
        </p:nvSpPr>
        <p:spPr>
          <a:xfrm>
            <a:off x="5698747" y="1685158"/>
            <a:ext cx="1811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AFRICA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B9FAD-DBEE-435F-9233-40A73C182F92}"/>
              </a:ext>
            </a:extLst>
          </p:cNvPr>
          <p:cNvSpPr txBox="1"/>
          <p:nvPr/>
        </p:nvSpPr>
        <p:spPr>
          <a:xfrm>
            <a:off x="9115790" y="1685158"/>
            <a:ext cx="209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2958298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C6FE9F2-5210-4C0F-9139-CE39294B49A3}"/>
              </a:ext>
            </a:extLst>
          </p:cNvPr>
          <p:cNvSpPr/>
          <p:nvPr/>
        </p:nvSpPr>
        <p:spPr>
          <a:xfrm>
            <a:off x="3876261" y="6747164"/>
            <a:ext cx="1760713" cy="2105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C4104E-42D3-40C9-BF8C-6F8E520117A4}"/>
              </a:ext>
            </a:extLst>
          </p:cNvPr>
          <p:cNvSpPr/>
          <p:nvPr/>
        </p:nvSpPr>
        <p:spPr>
          <a:xfrm>
            <a:off x="6096000" y="6379716"/>
            <a:ext cx="1620982" cy="3851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Oceania Political Map Stock Illustration - Download Image Now - Map,  Pacific Islands, Oceania - iStock">
            <a:extLst>
              <a:ext uri="{FF2B5EF4-FFF2-40B4-BE49-F238E27FC236}">
                <a16:creationId xmlns:a16="http://schemas.microsoft.com/office/drawing/2014/main" id="{E6854B8E-4240-4DC3-AD9A-6FE533835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931568" cy="6858000"/>
          </a:xfrm>
          <a:custGeom>
            <a:avLst/>
            <a:gdLst>
              <a:gd name="connsiteX0" fmla="*/ 3966760 w 5931568"/>
              <a:gd name="connsiteY0" fmla="*/ 3054218 h 6858000"/>
              <a:gd name="connsiteX1" fmla="*/ 3910701 w 5931568"/>
              <a:gd name="connsiteY1" fmla="*/ 3110277 h 6858000"/>
              <a:gd name="connsiteX2" fmla="*/ 3910701 w 5931568"/>
              <a:gd name="connsiteY2" fmla="*/ 4489607 h 6858000"/>
              <a:gd name="connsiteX3" fmla="*/ 3966760 w 5931568"/>
              <a:gd name="connsiteY3" fmla="*/ 4545666 h 6858000"/>
              <a:gd name="connsiteX4" fmla="*/ 4190992 w 5931568"/>
              <a:gd name="connsiteY4" fmla="*/ 4545666 h 6858000"/>
              <a:gd name="connsiteX5" fmla="*/ 4247051 w 5931568"/>
              <a:gd name="connsiteY5" fmla="*/ 4489607 h 6858000"/>
              <a:gd name="connsiteX6" fmla="*/ 4247051 w 5931568"/>
              <a:gd name="connsiteY6" fmla="*/ 3334836 h 6858000"/>
              <a:gd name="connsiteX7" fmla="*/ 4299578 w 5931568"/>
              <a:gd name="connsiteY7" fmla="*/ 3334836 h 6858000"/>
              <a:gd name="connsiteX8" fmla="*/ 4299578 w 5931568"/>
              <a:gd name="connsiteY8" fmla="*/ 4746711 h 6858000"/>
              <a:gd name="connsiteX9" fmla="*/ 4299243 w 5931568"/>
              <a:gd name="connsiteY9" fmla="*/ 4746849 h 6858000"/>
              <a:gd name="connsiteX10" fmla="*/ 4282824 w 5931568"/>
              <a:gd name="connsiteY10" fmla="*/ 4786489 h 6858000"/>
              <a:gd name="connsiteX11" fmla="*/ 4282824 w 5931568"/>
              <a:gd name="connsiteY11" fmla="*/ 6165819 h 6858000"/>
              <a:gd name="connsiteX12" fmla="*/ 4338883 w 5931568"/>
              <a:gd name="connsiteY12" fmla="*/ 6221878 h 6858000"/>
              <a:gd name="connsiteX13" fmla="*/ 4563115 w 5931568"/>
              <a:gd name="connsiteY13" fmla="*/ 6221878 h 6858000"/>
              <a:gd name="connsiteX14" fmla="*/ 4619174 w 5931568"/>
              <a:gd name="connsiteY14" fmla="*/ 6165819 h 6858000"/>
              <a:gd name="connsiteX15" fmla="*/ 4619174 w 5931568"/>
              <a:gd name="connsiteY15" fmla="*/ 5153834 h 6858000"/>
              <a:gd name="connsiteX16" fmla="*/ 4960486 w 5931568"/>
              <a:gd name="connsiteY16" fmla="*/ 5153834 h 6858000"/>
              <a:gd name="connsiteX17" fmla="*/ 4960486 w 5931568"/>
              <a:gd name="connsiteY17" fmla="*/ 6165819 h 6858000"/>
              <a:gd name="connsiteX18" fmla="*/ 5016545 w 5931568"/>
              <a:gd name="connsiteY18" fmla="*/ 6221878 h 6858000"/>
              <a:gd name="connsiteX19" fmla="*/ 5240777 w 5931568"/>
              <a:gd name="connsiteY19" fmla="*/ 6221878 h 6858000"/>
              <a:gd name="connsiteX20" fmla="*/ 5296836 w 5931568"/>
              <a:gd name="connsiteY20" fmla="*/ 6165819 h 6858000"/>
              <a:gd name="connsiteX21" fmla="*/ 5296836 w 5931568"/>
              <a:gd name="connsiteY21" fmla="*/ 5077896 h 6858000"/>
              <a:gd name="connsiteX22" fmla="*/ 5316346 w 5931568"/>
              <a:gd name="connsiteY22" fmla="*/ 5048959 h 6858000"/>
              <a:gd name="connsiteX23" fmla="*/ 5329840 w 5931568"/>
              <a:gd name="connsiteY23" fmla="*/ 4982120 h 6858000"/>
              <a:gd name="connsiteX24" fmla="*/ 5329840 w 5931568"/>
              <a:gd name="connsiteY24" fmla="*/ 3349585 h 6858000"/>
              <a:gd name="connsiteX25" fmla="*/ 5387091 w 5931568"/>
              <a:gd name="connsiteY25" fmla="*/ 3349585 h 6858000"/>
              <a:gd name="connsiteX26" fmla="*/ 5387091 w 5931568"/>
              <a:gd name="connsiteY26" fmla="*/ 4513952 h 6858000"/>
              <a:gd name="connsiteX27" fmla="*/ 5443150 w 5931568"/>
              <a:gd name="connsiteY27" fmla="*/ 4570011 h 6858000"/>
              <a:gd name="connsiteX28" fmla="*/ 5667382 w 5931568"/>
              <a:gd name="connsiteY28" fmla="*/ 4570011 h 6858000"/>
              <a:gd name="connsiteX29" fmla="*/ 5723441 w 5931568"/>
              <a:gd name="connsiteY29" fmla="*/ 4513952 h 6858000"/>
              <a:gd name="connsiteX30" fmla="*/ 5723441 w 5931568"/>
              <a:gd name="connsiteY30" fmla="*/ 3311114 h 6858000"/>
              <a:gd name="connsiteX31" fmla="*/ 5723441 w 5931568"/>
              <a:gd name="connsiteY31" fmla="*/ 3157236 h 6858000"/>
              <a:gd name="connsiteX32" fmla="*/ 5723441 w 5931568"/>
              <a:gd name="connsiteY32" fmla="*/ 3134622 h 6858000"/>
              <a:gd name="connsiteX33" fmla="*/ 5667382 w 5931568"/>
              <a:gd name="connsiteY33" fmla="*/ 3078563 h 6858000"/>
              <a:gd name="connsiteX34" fmla="*/ 5443150 w 5931568"/>
              <a:gd name="connsiteY34" fmla="*/ 3078563 h 6858000"/>
              <a:gd name="connsiteX35" fmla="*/ 5391496 w 5931568"/>
              <a:gd name="connsiteY35" fmla="*/ 3112801 h 6858000"/>
              <a:gd name="connsiteX36" fmla="*/ 5390292 w 5931568"/>
              <a:gd name="connsiteY36" fmla="*/ 3118765 h 6858000"/>
              <a:gd name="connsiteX37" fmla="*/ 5215459 w 5931568"/>
              <a:gd name="connsiteY37" fmla="*/ 3118765 h 6858000"/>
              <a:gd name="connsiteX38" fmla="*/ 5196672 w 5931568"/>
              <a:gd name="connsiteY38" fmla="*/ 3126547 h 6858000"/>
              <a:gd name="connsiteX39" fmla="*/ 5158126 w 5931568"/>
              <a:gd name="connsiteY39" fmla="*/ 3118765 h 6858000"/>
              <a:gd name="connsiteX40" fmla="*/ 4553122 w 5931568"/>
              <a:gd name="connsiteY40" fmla="*/ 3118765 h 6858000"/>
              <a:gd name="connsiteX41" fmla="*/ 4551680 w 5931568"/>
              <a:gd name="connsiteY41" fmla="*/ 3115284 h 6858000"/>
              <a:gd name="connsiteX42" fmla="*/ 4524477 w 5931568"/>
              <a:gd name="connsiteY42" fmla="*/ 3104016 h 6858000"/>
              <a:gd name="connsiteX43" fmla="*/ 4245787 w 5931568"/>
              <a:gd name="connsiteY43" fmla="*/ 3104016 h 6858000"/>
              <a:gd name="connsiteX44" fmla="*/ 4242646 w 5931568"/>
              <a:gd name="connsiteY44" fmla="*/ 3088456 h 6858000"/>
              <a:gd name="connsiteX45" fmla="*/ 4190992 w 5931568"/>
              <a:gd name="connsiteY45" fmla="*/ 3054218 h 6858000"/>
              <a:gd name="connsiteX46" fmla="*/ 4778259 w 5931568"/>
              <a:gd name="connsiteY46" fmla="*/ 2092283 h 6858000"/>
              <a:gd name="connsiteX47" fmla="*/ 4282824 w 5931568"/>
              <a:gd name="connsiteY47" fmla="*/ 2589433 h 6858000"/>
              <a:gd name="connsiteX48" fmla="*/ 4778259 w 5931568"/>
              <a:gd name="connsiteY48" fmla="*/ 3086583 h 6858000"/>
              <a:gd name="connsiteX49" fmla="*/ 5273694 w 5931568"/>
              <a:gd name="connsiteY49" fmla="*/ 2589433 h 6858000"/>
              <a:gd name="connsiteX50" fmla="*/ 4778259 w 5931568"/>
              <a:gd name="connsiteY50" fmla="*/ 2092283 h 6858000"/>
              <a:gd name="connsiteX51" fmla="*/ 0 w 5931568"/>
              <a:gd name="connsiteY51" fmla="*/ 0 h 6858000"/>
              <a:gd name="connsiteX52" fmla="*/ 5931568 w 5931568"/>
              <a:gd name="connsiteY52" fmla="*/ 0 h 6858000"/>
              <a:gd name="connsiteX53" fmla="*/ 5931568 w 5931568"/>
              <a:gd name="connsiteY53" fmla="*/ 6858000 h 6858000"/>
              <a:gd name="connsiteX54" fmla="*/ 0 w 5931568"/>
              <a:gd name="connsiteY5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931568" h="6858000">
                <a:moveTo>
                  <a:pt x="3966760" y="3054218"/>
                </a:moveTo>
                <a:cubicBezTo>
                  <a:pt x="3935799" y="3054218"/>
                  <a:pt x="3910701" y="3079316"/>
                  <a:pt x="3910701" y="3110277"/>
                </a:cubicBezTo>
                <a:lnTo>
                  <a:pt x="3910701" y="4489607"/>
                </a:lnTo>
                <a:cubicBezTo>
                  <a:pt x="3910701" y="4520568"/>
                  <a:pt x="3935799" y="4545666"/>
                  <a:pt x="3966760" y="4545666"/>
                </a:cubicBezTo>
                <a:lnTo>
                  <a:pt x="4190992" y="4545666"/>
                </a:lnTo>
                <a:cubicBezTo>
                  <a:pt x="4221953" y="4545666"/>
                  <a:pt x="4247051" y="4520568"/>
                  <a:pt x="4247051" y="4489607"/>
                </a:cubicBezTo>
                <a:lnTo>
                  <a:pt x="4247051" y="3334836"/>
                </a:lnTo>
                <a:lnTo>
                  <a:pt x="4299578" y="3334836"/>
                </a:lnTo>
                <a:lnTo>
                  <a:pt x="4299578" y="4746711"/>
                </a:lnTo>
                <a:lnTo>
                  <a:pt x="4299243" y="4746849"/>
                </a:lnTo>
                <a:cubicBezTo>
                  <a:pt x="4289099" y="4756994"/>
                  <a:pt x="4282824" y="4771009"/>
                  <a:pt x="4282824" y="4786489"/>
                </a:cubicBezTo>
                <a:lnTo>
                  <a:pt x="4282824" y="6165819"/>
                </a:lnTo>
                <a:cubicBezTo>
                  <a:pt x="4282824" y="6196780"/>
                  <a:pt x="4307922" y="6221878"/>
                  <a:pt x="4338883" y="6221878"/>
                </a:cubicBezTo>
                <a:lnTo>
                  <a:pt x="4563115" y="6221878"/>
                </a:lnTo>
                <a:cubicBezTo>
                  <a:pt x="4594076" y="6221878"/>
                  <a:pt x="4619174" y="6196780"/>
                  <a:pt x="4619174" y="6165819"/>
                </a:cubicBezTo>
                <a:lnTo>
                  <a:pt x="4619174" y="5153834"/>
                </a:lnTo>
                <a:lnTo>
                  <a:pt x="4960486" y="5153834"/>
                </a:lnTo>
                <a:lnTo>
                  <a:pt x="4960486" y="6165819"/>
                </a:lnTo>
                <a:cubicBezTo>
                  <a:pt x="4960486" y="6196780"/>
                  <a:pt x="4985584" y="6221878"/>
                  <a:pt x="5016545" y="6221878"/>
                </a:cubicBezTo>
                <a:lnTo>
                  <a:pt x="5240777" y="6221878"/>
                </a:lnTo>
                <a:cubicBezTo>
                  <a:pt x="5271738" y="6221878"/>
                  <a:pt x="5296836" y="6196780"/>
                  <a:pt x="5296836" y="6165819"/>
                </a:cubicBezTo>
                <a:lnTo>
                  <a:pt x="5296836" y="5077896"/>
                </a:lnTo>
                <a:lnTo>
                  <a:pt x="5316346" y="5048959"/>
                </a:lnTo>
                <a:cubicBezTo>
                  <a:pt x="5325035" y="5028416"/>
                  <a:pt x="5329840" y="5005829"/>
                  <a:pt x="5329840" y="4982120"/>
                </a:cubicBezTo>
                <a:lnTo>
                  <a:pt x="5329840" y="3349585"/>
                </a:lnTo>
                <a:lnTo>
                  <a:pt x="5387091" y="3349585"/>
                </a:lnTo>
                <a:lnTo>
                  <a:pt x="5387091" y="4513952"/>
                </a:lnTo>
                <a:cubicBezTo>
                  <a:pt x="5387091" y="4544913"/>
                  <a:pt x="5412189" y="4570011"/>
                  <a:pt x="5443150" y="4570011"/>
                </a:cubicBezTo>
                <a:lnTo>
                  <a:pt x="5667382" y="4570011"/>
                </a:lnTo>
                <a:cubicBezTo>
                  <a:pt x="5698343" y="4570011"/>
                  <a:pt x="5723441" y="4544913"/>
                  <a:pt x="5723441" y="4513952"/>
                </a:cubicBezTo>
                <a:lnTo>
                  <a:pt x="5723441" y="3311114"/>
                </a:lnTo>
                <a:lnTo>
                  <a:pt x="5723441" y="3157236"/>
                </a:lnTo>
                <a:lnTo>
                  <a:pt x="5723441" y="3134622"/>
                </a:lnTo>
                <a:cubicBezTo>
                  <a:pt x="5723441" y="3103661"/>
                  <a:pt x="5698343" y="3078563"/>
                  <a:pt x="5667382" y="3078563"/>
                </a:cubicBezTo>
                <a:lnTo>
                  <a:pt x="5443150" y="3078563"/>
                </a:lnTo>
                <a:cubicBezTo>
                  <a:pt x="5419929" y="3078563"/>
                  <a:pt x="5400007" y="3092681"/>
                  <a:pt x="5391496" y="3112801"/>
                </a:cubicBezTo>
                <a:lnTo>
                  <a:pt x="5390292" y="3118765"/>
                </a:lnTo>
                <a:lnTo>
                  <a:pt x="5215459" y="3118765"/>
                </a:lnTo>
                <a:lnTo>
                  <a:pt x="5196672" y="3126547"/>
                </a:lnTo>
                <a:lnTo>
                  <a:pt x="5158126" y="3118765"/>
                </a:lnTo>
                <a:lnTo>
                  <a:pt x="4553122" y="3118765"/>
                </a:lnTo>
                <a:lnTo>
                  <a:pt x="4551680" y="3115284"/>
                </a:lnTo>
                <a:cubicBezTo>
                  <a:pt x="4544718" y="3108322"/>
                  <a:pt x="4535101" y="3104016"/>
                  <a:pt x="4524477" y="3104016"/>
                </a:cubicBezTo>
                <a:lnTo>
                  <a:pt x="4245787" y="3104016"/>
                </a:lnTo>
                <a:lnTo>
                  <a:pt x="4242646" y="3088456"/>
                </a:lnTo>
                <a:cubicBezTo>
                  <a:pt x="4234136" y="3068336"/>
                  <a:pt x="4214213" y="3054218"/>
                  <a:pt x="4190992" y="3054218"/>
                </a:cubicBezTo>
                <a:close/>
                <a:moveTo>
                  <a:pt x="4778259" y="2092283"/>
                </a:moveTo>
                <a:cubicBezTo>
                  <a:pt x="4504638" y="2092283"/>
                  <a:pt x="4282824" y="2314865"/>
                  <a:pt x="4282824" y="2589433"/>
                </a:cubicBezTo>
                <a:cubicBezTo>
                  <a:pt x="4282824" y="2864001"/>
                  <a:pt x="4504638" y="3086583"/>
                  <a:pt x="4778259" y="3086583"/>
                </a:cubicBezTo>
                <a:cubicBezTo>
                  <a:pt x="5051880" y="3086583"/>
                  <a:pt x="5273694" y="2864001"/>
                  <a:pt x="5273694" y="2589433"/>
                </a:cubicBezTo>
                <a:cubicBezTo>
                  <a:pt x="5273694" y="2314865"/>
                  <a:pt x="5051880" y="2092283"/>
                  <a:pt x="4778259" y="2092283"/>
                </a:cubicBezTo>
                <a:close/>
                <a:moveTo>
                  <a:pt x="0" y="0"/>
                </a:moveTo>
                <a:lnTo>
                  <a:pt x="5931568" y="0"/>
                </a:lnTo>
                <a:lnTo>
                  <a:pt x="593156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mericas - Wikipedia">
            <a:extLst>
              <a:ext uri="{FF2B5EF4-FFF2-40B4-BE49-F238E27FC236}">
                <a16:creationId xmlns:a16="http://schemas.microsoft.com/office/drawing/2014/main" id="{15CE90CF-5DDB-4772-B3E3-C4B605E3C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69" y="0"/>
            <a:ext cx="6260432" cy="6862640"/>
          </a:xfrm>
          <a:custGeom>
            <a:avLst/>
            <a:gdLst>
              <a:gd name="connsiteX0" fmla="*/ 220490 w 6260432"/>
              <a:gd name="connsiteY0" fmla="*/ 3052672 h 6862640"/>
              <a:gd name="connsiteX1" fmla="*/ 164431 w 6260432"/>
              <a:gd name="connsiteY1" fmla="*/ 3108731 h 6862640"/>
              <a:gd name="connsiteX2" fmla="*/ 164431 w 6260432"/>
              <a:gd name="connsiteY2" fmla="*/ 4488061 h 6862640"/>
              <a:gd name="connsiteX3" fmla="*/ 220490 w 6260432"/>
              <a:gd name="connsiteY3" fmla="*/ 4544120 h 6862640"/>
              <a:gd name="connsiteX4" fmla="*/ 444722 w 6260432"/>
              <a:gd name="connsiteY4" fmla="*/ 4544120 h 6862640"/>
              <a:gd name="connsiteX5" fmla="*/ 500781 w 6260432"/>
              <a:gd name="connsiteY5" fmla="*/ 4488061 h 6862640"/>
              <a:gd name="connsiteX6" fmla="*/ 500781 w 6260432"/>
              <a:gd name="connsiteY6" fmla="*/ 3333290 h 6862640"/>
              <a:gd name="connsiteX7" fmla="*/ 553308 w 6260432"/>
              <a:gd name="connsiteY7" fmla="*/ 3333290 h 6862640"/>
              <a:gd name="connsiteX8" fmla="*/ 553308 w 6260432"/>
              <a:gd name="connsiteY8" fmla="*/ 4745165 h 6862640"/>
              <a:gd name="connsiteX9" fmla="*/ 552973 w 6260432"/>
              <a:gd name="connsiteY9" fmla="*/ 4745303 h 6862640"/>
              <a:gd name="connsiteX10" fmla="*/ 536554 w 6260432"/>
              <a:gd name="connsiteY10" fmla="*/ 4784943 h 6862640"/>
              <a:gd name="connsiteX11" fmla="*/ 536554 w 6260432"/>
              <a:gd name="connsiteY11" fmla="*/ 6164273 h 6862640"/>
              <a:gd name="connsiteX12" fmla="*/ 592613 w 6260432"/>
              <a:gd name="connsiteY12" fmla="*/ 6220332 h 6862640"/>
              <a:gd name="connsiteX13" fmla="*/ 816845 w 6260432"/>
              <a:gd name="connsiteY13" fmla="*/ 6220332 h 6862640"/>
              <a:gd name="connsiteX14" fmla="*/ 872904 w 6260432"/>
              <a:gd name="connsiteY14" fmla="*/ 6164273 h 6862640"/>
              <a:gd name="connsiteX15" fmla="*/ 872904 w 6260432"/>
              <a:gd name="connsiteY15" fmla="*/ 5152288 h 6862640"/>
              <a:gd name="connsiteX16" fmla="*/ 1214216 w 6260432"/>
              <a:gd name="connsiteY16" fmla="*/ 5152288 h 6862640"/>
              <a:gd name="connsiteX17" fmla="*/ 1214216 w 6260432"/>
              <a:gd name="connsiteY17" fmla="*/ 6164273 h 6862640"/>
              <a:gd name="connsiteX18" fmla="*/ 1270275 w 6260432"/>
              <a:gd name="connsiteY18" fmla="*/ 6220332 h 6862640"/>
              <a:gd name="connsiteX19" fmla="*/ 1494507 w 6260432"/>
              <a:gd name="connsiteY19" fmla="*/ 6220332 h 6862640"/>
              <a:gd name="connsiteX20" fmla="*/ 1550566 w 6260432"/>
              <a:gd name="connsiteY20" fmla="*/ 6164273 h 6862640"/>
              <a:gd name="connsiteX21" fmla="*/ 1550566 w 6260432"/>
              <a:gd name="connsiteY21" fmla="*/ 5076350 h 6862640"/>
              <a:gd name="connsiteX22" fmla="*/ 1570076 w 6260432"/>
              <a:gd name="connsiteY22" fmla="*/ 5047413 h 6862640"/>
              <a:gd name="connsiteX23" fmla="*/ 1583570 w 6260432"/>
              <a:gd name="connsiteY23" fmla="*/ 4980574 h 6862640"/>
              <a:gd name="connsiteX24" fmla="*/ 1583570 w 6260432"/>
              <a:gd name="connsiteY24" fmla="*/ 3348039 h 6862640"/>
              <a:gd name="connsiteX25" fmla="*/ 1640821 w 6260432"/>
              <a:gd name="connsiteY25" fmla="*/ 3348039 h 6862640"/>
              <a:gd name="connsiteX26" fmla="*/ 1640821 w 6260432"/>
              <a:gd name="connsiteY26" fmla="*/ 4512406 h 6862640"/>
              <a:gd name="connsiteX27" fmla="*/ 1696880 w 6260432"/>
              <a:gd name="connsiteY27" fmla="*/ 4568465 h 6862640"/>
              <a:gd name="connsiteX28" fmla="*/ 1921112 w 6260432"/>
              <a:gd name="connsiteY28" fmla="*/ 4568465 h 6862640"/>
              <a:gd name="connsiteX29" fmla="*/ 1977171 w 6260432"/>
              <a:gd name="connsiteY29" fmla="*/ 4512406 h 6862640"/>
              <a:gd name="connsiteX30" fmla="*/ 1977171 w 6260432"/>
              <a:gd name="connsiteY30" fmla="*/ 3309568 h 6862640"/>
              <a:gd name="connsiteX31" fmla="*/ 1977171 w 6260432"/>
              <a:gd name="connsiteY31" fmla="*/ 3155690 h 6862640"/>
              <a:gd name="connsiteX32" fmla="*/ 1977171 w 6260432"/>
              <a:gd name="connsiteY32" fmla="*/ 3133076 h 6862640"/>
              <a:gd name="connsiteX33" fmla="*/ 1921112 w 6260432"/>
              <a:gd name="connsiteY33" fmla="*/ 3077017 h 6862640"/>
              <a:gd name="connsiteX34" fmla="*/ 1696880 w 6260432"/>
              <a:gd name="connsiteY34" fmla="*/ 3077017 h 6862640"/>
              <a:gd name="connsiteX35" fmla="*/ 1645226 w 6260432"/>
              <a:gd name="connsiteY35" fmla="*/ 3111255 h 6862640"/>
              <a:gd name="connsiteX36" fmla="*/ 1644022 w 6260432"/>
              <a:gd name="connsiteY36" fmla="*/ 3117219 h 6862640"/>
              <a:gd name="connsiteX37" fmla="*/ 1469189 w 6260432"/>
              <a:gd name="connsiteY37" fmla="*/ 3117219 h 6862640"/>
              <a:gd name="connsiteX38" fmla="*/ 1450402 w 6260432"/>
              <a:gd name="connsiteY38" fmla="*/ 3125001 h 6862640"/>
              <a:gd name="connsiteX39" fmla="*/ 1411856 w 6260432"/>
              <a:gd name="connsiteY39" fmla="*/ 3117219 h 6862640"/>
              <a:gd name="connsiteX40" fmla="*/ 806852 w 6260432"/>
              <a:gd name="connsiteY40" fmla="*/ 3117219 h 6862640"/>
              <a:gd name="connsiteX41" fmla="*/ 805410 w 6260432"/>
              <a:gd name="connsiteY41" fmla="*/ 3113738 h 6862640"/>
              <a:gd name="connsiteX42" fmla="*/ 778207 w 6260432"/>
              <a:gd name="connsiteY42" fmla="*/ 3102470 h 6862640"/>
              <a:gd name="connsiteX43" fmla="*/ 499517 w 6260432"/>
              <a:gd name="connsiteY43" fmla="*/ 3102470 h 6862640"/>
              <a:gd name="connsiteX44" fmla="*/ 496376 w 6260432"/>
              <a:gd name="connsiteY44" fmla="*/ 3086910 h 6862640"/>
              <a:gd name="connsiteX45" fmla="*/ 444722 w 6260432"/>
              <a:gd name="connsiteY45" fmla="*/ 3052672 h 6862640"/>
              <a:gd name="connsiteX46" fmla="*/ 1031989 w 6260432"/>
              <a:gd name="connsiteY46" fmla="*/ 2090737 h 6862640"/>
              <a:gd name="connsiteX47" fmla="*/ 536554 w 6260432"/>
              <a:gd name="connsiteY47" fmla="*/ 2587887 h 6862640"/>
              <a:gd name="connsiteX48" fmla="*/ 1031989 w 6260432"/>
              <a:gd name="connsiteY48" fmla="*/ 3085037 h 6862640"/>
              <a:gd name="connsiteX49" fmla="*/ 1527424 w 6260432"/>
              <a:gd name="connsiteY49" fmla="*/ 2587887 h 6862640"/>
              <a:gd name="connsiteX50" fmla="*/ 1031989 w 6260432"/>
              <a:gd name="connsiteY50" fmla="*/ 2090737 h 6862640"/>
              <a:gd name="connsiteX51" fmla="*/ 0 w 6260432"/>
              <a:gd name="connsiteY51" fmla="*/ 0 h 6862640"/>
              <a:gd name="connsiteX52" fmla="*/ 6260432 w 6260432"/>
              <a:gd name="connsiteY52" fmla="*/ 0 h 6862640"/>
              <a:gd name="connsiteX53" fmla="*/ 6260432 w 6260432"/>
              <a:gd name="connsiteY53" fmla="*/ 6862640 h 6862640"/>
              <a:gd name="connsiteX54" fmla="*/ 0 w 6260432"/>
              <a:gd name="connsiteY54" fmla="*/ 6862640 h 686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260432" h="6862640">
                <a:moveTo>
                  <a:pt x="220490" y="3052672"/>
                </a:moveTo>
                <a:cubicBezTo>
                  <a:pt x="189529" y="3052672"/>
                  <a:pt x="164431" y="3077770"/>
                  <a:pt x="164431" y="3108731"/>
                </a:cubicBezTo>
                <a:lnTo>
                  <a:pt x="164431" y="4488061"/>
                </a:lnTo>
                <a:cubicBezTo>
                  <a:pt x="164431" y="4519022"/>
                  <a:pt x="189529" y="4544120"/>
                  <a:pt x="220490" y="4544120"/>
                </a:cubicBezTo>
                <a:lnTo>
                  <a:pt x="444722" y="4544120"/>
                </a:lnTo>
                <a:cubicBezTo>
                  <a:pt x="475683" y="4544120"/>
                  <a:pt x="500781" y="4519022"/>
                  <a:pt x="500781" y="4488061"/>
                </a:cubicBezTo>
                <a:lnTo>
                  <a:pt x="500781" y="3333290"/>
                </a:lnTo>
                <a:lnTo>
                  <a:pt x="553308" y="3333290"/>
                </a:lnTo>
                <a:lnTo>
                  <a:pt x="553308" y="4745165"/>
                </a:lnTo>
                <a:lnTo>
                  <a:pt x="552973" y="4745303"/>
                </a:lnTo>
                <a:cubicBezTo>
                  <a:pt x="542829" y="4755448"/>
                  <a:pt x="536554" y="4769463"/>
                  <a:pt x="536554" y="4784943"/>
                </a:cubicBezTo>
                <a:lnTo>
                  <a:pt x="536554" y="6164273"/>
                </a:lnTo>
                <a:cubicBezTo>
                  <a:pt x="536554" y="6195234"/>
                  <a:pt x="561652" y="6220332"/>
                  <a:pt x="592613" y="6220332"/>
                </a:cubicBezTo>
                <a:lnTo>
                  <a:pt x="816845" y="6220332"/>
                </a:lnTo>
                <a:cubicBezTo>
                  <a:pt x="847806" y="6220332"/>
                  <a:pt x="872904" y="6195234"/>
                  <a:pt x="872904" y="6164273"/>
                </a:cubicBezTo>
                <a:lnTo>
                  <a:pt x="872904" y="5152288"/>
                </a:lnTo>
                <a:lnTo>
                  <a:pt x="1214216" y="5152288"/>
                </a:lnTo>
                <a:lnTo>
                  <a:pt x="1214216" y="6164273"/>
                </a:lnTo>
                <a:cubicBezTo>
                  <a:pt x="1214216" y="6195234"/>
                  <a:pt x="1239314" y="6220332"/>
                  <a:pt x="1270275" y="6220332"/>
                </a:cubicBezTo>
                <a:lnTo>
                  <a:pt x="1494507" y="6220332"/>
                </a:lnTo>
                <a:cubicBezTo>
                  <a:pt x="1525468" y="6220332"/>
                  <a:pt x="1550566" y="6195234"/>
                  <a:pt x="1550566" y="6164273"/>
                </a:cubicBezTo>
                <a:lnTo>
                  <a:pt x="1550566" y="5076350"/>
                </a:lnTo>
                <a:lnTo>
                  <a:pt x="1570076" y="5047413"/>
                </a:lnTo>
                <a:cubicBezTo>
                  <a:pt x="1578765" y="5026870"/>
                  <a:pt x="1583570" y="5004283"/>
                  <a:pt x="1583570" y="4980574"/>
                </a:cubicBezTo>
                <a:lnTo>
                  <a:pt x="1583570" y="3348039"/>
                </a:lnTo>
                <a:lnTo>
                  <a:pt x="1640821" y="3348039"/>
                </a:lnTo>
                <a:lnTo>
                  <a:pt x="1640821" y="4512406"/>
                </a:lnTo>
                <a:cubicBezTo>
                  <a:pt x="1640821" y="4543367"/>
                  <a:pt x="1665919" y="4568465"/>
                  <a:pt x="1696880" y="4568465"/>
                </a:cubicBezTo>
                <a:lnTo>
                  <a:pt x="1921112" y="4568465"/>
                </a:lnTo>
                <a:cubicBezTo>
                  <a:pt x="1952073" y="4568465"/>
                  <a:pt x="1977171" y="4543367"/>
                  <a:pt x="1977171" y="4512406"/>
                </a:cubicBezTo>
                <a:lnTo>
                  <a:pt x="1977171" y="3309568"/>
                </a:lnTo>
                <a:lnTo>
                  <a:pt x="1977171" y="3155690"/>
                </a:lnTo>
                <a:lnTo>
                  <a:pt x="1977171" y="3133076"/>
                </a:lnTo>
                <a:cubicBezTo>
                  <a:pt x="1977171" y="3102115"/>
                  <a:pt x="1952073" y="3077017"/>
                  <a:pt x="1921112" y="3077017"/>
                </a:cubicBezTo>
                <a:lnTo>
                  <a:pt x="1696880" y="3077017"/>
                </a:lnTo>
                <a:cubicBezTo>
                  <a:pt x="1673659" y="3077017"/>
                  <a:pt x="1653737" y="3091135"/>
                  <a:pt x="1645226" y="3111255"/>
                </a:cubicBezTo>
                <a:lnTo>
                  <a:pt x="1644022" y="3117219"/>
                </a:lnTo>
                <a:lnTo>
                  <a:pt x="1469189" y="3117219"/>
                </a:lnTo>
                <a:lnTo>
                  <a:pt x="1450402" y="3125001"/>
                </a:lnTo>
                <a:lnTo>
                  <a:pt x="1411856" y="3117219"/>
                </a:lnTo>
                <a:lnTo>
                  <a:pt x="806852" y="3117219"/>
                </a:lnTo>
                <a:lnTo>
                  <a:pt x="805410" y="3113738"/>
                </a:lnTo>
                <a:cubicBezTo>
                  <a:pt x="798448" y="3106776"/>
                  <a:pt x="788831" y="3102470"/>
                  <a:pt x="778207" y="3102470"/>
                </a:cubicBezTo>
                <a:lnTo>
                  <a:pt x="499517" y="3102470"/>
                </a:lnTo>
                <a:lnTo>
                  <a:pt x="496376" y="3086910"/>
                </a:lnTo>
                <a:cubicBezTo>
                  <a:pt x="487866" y="3066790"/>
                  <a:pt x="467943" y="3052672"/>
                  <a:pt x="444722" y="3052672"/>
                </a:cubicBezTo>
                <a:close/>
                <a:moveTo>
                  <a:pt x="1031989" y="2090737"/>
                </a:moveTo>
                <a:cubicBezTo>
                  <a:pt x="758368" y="2090737"/>
                  <a:pt x="536554" y="2313319"/>
                  <a:pt x="536554" y="2587887"/>
                </a:cubicBezTo>
                <a:cubicBezTo>
                  <a:pt x="536554" y="2862455"/>
                  <a:pt x="758368" y="3085037"/>
                  <a:pt x="1031989" y="3085037"/>
                </a:cubicBezTo>
                <a:cubicBezTo>
                  <a:pt x="1305610" y="3085037"/>
                  <a:pt x="1527424" y="2862455"/>
                  <a:pt x="1527424" y="2587887"/>
                </a:cubicBezTo>
                <a:cubicBezTo>
                  <a:pt x="1527424" y="2313319"/>
                  <a:pt x="1305610" y="2090737"/>
                  <a:pt x="1031989" y="2090737"/>
                </a:cubicBezTo>
                <a:close/>
                <a:moveTo>
                  <a:pt x="0" y="0"/>
                </a:moveTo>
                <a:lnTo>
                  <a:pt x="6260432" y="0"/>
                </a:lnTo>
                <a:lnTo>
                  <a:pt x="6260432" y="6862640"/>
                </a:lnTo>
                <a:lnTo>
                  <a:pt x="0" y="68626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C11ADF-7544-4192-9942-0F5DD0AC715F}"/>
              </a:ext>
            </a:extLst>
          </p:cNvPr>
          <p:cNvSpPr txBox="1"/>
          <p:nvPr/>
        </p:nvSpPr>
        <p:spPr>
          <a:xfrm>
            <a:off x="153922" y="6858000"/>
            <a:ext cx="279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1%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5C79F-B2F7-4533-96ED-A45374B1DFBC}"/>
              </a:ext>
            </a:extLst>
          </p:cNvPr>
          <p:cNvSpPr txBox="1"/>
          <p:nvPr/>
        </p:nvSpPr>
        <p:spPr>
          <a:xfrm>
            <a:off x="10536683" y="7255147"/>
            <a:ext cx="2175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16%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10F43-FE53-4039-8EE1-63E69B80DAA1}"/>
              </a:ext>
            </a:extLst>
          </p:cNvPr>
          <p:cNvSpPr txBox="1"/>
          <p:nvPr/>
        </p:nvSpPr>
        <p:spPr>
          <a:xfrm>
            <a:off x="2091735" y="7255147"/>
            <a:ext cx="236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OCEANIA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EC2C-211B-4AED-877D-735EA071B622}"/>
              </a:ext>
            </a:extLst>
          </p:cNvPr>
          <p:cNvSpPr txBox="1"/>
          <p:nvPr/>
        </p:nvSpPr>
        <p:spPr>
          <a:xfrm>
            <a:off x="7881413" y="7153778"/>
            <a:ext cx="329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345865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C6FE9F2-5210-4C0F-9139-CE39294B49A3}"/>
              </a:ext>
            </a:extLst>
          </p:cNvPr>
          <p:cNvSpPr/>
          <p:nvPr/>
        </p:nvSpPr>
        <p:spPr>
          <a:xfrm>
            <a:off x="3075709" y="6137564"/>
            <a:ext cx="2561265" cy="2105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C4104E-42D3-40C9-BF8C-6F8E520117A4}"/>
              </a:ext>
            </a:extLst>
          </p:cNvPr>
          <p:cNvSpPr/>
          <p:nvPr/>
        </p:nvSpPr>
        <p:spPr>
          <a:xfrm>
            <a:off x="6165272" y="5264727"/>
            <a:ext cx="1620982" cy="3851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Oceania Political Map Stock Illustration - Download Image Now - Map,  Pacific Islands, Oceania - iStock">
            <a:extLst>
              <a:ext uri="{FF2B5EF4-FFF2-40B4-BE49-F238E27FC236}">
                <a16:creationId xmlns:a16="http://schemas.microsoft.com/office/drawing/2014/main" id="{E6854B8E-4240-4DC3-AD9A-6FE533835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1568" cy="6858000"/>
          </a:xfrm>
          <a:custGeom>
            <a:avLst/>
            <a:gdLst>
              <a:gd name="connsiteX0" fmla="*/ 3966760 w 5931568"/>
              <a:gd name="connsiteY0" fmla="*/ 3054218 h 6858000"/>
              <a:gd name="connsiteX1" fmla="*/ 3910701 w 5931568"/>
              <a:gd name="connsiteY1" fmla="*/ 3110277 h 6858000"/>
              <a:gd name="connsiteX2" fmla="*/ 3910701 w 5931568"/>
              <a:gd name="connsiteY2" fmla="*/ 4489607 h 6858000"/>
              <a:gd name="connsiteX3" fmla="*/ 3966760 w 5931568"/>
              <a:gd name="connsiteY3" fmla="*/ 4545666 h 6858000"/>
              <a:gd name="connsiteX4" fmla="*/ 4190992 w 5931568"/>
              <a:gd name="connsiteY4" fmla="*/ 4545666 h 6858000"/>
              <a:gd name="connsiteX5" fmla="*/ 4247051 w 5931568"/>
              <a:gd name="connsiteY5" fmla="*/ 4489607 h 6858000"/>
              <a:gd name="connsiteX6" fmla="*/ 4247051 w 5931568"/>
              <a:gd name="connsiteY6" fmla="*/ 3334836 h 6858000"/>
              <a:gd name="connsiteX7" fmla="*/ 4299578 w 5931568"/>
              <a:gd name="connsiteY7" fmla="*/ 3334836 h 6858000"/>
              <a:gd name="connsiteX8" fmla="*/ 4299578 w 5931568"/>
              <a:gd name="connsiteY8" fmla="*/ 4746711 h 6858000"/>
              <a:gd name="connsiteX9" fmla="*/ 4299243 w 5931568"/>
              <a:gd name="connsiteY9" fmla="*/ 4746849 h 6858000"/>
              <a:gd name="connsiteX10" fmla="*/ 4282824 w 5931568"/>
              <a:gd name="connsiteY10" fmla="*/ 4786489 h 6858000"/>
              <a:gd name="connsiteX11" fmla="*/ 4282824 w 5931568"/>
              <a:gd name="connsiteY11" fmla="*/ 6165819 h 6858000"/>
              <a:gd name="connsiteX12" fmla="*/ 4338883 w 5931568"/>
              <a:gd name="connsiteY12" fmla="*/ 6221878 h 6858000"/>
              <a:gd name="connsiteX13" fmla="*/ 4563115 w 5931568"/>
              <a:gd name="connsiteY13" fmla="*/ 6221878 h 6858000"/>
              <a:gd name="connsiteX14" fmla="*/ 4619174 w 5931568"/>
              <a:gd name="connsiteY14" fmla="*/ 6165819 h 6858000"/>
              <a:gd name="connsiteX15" fmla="*/ 4619174 w 5931568"/>
              <a:gd name="connsiteY15" fmla="*/ 5153834 h 6858000"/>
              <a:gd name="connsiteX16" fmla="*/ 4960486 w 5931568"/>
              <a:gd name="connsiteY16" fmla="*/ 5153834 h 6858000"/>
              <a:gd name="connsiteX17" fmla="*/ 4960486 w 5931568"/>
              <a:gd name="connsiteY17" fmla="*/ 6165819 h 6858000"/>
              <a:gd name="connsiteX18" fmla="*/ 5016545 w 5931568"/>
              <a:gd name="connsiteY18" fmla="*/ 6221878 h 6858000"/>
              <a:gd name="connsiteX19" fmla="*/ 5240777 w 5931568"/>
              <a:gd name="connsiteY19" fmla="*/ 6221878 h 6858000"/>
              <a:gd name="connsiteX20" fmla="*/ 5296836 w 5931568"/>
              <a:gd name="connsiteY20" fmla="*/ 6165819 h 6858000"/>
              <a:gd name="connsiteX21" fmla="*/ 5296836 w 5931568"/>
              <a:gd name="connsiteY21" fmla="*/ 5077896 h 6858000"/>
              <a:gd name="connsiteX22" fmla="*/ 5316346 w 5931568"/>
              <a:gd name="connsiteY22" fmla="*/ 5048959 h 6858000"/>
              <a:gd name="connsiteX23" fmla="*/ 5329840 w 5931568"/>
              <a:gd name="connsiteY23" fmla="*/ 4982120 h 6858000"/>
              <a:gd name="connsiteX24" fmla="*/ 5329840 w 5931568"/>
              <a:gd name="connsiteY24" fmla="*/ 3349585 h 6858000"/>
              <a:gd name="connsiteX25" fmla="*/ 5387091 w 5931568"/>
              <a:gd name="connsiteY25" fmla="*/ 3349585 h 6858000"/>
              <a:gd name="connsiteX26" fmla="*/ 5387091 w 5931568"/>
              <a:gd name="connsiteY26" fmla="*/ 4513952 h 6858000"/>
              <a:gd name="connsiteX27" fmla="*/ 5443150 w 5931568"/>
              <a:gd name="connsiteY27" fmla="*/ 4570011 h 6858000"/>
              <a:gd name="connsiteX28" fmla="*/ 5667382 w 5931568"/>
              <a:gd name="connsiteY28" fmla="*/ 4570011 h 6858000"/>
              <a:gd name="connsiteX29" fmla="*/ 5723441 w 5931568"/>
              <a:gd name="connsiteY29" fmla="*/ 4513952 h 6858000"/>
              <a:gd name="connsiteX30" fmla="*/ 5723441 w 5931568"/>
              <a:gd name="connsiteY30" fmla="*/ 3311114 h 6858000"/>
              <a:gd name="connsiteX31" fmla="*/ 5723441 w 5931568"/>
              <a:gd name="connsiteY31" fmla="*/ 3157236 h 6858000"/>
              <a:gd name="connsiteX32" fmla="*/ 5723441 w 5931568"/>
              <a:gd name="connsiteY32" fmla="*/ 3134622 h 6858000"/>
              <a:gd name="connsiteX33" fmla="*/ 5667382 w 5931568"/>
              <a:gd name="connsiteY33" fmla="*/ 3078563 h 6858000"/>
              <a:gd name="connsiteX34" fmla="*/ 5443150 w 5931568"/>
              <a:gd name="connsiteY34" fmla="*/ 3078563 h 6858000"/>
              <a:gd name="connsiteX35" fmla="*/ 5391496 w 5931568"/>
              <a:gd name="connsiteY35" fmla="*/ 3112801 h 6858000"/>
              <a:gd name="connsiteX36" fmla="*/ 5390292 w 5931568"/>
              <a:gd name="connsiteY36" fmla="*/ 3118765 h 6858000"/>
              <a:gd name="connsiteX37" fmla="*/ 5215459 w 5931568"/>
              <a:gd name="connsiteY37" fmla="*/ 3118765 h 6858000"/>
              <a:gd name="connsiteX38" fmla="*/ 5196672 w 5931568"/>
              <a:gd name="connsiteY38" fmla="*/ 3126547 h 6858000"/>
              <a:gd name="connsiteX39" fmla="*/ 5158126 w 5931568"/>
              <a:gd name="connsiteY39" fmla="*/ 3118765 h 6858000"/>
              <a:gd name="connsiteX40" fmla="*/ 4553122 w 5931568"/>
              <a:gd name="connsiteY40" fmla="*/ 3118765 h 6858000"/>
              <a:gd name="connsiteX41" fmla="*/ 4551680 w 5931568"/>
              <a:gd name="connsiteY41" fmla="*/ 3115284 h 6858000"/>
              <a:gd name="connsiteX42" fmla="*/ 4524477 w 5931568"/>
              <a:gd name="connsiteY42" fmla="*/ 3104016 h 6858000"/>
              <a:gd name="connsiteX43" fmla="*/ 4245787 w 5931568"/>
              <a:gd name="connsiteY43" fmla="*/ 3104016 h 6858000"/>
              <a:gd name="connsiteX44" fmla="*/ 4242646 w 5931568"/>
              <a:gd name="connsiteY44" fmla="*/ 3088456 h 6858000"/>
              <a:gd name="connsiteX45" fmla="*/ 4190992 w 5931568"/>
              <a:gd name="connsiteY45" fmla="*/ 3054218 h 6858000"/>
              <a:gd name="connsiteX46" fmla="*/ 4778259 w 5931568"/>
              <a:gd name="connsiteY46" fmla="*/ 2092283 h 6858000"/>
              <a:gd name="connsiteX47" fmla="*/ 4282824 w 5931568"/>
              <a:gd name="connsiteY47" fmla="*/ 2589433 h 6858000"/>
              <a:gd name="connsiteX48" fmla="*/ 4778259 w 5931568"/>
              <a:gd name="connsiteY48" fmla="*/ 3086583 h 6858000"/>
              <a:gd name="connsiteX49" fmla="*/ 5273694 w 5931568"/>
              <a:gd name="connsiteY49" fmla="*/ 2589433 h 6858000"/>
              <a:gd name="connsiteX50" fmla="*/ 4778259 w 5931568"/>
              <a:gd name="connsiteY50" fmla="*/ 2092283 h 6858000"/>
              <a:gd name="connsiteX51" fmla="*/ 0 w 5931568"/>
              <a:gd name="connsiteY51" fmla="*/ 0 h 6858000"/>
              <a:gd name="connsiteX52" fmla="*/ 5931568 w 5931568"/>
              <a:gd name="connsiteY52" fmla="*/ 0 h 6858000"/>
              <a:gd name="connsiteX53" fmla="*/ 5931568 w 5931568"/>
              <a:gd name="connsiteY53" fmla="*/ 6858000 h 6858000"/>
              <a:gd name="connsiteX54" fmla="*/ 0 w 5931568"/>
              <a:gd name="connsiteY5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931568" h="6858000">
                <a:moveTo>
                  <a:pt x="3966760" y="3054218"/>
                </a:moveTo>
                <a:cubicBezTo>
                  <a:pt x="3935799" y="3054218"/>
                  <a:pt x="3910701" y="3079316"/>
                  <a:pt x="3910701" y="3110277"/>
                </a:cubicBezTo>
                <a:lnTo>
                  <a:pt x="3910701" y="4489607"/>
                </a:lnTo>
                <a:cubicBezTo>
                  <a:pt x="3910701" y="4520568"/>
                  <a:pt x="3935799" y="4545666"/>
                  <a:pt x="3966760" y="4545666"/>
                </a:cubicBezTo>
                <a:lnTo>
                  <a:pt x="4190992" y="4545666"/>
                </a:lnTo>
                <a:cubicBezTo>
                  <a:pt x="4221953" y="4545666"/>
                  <a:pt x="4247051" y="4520568"/>
                  <a:pt x="4247051" y="4489607"/>
                </a:cubicBezTo>
                <a:lnTo>
                  <a:pt x="4247051" y="3334836"/>
                </a:lnTo>
                <a:lnTo>
                  <a:pt x="4299578" y="3334836"/>
                </a:lnTo>
                <a:lnTo>
                  <a:pt x="4299578" y="4746711"/>
                </a:lnTo>
                <a:lnTo>
                  <a:pt x="4299243" y="4746849"/>
                </a:lnTo>
                <a:cubicBezTo>
                  <a:pt x="4289099" y="4756994"/>
                  <a:pt x="4282824" y="4771009"/>
                  <a:pt x="4282824" y="4786489"/>
                </a:cubicBezTo>
                <a:lnTo>
                  <a:pt x="4282824" y="6165819"/>
                </a:lnTo>
                <a:cubicBezTo>
                  <a:pt x="4282824" y="6196780"/>
                  <a:pt x="4307922" y="6221878"/>
                  <a:pt x="4338883" y="6221878"/>
                </a:cubicBezTo>
                <a:lnTo>
                  <a:pt x="4563115" y="6221878"/>
                </a:lnTo>
                <a:cubicBezTo>
                  <a:pt x="4594076" y="6221878"/>
                  <a:pt x="4619174" y="6196780"/>
                  <a:pt x="4619174" y="6165819"/>
                </a:cubicBezTo>
                <a:lnTo>
                  <a:pt x="4619174" y="5153834"/>
                </a:lnTo>
                <a:lnTo>
                  <a:pt x="4960486" y="5153834"/>
                </a:lnTo>
                <a:lnTo>
                  <a:pt x="4960486" y="6165819"/>
                </a:lnTo>
                <a:cubicBezTo>
                  <a:pt x="4960486" y="6196780"/>
                  <a:pt x="4985584" y="6221878"/>
                  <a:pt x="5016545" y="6221878"/>
                </a:cubicBezTo>
                <a:lnTo>
                  <a:pt x="5240777" y="6221878"/>
                </a:lnTo>
                <a:cubicBezTo>
                  <a:pt x="5271738" y="6221878"/>
                  <a:pt x="5296836" y="6196780"/>
                  <a:pt x="5296836" y="6165819"/>
                </a:cubicBezTo>
                <a:lnTo>
                  <a:pt x="5296836" y="5077896"/>
                </a:lnTo>
                <a:lnTo>
                  <a:pt x="5316346" y="5048959"/>
                </a:lnTo>
                <a:cubicBezTo>
                  <a:pt x="5325035" y="5028416"/>
                  <a:pt x="5329840" y="5005829"/>
                  <a:pt x="5329840" y="4982120"/>
                </a:cubicBezTo>
                <a:lnTo>
                  <a:pt x="5329840" y="3349585"/>
                </a:lnTo>
                <a:lnTo>
                  <a:pt x="5387091" y="3349585"/>
                </a:lnTo>
                <a:lnTo>
                  <a:pt x="5387091" y="4513952"/>
                </a:lnTo>
                <a:cubicBezTo>
                  <a:pt x="5387091" y="4544913"/>
                  <a:pt x="5412189" y="4570011"/>
                  <a:pt x="5443150" y="4570011"/>
                </a:cubicBezTo>
                <a:lnTo>
                  <a:pt x="5667382" y="4570011"/>
                </a:lnTo>
                <a:cubicBezTo>
                  <a:pt x="5698343" y="4570011"/>
                  <a:pt x="5723441" y="4544913"/>
                  <a:pt x="5723441" y="4513952"/>
                </a:cubicBezTo>
                <a:lnTo>
                  <a:pt x="5723441" y="3311114"/>
                </a:lnTo>
                <a:lnTo>
                  <a:pt x="5723441" y="3157236"/>
                </a:lnTo>
                <a:lnTo>
                  <a:pt x="5723441" y="3134622"/>
                </a:lnTo>
                <a:cubicBezTo>
                  <a:pt x="5723441" y="3103661"/>
                  <a:pt x="5698343" y="3078563"/>
                  <a:pt x="5667382" y="3078563"/>
                </a:cubicBezTo>
                <a:lnTo>
                  <a:pt x="5443150" y="3078563"/>
                </a:lnTo>
                <a:cubicBezTo>
                  <a:pt x="5419929" y="3078563"/>
                  <a:pt x="5400007" y="3092681"/>
                  <a:pt x="5391496" y="3112801"/>
                </a:cubicBezTo>
                <a:lnTo>
                  <a:pt x="5390292" y="3118765"/>
                </a:lnTo>
                <a:lnTo>
                  <a:pt x="5215459" y="3118765"/>
                </a:lnTo>
                <a:lnTo>
                  <a:pt x="5196672" y="3126547"/>
                </a:lnTo>
                <a:lnTo>
                  <a:pt x="5158126" y="3118765"/>
                </a:lnTo>
                <a:lnTo>
                  <a:pt x="4553122" y="3118765"/>
                </a:lnTo>
                <a:lnTo>
                  <a:pt x="4551680" y="3115284"/>
                </a:lnTo>
                <a:cubicBezTo>
                  <a:pt x="4544718" y="3108322"/>
                  <a:pt x="4535101" y="3104016"/>
                  <a:pt x="4524477" y="3104016"/>
                </a:cubicBezTo>
                <a:lnTo>
                  <a:pt x="4245787" y="3104016"/>
                </a:lnTo>
                <a:lnTo>
                  <a:pt x="4242646" y="3088456"/>
                </a:lnTo>
                <a:cubicBezTo>
                  <a:pt x="4234136" y="3068336"/>
                  <a:pt x="4214213" y="3054218"/>
                  <a:pt x="4190992" y="3054218"/>
                </a:cubicBezTo>
                <a:close/>
                <a:moveTo>
                  <a:pt x="4778259" y="2092283"/>
                </a:moveTo>
                <a:cubicBezTo>
                  <a:pt x="4504638" y="2092283"/>
                  <a:pt x="4282824" y="2314865"/>
                  <a:pt x="4282824" y="2589433"/>
                </a:cubicBezTo>
                <a:cubicBezTo>
                  <a:pt x="4282824" y="2864001"/>
                  <a:pt x="4504638" y="3086583"/>
                  <a:pt x="4778259" y="3086583"/>
                </a:cubicBezTo>
                <a:cubicBezTo>
                  <a:pt x="5051880" y="3086583"/>
                  <a:pt x="5273694" y="2864001"/>
                  <a:pt x="5273694" y="2589433"/>
                </a:cubicBezTo>
                <a:cubicBezTo>
                  <a:pt x="5273694" y="2314865"/>
                  <a:pt x="5051880" y="2092283"/>
                  <a:pt x="4778259" y="2092283"/>
                </a:cubicBezTo>
                <a:close/>
                <a:moveTo>
                  <a:pt x="0" y="0"/>
                </a:moveTo>
                <a:lnTo>
                  <a:pt x="5931568" y="0"/>
                </a:lnTo>
                <a:lnTo>
                  <a:pt x="593156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mericas - Wikipedia">
            <a:extLst>
              <a:ext uri="{FF2B5EF4-FFF2-40B4-BE49-F238E27FC236}">
                <a16:creationId xmlns:a16="http://schemas.microsoft.com/office/drawing/2014/main" id="{15CE90CF-5DDB-4772-B3E3-C4B605E3C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69" y="0"/>
            <a:ext cx="6260432" cy="6862640"/>
          </a:xfrm>
          <a:custGeom>
            <a:avLst/>
            <a:gdLst>
              <a:gd name="connsiteX0" fmla="*/ 220490 w 6260432"/>
              <a:gd name="connsiteY0" fmla="*/ 3052672 h 6862640"/>
              <a:gd name="connsiteX1" fmla="*/ 164431 w 6260432"/>
              <a:gd name="connsiteY1" fmla="*/ 3108731 h 6862640"/>
              <a:gd name="connsiteX2" fmla="*/ 164431 w 6260432"/>
              <a:gd name="connsiteY2" fmla="*/ 4488061 h 6862640"/>
              <a:gd name="connsiteX3" fmla="*/ 220490 w 6260432"/>
              <a:gd name="connsiteY3" fmla="*/ 4544120 h 6862640"/>
              <a:gd name="connsiteX4" fmla="*/ 444722 w 6260432"/>
              <a:gd name="connsiteY4" fmla="*/ 4544120 h 6862640"/>
              <a:gd name="connsiteX5" fmla="*/ 500781 w 6260432"/>
              <a:gd name="connsiteY5" fmla="*/ 4488061 h 6862640"/>
              <a:gd name="connsiteX6" fmla="*/ 500781 w 6260432"/>
              <a:gd name="connsiteY6" fmla="*/ 3333290 h 6862640"/>
              <a:gd name="connsiteX7" fmla="*/ 553308 w 6260432"/>
              <a:gd name="connsiteY7" fmla="*/ 3333290 h 6862640"/>
              <a:gd name="connsiteX8" fmla="*/ 553308 w 6260432"/>
              <a:gd name="connsiteY8" fmla="*/ 4745165 h 6862640"/>
              <a:gd name="connsiteX9" fmla="*/ 552973 w 6260432"/>
              <a:gd name="connsiteY9" fmla="*/ 4745303 h 6862640"/>
              <a:gd name="connsiteX10" fmla="*/ 536554 w 6260432"/>
              <a:gd name="connsiteY10" fmla="*/ 4784943 h 6862640"/>
              <a:gd name="connsiteX11" fmla="*/ 536554 w 6260432"/>
              <a:gd name="connsiteY11" fmla="*/ 6164273 h 6862640"/>
              <a:gd name="connsiteX12" fmla="*/ 592613 w 6260432"/>
              <a:gd name="connsiteY12" fmla="*/ 6220332 h 6862640"/>
              <a:gd name="connsiteX13" fmla="*/ 816845 w 6260432"/>
              <a:gd name="connsiteY13" fmla="*/ 6220332 h 6862640"/>
              <a:gd name="connsiteX14" fmla="*/ 872904 w 6260432"/>
              <a:gd name="connsiteY14" fmla="*/ 6164273 h 6862640"/>
              <a:gd name="connsiteX15" fmla="*/ 872904 w 6260432"/>
              <a:gd name="connsiteY15" fmla="*/ 5152288 h 6862640"/>
              <a:gd name="connsiteX16" fmla="*/ 1214216 w 6260432"/>
              <a:gd name="connsiteY16" fmla="*/ 5152288 h 6862640"/>
              <a:gd name="connsiteX17" fmla="*/ 1214216 w 6260432"/>
              <a:gd name="connsiteY17" fmla="*/ 6164273 h 6862640"/>
              <a:gd name="connsiteX18" fmla="*/ 1270275 w 6260432"/>
              <a:gd name="connsiteY18" fmla="*/ 6220332 h 6862640"/>
              <a:gd name="connsiteX19" fmla="*/ 1494507 w 6260432"/>
              <a:gd name="connsiteY19" fmla="*/ 6220332 h 6862640"/>
              <a:gd name="connsiteX20" fmla="*/ 1550566 w 6260432"/>
              <a:gd name="connsiteY20" fmla="*/ 6164273 h 6862640"/>
              <a:gd name="connsiteX21" fmla="*/ 1550566 w 6260432"/>
              <a:gd name="connsiteY21" fmla="*/ 5076350 h 6862640"/>
              <a:gd name="connsiteX22" fmla="*/ 1570076 w 6260432"/>
              <a:gd name="connsiteY22" fmla="*/ 5047413 h 6862640"/>
              <a:gd name="connsiteX23" fmla="*/ 1583570 w 6260432"/>
              <a:gd name="connsiteY23" fmla="*/ 4980574 h 6862640"/>
              <a:gd name="connsiteX24" fmla="*/ 1583570 w 6260432"/>
              <a:gd name="connsiteY24" fmla="*/ 3348039 h 6862640"/>
              <a:gd name="connsiteX25" fmla="*/ 1640821 w 6260432"/>
              <a:gd name="connsiteY25" fmla="*/ 3348039 h 6862640"/>
              <a:gd name="connsiteX26" fmla="*/ 1640821 w 6260432"/>
              <a:gd name="connsiteY26" fmla="*/ 4512406 h 6862640"/>
              <a:gd name="connsiteX27" fmla="*/ 1696880 w 6260432"/>
              <a:gd name="connsiteY27" fmla="*/ 4568465 h 6862640"/>
              <a:gd name="connsiteX28" fmla="*/ 1921112 w 6260432"/>
              <a:gd name="connsiteY28" fmla="*/ 4568465 h 6862640"/>
              <a:gd name="connsiteX29" fmla="*/ 1977171 w 6260432"/>
              <a:gd name="connsiteY29" fmla="*/ 4512406 h 6862640"/>
              <a:gd name="connsiteX30" fmla="*/ 1977171 w 6260432"/>
              <a:gd name="connsiteY30" fmla="*/ 3309568 h 6862640"/>
              <a:gd name="connsiteX31" fmla="*/ 1977171 w 6260432"/>
              <a:gd name="connsiteY31" fmla="*/ 3155690 h 6862640"/>
              <a:gd name="connsiteX32" fmla="*/ 1977171 w 6260432"/>
              <a:gd name="connsiteY32" fmla="*/ 3133076 h 6862640"/>
              <a:gd name="connsiteX33" fmla="*/ 1921112 w 6260432"/>
              <a:gd name="connsiteY33" fmla="*/ 3077017 h 6862640"/>
              <a:gd name="connsiteX34" fmla="*/ 1696880 w 6260432"/>
              <a:gd name="connsiteY34" fmla="*/ 3077017 h 6862640"/>
              <a:gd name="connsiteX35" fmla="*/ 1645226 w 6260432"/>
              <a:gd name="connsiteY35" fmla="*/ 3111255 h 6862640"/>
              <a:gd name="connsiteX36" fmla="*/ 1644022 w 6260432"/>
              <a:gd name="connsiteY36" fmla="*/ 3117219 h 6862640"/>
              <a:gd name="connsiteX37" fmla="*/ 1469189 w 6260432"/>
              <a:gd name="connsiteY37" fmla="*/ 3117219 h 6862640"/>
              <a:gd name="connsiteX38" fmla="*/ 1450402 w 6260432"/>
              <a:gd name="connsiteY38" fmla="*/ 3125001 h 6862640"/>
              <a:gd name="connsiteX39" fmla="*/ 1411856 w 6260432"/>
              <a:gd name="connsiteY39" fmla="*/ 3117219 h 6862640"/>
              <a:gd name="connsiteX40" fmla="*/ 806852 w 6260432"/>
              <a:gd name="connsiteY40" fmla="*/ 3117219 h 6862640"/>
              <a:gd name="connsiteX41" fmla="*/ 805410 w 6260432"/>
              <a:gd name="connsiteY41" fmla="*/ 3113738 h 6862640"/>
              <a:gd name="connsiteX42" fmla="*/ 778207 w 6260432"/>
              <a:gd name="connsiteY42" fmla="*/ 3102470 h 6862640"/>
              <a:gd name="connsiteX43" fmla="*/ 499517 w 6260432"/>
              <a:gd name="connsiteY43" fmla="*/ 3102470 h 6862640"/>
              <a:gd name="connsiteX44" fmla="*/ 496376 w 6260432"/>
              <a:gd name="connsiteY44" fmla="*/ 3086910 h 6862640"/>
              <a:gd name="connsiteX45" fmla="*/ 444722 w 6260432"/>
              <a:gd name="connsiteY45" fmla="*/ 3052672 h 6862640"/>
              <a:gd name="connsiteX46" fmla="*/ 1031989 w 6260432"/>
              <a:gd name="connsiteY46" fmla="*/ 2090737 h 6862640"/>
              <a:gd name="connsiteX47" fmla="*/ 536554 w 6260432"/>
              <a:gd name="connsiteY47" fmla="*/ 2587887 h 6862640"/>
              <a:gd name="connsiteX48" fmla="*/ 1031989 w 6260432"/>
              <a:gd name="connsiteY48" fmla="*/ 3085037 h 6862640"/>
              <a:gd name="connsiteX49" fmla="*/ 1527424 w 6260432"/>
              <a:gd name="connsiteY49" fmla="*/ 2587887 h 6862640"/>
              <a:gd name="connsiteX50" fmla="*/ 1031989 w 6260432"/>
              <a:gd name="connsiteY50" fmla="*/ 2090737 h 6862640"/>
              <a:gd name="connsiteX51" fmla="*/ 0 w 6260432"/>
              <a:gd name="connsiteY51" fmla="*/ 0 h 6862640"/>
              <a:gd name="connsiteX52" fmla="*/ 6260432 w 6260432"/>
              <a:gd name="connsiteY52" fmla="*/ 0 h 6862640"/>
              <a:gd name="connsiteX53" fmla="*/ 6260432 w 6260432"/>
              <a:gd name="connsiteY53" fmla="*/ 6862640 h 6862640"/>
              <a:gd name="connsiteX54" fmla="*/ 0 w 6260432"/>
              <a:gd name="connsiteY54" fmla="*/ 6862640 h 686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260432" h="6862640">
                <a:moveTo>
                  <a:pt x="220490" y="3052672"/>
                </a:moveTo>
                <a:cubicBezTo>
                  <a:pt x="189529" y="3052672"/>
                  <a:pt x="164431" y="3077770"/>
                  <a:pt x="164431" y="3108731"/>
                </a:cubicBezTo>
                <a:lnTo>
                  <a:pt x="164431" y="4488061"/>
                </a:lnTo>
                <a:cubicBezTo>
                  <a:pt x="164431" y="4519022"/>
                  <a:pt x="189529" y="4544120"/>
                  <a:pt x="220490" y="4544120"/>
                </a:cubicBezTo>
                <a:lnTo>
                  <a:pt x="444722" y="4544120"/>
                </a:lnTo>
                <a:cubicBezTo>
                  <a:pt x="475683" y="4544120"/>
                  <a:pt x="500781" y="4519022"/>
                  <a:pt x="500781" y="4488061"/>
                </a:cubicBezTo>
                <a:lnTo>
                  <a:pt x="500781" y="3333290"/>
                </a:lnTo>
                <a:lnTo>
                  <a:pt x="553308" y="3333290"/>
                </a:lnTo>
                <a:lnTo>
                  <a:pt x="553308" y="4745165"/>
                </a:lnTo>
                <a:lnTo>
                  <a:pt x="552973" y="4745303"/>
                </a:lnTo>
                <a:cubicBezTo>
                  <a:pt x="542829" y="4755448"/>
                  <a:pt x="536554" y="4769463"/>
                  <a:pt x="536554" y="4784943"/>
                </a:cubicBezTo>
                <a:lnTo>
                  <a:pt x="536554" y="6164273"/>
                </a:lnTo>
                <a:cubicBezTo>
                  <a:pt x="536554" y="6195234"/>
                  <a:pt x="561652" y="6220332"/>
                  <a:pt x="592613" y="6220332"/>
                </a:cubicBezTo>
                <a:lnTo>
                  <a:pt x="816845" y="6220332"/>
                </a:lnTo>
                <a:cubicBezTo>
                  <a:pt x="847806" y="6220332"/>
                  <a:pt x="872904" y="6195234"/>
                  <a:pt x="872904" y="6164273"/>
                </a:cubicBezTo>
                <a:lnTo>
                  <a:pt x="872904" y="5152288"/>
                </a:lnTo>
                <a:lnTo>
                  <a:pt x="1214216" y="5152288"/>
                </a:lnTo>
                <a:lnTo>
                  <a:pt x="1214216" y="6164273"/>
                </a:lnTo>
                <a:cubicBezTo>
                  <a:pt x="1214216" y="6195234"/>
                  <a:pt x="1239314" y="6220332"/>
                  <a:pt x="1270275" y="6220332"/>
                </a:cubicBezTo>
                <a:lnTo>
                  <a:pt x="1494507" y="6220332"/>
                </a:lnTo>
                <a:cubicBezTo>
                  <a:pt x="1525468" y="6220332"/>
                  <a:pt x="1550566" y="6195234"/>
                  <a:pt x="1550566" y="6164273"/>
                </a:cubicBezTo>
                <a:lnTo>
                  <a:pt x="1550566" y="5076350"/>
                </a:lnTo>
                <a:lnTo>
                  <a:pt x="1570076" y="5047413"/>
                </a:lnTo>
                <a:cubicBezTo>
                  <a:pt x="1578765" y="5026870"/>
                  <a:pt x="1583570" y="5004283"/>
                  <a:pt x="1583570" y="4980574"/>
                </a:cubicBezTo>
                <a:lnTo>
                  <a:pt x="1583570" y="3348039"/>
                </a:lnTo>
                <a:lnTo>
                  <a:pt x="1640821" y="3348039"/>
                </a:lnTo>
                <a:lnTo>
                  <a:pt x="1640821" y="4512406"/>
                </a:lnTo>
                <a:cubicBezTo>
                  <a:pt x="1640821" y="4543367"/>
                  <a:pt x="1665919" y="4568465"/>
                  <a:pt x="1696880" y="4568465"/>
                </a:cubicBezTo>
                <a:lnTo>
                  <a:pt x="1921112" y="4568465"/>
                </a:lnTo>
                <a:cubicBezTo>
                  <a:pt x="1952073" y="4568465"/>
                  <a:pt x="1977171" y="4543367"/>
                  <a:pt x="1977171" y="4512406"/>
                </a:cubicBezTo>
                <a:lnTo>
                  <a:pt x="1977171" y="3309568"/>
                </a:lnTo>
                <a:lnTo>
                  <a:pt x="1977171" y="3155690"/>
                </a:lnTo>
                <a:lnTo>
                  <a:pt x="1977171" y="3133076"/>
                </a:lnTo>
                <a:cubicBezTo>
                  <a:pt x="1977171" y="3102115"/>
                  <a:pt x="1952073" y="3077017"/>
                  <a:pt x="1921112" y="3077017"/>
                </a:cubicBezTo>
                <a:lnTo>
                  <a:pt x="1696880" y="3077017"/>
                </a:lnTo>
                <a:cubicBezTo>
                  <a:pt x="1673659" y="3077017"/>
                  <a:pt x="1653737" y="3091135"/>
                  <a:pt x="1645226" y="3111255"/>
                </a:cubicBezTo>
                <a:lnTo>
                  <a:pt x="1644022" y="3117219"/>
                </a:lnTo>
                <a:lnTo>
                  <a:pt x="1469189" y="3117219"/>
                </a:lnTo>
                <a:lnTo>
                  <a:pt x="1450402" y="3125001"/>
                </a:lnTo>
                <a:lnTo>
                  <a:pt x="1411856" y="3117219"/>
                </a:lnTo>
                <a:lnTo>
                  <a:pt x="806852" y="3117219"/>
                </a:lnTo>
                <a:lnTo>
                  <a:pt x="805410" y="3113738"/>
                </a:lnTo>
                <a:cubicBezTo>
                  <a:pt x="798448" y="3106776"/>
                  <a:pt x="788831" y="3102470"/>
                  <a:pt x="778207" y="3102470"/>
                </a:cubicBezTo>
                <a:lnTo>
                  <a:pt x="499517" y="3102470"/>
                </a:lnTo>
                <a:lnTo>
                  <a:pt x="496376" y="3086910"/>
                </a:lnTo>
                <a:cubicBezTo>
                  <a:pt x="487866" y="3066790"/>
                  <a:pt x="467943" y="3052672"/>
                  <a:pt x="444722" y="3052672"/>
                </a:cubicBezTo>
                <a:close/>
                <a:moveTo>
                  <a:pt x="1031989" y="2090737"/>
                </a:moveTo>
                <a:cubicBezTo>
                  <a:pt x="758368" y="2090737"/>
                  <a:pt x="536554" y="2313319"/>
                  <a:pt x="536554" y="2587887"/>
                </a:cubicBezTo>
                <a:cubicBezTo>
                  <a:pt x="536554" y="2862455"/>
                  <a:pt x="758368" y="3085037"/>
                  <a:pt x="1031989" y="3085037"/>
                </a:cubicBezTo>
                <a:cubicBezTo>
                  <a:pt x="1305610" y="3085037"/>
                  <a:pt x="1527424" y="2862455"/>
                  <a:pt x="1527424" y="2587887"/>
                </a:cubicBezTo>
                <a:cubicBezTo>
                  <a:pt x="1527424" y="2313319"/>
                  <a:pt x="1305610" y="2090737"/>
                  <a:pt x="1031989" y="2090737"/>
                </a:cubicBezTo>
                <a:close/>
                <a:moveTo>
                  <a:pt x="0" y="0"/>
                </a:moveTo>
                <a:lnTo>
                  <a:pt x="6260432" y="0"/>
                </a:lnTo>
                <a:lnTo>
                  <a:pt x="6260432" y="6862640"/>
                </a:lnTo>
                <a:lnTo>
                  <a:pt x="0" y="68626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C11ADF-7544-4192-9942-0F5DD0AC715F}"/>
              </a:ext>
            </a:extLst>
          </p:cNvPr>
          <p:cNvSpPr txBox="1"/>
          <p:nvPr/>
        </p:nvSpPr>
        <p:spPr>
          <a:xfrm>
            <a:off x="277090" y="3075570"/>
            <a:ext cx="279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1%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5C79F-B2F7-4533-96ED-A45374B1DFBC}"/>
              </a:ext>
            </a:extLst>
          </p:cNvPr>
          <p:cNvSpPr txBox="1"/>
          <p:nvPr/>
        </p:nvSpPr>
        <p:spPr>
          <a:xfrm>
            <a:off x="10695709" y="3075570"/>
            <a:ext cx="2175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16%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10F43-FE53-4039-8EE1-63E69B80DAA1}"/>
              </a:ext>
            </a:extLst>
          </p:cNvPr>
          <p:cNvSpPr txBox="1"/>
          <p:nvPr/>
        </p:nvSpPr>
        <p:spPr>
          <a:xfrm>
            <a:off x="1898073" y="942109"/>
            <a:ext cx="236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OCEANIA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EC2C-211B-4AED-877D-735EA071B622}"/>
              </a:ext>
            </a:extLst>
          </p:cNvPr>
          <p:cNvSpPr txBox="1"/>
          <p:nvPr/>
        </p:nvSpPr>
        <p:spPr>
          <a:xfrm>
            <a:off x="7815786" y="942109"/>
            <a:ext cx="329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3430518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45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Human distribution in the world continents </vt:lpstr>
      <vt:lpstr>نسبة توزع السكان في</vt:lpstr>
      <vt:lpstr>نسبة توزع السكان في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نسبة سكان العالم</dc:title>
  <dc:creator>lab2-pc01</dc:creator>
  <cp:lastModifiedBy>lab2-pc01</cp:lastModifiedBy>
  <cp:revision>16</cp:revision>
  <dcterms:created xsi:type="dcterms:W3CDTF">2023-04-05T09:34:51Z</dcterms:created>
  <dcterms:modified xsi:type="dcterms:W3CDTF">2023-04-12T10:33:52Z</dcterms:modified>
</cp:coreProperties>
</file>