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9" r:id="rId4"/>
    <p:sldId id="260" r:id="rId5"/>
    <p:sldId id="264" r:id="rId6"/>
    <p:sldId id="266" r:id="rId7"/>
    <p:sldId id="261" r:id="rId8"/>
    <p:sldId id="265" r:id="rId9"/>
    <p:sldId id="274" r:id="rId10"/>
    <p:sldId id="270" r:id="rId11"/>
    <p:sldId id="263" r:id="rId12"/>
    <p:sldId id="269" r:id="rId13"/>
    <p:sldId id="271" r:id="rId14"/>
    <p:sldId id="275" r:id="rId15"/>
    <p:sldId id="276" r:id="rId16"/>
    <p:sldId id="277" r:id="rId17"/>
    <p:sldId id="278" r:id="rId18"/>
    <p:sldId id="279" r:id="rId19"/>
    <p:sldId id="280" r:id="rId20"/>
    <p:sldId id="281" r:id="rId21"/>
    <p:sldId id="282" r:id="rId22"/>
    <p:sldId id="283" r:id="rId23"/>
    <p:sldId id="284" r:id="rId24"/>
    <p:sldId id="285" r:id="rId25"/>
    <p:sldId id="289" r:id="rId26"/>
    <p:sldId id="290" r:id="rId27"/>
    <p:sldId id="272" r:id="rId28"/>
    <p:sldId id="26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C211-58F6-4884-9B01-353454EE6A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8E21A6-0F36-4040-9858-FDD0899E49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A104C5-973D-45D0-88D7-623F41604624}"/>
              </a:ext>
            </a:extLst>
          </p:cNvPr>
          <p:cNvSpPr>
            <a:spLocks noGrp="1"/>
          </p:cNvSpPr>
          <p:nvPr>
            <p:ph type="dt" sz="half" idx="10"/>
          </p:nvPr>
        </p:nvSpPr>
        <p:spPr/>
        <p:txBody>
          <a:bodyPr/>
          <a:lstStyle/>
          <a:p>
            <a:fld id="{2ACECE21-49A1-4DB1-9F0C-6682DBE37A5F}" type="datetimeFigureOut">
              <a:rPr lang="en-US" smtClean="0"/>
              <a:t>5/1/2023</a:t>
            </a:fld>
            <a:endParaRPr lang="en-US"/>
          </a:p>
        </p:txBody>
      </p:sp>
      <p:sp>
        <p:nvSpPr>
          <p:cNvPr id="5" name="Footer Placeholder 4">
            <a:extLst>
              <a:ext uri="{FF2B5EF4-FFF2-40B4-BE49-F238E27FC236}">
                <a16:creationId xmlns:a16="http://schemas.microsoft.com/office/drawing/2014/main" id="{90540237-7AD5-46E4-95CE-51865CE10B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B201A-F754-4E26-947D-3D8849AF28A4}"/>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53585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54C7-DBD7-40CF-B40A-4F47925718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913765-7426-42D0-A89B-157EAA05C8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920C-5197-46E2-9CF8-42724848FBD8}"/>
              </a:ext>
            </a:extLst>
          </p:cNvPr>
          <p:cNvSpPr>
            <a:spLocks noGrp="1"/>
          </p:cNvSpPr>
          <p:nvPr>
            <p:ph type="dt" sz="half" idx="10"/>
          </p:nvPr>
        </p:nvSpPr>
        <p:spPr/>
        <p:txBody>
          <a:bodyPr/>
          <a:lstStyle/>
          <a:p>
            <a:fld id="{2ACECE21-49A1-4DB1-9F0C-6682DBE37A5F}" type="datetimeFigureOut">
              <a:rPr lang="en-US" smtClean="0"/>
              <a:t>5/1/2023</a:t>
            </a:fld>
            <a:endParaRPr lang="en-US"/>
          </a:p>
        </p:txBody>
      </p:sp>
      <p:sp>
        <p:nvSpPr>
          <p:cNvPr id="5" name="Footer Placeholder 4">
            <a:extLst>
              <a:ext uri="{FF2B5EF4-FFF2-40B4-BE49-F238E27FC236}">
                <a16:creationId xmlns:a16="http://schemas.microsoft.com/office/drawing/2014/main" id="{E3137809-1A94-4A2F-8C64-DBC4051B2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E7494-E931-4A54-A833-496A8A36341D}"/>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268306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A392C-82F8-4F3A-B14E-73F37A118E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55DA45-34EC-4333-8A22-14B75B8334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4C309-A463-44E0-8E57-A9A77B30571F}"/>
              </a:ext>
            </a:extLst>
          </p:cNvPr>
          <p:cNvSpPr>
            <a:spLocks noGrp="1"/>
          </p:cNvSpPr>
          <p:nvPr>
            <p:ph type="dt" sz="half" idx="10"/>
          </p:nvPr>
        </p:nvSpPr>
        <p:spPr/>
        <p:txBody>
          <a:bodyPr/>
          <a:lstStyle/>
          <a:p>
            <a:fld id="{2ACECE21-49A1-4DB1-9F0C-6682DBE37A5F}" type="datetimeFigureOut">
              <a:rPr lang="en-US" smtClean="0"/>
              <a:t>5/1/2023</a:t>
            </a:fld>
            <a:endParaRPr lang="en-US"/>
          </a:p>
        </p:txBody>
      </p:sp>
      <p:sp>
        <p:nvSpPr>
          <p:cNvPr id="5" name="Footer Placeholder 4">
            <a:extLst>
              <a:ext uri="{FF2B5EF4-FFF2-40B4-BE49-F238E27FC236}">
                <a16:creationId xmlns:a16="http://schemas.microsoft.com/office/drawing/2014/main" id="{91FF70BC-9C5E-4601-802F-C1E578266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98C69C-6A8B-4017-A267-E96D5319B4D8}"/>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369332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6D6BA-81F1-4B41-A440-A6947719A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1C27A5-F68D-4BE6-B7BF-E7B6B9E8AD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9B379-1FE6-4157-965E-3442AF66E21B}"/>
              </a:ext>
            </a:extLst>
          </p:cNvPr>
          <p:cNvSpPr>
            <a:spLocks noGrp="1"/>
          </p:cNvSpPr>
          <p:nvPr>
            <p:ph type="dt" sz="half" idx="10"/>
          </p:nvPr>
        </p:nvSpPr>
        <p:spPr/>
        <p:txBody>
          <a:bodyPr/>
          <a:lstStyle/>
          <a:p>
            <a:fld id="{2ACECE21-49A1-4DB1-9F0C-6682DBE37A5F}" type="datetimeFigureOut">
              <a:rPr lang="en-US" smtClean="0"/>
              <a:t>5/1/2023</a:t>
            </a:fld>
            <a:endParaRPr lang="en-US"/>
          </a:p>
        </p:txBody>
      </p:sp>
      <p:sp>
        <p:nvSpPr>
          <p:cNvPr id="5" name="Footer Placeholder 4">
            <a:extLst>
              <a:ext uri="{FF2B5EF4-FFF2-40B4-BE49-F238E27FC236}">
                <a16:creationId xmlns:a16="http://schemas.microsoft.com/office/drawing/2014/main" id="{C3CB9B20-FE43-4E26-8EA7-38674676C0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D48CC-F54C-40CB-A4B9-53828A60247B}"/>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290791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654E8-7E93-4C9D-AF16-B9AC7CC04A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CD6FA5-D6AA-4517-9D12-807215B130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CAB47B-AEA7-4C97-8A4F-0F6C262A703D}"/>
              </a:ext>
            </a:extLst>
          </p:cNvPr>
          <p:cNvSpPr>
            <a:spLocks noGrp="1"/>
          </p:cNvSpPr>
          <p:nvPr>
            <p:ph type="dt" sz="half" idx="10"/>
          </p:nvPr>
        </p:nvSpPr>
        <p:spPr/>
        <p:txBody>
          <a:bodyPr/>
          <a:lstStyle/>
          <a:p>
            <a:fld id="{2ACECE21-49A1-4DB1-9F0C-6682DBE37A5F}" type="datetimeFigureOut">
              <a:rPr lang="en-US" smtClean="0"/>
              <a:t>5/1/2023</a:t>
            </a:fld>
            <a:endParaRPr lang="en-US"/>
          </a:p>
        </p:txBody>
      </p:sp>
      <p:sp>
        <p:nvSpPr>
          <p:cNvPr id="5" name="Footer Placeholder 4">
            <a:extLst>
              <a:ext uri="{FF2B5EF4-FFF2-40B4-BE49-F238E27FC236}">
                <a16:creationId xmlns:a16="http://schemas.microsoft.com/office/drawing/2014/main" id="{C68B778B-98C2-4F6C-A357-D045A1815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9D051-E962-42DC-9FFC-89E4D5232CFE}"/>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65536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0B29-34D0-464C-BD83-F87F60B71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FAE9E5-6CF5-42F5-B0EA-19B17771D9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4CDD1E-194B-4362-8411-1ED9745E76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905C6C-48C3-420E-B91E-7E88AE0227C4}"/>
              </a:ext>
            </a:extLst>
          </p:cNvPr>
          <p:cNvSpPr>
            <a:spLocks noGrp="1"/>
          </p:cNvSpPr>
          <p:nvPr>
            <p:ph type="dt" sz="half" idx="10"/>
          </p:nvPr>
        </p:nvSpPr>
        <p:spPr/>
        <p:txBody>
          <a:bodyPr/>
          <a:lstStyle/>
          <a:p>
            <a:fld id="{2ACECE21-49A1-4DB1-9F0C-6682DBE37A5F}" type="datetimeFigureOut">
              <a:rPr lang="en-US" smtClean="0"/>
              <a:t>5/1/2023</a:t>
            </a:fld>
            <a:endParaRPr lang="en-US"/>
          </a:p>
        </p:txBody>
      </p:sp>
      <p:sp>
        <p:nvSpPr>
          <p:cNvPr id="6" name="Footer Placeholder 5">
            <a:extLst>
              <a:ext uri="{FF2B5EF4-FFF2-40B4-BE49-F238E27FC236}">
                <a16:creationId xmlns:a16="http://schemas.microsoft.com/office/drawing/2014/main" id="{13F39A9D-61E9-487F-ADDD-E9E52878F5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E10367-B408-47F5-821C-815F24B55DD6}"/>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165134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804F-47AB-4704-83AC-DB31D58735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988624-4566-45BB-9A57-0E2EE207E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01DA57-A83D-45E0-BDF5-5EE8F14AD8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EF6797-CA48-4AF7-8F9B-F73B0A95A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264065-674D-4F46-8B77-BFB077F2FC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664E2E-9BCA-40EF-9882-021A3E928C9D}"/>
              </a:ext>
            </a:extLst>
          </p:cNvPr>
          <p:cNvSpPr>
            <a:spLocks noGrp="1"/>
          </p:cNvSpPr>
          <p:nvPr>
            <p:ph type="dt" sz="half" idx="10"/>
          </p:nvPr>
        </p:nvSpPr>
        <p:spPr/>
        <p:txBody>
          <a:bodyPr/>
          <a:lstStyle/>
          <a:p>
            <a:fld id="{2ACECE21-49A1-4DB1-9F0C-6682DBE37A5F}" type="datetimeFigureOut">
              <a:rPr lang="en-US" smtClean="0"/>
              <a:t>5/1/2023</a:t>
            </a:fld>
            <a:endParaRPr lang="en-US"/>
          </a:p>
        </p:txBody>
      </p:sp>
      <p:sp>
        <p:nvSpPr>
          <p:cNvPr id="8" name="Footer Placeholder 7">
            <a:extLst>
              <a:ext uri="{FF2B5EF4-FFF2-40B4-BE49-F238E27FC236}">
                <a16:creationId xmlns:a16="http://schemas.microsoft.com/office/drawing/2014/main" id="{E25913E5-CA21-4648-A9BE-90AC2F666D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12F219-57A9-4D41-A0BD-A33824ABBC17}"/>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222738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91C7-406B-4770-BFB3-9A23E869F3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98DC5D-88F3-4E2D-843D-8F3FA3815537}"/>
              </a:ext>
            </a:extLst>
          </p:cNvPr>
          <p:cNvSpPr>
            <a:spLocks noGrp="1"/>
          </p:cNvSpPr>
          <p:nvPr>
            <p:ph type="dt" sz="half" idx="10"/>
          </p:nvPr>
        </p:nvSpPr>
        <p:spPr/>
        <p:txBody>
          <a:bodyPr/>
          <a:lstStyle/>
          <a:p>
            <a:fld id="{2ACECE21-49A1-4DB1-9F0C-6682DBE37A5F}" type="datetimeFigureOut">
              <a:rPr lang="en-US" smtClean="0"/>
              <a:t>5/1/2023</a:t>
            </a:fld>
            <a:endParaRPr lang="en-US"/>
          </a:p>
        </p:txBody>
      </p:sp>
      <p:sp>
        <p:nvSpPr>
          <p:cNvPr id="4" name="Footer Placeholder 3">
            <a:extLst>
              <a:ext uri="{FF2B5EF4-FFF2-40B4-BE49-F238E27FC236}">
                <a16:creationId xmlns:a16="http://schemas.microsoft.com/office/drawing/2014/main" id="{A6607941-4351-45CE-98FF-16AC4F4A7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39D7E4-9E8D-4213-A923-42EA6066A28B}"/>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306980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0EA5CE-85FD-47E0-B99A-A585A528FC39}"/>
              </a:ext>
            </a:extLst>
          </p:cNvPr>
          <p:cNvSpPr>
            <a:spLocks noGrp="1"/>
          </p:cNvSpPr>
          <p:nvPr>
            <p:ph type="dt" sz="half" idx="10"/>
          </p:nvPr>
        </p:nvSpPr>
        <p:spPr/>
        <p:txBody>
          <a:bodyPr/>
          <a:lstStyle/>
          <a:p>
            <a:fld id="{2ACECE21-49A1-4DB1-9F0C-6682DBE37A5F}" type="datetimeFigureOut">
              <a:rPr lang="en-US" smtClean="0"/>
              <a:t>5/1/2023</a:t>
            </a:fld>
            <a:endParaRPr lang="en-US"/>
          </a:p>
        </p:txBody>
      </p:sp>
      <p:sp>
        <p:nvSpPr>
          <p:cNvPr id="3" name="Footer Placeholder 2">
            <a:extLst>
              <a:ext uri="{FF2B5EF4-FFF2-40B4-BE49-F238E27FC236}">
                <a16:creationId xmlns:a16="http://schemas.microsoft.com/office/drawing/2014/main" id="{7881A0EB-08E3-432F-8ACE-DC62A45EBE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6C3635-6652-480E-8E8C-ECD78CCCF624}"/>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408208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25712-8E0A-48FD-BA4B-004CCA0F0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D27047-E67B-45FB-9D9C-ADD88B34B5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F54228-AF8B-461C-940B-A853B1211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06B20A-4F81-473E-97C9-85D5160A098D}"/>
              </a:ext>
            </a:extLst>
          </p:cNvPr>
          <p:cNvSpPr>
            <a:spLocks noGrp="1"/>
          </p:cNvSpPr>
          <p:nvPr>
            <p:ph type="dt" sz="half" idx="10"/>
          </p:nvPr>
        </p:nvSpPr>
        <p:spPr/>
        <p:txBody>
          <a:bodyPr/>
          <a:lstStyle/>
          <a:p>
            <a:fld id="{2ACECE21-49A1-4DB1-9F0C-6682DBE37A5F}" type="datetimeFigureOut">
              <a:rPr lang="en-US" smtClean="0"/>
              <a:t>5/1/2023</a:t>
            </a:fld>
            <a:endParaRPr lang="en-US"/>
          </a:p>
        </p:txBody>
      </p:sp>
      <p:sp>
        <p:nvSpPr>
          <p:cNvPr id="6" name="Footer Placeholder 5">
            <a:extLst>
              <a:ext uri="{FF2B5EF4-FFF2-40B4-BE49-F238E27FC236}">
                <a16:creationId xmlns:a16="http://schemas.microsoft.com/office/drawing/2014/main" id="{DC404AB5-6B59-4D7A-832D-888684BCF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C8EB96-E1DE-4D6F-AC98-990E0D7133D4}"/>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137693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BDDE-6FEC-4A2F-A35E-00F5D457C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260BF6-F39F-42C1-A99E-32C32D2B1D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70927E-2309-4404-97F4-E0A505BC0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815497-D2D6-4ED8-959A-0FB616347471}"/>
              </a:ext>
            </a:extLst>
          </p:cNvPr>
          <p:cNvSpPr>
            <a:spLocks noGrp="1"/>
          </p:cNvSpPr>
          <p:nvPr>
            <p:ph type="dt" sz="half" idx="10"/>
          </p:nvPr>
        </p:nvSpPr>
        <p:spPr/>
        <p:txBody>
          <a:bodyPr/>
          <a:lstStyle/>
          <a:p>
            <a:fld id="{2ACECE21-49A1-4DB1-9F0C-6682DBE37A5F}" type="datetimeFigureOut">
              <a:rPr lang="en-US" smtClean="0"/>
              <a:t>5/1/2023</a:t>
            </a:fld>
            <a:endParaRPr lang="en-US"/>
          </a:p>
        </p:txBody>
      </p:sp>
      <p:sp>
        <p:nvSpPr>
          <p:cNvPr id="6" name="Footer Placeholder 5">
            <a:extLst>
              <a:ext uri="{FF2B5EF4-FFF2-40B4-BE49-F238E27FC236}">
                <a16:creationId xmlns:a16="http://schemas.microsoft.com/office/drawing/2014/main" id="{4A8016B6-06C0-40B6-B622-1845DBA38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FC5FF-B9A8-46EF-8C7F-3C2FF17358C0}"/>
              </a:ext>
            </a:extLst>
          </p:cNvPr>
          <p:cNvSpPr>
            <a:spLocks noGrp="1"/>
          </p:cNvSpPr>
          <p:nvPr>
            <p:ph type="sldNum" sz="quarter" idx="12"/>
          </p:nvPr>
        </p:nvSpPr>
        <p:spPr/>
        <p:txBody>
          <a:bodyPr/>
          <a:lstStyle/>
          <a:p>
            <a:fld id="{9A242E0C-78BE-4A5C-BC5D-BDB6F2550835}" type="slidenum">
              <a:rPr lang="en-US" smtClean="0"/>
              <a:t>‹#›</a:t>
            </a:fld>
            <a:endParaRPr lang="en-US"/>
          </a:p>
        </p:txBody>
      </p:sp>
    </p:spTree>
    <p:extLst>
      <p:ext uri="{BB962C8B-B14F-4D97-AF65-F5344CB8AC3E}">
        <p14:creationId xmlns:p14="http://schemas.microsoft.com/office/powerpoint/2010/main" val="139479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0B8D42-2BCC-4862-84CD-470791A3C3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2359AD-EDA7-4D6E-BBEC-25003A6344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A6802-B231-4E5A-86E3-182C49BE5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ECE21-49A1-4DB1-9F0C-6682DBE37A5F}" type="datetimeFigureOut">
              <a:rPr lang="en-US" smtClean="0"/>
              <a:t>5/1/2023</a:t>
            </a:fld>
            <a:endParaRPr lang="en-US"/>
          </a:p>
        </p:txBody>
      </p:sp>
      <p:sp>
        <p:nvSpPr>
          <p:cNvPr id="5" name="Footer Placeholder 4">
            <a:extLst>
              <a:ext uri="{FF2B5EF4-FFF2-40B4-BE49-F238E27FC236}">
                <a16:creationId xmlns:a16="http://schemas.microsoft.com/office/drawing/2014/main" id="{D9D869BB-37E3-4A4B-8372-AE02F0BEB1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F22271-23D5-4B3B-ADD2-ACF066D66F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42E0C-78BE-4A5C-BC5D-BDB6F2550835}" type="slidenum">
              <a:rPr lang="en-US" smtClean="0"/>
              <a:t>‹#›</a:t>
            </a:fld>
            <a:endParaRPr lang="en-US"/>
          </a:p>
        </p:txBody>
      </p:sp>
    </p:spTree>
    <p:extLst>
      <p:ext uri="{BB962C8B-B14F-4D97-AF65-F5344CB8AC3E}">
        <p14:creationId xmlns:p14="http://schemas.microsoft.com/office/powerpoint/2010/main" val="3674238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orms.gle/kkvwvtzfWLxjtDp7A"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r.wikipedia.org/wiki/%D8%AA%D8%A3%D8%AB%D9%8A%D8%B1_%D8%A7%D9%84%D8%A5%D9%86%D8%B3%D8%A7%D9%86_%D8%B9%D9%84%D9%89_%D8%A7%D9%84%D8%A8%D9%8A%D8%A6%D8%A9#:~:text=%D9%8A%D8%B4%D9%85%D9%84%20%D8%AA%D8%A3%D8%AB%D9%8A%D8%B1%20%D8%A7%D9%84%D8%A5%D9%86%D8%B3%D8%A7%D9%86%20%D8%B9%D9%84%D9%89%20%D8%A7%D9%84%D8%A8%D9%8A%D8%A6%D8%A9,%D9%88%D8%AE%D8%B3%D8%A7%D8%B1%D8%A9%20%D8%A7%D9%84%D8%AA%D9%86%D9%88%D8%B9%20%D8%A7%D9%84%D8%AD%D9%8A%D9%88%D9%8A%20%D9%88%D8%A3%D8%B2%D9%85%D8%A9%20%D8%A7%D9%84%D9%86%D8%B8%D8%A7%D9%85"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alukah.net/culture/0/150768/%D8%AD%D9%85%D8%A7%D9%8A%D8%A9-%D8%A7%D9%84%D8%A8%D9%8A%D8%A6%D8%A9-%D9%88%D8%A7%D8%AC%D8%A8-%D8%AF%D9%8A%D9%86%D9%8A-%D9%88%D8%B6%D8%B1%D9%88%D8%B1%D8%A9-%D8%AD%D9%8A%D8%A7%D8%AA%D9%8A%D8%A9/" TargetMode="External"/><Relationship Id="rId4" Type="http://schemas.openxmlformats.org/officeDocument/2006/relationships/hyperlink" Target="https://www.belarabyapps.com/%D9%84%D8%A7%D9%81%D8%AA%D8%A7%D8%AA-%D9%84%D9%84%D8%AD%D9%81%D8%A7%D8%B8-%D8%B9%D9%84%D9%89-%D8%A7%D9%84%D8%A8%D9%8A%D8%A6%D8%A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9C0E1-25D1-402C-9F2A-B5A7FD41F3B6}"/>
              </a:ext>
            </a:extLst>
          </p:cNvPr>
          <p:cNvSpPr txBox="1"/>
          <p:nvPr/>
        </p:nvSpPr>
        <p:spPr>
          <a:xfrm>
            <a:off x="3765177" y="1035424"/>
            <a:ext cx="4935071" cy="2554545"/>
          </a:xfrm>
          <a:prstGeom prst="rect">
            <a:avLst/>
          </a:prstGeom>
          <a:noFill/>
        </p:spPr>
        <p:txBody>
          <a:bodyPr wrap="square" rtlCol="0">
            <a:spAutoFit/>
          </a:bodyPr>
          <a:lstStyle/>
          <a:p>
            <a:pPr algn="ctr"/>
            <a:r>
              <a:rPr lang="ar-JO" sz="4000" b="1" dirty="0">
                <a:cs typeface="+mj-cs"/>
              </a:rPr>
              <a:t>مشروع الصّف السّادس لمادّة اللّغة العربيّة، التربية الاجتماعيّة والوطنيّة، والحاسوب</a:t>
            </a:r>
            <a:endParaRPr lang="en-US" sz="4000" b="1" dirty="0">
              <a:cs typeface="+mj-cs"/>
            </a:endParaRPr>
          </a:p>
        </p:txBody>
      </p:sp>
      <p:sp>
        <p:nvSpPr>
          <p:cNvPr id="5" name="TextBox 4">
            <a:extLst>
              <a:ext uri="{FF2B5EF4-FFF2-40B4-BE49-F238E27FC236}">
                <a16:creationId xmlns:a16="http://schemas.microsoft.com/office/drawing/2014/main" id="{34767593-E036-4012-BF08-F5EA76304981}"/>
              </a:ext>
            </a:extLst>
          </p:cNvPr>
          <p:cNvSpPr txBox="1"/>
          <p:nvPr/>
        </p:nvSpPr>
        <p:spPr>
          <a:xfrm>
            <a:off x="4289612" y="4074459"/>
            <a:ext cx="3886200" cy="1200329"/>
          </a:xfrm>
          <a:prstGeom prst="rect">
            <a:avLst/>
          </a:prstGeom>
          <a:noFill/>
        </p:spPr>
        <p:txBody>
          <a:bodyPr wrap="square" rtlCol="0">
            <a:spAutoFit/>
          </a:bodyPr>
          <a:lstStyle/>
          <a:p>
            <a:pPr algn="ctr"/>
            <a:r>
              <a:rPr lang="ar-JO" sz="3600" b="1" dirty="0"/>
              <a:t>تيا نزهة</a:t>
            </a:r>
            <a:endParaRPr lang="en-US" sz="3600" b="1" dirty="0"/>
          </a:p>
          <a:p>
            <a:pPr algn="ctr"/>
            <a:r>
              <a:rPr lang="ar-JO" sz="3600" b="1" dirty="0"/>
              <a:t>السّادس "د"</a:t>
            </a:r>
            <a:endParaRPr lang="en-US" sz="3600" b="1" dirty="0"/>
          </a:p>
        </p:txBody>
      </p:sp>
    </p:spTree>
    <p:extLst>
      <p:ext uri="{BB962C8B-B14F-4D97-AF65-F5344CB8AC3E}">
        <p14:creationId xmlns:p14="http://schemas.microsoft.com/office/powerpoint/2010/main" val="130996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الواجب الإنساني تجاه البيئة وحمايتها</a:t>
            </a:r>
            <a:endParaRPr lang="en-US" dirty="0">
              <a:effectLst>
                <a:outerShdw blurRad="38100" dist="38100" dir="2700000" algn="tl">
                  <a:srgbClr val="000000">
                    <a:alpha val="43137"/>
                  </a:srgbClr>
                </a:outerShdw>
              </a:effectLst>
            </a:endParaRPr>
          </a:p>
        </p:txBody>
      </p:sp>
      <p:pic>
        <p:nvPicPr>
          <p:cNvPr id="4098" name="Picture 2" descr="التلوث الضوضائي اعداد الطالبه براءه زقدح">
            <a:extLst>
              <a:ext uri="{FF2B5EF4-FFF2-40B4-BE49-F238E27FC236}">
                <a16:creationId xmlns:a16="http://schemas.microsoft.com/office/drawing/2014/main" id="{86659EBE-4211-4B9B-BD30-2BD7884A2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8620" y="2428873"/>
            <a:ext cx="2286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منظمة الهلال الاخضر لحماية البيئة - عبارات عن نظافة البيئة نفكر في المستقبل  لنحافظ على البيئة. يجب علينا أن نحافظ على الحيّ الذي نعيش فيه، وأن نحميه من  الأمراض. علاقة الإنسان الجيّدة">
            <a:extLst>
              <a:ext uri="{FF2B5EF4-FFF2-40B4-BE49-F238E27FC236}">
                <a16:creationId xmlns:a16="http://schemas.microsoft.com/office/drawing/2014/main" id="{3D4894D4-7631-4C85-91D6-D7F12792C0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340" y="2572554"/>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بحث عن البيئة .. نصائح بسيطة للحفاظ على البيئة - موضوع ⋆ بالعربي نتعلم">
            <a:extLst>
              <a:ext uri="{FF2B5EF4-FFF2-40B4-BE49-F238E27FC236}">
                <a16:creationId xmlns:a16="http://schemas.microsoft.com/office/drawing/2014/main" id="{74C1B1B0-8A3D-4C7F-8339-CC77C0302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381" y="227727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بحث عن البيئة .. نصائح بسيطة للحفاظ على البيئة - موضوع ⋆ بالعربي نتعلم">
            <a:extLst>
              <a:ext uri="{FF2B5EF4-FFF2-40B4-BE49-F238E27FC236}">
                <a16:creationId xmlns:a16="http://schemas.microsoft.com/office/drawing/2014/main" id="{0CD889BF-FF36-4C13-81E7-8C5B2AB927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6506" y="2428873"/>
            <a:ext cx="24765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صور ورسومات عن اليوم العالمي للبيئة .. رسومات للمحافطة على البيئة ⋆ بالعربي  نتعلم">
            <a:extLst>
              <a:ext uri="{FF2B5EF4-FFF2-40B4-BE49-F238E27FC236}">
                <a16:creationId xmlns:a16="http://schemas.microsoft.com/office/drawing/2014/main" id="{73B0592D-47A9-4640-B82A-3877B22F16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4943" y="45698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11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1135F2-E5AB-4FFA-921F-97012FDE8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175" y="799880"/>
            <a:ext cx="4819650" cy="5286375"/>
          </a:xfrm>
          <a:prstGeom prst="rect">
            <a:avLst/>
          </a:prstGeom>
        </p:spPr>
      </p:pic>
    </p:spTree>
    <p:extLst>
      <p:ext uri="{BB962C8B-B14F-4D97-AF65-F5344CB8AC3E}">
        <p14:creationId xmlns:p14="http://schemas.microsoft.com/office/powerpoint/2010/main" val="309473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دراسة مدى الوعي البيئي لدى المجتمع المحيط</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2813538" y="1690688"/>
            <a:ext cx="7360140" cy="3970318"/>
          </a:xfrm>
          <a:prstGeom prst="rect">
            <a:avLst/>
          </a:prstGeom>
          <a:noFill/>
        </p:spPr>
        <p:txBody>
          <a:bodyPr wrap="square" rtlCol="0">
            <a:spAutoFit/>
          </a:bodyPr>
          <a:lstStyle/>
          <a:p>
            <a:pPr algn="r" rtl="1"/>
            <a:r>
              <a:rPr lang="ar-JO" sz="2800" b="1" dirty="0"/>
              <a:t>هدفت هذه الدّراسة للتّعرف على مدى الوعي البيئي ودوره في حل المشكلات في المجتمع، وكيف تسهم المدرسة أو الجامعة في تنمية الوعي البيئي.</a:t>
            </a:r>
          </a:p>
          <a:p>
            <a:pPr algn="r" rtl="1"/>
            <a:endParaRPr lang="ar-JO" sz="2800" b="1" dirty="0"/>
          </a:p>
          <a:p>
            <a:pPr algn="r" rtl="1"/>
            <a:endParaRPr lang="ar-JO" sz="2800" b="1" dirty="0"/>
          </a:p>
          <a:p>
            <a:pPr algn="r" rtl="1"/>
            <a:r>
              <a:rPr lang="ar-JO" sz="2800" b="1" dirty="0"/>
              <a:t>من خلال تطبيق أداة استبيان تكوّنت من مجموعة من الاسئلة:</a:t>
            </a:r>
          </a:p>
          <a:p>
            <a:pPr algn="r" rtl="1"/>
            <a:endParaRPr lang="en-US" sz="2800" b="1" dirty="0"/>
          </a:p>
          <a:p>
            <a:pPr algn="r" rtl="1"/>
            <a:r>
              <a:rPr lang="en-US" sz="2800" b="1" dirty="0">
                <a:hlinkClick r:id="rId3"/>
              </a:rPr>
              <a:t>https://forms.gle/kkvwvtzfWLxjtDp7A</a:t>
            </a:r>
            <a:endParaRPr lang="en-US" sz="2800" b="1" dirty="0"/>
          </a:p>
          <a:p>
            <a:pPr algn="r" rtl="1"/>
            <a:endParaRPr lang="ar-JO" sz="2800" b="1" dirty="0"/>
          </a:p>
        </p:txBody>
      </p:sp>
    </p:spTree>
    <p:extLst>
      <p:ext uri="{BB962C8B-B14F-4D97-AF65-F5344CB8AC3E}">
        <p14:creationId xmlns:p14="http://schemas.microsoft.com/office/powerpoint/2010/main" val="65838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6D5D7C-6E59-4DA7-BF47-3ECEC892E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312" y="413916"/>
            <a:ext cx="5563376" cy="6030167"/>
          </a:xfrm>
          <a:prstGeom prst="rect">
            <a:avLst/>
          </a:prstGeom>
        </p:spPr>
      </p:pic>
    </p:spTree>
    <p:extLst>
      <p:ext uri="{BB962C8B-B14F-4D97-AF65-F5344CB8AC3E}">
        <p14:creationId xmlns:p14="http://schemas.microsoft.com/office/powerpoint/2010/main" val="2610001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58F17-9ECB-4E3B-A9F3-4630602AB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312" y="604443"/>
            <a:ext cx="5563376" cy="5649113"/>
          </a:xfrm>
          <a:prstGeom prst="rect">
            <a:avLst/>
          </a:prstGeom>
        </p:spPr>
      </p:pic>
    </p:spTree>
    <p:extLst>
      <p:ext uri="{BB962C8B-B14F-4D97-AF65-F5344CB8AC3E}">
        <p14:creationId xmlns:p14="http://schemas.microsoft.com/office/powerpoint/2010/main" val="223029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B17C90-C85D-458A-BA5E-FED4173E2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785" y="880707"/>
            <a:ext cx="5582429" cy="5096586"/>
          </a:xfrm>
          <a:prstGeom prst="rect">
            <a:avLst/>
          </a:prstGeom>
        </p:spPr>
      </p:pic>
    </p:spTree>
    <p:extLst>
      <p:ext uri="{BB962C8B-B14F-4D97-AF65-F5344CB8AC3E}">
        <p14:creationId xmlns:p14="http://schemas.microsoft.com/office/powerpoint/2010/main" val="2737419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5E3E1D-89D7-4BFE-9363-F395AC4A34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312" y="1399892"/>
            <a:ext cx="5563376" cy="4058216"/>
          </a:xfrm>
          <a:prstGeom prst="rect">
            <a:avLst/>
          </a:prstGeom>
        </p:spPr>
      </p:pic>
    </p:spTree>
    <p:extLst>
      <p:ext uri="{BB962C8B-B14F-4D97-AF65-F5344CB8AC3E}">
        <p14:creationId xmlns:p14="http://schemas.microsoft.com/office/powerpoint/2010/main" val="385945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026" name="Picture 2" descr="Forms response chart. Question title: كم عمرك؟. Number of responses: 17 responses.">
            <a:extLst>
              <a:ext uri="{FF2B5EF4-FFF2-40B4-BE49-F238E27FC236}">
                <a16:creationId xmlns:a16="http://schemas.microsoft.com/office/drawing/2014/main" id="{CA267E96-7760-4CFD-A0AC-292018103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647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050" name="Picture 2" descr="Forms response chart. Question title: هل تعتقد أن هناك العديد من المشكلات البيئيَة الَتي تواجه المجتمع الأردني؟&#10;. Number of responses: 17 responses.">
            <a:extLst>
              <a:ext uri="{FF2B5EF4-FFF2-40B4-BE49-F238E27FC236}">
                <a16:creationId xmlns:a16="http://schemas.microsoft.com/office/drawing/2014/main" id="{50781D2D-2FDB-4A86-8D7D-0B6218395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52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074" name="Picture 2" descr="Forms response chart. Question title: هل تدرك تأثير البيئة على الصّحة العامّة؟&#10;. Number of responses: 17 responses.">
            <a:extLst>
              <a:ext uri="{FF2B5EF4-FFF2-40B4-BE49-F238E27FC236}">
                <a16:creationId xmlns:a16="http://schemas.microsoft.com/office/drawing/2014/main" id="{F7DAC19D-912F-42B5-8A8C-4284B608C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28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A9C0E1-25D1-402C-9F2A-B5A7FD41F3B6}"/>
              </a:ext>
            </a:extLst>
          </p:cNvPr>
          <p:cNvSpPr txBox="1"/>
          <p:nvPr/>
        </p:nvSpPr>
        <p:spPr>
          <a:xfrm>
            <a:off x="3415553" y="2459504"/>
            <a:ext cx="6750424" cy="1938992"/>
          </a:xfrm>
          <a:prstGeom prst="rect">
            <a:avLst/>
          </a:prstGeom>
          <a:noFill/>
        </p:spPr>
        <p:txBody>
          <a:bodyPr wrap="square" rtlCol="0">
            <a:spAutoFit/>
          </a:bodyPr>
          <a:lstStyle/>
          <a:p>
            <a:pPr algn="ctr" rtl="1"/>
            <a:r>
              <a:rPr lang="ar-JO" sz="4000" b="1" dirty="0"/>
              <a:t>كوكب الأرض هو بيتنا الكبير و واجبنا أن نحافظ عليه وعلى موارده</a:t>
            </a:r>
          </a:p>
          <a:p>
            <a:pPr algn="ctr" rtl="1"/>
            <a:r>
              <a:rPr lang="ar-JO" sz="4000" b="1" dirty="0"/>
              <a:t>الطبيعية.</a:t>
            </a:r>
            <a:endParaRPr lang="en-US" sz="7200" b="1" dirty="0">
              <a:cs typeface="+mj-cs"/>
            </a:endParaRPr>
          </a:p>
        </p:txBody>
      </p:sp>
    </p:spTree>
    <p:extLst>
      <p:ext uri="{BB962C8B-B14F-4D97-AF65-F5344CB8AC3E}">
        <p14:creationId xmlns:p14="http://schemas.microsoft.com/office/powerpoint/2010/main" val="3727266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098" name="Picture 2" descr="Forms response chart. Question title: هل  تعتقد أن هناك دور للكتب التعليمية في المدرسة أو الجامعة في نشر الوعي البيئي لدى الطلبة؟&#10;. Number of responses: 17 responses.">
            <a:extLst>
              <a:ext uri="{FF2B5EF4-FFF2-40B4-BE49-F238E27FC236}">
                <a16:creationId xmlns:a16="http://schemas.microsoft.com/office/drawing/2014/main" id="{D7A08F05-721C-4989-8E01-1C8C96D91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417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122" name="Picture 2" descr="Forms response chart. Question title: هل سمعت عن حملات للتّوعية البيئيّة؟&#10;. Number of responses: 17 responses.">
            <a:extLst>
              <a:ext uri="{FF2B5EF4-FFF2-40B4-BE49-F238E27FC236}">
                <a16:creationId xmlns:a16="http://schemas.microsoft.com/office/drawing/2014/main" id="{4CB03BC3-F0CE-4B33-B7B3-DC2843E5B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096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148" name="Picture 4" descr="Forms response chart. Question title: هل شاركت مؤخّرًا في حملة للتّوعية البيئيّة؟&#10;. Number of responses: 17 responses.">
            <a:extLst>
              <a:ext uri="{FF2B5EF4-FFF2-40B4-BE49-F238E27FC236}">
                <a16:creationId xmlns:a16="http://schemas.microsoft.com/office/drawing/2014/main" id="{E7BFCE01-BF92-4ABF-896D-2986B6A9F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232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170" name="Picture 2" descr="Forms response chart. Question title: هل تعرف ما هم أنواع التّلوث البيئي؟. Number of responses: 17 responses.">
            <a:extLst>
              <a:ext uri="{FF2B5EF4-FFF2-40B4-BE49-F238E27FC236}">
                <a16:creationId xmlns:a16="http://schemas.microsoft.com/office/drawing/2014/main" id="{C2790AB7-41BB-4841-BAEC-D7C8AB51B2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138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8194" name="Picture 2" descr="Forms response chart. Question title: هل تعمل على المحافظة على البيئة؟. Number of responses: 17 responses.">
            <a:extLst>
              <a:ext uri="{FF2B5EF4-FFF2-40B4-BE49-F238E27FC236}">
                <a16:creationId xmlns:a16="http://schemas.microsoft.com/office/drawing/2014/main" id="{7C5AD209-02F6-48D2-946C-CA8698841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508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دراسة مدى الوعي البيئي لدى المجتمع المحيط</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1817078" y="1690688"/>
            <a:ext cx="8356600" cy="3970318"/>
          </a:xfrm>
          <a:prstGeom prst="rect">
            <a:avLst/>
          </a:prstGeom>
          <a:noFill/>
        </p:spPr>
        <p:txBody>
          <a:bodyPr wrap="square" rtlCol="0">
            <a:spAutoFit/>
          </a:bodyPr>
          <a:lstStyle/>
          <a:p>
            <a:pPr algn="r" rtl="1"/>
            <a:r>
              <a:rPr lang="ar-JO" sz="2800" b="1" dirty="0"/>
              <a:t>وقد أظهرت نتائج الدّراسة مايلي:</a:t>
            </a:r>
          </a:p>
          <a:p>
            <a:pPr algn="r" rtl="1"/>
            <a:endParaRPr lang="ar-JO" sz="2800" b="1" dirty="0"/>
          </a:p>
          <a:p>
            <a:pPr marL="457200" indent="-457200" algn="r" rtl="1">
              <a:buFont typeface="Arial" panose="020B0604020202020204" pitchFamily="34" charset="0"/>
              <a:buChar char="•"/>
            </a:pPr>
            <a:r>
              <a:rPr lang="ar-JO" sz="2800" b="1" dirty="0"/>
              <a:t>تشير نتائج الدّراسة أن هناك العديد من المشكلات البيئيَة الَتي</a:t>
            </a:r>
          </a:p>
          <a:p>
            <a:pPr algn="r" rtl="1"/>
            <a:r>
              <a:rPr lang="ar-JO" sz="2800" b="1" dirty="0"/>
              <a:t>    تواجه المجتمع الأردني.</a:t>
            </a:r>
          </a:p>
          <a:p>
            <a:pPr algn="r" rtl="1"/>
            <a:endParaRPr lang="ar-JO" sz="2800" b="1" dirty="0"/>
          </a:p>
          <a:p>
            <a:pPr marL="457200" indent="-457200" algn="r" rtl="1">
              <a:buFont typeface="Arial" panose="020B0604020202020204" pitchFamily="34" charset="0"/>
              <a:buChar char="•"/>
            </a:pPr>
            <a:r>
              <a:rPr lang="ar-JO" sz="2800" b="1" dirty="0"/>
              <a:t>كما أظهرت الدَراسة معرفة معظم الأفراد بأنواع التّلوث.</a:t>
            </a:r>
          </a:p>
          <a:p>
            <a:pPr algn="r" rtl="1"/>
            <a:endParaRPr lang="ar-JO" sz="2800" b="1" dirty="0"/>
          </a:p>
          <a:p>
            <a:pPr marL="457200" indent="-457200" algn="r" rtl="1">
              <a:buFont typeface="Arial" panose="020B0604020202020204" pitchFamily="34" charset="0"/>
              <a:buChar char="•"/>
            </a:pPr>
            <a:r>
              <a:rPr lang="ar-JO" sz="2800" b="1" dirty="0"/>
              <a:t>أظهرت الدَراسة وجود إدراك لدى عدد كبير من الأفراد بتأثير</a:t>
            </a:r>
          </a:p>
          <a:p>
            <a:pPr algn="r" rtl="1"/>
            <a:r>
              <a:rPr lang="ar-JO" sz="2800" b="1" dirty="0"/>
              <a:t>    البيئة على الصّحة العامّة.</a:t>
            </a:r>
          </a:p>
        </p:txBody>
      </p:sp>
    </p:spTree>
    <p:extLst>
      <p:ext uri="{BB962C8B-B14F-4D97-AF65-F5344CB8AC3E}">
        <p14:creationId xmlns:p14="http://schemas.microsoft.com/office/powerpoint/2010/main" val="4025783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دراسة مدى الوعي البيئي لدى المجتمع المحيط</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1817078" y="1690688"/>
            <a:ext cx="8356600" cy="3108543"/>
          </a:xfrm>
          <a:prstGeom prst="rect">
            <a:avLst/>
          </a:prstGeom>
          <a:noFill/>
        </p:spPr>
        <p:txBody>
          <a:bodyPr wrap="square" rtlCol="0">
            <a:spAutoFit/>
          </a:bodyPr>
          <a:lstStyle/>
          <a:p>
            <a:pPr algn="r" rtl="1"/>
            <a:r>
              <a:rPr lang="ar-JO" sz="2800" b="1" dirty="0"/>
              <a:t>وقد أظهرت نتائج الدّراسة مايلي:</a:t>
            </a:r>
          </a:p>
          <a:p>
            <a:pPr algn="r" rtl="1"/>
            <a:endParaRPr lang="ar-JO" sz="2800" b="1" dirty="0"/>
          </a:p>
          <a:p>
            <a:pPr marL="457200" indent="-457200" algn="r" rtl="1">
              <a:buFont typeface="Arial" panose="020B0604020202020204" pitchFamily="34" charset="0"/>
              <a:buChar char="•"/>
            </a:pPr>
            <a:r>
              <a:rPr lang="ar-JO" sz="2800" b="1" dirty="0"/>
              <a:t>أظهرت الدّراسة أن هناك دوركبير للكتب التعليمية في المدرسة أو الجامعة في نشر الوعي البيئي لدى الطلبة.</a:t>
            </a:r>
          </a:p>
          <a:p>
            <a:pPr marL="457200" indent="-457200" algn="r" rtl="1">
              <a:buFont typeface="Arial" panose="020B0604020202020204" pitchFamily="34" charset="0"/>
              <a:buChar char="•"/>
            </a:pPr>
            <a:endParaRPr lang="ar-JO" sz="2800" b="1" dirty="0"/>
          </a:p>
          <a:p>
            <a:pPr marL="457200" indent="-457200" algn="r" rtl="1">
              <a:buFont typeface="Arial" panose="020B0604020202020204" pitchFamily="34" charset="0"/>
              <a:buChar char="•"/>
            </a:pPr>
            <a:r>
              <a:rPr lang="ar-JO" sz="2800" b="1" dirty="0"/>
              <a:t>أظهرت الدّراسة قلّة</a:t>
            </a:r>
            <a:r>
              <a:rPr lang="en-US" sz="2800" b="1" dirty="0"/>
              <a:t> </a:t>
            </a:r>
            <a:r>
              <a:rPr lang="ar-JO" sz="2800" b="1" dirty="0"/>
              <a:t>المشاركة في حملات التّوعية</a:t>
            </a:r>
          </a:p>
          <a:p>
            <a:pPr algn="r" rtl="1"/>
            <a:r>
              <a:rPr lang="ar-JO" sz="2800" b="1" dirty="0"/>
              <a:t>    البيئيّة.</a:t>
            </a:r>
          </a:p>
        </p:txBody>
      </p:sp>
    </p:spTree>
    <p:extLst>
      <p:ext uri="{BB962C8B-B14F-4D97-AF65-F5344CB8AC3E}">
        <p14:creationId xmlns:p14="http://schemas.microsoft.com/office/powerpoint/2010/main" val="2441727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التّوصيات</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1817078" y="1690688"/>
            <a:ext cx="8356600" cy="3416000"/>
          </a:xfrm>
          <a:prstGeom prst="rect">
            <a:avLst/>
          </a:prstGeom>
          <a:noFill/>
        </p:spPr>
        <p:txBody>
          <a:bodyPr wrap="square" rtlCol="0">
            <a:spAutoFit/>
          </a:bodyPr>
          <a:lstStyle/>
          <a:p>
            <a:pPr algn="r" rtl="1">
              <a:lnSpc>
                <a:spcPct val="200000"/>
              </a:lnSpc>
            </a:pPr>
            <a:r>
              <a:rPr lang="ar-JO" sz="2800" b="1" dirty="0"/>
              <a:t>رأي الطّالب بهذه المشكلة: </a:t>
            </a:r>
          </a:p>
          <a:p>
            <a:pPr algn="r" rtl="1">
              <a:lnSpc>
                <a:spcPct val="200000"/>
              </a:lnSpc>
            </a:pPr>
            <a:r>
              <a:rPr lang="ar-JO" sz="2800" b="1" dirty="0"/>
              <a:t>توصي الدّراسة بضرورة زيادة المشاركة في حملات التّوعية للنّهوض بالوعي البيئي عن طريق توفير الميزانيات والامكانيات الماديّة والفنيّة اللّازمة للتّطوير وتحفيز الأفراد على المشاركة الفعّالة.</a:t>
            </a:r>
            <a:endParaRPr lang="en-US" sz="2800" b="1" dirty="0"/>
          </a:p>
        </p:txBody>
      </p:sp>
    </p:spTree>
    <p:extLst>
      <p:ext uri="{BB962C8B-B14F-4D97-AF65-F5344CB8AC3E}">
        <p14:creationId xmlns:p14="http://schemas.microsoft.com/office/powerpoint/2010/main" val="64654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المصادر</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2210973" y="1616833"/>
            <a:ext cx="8356600" cy="400110"/>
          </a:xfrm>
          <a:prstGeom prst="rect">
            <a:avLst/>
          </a:prstGeom>
          <a:noFill/>
        </p:spPr>
        <p:txBody>
          <a:bodyPr wrap="square" rtlCol="0">
            <a:spAutoFit/>
          </a:bodyPr>
          <a:lstStyle/>
          <a:p>
            <a:pPr algn="r"/>
            <a:endParaRPr lang="en-US" sz="2000" dirty="0"/>
          </a:p>
        </p:txBody>
      </p:sp>
      <p:sp>
        <p:nvSpPr>
          <p:cNvPr id="5" name="TextBox 4">
            <a:extLst>
              <a:ext uri="{FF2B5EF4-FFF2-40B4-BE49-F238E27FC236}">
                <a16:creationId xmlns:a16="http://schemas.microsoft.com/office/drawing/2014/main" id="{8AA337AD-1BE6-49F3-A77D-5C0399EA6E25}"/>
              </a:ext>
            </a:extLst>
          </p:cNvPr>
          <p:cNvSpPr txBox="1"/>
          <p:nvPr/>
        </p:nvSpPr>
        <p:spPr>
          <a:xfrm>
            <a:off x="2210973" y="1616833"/>
            <a:ext cx="8356600" cy="5109091"/>
          </a:xfrm>
          <a:prstGeom prst="rect">
            <a:avLst/>
          </a:prstGeom>
          <a:noFill/>
        </p:spPr>
        <p:txBody>
          <a:bodyPr wrap="square" rtlCol="0">
            <a:spAutoFit/>
          </a:bodyPr>
          <a:lstStyle/>
          <a:p>
            <a:pPr marL="285750" indent="-285750" algn="r" rtl="1">
              <a:buFont typeface="Arial" panose="020B0604020202020204" pitchFamily="34" charset="0"/>
              <a:buChar char="•"/>
            </a:pPr>
            <a:r>
              <a:rPr lang="ar-JO" dirty="0"/>
              <a:t>تأثير الإنسان على البيئة</a:t>
            </a:r>
            <a:r>
              <a:rPr lang="en-US" dirty="0"/>
              <a:t>:</a:t>
            </a:r>
            <a:endParaRPr lang="ar-JO" dirty="0"/>
          </a:p>
          <a:p>
            <a:pPr marL="285750" indent="-285750" algn="r" rtl="1">
              <a:buFont typeface="Arial" panose="020B0604020202020204" pitchFamily="34" charset="0"/>
              <a:buChar char="•"/>
            </a:pPr>
            <a:r>
              <a:rPr lang="en-US" sz="1600" b="1" dirty="0">
                <a:hlinkClick r:id="rId3"/>
              </a:rPr>
              <a:t>https://ar.wikipedia.org/wiki/%D8%AA%D8%A3%D8%AB%D9%8A%D8%B1_%D8%A7%D9%84%D8%A5%D9%86%D8%B3%D8%A7%D9%86_%D8%B9%D9%84%D9%89_%D8%A7%D9%84%D8%A8%D9%8A%D8%A6%D8%A9#:~:text=%D9%8A%D8%B4%D9%85%D9%84%20%D8%AA%D8%A3%D8%AB%D9%8A%D8%B1%20%D8%A7%D9%84%D8%A5%D9%86%D8%B3%D8%A7%D9%86%20%D8%B9%D9%84%D9%89%20%D8%A7%D9%84%D8%A8%D9%8A%D8%A6%D8%A9,%D9%88%D8%AE%D8%B3%D8%A7%D8%B1%D8%A9%20%D8%A7%D9%84%D8%AA%D9%86%D9%88%D8%B9%20%D8%A7%D9%84%D8%AD%D9%8A%D9%88%D9%8A%20%D9%88%D8%A3%D8%B2%D9%85%D8%A9%20%D8%A7%D9%84%D9%86%D8%B8%D8%A7%D9%85</a:t>
            </a:r>
            <a:endParaRPr lang="ar-JO" sz="1600" b="1" dirty="0"/>
          </a:p>
          <a:p>
            <a:pPr marL="285750" indent="-285750" algn="r" rtl="1">
              <a:buFont typeface="Arial" panose="020B0604020202020204" pitchFamily="34" charset="0"/>
              <a:buChar char="•"/>
            </a:pPr>
            <a:endParaRPr lang="ar-JO" sz="1600" b="1" dirty="0"/>
          </a:p>
          <a:p>
            <a:pPr marL="285750" indent="-285750" algn="r" rtl="1">
              <a:buFont typeface="Arial" panose="020B0604020202020204" pitchFamily="34" charset="0"/>
              <a:buChar char="•"/>
            </a:pPr>
            <a:r>
              <a:rPr lang="ar-JO" dirty="0"/>
              <a:t>لافتات ارشادية للحفاظ على البيئة، رسومات عن المحافظة على البيئة:</a:t>
            </a:r>
            <a:endParaRPr lang="ar-JO" sz="1600" b="1" dirty="0"/>
          </a:p>
          <a:p>
            <a:pPr marL="285750" indent="-285750" algn="r" rtl="1">
              <a:buFont typeface="Arial" panose="020B0604020202020204" pitchFamily="34" charset="0"/>
              <a:buChar char="•"/>
            </a:pPr>
            <a:r>
              <a:rPr lang="en-US" sz="1600" b="1" dirty="0">
                <a:hlinkClick r:id="rId4"/>
              </a:rPr>
              <a:t>https://www.belarabyapps.com/%D9%84%D8%A7%D9%81%D8%AA%D8%A7%D8%AA-%D9%84%D9%84%D8%AD%D9%81%D8%A7%D8%B8-%D8%B9%D9%84%D9%89-%D8%A7%D9%84%D8%A8%D9%8A%D8%A6%D8%A9/</a:t>
            </a:r>
            <a:endParaRPr lang="ar-JO" sz="1600" b="1" dirty="0"/>
          </a:p>
          <a:p>
            <a:pPr marL="285750" indent="-285750" algn="r" rtl="1">
              <a:buFont typeface="Arial" panose="020B0604020202020204" pitchFamily="34" charset="0"/>
              <a:buChar char="•"/>
            </a:pPr>
            <a:endParaRPr lang="ar-JO" sz="1600" b="1" dirty="0"/>
          </a:p>
          <a:p>
            <a:pPr marL="285750" indent="-285750" algn="r" rtl="1">
              <a:buFont typeface="Arial" panose="020B0604020202020204" pitchFamily="34" charset="0"/>
              <a:buChar char="•"/>
            </a:pPr>
            <a:r>
              <a:rPr lang="ar-JO" dirty="0"/>
              <a:t>حماية البيئة واجب ديني وضرورة حياتية:</a:t>
            </a:r>
            <a:endParaRPr lang="ar-JO" sz="1600" dirty="0"/>
          </a:p>
          <a:p>
            <a:pPr marL="285750" indent="-285750" algn="r" rtl="1">
              <a:buFont typeface="Arial" panose="020B0604020202020204" pitchFamily="34" charset="0"/>
              <a:buChar char="•"/>
            </a:pPr>
            <a:r>
              <a:rPr lang="en-US" sz="1600" b="1" dirty="0">
                <a:hlinkClick r:id="rId5"/>
              </a:rPr>
              <a:t>https://www.alukah.net/culture/0/150768/%D8%AD%D9%85%D8%A7%D9%8A%D8%A9-%D8%A7%D9%84%D8%A8%D9%8A%D8%A6%D8%A9-%D9%88%D8%A7%D8%AC%D8%A8-%D8%AF%D9%8A%D9%86%D9%8A-%D9%88%D8%B6%D8%B1%D9%88%D8%B1%D8%A9-%D8%AD%D9%8A%D8%A7%D8%AA%D9%8A%D8%A9/</a:t>
            </a:r>
            <a:endParaRPr lang="ar-JO" sz="1600" b="1" dirty="0"/>
          </a:p>
        </p:txBody>
      </p:sp>
    </p:spTree>
    <p:extLst>
      <p:ext uri="{BB962C8B-B14F-4D97-AF65-F5344CB8AC3E}">
        <p14:creationId xmlns:p14="http://schemas.microsoft.com/office/powerpoint/2010/main" val="1467319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41DC-B3C9-43EC-9638-6599A3AA1B42}"/>
              </a:ext>
            </a:extLst>
          </p:cNvPr>
          <p:cNvSpPr>
            <a:spLocks noGrp="1"/>
          </p:cNvSpPr>
          <p:nvPr>
            <p:ph type="title"/>
          </p:nvPr>
        </p:nvSpPr>
        <p:spPr>
          <a:xfrm>
            <a:off x="838200" y="681037"/>
            <a:ext cx="10515600" cy="1325563"/>
          </a:xfrm>
        </p:spPr>
        <p:txBody>
          <a:bodyPr/>
          <a:lstStyle/>
          <a:p>
            <a:pPr algn="ctr"/>
            <a:r>
              <a:rPr lang="ar-JO" dirty="0">
                <a:effectLst>
                  <a:outerShdw blurRad="38100" dist="38100" dir="2700000" algn="tl">
                    <a:srgbClr val="000000">
                      <a:alpha val="43137"/>
                    </a:srgbClr>
                  </a:outerShdw>
                </a:effectLst>
              </a:rPr>
              <a:t>المحافظة على البيئة واستخدام مواردها باعتدال</a:t>
            </a:r>
            <a:endParaRPr lang="en-US" dirty="0">
              <a:effectLst>
                <a:outerShdw blurRad="38100" dist="38100" dir="2700000" algn="tl">
                  <a:srgbClr val="000000">
                    <a:alpha val="43137"/>
                  </a:srgbClr>
                </a:outerShdw>
              </a:effectLst>
            </a:endParaRPr>
          </a:p>
        </p:txBody>
      </p:sp>
      <p:sp>
        <p:nvSpPr>
          <p:cNvPr id="8" name="Content Placeholder 7">
            <a:extLst>
              <a:ext uri="{FF2B5EF4-FFF2-40B4-BE49-F238E27FC236}">
                <a16:creationId xmlns:a16="http://schemas.microsoft.com/office/drawing/2014/main" id="{630BAFA0-DC3C-4323-A24B-7B0BB3B19102}"/>
              </a:ext>
            </a:extLst>
          </p:cNvPr>
          <p:cNvSpPr>
            <a:spLocks noGrp="1"/>
          </p:cNvSpPr>
          <p:nvPr>
            <p:ph idx="1"/>
          </p:nvPr>
        </p:nvSpPr>
        <p:spPr>
          <a:xfrm>
            <a:off x="1676401" y="2006600"/>
            <a:ext cx="8624046" cy="4351338"/>
          </a:xfrm>
        </p:spPr>
        <p:txBody>
          <a:bodyPr>
            <a:normAutofit fontScale="92500" lnSpcReduction="10000"/>
          </a:bodyPr>
          <a:lstStyle/>
          <a:p>
            <a:pPr marL="0" indent="0" algn="r" rtl="1">
              <a:buNone/>
            </a:pPr>
            <a:r>
              <a:rPr lang="ar-JO" sz="3600" b="1" dirty="0"/>
              <a:t>يمكننا الحفاظ على بيئتنا واستخدام مواردها باعتدال باستخدام الوسائل التالية:</a:t>
            </a:r>
            <a:endParaRPr lang="en-US" sz="3600" b="1" dirty="0"/>
          </a:p>
          <a:p>
            <a:pPr marL="0" indent="0" algn="r" rtl="1">
              <a:buNone/>
            </a:pPr>
            <a:r>
              <a:rPr lang="ar-JO" sz="3600" b="1" dirty="0"/>
              <a:t>تقليل استخدام الموارد وإعادة استخدامها وتدويرها.</a:t>
            </a:r>
          </a:p>
          <a:p>
            <a:pPr marL="0" indent="0" algn="r" rtl="1">
              <a:buNone/>
            </a:pPr>
            <a:r>
              <a:rPr lang="ar-JO" sz="3600" b="1" dirty="0"/>
              <a:t>أمثلة: </a:t>
            </a:r>
          </a:p>
          <a:p>
            <a:pPr algn="r" rtl="1"/>
            <a:r>
              <a:rPr lang="ar-JO" sz="3600" b="1" dirty="0"/>
              <a:t>استخدام كمية أقل من الورق أو البلاستيك قدر الإمكان.</a:t>
            </a:r>
          </a:p>
          <a:p>
            <a:pPr algn="r" rtl="1"/>
            <a:r>
              <a:rPr lang="ar-JO" sz="3600" b="1" dirty="0"/>
              <a:t>توخي الحذرعند استخدام الماء.</a:t>
            </a:r>
          </a:p>
          <a:p>
            <a:pPr algn="r" rtl="1"/>
            <a:r>
              <a:rPr lang="ar-JO" sz="3600" b="1" dirty="0"/>
              <a:t>استخدام المصابيح والأجهزة الموفرة للطّاقة.</a:t>
            </a:r>
          </a:p>
          <a:p>
            <a:pPr algn="r" rtl="1"/>
            <a:r>
              <a:rPr lang="ar-JO" sz="3600" b="1" dirty="0"/>
              <a:t>التّسميد الطّبيعي.</a:t>
            </a:r>
            <a:endParaRPr lang="en-US" sz="3600" b="1" dirty="0"/>
          </a:p>
        </p:txBody>
      </p:sp>
      <p:grpSp>
        <p:nvGrpSpPr>
          <p:cNvPr id="9" name="Google Shape;1189;p40">
            <a:extLst>
              <a:ext uri="{FF2B5EF4-FFF2-40B4-BE49-F238E27FC236}">
                <a16:creationId xmlns:a16="http://schemas.microsoft.com/office/drawing/2014/main" id="{9E84C70D-4491-4F00-91A6-97F8DDA58AC1}"/>
              </a:ext>
            </a:extLst>
          </p:cNvPr>
          <p:cNvGrpSpPr/>
          <p:nvPr/>
        </p:nvGrpSpPr>
        <p:grpSpPr>
          <a:xfrm rot="21030636">
            <a:off x="14011" y="5002740"/>
            <a:ext cx="1718857" cy="1522323"/>
            <a:chOff x="4738675" y="3086125"/>
            <a:chExt cx="2125025" cy="1882050"/>
          </a:xfrm>
        </p:grpSpPr>
        <p:sp>
          <p:nvSpPr>
            <p:cNvPr id="10" name="Google Shape;1190;p40">
              <a:extLst>
                <a:ext uri="{FF2B5EF4-FFF2-40B4-BE49-F238E27FC236}">
                  <a16:creationId xmlns:a16="http://schemas.microsoft.com/office/drawing/2014/main" id="{960CF354-C2B4-4C79-84CF-ECA8A1CF8724}"/>
                </a:ext>
              </a:extLst>
            </p:cNvPr>
            <p:cNvSpPr/>
            <p:nvPr/>
          </p:nvSpPr>
          <p:spPr>
            <a:xfrm>
              <a:off x="4738675" y="3086125"/>
              <a:ext cx="2125025" cy="1882050"/>
            </a:xfrm>
            <a:custGeom>
              <a:avLst/>
              <a:gdLst/>
              <a:ahLst/>
              <a:cxnLst/>
              <a:rect l="l" t="t" r="r" b="b"/>
              <a:pathLst>
                <a:path w="85001" h="75282" extrusionOk="0">
                  <a:moveTo>
                    <a:pt x="36988" y="0"/>
                  </a:moveTo>
                  <a:cubicBezTo>
                    <a:pt x="36901" y="0"/>
                    <a:pt x="36829" y="15"/>
                    <a:pt x="36742" y="15"/>
                  </a:cubicBezTo>
                  <a:cubicBezTo>
                    <a:pt x="36698" y="15"/>
                    <a:pt x="36669" y="44"/>
                    <a:pt x="36655" y="44"/>
                  </a:cubicBezTo>
                  <a:cubicBezTo>
                    <a:pt x="36553" y="58"/>
                    <a:pt x="36481" y="73"/>
                    <a:pt x="36394" y="87"/>
                  </a:cubicBezTo>
                  <a:cubicBezTo>
                    <a:pt x="36379" y="87"/>
                    <a:pt x="36365" y="116"/>
                    <a:pt x="36336" y="116"/>
                  </a:cubicBezTo>
                  <a:cubicBezTo>
                    <a:pt x="36249" y="146"/>
                    <a:pt x="36147" y="189"/>
                    <a:pt x="36046" y="218"/>
                  </a:cubicBezTo>
                  <a:cubicBezTo>
                    <a:pt x="36017" y="233"/>
                    <a:pt x="36002" y="233"/>
                    <a:pt x="35959" y="262"/>
                  </a:cubicBezTo>
                  <a:cubicBezTo>
                    <a:pt x="35886" y="291"/>
                    <a:pt x="35814" y="334"/>
                    <a:pt x="35741" y="392"/>
                  </a:cubicBezTo>
                  <a:cubicBezTo>
                    <a:pt x="35727" y="407"/>
                    <a:pt x="35712" y="407"/>
                    <a:pt x="35683" y="407"/>
                  </a:cubicBezTo>
                  <a:cubicBezTo>
                    <a:pt x="22541" y="8747"/>
                    <a:pt x="23252" y="18494"/>
                    <a:pt x="23992" y="21947"/>
                  </a:cubicBezTo>
                  <a:lnTo>
                    <a:pt x="22251" y="25268"/>
                  </a:lnTo>
                  <a:cubicBezTo>
                    <a:pt x="21932" y="25877"/>
                    <a:pt x="21874" y="26574"/>
                    <a:pt x="22034" y="27197"/>
                  </a:cubicBezTo>
                  <a:cubicBezTo>
                    <a:pt x="22034" y="27995"/>
                    <a:pt x="22382" y="28779"/>
                    <a:pt x="23049" y="29301"/>
                  </a:cubicBezTo>
                  <a:lnTo>
                    <a:pt x="27966" y="33217"/>
                  </a:lnTo>
                  <a:lnTo>
                    <a:pt x="25355" y="37743"/>
                  </a:lnTo>
                  <a:lnTo>
                    <a:pt x="24064" y="35509"/>
                  </a:lnTo>
                  <a:cubicBezTo>
                    <a:pt x="23568" y="34643"/>
                    <a:pt x="22668" y="34163"/>
                    <a:pt x="21744" y="34163"/>
                  </a:cubicBezTo>
                  <a:cubicBezTo>
                    <a:pt x="21290" y="34163"/>
                    <a:pt x="20830" y="34279"/>
                    <a:pt x="20409" y="34523"/>
                  </a:cubicBezTo>
                  <a:lnTo>
                    <a:pt x="11677" y="39570"/>
                  </a:lnTo>
                  <a:cubicBezTo>
                    <a:pt x="11314" y="39788"/>
                    <a:pt x="11010" y="40063"/>
                    <a:pt x="10792" y="40397"/>
                  </a:cubicBezTo>
                  <a:cubicBezTo>
                    <a:pt x="10778" y="40397"/>
                    <a:pt x="10763" y="40383"/>
                    <a:pt x="10734" y="40383"/>
                  </a:cubicBezTo>
                  <a:cubicBezTo>
                    <a:pt x="10647" y="40368"/>
                    <a:pt x="10575" y="40354"/>
                    <a:pt x="10488" y="40325"/>
                  </a:cubicBezTo>
                  <a:cubicBezTo>
                    <a:pt x="10473" y="40325"/>
                    <a:pt x="10444" y="40325"/>
                    <a:pt x="10415" y="40310"/>
                  </a:cubicBezTo>
                  <a:cubicBezTo>
                    <a:pt x="10299" y="40296"/>
                    <a:pt x="10198" y="40296"/>
                    <a:pt x="10082" y="40296"/>
                  </a:cubicBezTo>
                  <a:lnTo>
                    <a:pt x="10053" y="40296"/>
                  </a:lnTo>
                  <a:cubicBezTo>
                    <a:pt x="9965" y="40296"/>
                    <a:pt x="9864" y="40310"/>
                    <a:pt x="9777" y="40310"/>
                  </a:cubicBezTo>
                  <a:cubicBezTo>
                    <a:pt x="9748" y="40310"/>
                    <a:pt x="9719" y="40325"/>
                    <a:pt x="9690" y="40325"/>
                  </a:cubicBezTo>
                  <a:cubicBezTo>
                    <a:pt x="9617" y="40354"/>
                    <a:pt x="9530" y="40368"/>
                    <a:pt x="9458" y="40383"/>
                  </a:cubicBezTo>
                  <a:cubicBezTo>
                    <a:pt x="9429" y="40383"/>
                    <a:pt x="9414" y="40383"/>
                    <a:pt x="9400" y="40397"/>
                  </a:cubicBezTo>
                  <a:lnTo>
                    <a:pt x="9342" y="40397"/>
                  </a:lnTo>
                  <a:lnTo>
                    <a:pt x="9066" y="40513"/>
                  </a:lnTo>
                  <a:cubicBezTo>
                    <a:pt x="9052" y="40513"/>
                    <a:pt x="9037" y="40528"/>
                    <a:pt x="9023" y="40528"/>
                  </a:cubicBezTo>
                  <a:cubicBezTo>
                    <a:pt x="8921" y="40571"/>
                    <a:pt x="8849" y="40615"/>
                    <a:pt x="8776" y="40658"/>
                  </a:cubicBezTo>
                  <a:cubicBezTo>
                    <a:pt x="8762" y="40673"/>
                    <a:pt x="8733" y="40687"/>
                    <a:pt x="8704" y="40687"/>
                  </a:cubicBezTo>
                  <a:lnTo>
                    <a:pt x="8486" y="40861"/>
                  </a:lnTo>
                  <a:cubicBezTo>
                    <a:pt x="8471" y="40876"/>
                    <a:pt x="8457" y="40876"/>
                    <a:pt x="8457" y="40890"/>
                  </a:cubicBezTo>
                  <a:cubicBezTo>
                    <a:pt x="8370" y="40963"/>
                    <a:pt x="8297" y="41035"/>
                    <a:pt x="8225" y="41108"/>
                  </a:cubicBezTo>
                  <a:cubicBezTo>
                    <a:pt x="8196" y="41122"/>
                    <a:pt x="8196" y="41151"/>
                    <a:pt x="8181" y="41151"/>
                  </a:cubicBezTo>
                  <a:cubicBezTo>
                    <a:pt x="8123" y="41224"/>
                    <a:pt x="8080" y="41267"/>
                    <a:pt x="8022" y="41340"/>
                  </a:cubicBezTo>
                  <a:cubicBezTo>
                    <a:pt x="8007" y="41369"/>
                    <a:pt x="7978" y="41398"/>
                    <a:pt x="7964" y="41412"/>
                  </a:cubicBezTo>
                  <a:cubicBezTo>
                    <a:pt x="7906" y="41485"/>
                    <a:pt x="7862" y="41586"/>
                    <a:pt x="7819" y="41659"/>
                  </a:cubicBezTo>
                  <a:cubicBezTo>
                    <a:pt x="7819" y="41674"/>
                    <a:pt x="7804" y="41674"/>
                    <a:pt x="7804" y="41688"/>
                  </a:cubicBezTo>
                  <a:cubicBezTo>
                    <a:pt x="7746" y="41775"/>
                    <a:pt x="7717" y="41891"/>
                    <a:pt x="7674" y="41978"/>
                  </a:cubicBezTo>
                  <a:cubicBezTo>
                    <a:pt x="7659" y="41993"/>
                    <a:pt x="7659" y="42036"/>
                    <a:pt x="7645" y="42051"/>
                  </a:cubicBezTo>
                  <a:cubicBezTo>
                    <a:pt x="7601" y="42138"/>
                    <a:pt x="7587" y="42210"/>
                    <a:pt x="7572" y="42312"/>
                  </a:cubicBezTo>
                  <a:cubicBezTo>
                    <a:pt x="7572" y="42326"/>
                    <a:pt x="7543" y="42341"/>
                    <a:pt x="7543" y="42355"/>
                  </a:cubicBezTo>
                  <a:cubicBezTo>
                    <a:pt x="7543" y="42384"/>
                    <a:pt x="7543" y="42399"/>
                    <a:pt x="7529" y="42413"/>
                  </a:cubicBezTo>
                  <a:lnTo>
                    <a:pt x="7529" y="42457"/>
                  </a:lnTo>
                  <a:cubicBezTo>
                    <a:pt x="6093" y="49086"/>
                    <a:pt x="6716" y="54032"/>
                    <a:pt x="8109" y="57644"/>
                  </a:cubicBezTo>
                  <a:cubicBezTo>
                    <a:pt x="6484" y="57441"/>
                    <a:pt x="4686" y="57324"/>
                    <a:pt x="2713" y="57324"/>
                  </a:cubicBezTo>
                  <a:lnTo>
                    <a:pt x="2684" y="57324"/>
                  </a:lnTo>
                  <a:cubicBezTo>
                    <a:pt x="2582" y="57324"/>
                    <a:pt x="2466" y="57324"/>
                    <a:pt x="2365" y="57339"/>
                  </a:cubicBezTo>
                  <a:cubicBezTo>
                    <a:pt x="2350" y="57339"/>
                    <a:pt x="2307" y="57339"/>
                    <a:pt x="2292" y="57354"/>
                  </a:cubicBezTo>
                  <a:cubicBezTo>
                    <a:pt x="2205" y="57368"/>
                    <a:pt x="2133" y="57397"/>
                    <a:pt x="2060" y="57412"/>
                  </a:cubicBezTo>
                  <a:cubicBezTo>
                    <a:pt x="2017" y="57412"/>
                    <a:pt x="2002" y="57426"/>
                    <a:pt x="1959" y="57426"/>
                  </a:cubicBezTo>
                  <a:cubicBezTo>
                    <a:pt x="1857" y="57470"/>
                    <a:pt x="1770" y="57484"/>
                    <a:pt x="1669" y="57542"/>
                  </a:cubicBezTo>
                  <a:lnTo>
                    <a:pt x="1654" y="57542"/>
                  </a:lnTo>
                  <a:cubicBezTo>
                    <a:pt x="1567" y="57571"/>
                    <a:pt x="1480" y="57629"/>
                    <a:pt x="1378" y="57687"/>
                  </a:cubicBezTo>
                  <a:cubicBezTo>
                    <a:pt x="1364" y="57702"/>
                    <a:pt x="1335" y="57702"/>
                    <a:pt x="1306" y="57716"/>
                  </a:cubicBezTo>
                  <a:cubicBezTo>
                    <a:pt x="1233" y="57774"/>
                    <a:pt x="1161" y="57803"/>
                    <a:pt x="1088" y="57861"/>
                  </a:cubicBezTo>
                  <a:cubicBezTo>
                    <a:pt x="1074" y="57876"/>
                    <a:pt x="1059" y="57876"/>
                    <a:pt x="1059" y="57905"/>
                  </a:cubicBezTo>
                  <a:cubicBezTo>
                    <a:pt x="972" y="57977"/>
                    <a:pt x="900" y="58050"/>
                    <a:pt x="798" y="58122"/>
                  </a:cubicBezTo>
                  <a:lnTo>
                    <a:pt x="784" y="58137"/>
                  </a:lnTo>
                  <a:cubicBezTo>
                    <a:pt x="711" y="58209"/>
                    <a:pt x="653" y="58282"/>
                    <a:pt x="610" y="58354"/>
                  </a:cubicBezTo>
                  <a:cubicBezTo>
                    <a:pt x="581" y="58369"/>
                    <a:pt x="566" y="58412"/>
                    <a:pt x="552" y="58427"/>
                  </a:cubicBezTo>
                  <a:cubicBezTo>
                    <a:pt x="494" y="58499"/>
                    <a:pt x="465" y="58572"/>
                    <a:pt x="407" y="58644"/>
                  </a:cubicBezTo>
                  <a:cubicBezTo>
                    <a:pt x="392" y="58659"/>
                    <a:pt x="392" y="58673"/>
                    <a:pt x="363" y="58702"/>
                  </a:cubicBezTo>
                  <a:cubicBezTo>
                    <a:pt x="363" y="58702"/>
                    <a:pt x="363" y="58717"/>
                    <a:pt x="349" y="58717"/>
                  </a:cubicBezTo>
                  <a:cubicBezTo>
                    <a:pt x="349" y="58731"/>
                    <a:pt x="334" y="58731"/>
                    <a:pt x="334" y="58746"/>
                  </a:cubicBezTo>
                  <a:cubicBezTo>
                    <a:pt x="276" y="58848"/>
                    <a:pt x="247" y="58935"/>
                    <a:pt x="204" y="59022"/>
                  </a:cubicBezTo>
                  <a:cubicBezTo>
                    <a:pt x="204" y="59036"/>
                    <a:pt x="189" y="59065"/>
                    <a:pt x="189" y="59080"/>
                  </a:cubicBezTo>
                  <a:cubicBezTo>
                    <a:pt x="146" y="59167"/>
                    <a:pt x="131" y="59254"/>
                    <a:pt x="102" y="59355"/>
                  </a:cubicBezTo>
                  <a:cubicBezTo>
                    <a:pt x="102" y="59370"/>
                    <a:pt x="73" y="59399"/>
                    <a:pt x="73" y="59428"/>
                  </a:cubicBezTo>
                  <a:lnTo>
                    <a:pt x="30" y="59689"/>
                  </a:lnTo>
                  <a:lnTo>
                    <a:pt x="30" y="59747"/>
                  </a:lnTo>
                  <a:cubicBezTo>
                    <a:pt x="1" y="59863"/>
                    <a:pt x="1" y="59964"/>
                    <a:pt x="1" y="60080"/>
                  </a:cubicBezTo>
                  <a:lnTo>
                    <a:pt x="1" y="60124"/>
                  </a:lnTo>
                  <a:cubicBezTo>
                    <a:pt x="1" y="60226"/>
                    <a:pt x="30" y="60313"/>
                    <a:pt x="30" y="60400"/>
                  </a:cubicBezTo>
                  <a:cubicBezTo>
                    <a:pt x="30" y="60443"/>
                    <a:pt x="30" y="60458"/>
                    <a:pt x="44" y="60487"/>
                  </a:cubicBezTo>
                  <a:lnTo>
                    <a:pt x="102" y="60762"/>
                  </a:lnTo>
                  <a:cubicBezTo>
                    <a:pt x="102" y="60777"/>
                    <a:pt x="102" y="60806"/>
                    <a:pt x="117" y="60806"/>
                  </a:cubicBezTo>
                  <a:cubicBezTo>
                    <a:pt x="146" y="60907"/>
                    <a:pt x="189" y="60994"/>
                    <a:pt x="218" y="61096"/>
                  </a:cubicBezTo>
                  <a:cubicBezTo>
                    <a:pt x="247" y="61110"/>
                    <a:pt x="247" y="61139"/>
                    <a:pt x="262" y="61168"/>
                  </a:cubicBezTo>
                  <a:cubicBezTo>
                    <a:pt x="291" y="61241"/>
                    <a:pt x="334" y="61328"/>
                    <a:pt x="392" y="61400"/>
                  </a:cubicBezTo>
                  <a:cubicBezTo>
                    <a:pt x="392" y="61415"/>
                    <a:pt x="407" y="61429"/>
                    <a:pt x="407" y="61429"/>
                  </a:cubicBezTo>
                  <a:cubicBezTo>
                    <a:pt x="421" y="61458"/>
                    <a:pt x="421" y="61473"/>
                    <a:pt x="436" y="61487"/>
                  </a:cubicBezTo>
                  <a:cubicBezTo>
                    <a:pt x="436" y="61487"/>
                    <a:pt x="436" y="61502"/>
                    <a:pt x="465" y="61502"/>
                  </a:cubicBezTo>
                  <a:cubicBezTo>
                    <a:pt x="6861" y="71568"/>
                    <a:pt x="14114" y="73469"/>
                    <a:pt x="18669" y="73469"/>
                  </a:cubicBezTo>
                  <a:cubicBezTo>
                    <a:pt x="20018" y="73469"/>
                    <a:pt x="21149" y="73309"/>
                    <a:pt x="21947" y="73135"/>
                  </a:cubicBezTo>
                  <a:lnTo>
                    <a:pt x="25268" y="74876"/>
                  </a:lnTo>
                  <a:cubicBezTo>
                    <a:pt x="25660" y="75064"/>
                    <a:pt x="26081" y="75180"/>
                    <a:pt x="26516" y="75180"/>
                  </a:cubicBezTo>
                  <a:cubicBezTo>
                    <a:pt x="27473" y="75180"/>
                    <a:pt x="28416" y="74658"/>
                    <a:pt x="28895" y="73744"/>
                  </a:cubicBezTo>
                  <a:cubicBezTo>
                    <a:pt x="29185" y="73179"/>
                    <a:pt x="29257" y="72555"/>
                    <a:pt x="29141" y="71975"/>
                  </a:cubicBezTo>
                  <a:lnTo>
                    <a:pt x="29141" y="71975"/>
                  </a:lnTo>
                  <a:cubicBezTo>
                    <a:pt x="32347" y="72410"/>
                    <a:pt x="34871" y="72497"/>
                    <a:pt x="35567" y="72511"/>
                  </a:cubicBezTo>
                  <a:lnTo>
                    <a:pt x="35639" y="72511"/>
                  </a:lnTo>
                  <a:cubicBezTo>
                    <a:pt x="36959" y="72511"/>
                    <a:pt x="38076" y="71554"/>
                    <a:pt x="38279" y="70234"/>
                  </a:cubicBezTo>
                  <a:lnTo>
                    <a:pt x="38787" y="66898"/>
                  </a:lnTo>
                  <a:lnTo>
                    <a:pt x="42863" y="66898"/>
                  </a:lnTo>
                  <a:cubicBezTo>
                    <a:pt x="42573" y="68029"/>
                    <a:pt x="43052" y="69262"/>
                    <a:pt x="44125" y="69886"/>
                  </a:cubicBezTo>
                  <a:lnTo>
                    <a:pt x="52843" y="74919"/>
                  </a:lnTo>
                  <a:cubicBezTo>
                    <a:pt x="53263" y="75166"/>
                    <a:pt x="53727" y="75282"/>
                    <a:pt x="54177" y="75282"/>
                  </a:cubicBezTo>
                  <a:cubicBezTo>
                    <a:pt x="54786" y="75282"/>
                    <a:pt x="55366" y="75093"/>
                    <a:pt x="55845" y="74702"/>
                  </a:cubicBezTo>
                  <a:cubicBezTo>
                    <a:pt x="56048" y="74542"/>
                    <a:pt x="56237" y="74339"/>
                    <a:pt x="56382" y="74150"/>
                  </a:cubicBezTo>
                  <a:cubicBezTo>
                    <a:pt x="56889" y="74818"/>
                    <a:pt x="57687" y="75195"/>
                    <a:pt x="58499" y="75195"/>
                  </a:cubicBezTo>
                  <a:cubicBezTo>
                    <a:pt x="58920" y="75195"/>
                    <a:pt x="59355" y="75108"/>
                    <a:pt x="59747" y="74890"/>
                  </a:cubicBezTo>
                  <a:lnTo>
                    <a:pt x="63069" y="73150"/>
                  </a:lnTo>
                  <a:cubicBezTo>
                    <a:pt x="63866" y="73324"/>
                    <a:pt x="64983" y="73498"/>
                    <a:pt x="66347" y="73498"/>
                  </a:cubicBezTo>
                  <a:cubicBezTo>
                    <a:pt x="70916" y="73498"/>
                    <a:pt x="78154" y="71583"/>
                    <a:pt x="84551" y="61531"/>
                  </a:cubicBezTo>
                  <a:cubicBezTo>
                    <a:pt x="84551" y="61531"/>
                    <a:pt x="84551" y="61502"/>
                    <a:pt x="84565" y="61502"/>
                  </a:cubicBezTo>
                  <a:cubicBezTo>
                    <a:pt x="84594" y="61487"/>
                    <a:pt x="84594" y="61473"/>
                    <a:pt x="84609" y="61458"/>
                  </a:cubicBezTo>
                  <a:cubicBezTo>
                    <a:pt x="84609" y="61429"/>
                    <a:pt x="84623" y="61415"/>
                    <a:pt x="84623" y="61415"/>
                  </a:cubicBezTo>
                  <a:cubicBezTo>
                    <a:pt x="84681" y="61342"/>
                    <a:pt x="84710" y="61270"/>
                    <a:pt x="84754" y="61183"/>
                  </a:cubicBezTo>
                  <a:cubicBezTo>
                    <a:pt x="84768" y="61168"/>
                    <a:pt x="84768" y="61125"/>
                    <a:pt x="84783" y="61110"/>
                  </a:cubicBezTo>
                  <a:cubicBezTo>
                    <a:pt x="84826" y="61023"/>
                    <a:pt x="84855" y="60907"/>
                    <a:pt x="84899" y="60820"/>
                  </a:cubicBezTo>
                  <a:cubicBezTo>
                    <a:pt x="84899" y="60806"/>
                    <a:pt x="84899" y="60777"/>
                    <a:pt x="84913" y="60777"/>
                  </a:cubicBezTo>
                  <a:cubicBezTo>
                    <a:pt x="84928" y="60690"/>
                    <a:pt x="84971" y="60603"/>
                    <a:pt x="84971" y="60516"/>
                  </a:cubicBezTo>
                  <a:cubicBezTo>
                    <a:pt x="84971" y="60472"/>
                    <a:pt x="84986" y="60458"/>
                    <a:pt x="84986" y="60414"/>
                  </a:cubicBezTo>
                  <a:cubicBezTo>
                    <a:pt x="85000" y="60327"/>
                    <a:pt x="85000" y="60240"/>
                    <a:pt x="85000" y="60153"/>
                  </a:cubicBezTo>
                  <a:lnTo>
                    <a:pt x="85000" y="60095"/>
                  </a:lnTo>
                  <a:cubicBezTo>
                    <a:pt x="85000" y="60008"/>
                    <a:pt x="85000" y="59892"/>
                    <a:pt x="84986" y="59790"/>
                  </a:cubicBezTo>
                  <a:lnTo>
                    <a:pt x="84986" y="59732"/>
                  </a:lnTo>
                  <a:cubicBezTo>
                    <a:pt x="84971" y="59645"/>
                    <a:pt x="84971" y="59544"/>
                    <a:pt x="84928" y="59457"/>
                  </a:cubicBezTo>
                  <a:cubicBezTo>
                    <a:pt x="84928" y="59442"/>
                    <a:pt x="84913" y="59399"/>
                    <a:pt x="84913" y="59384"/>
                  </a:cubicBezTo>
                  <a:cubicBezTo>
                    <a:pt x="84899" y="59297"/>
                    <a:pt x="84855" y="59210"/>
                    <a:pt x="84826" y="59109"/>
                  </a:cubicBezTo>
                  <a:cubicBezTo>
                    <a:pt x="84826" y="59094"/>
                    <a:pt x="84812" y="59080"/>
                    <a:pt x="84812" y="59065"/>
                  </a:cubicBezTo>
                  <a:cubicBezTo>
                    <a:pt x="84768" y="58964"/>
                    <a:pt x="84739" y="58877"/>
                    <a:pt x="84681" y="58790"/>
                  </a:cubicBezTo>
                  <a:cubicBezTo>
                    <a:pt x="84681" y="58775"/>
                    <a:pt x="84667" y="58775"/>
                    <a:pt x="84667" y="58746"/>
                  </a:cubicBezTo>
                  <a:cubicBezTo>
                    <a:pt x="84667" y="58746"/>
                    <a:pt x="84667" y="58731"/>
                    <a:pt x="84638" y="58731"/>
                  </a:cubicBezTo>
                  <a:cubicBezTo>
                    <a:pt x="84623" y="58717"/>
                    <a:pt x="84623" y="58702"/>
                    <a:pt x="84609" y="58673"/>
                  </a:cubicBezTo>
                  <a:cubicBezTo>
                    <a:pt x="84565" y="58601"/>
                    <a:pt x="84522" y="58528"/>
                    <a:pt x="84464" y="58456"/>
                  </a:cubicBezTo>
                  <a:cubicBezTo>
                    <a:pt x="84449" y="58441"/>
                    <a:pt x="84420" y="58412"/>
                    <a:pt x="84406" y="58383"/>
                  </a:cubicBezTo>
                  <a:cubicBezTo>
                    <a:pt x="84348" y="58311"/>
                    <a:pt x="84275" y="58238"/>
                    <a:pt x="84231" y="58166"/>
                  </a:cubicBezTo>
                  <a:lnTo>
                    <a:pt x="84188" y="58137"/>
                  </a:lnTo>
                  <a:cubicBezTo>
                    <a:pt x="84115" y="58064"/>
                    <a:pt x="84028" y="57992"/>
                    <a:pt x="83956" y="57919"/>
                  </a:cubicBezTo>
                  <a:cubicBezTo>
                    <a:pt x="83941" y="57905"/>
                    <a:pt x="83912" y="57905"/>
                    <a:pt x="83898" y="57876"/>
                  </a:cubicBezTo>
                  <a:cubicBezTo>
                    <a:pt x="83825" y="57832"/>
                    <a:pt x="83753" y="57774"/>
                    <a:pt x="83680" y="57731"/>
                  </a:cubicBezTo>
                  <a:cubicBezTo>
                    <a:pt x="83666" y="57716"/>
                    <a:pt x="83622" y="57702"/>
                    <a:pt x="83608" y="57687"/>
                  </a:cubicBezTo>
                  <a:cubicBezTo>
                    <a:pt x="83521" y="57629"/>
                    <a:pt x="83448" y="57586"/>
                    <a:pt x="83361" y="57557"/>
                  </a:cubicBezTo>
                  <a:cubicBezTo>
                    <a:pt x="83332" y="57557"/>
                    <a:pt x="83332" y="57542"/>
                    <a:pt x="83318" y="57542"/>
                  </a:cubicBezTo>
                  <a:cubicBezTo>
                    <a:pt x="83231" y="57499"/>
                    <a:pt x="83115" y="57470"/>
                    <a:pt x="83028" y="57426"/>
                  </a:cubicBezTo>
                  <a:cubicBezTo>
                    <a:pt x="82999" y="57426"/>
                    <a:pt x="82970" y="57412"/>
                    <a:pt x="82941" y="57412"/>
                  </a:cubicBezTo>
                  <a:cubicBezTo>
                    <a:pt x="82868" y="57383"/>
                    <a:pt x="82781" y="57368"/>
                    <a:pt x="82708" y="57354"/>
                  </a:cubicBezTo>
                  <a:cubicBezTo>
                    <a:pt x="82679" y="57354"/>
                    <a:pt x="82650" y="57339"/>
                    <a:pt x="82636" y="57339"/>
                  </a:cubicBezTo>
                  <a:cubicBezTo>
                    <a:pt x="82520" y="57310"/>
                    <a:pt x="82418" y="57310"/>
                    <a:pt x="82302" y="57310"/>
                  </a:cubicBezTo>
                  <a:lnTo>
                    <a:pt x="82288" y="57310"/>
                  </a:lnTo>
                  <a:cubicBezTo>
                    <a:pt x="80315" y="57310"/>
                    <a:pt x="78516" y="57441"/>
                    <a:pt x="76877" y="57644"/>
                  </a:cubicBezTo>
                  <a:cubicBezTo>
                    <a:pt x="78284" y="54017"/>
                    <a:pt x="78894" y="49086"/>
                    <a:pt x="77458" y="42442"/>
                  </a:cubicBezTo>
                  <a:lnTo>
                    <a:pt x="77458" y="42413"/>
                  </a:lnTo>
                  <a:cubicBezTo>
                    <a:pt x="77458" y="42399"/>
                    <a:pt x="77458" y="42370"/>
                    <a:pt x="77443" y="42355"/>
                  </a:cubicBezTo>
                  <a:cubicBezTo>
                    <a:pt x="77443" y="42341"/>
                    <a:pt x="77429" y="42326"/>
                    <a:pt x="77429" y="42312"/>
                  </a:cubicBezTo>
                  <a:cubicBezTo>
                    <a:pt x="77414" y="42210"/>
                    <a:pt x="77385" y="42138"/>
                    <a:pt x="77356" y="42051"/>
                  </a:cubicBezTo>
                  <a:cubicBezTo>
                    <a:pt x="77342" y="42036"/>
                    <a:pt x="77342" y="41993"/>
                    <a:pt x="77313" y="41978"/>
                  </a:cubicBezTo>
                  <a:cubicBezTo>
                    <a:pt x="77284" y="41891"/>
                    <a:pt x="77240" y="41775"/>
                    <a:pt x="77197" y="41688"/>
                  </a:cubicBezTo>
                  <a:cubicBezTo>
                    <a:pt x="77197" y="41674"/>
                    <a:pt x="77168" y="41674"/>
                    <a:pt x="77168" y="41645"/>
                  </a:cubicBezTo>
                  <a:cubicBezTo>
                    <a:pt x="77139" y="41586"/>
                    <a:pt x="77080" y="41485"/>
                    <a:pt x="77022" y="41412"/>
                  </a:cubicBezTo>
                  <a:cubicBezTo>
                    <a:pt x="77008" y="41398"/>
                    <a:pt x="76993" y="41369"/>
                    <a:pt x="76979" y="41340"/>
                  </a:cubicBezTo>
                  <a:cubicBezTo>
                    <a:pt x="76921" y="41267"/>
                    <a:pt x="76863" y="41195"/>
                    <a:pt x="76805" y="41151"/>
                  </a:cubicBezTo>
                  <a:cubicBezTo>
                    <a:pt x="76790" y="41122"/>
                    <a:pt x="76790" y="41108"/>
                    <a:pt x="76776" y="41108"/>
                  </a:cubicBezTo>
                  <a:cubicBezTo>
                    <a:pt x="76703" y="41035"/>
                    <a:pt x="76631" y="40963"/>
                    <a:pt x="76544" y="40890"/>
                  </a:cubicBezTo>
                  <a:lnTo>
                    <a:pt x="76500" y="40847"/>
                  </a:lnTo>
                  <a:lnTo>
                    <a:pt x="76283" y="40687"/>
                  </a:lnTo>
                  <a:cubicBezTo>
                    <a:pt x="76268" y="40673"/>
                    <a:pt x="76225" y="40658"/>
                    <a:pt x="76210" y="40658"/>
                  </a:cubicBezTo>
                  <a:cubicBezTo>
                    <a:pt x="76138" y="40600"/>
                    <a:pt x="76051" y="40557"/>
                    <a:pt x="75978" y="40528"/>
                  </a:cubicBezTo>
                  <a:cubicBezTo>
                    <a:pt x="75964" y="40528"/>
                    <a:pt x="75935" y="40513"/>
                    <a:pt x="75920" y="40513"/>
                  </a:cubicBezTo>
                  <a:lnTo>
                    <a:pt x="75644" y="40397"/>
                  </a:lnTo>
                  <a:lnTo>
                    <a:pt x="75601" y="40397"/>
                  </a:lnTo>
                  <a:cubicBezTo>
                    <a:pt x="75572" y="40397"/>
                    <a:pt x="75557" y="40397"/>
                    <a:pt x="75543" y="40383"/>
                  </a:cubicBezTo>
                  <a:cubicBezTo>
                    <a:pt x="75470" y="40368"/>
                    <a:pt x="75383" y="40339"/>
                    <a:pt x="75311" y="40325"/>
                  </a:cubicBezTo>
                  <a:cubicBezTo>
                    <a:pt x="75267" y="40325"/>
                    <a:pt x="75238" y="40310"/>
                    <a:pt x="75209" y="40310"/>
                  </a:cubicBezTo>
                  <a:cubicBezTo>
                    <a:pt x="75122" y="40296"/>
                    <a:pt x="75035" y="40296"/>
                    <a:pt x="74948" y="40296"/>
                  </a:cubicBezTo>
                  <a:lnTo>
                    <a:pt x="74890" y="40296"/>
                  </a:lnTo>
                  <a:cubicBezTo>
                    <a:pt x="74774" y="40296"/>
                    <a:pt x="74673" y="40296"/>
                    <a:pt x="74586" y="40310"/>
                  </a:cubicBezTo>
                  <a:cubicBezTo>
                    <a:pt x="74542" y="40310"/>
                    <a:pt x="74528" y="40310"/>
                    <a:pt x="74484" y="40325"/>
                  </a:cubicBezTo>
                  <a:cubicBezTo>
                    <a:pt x="74412" y="40339"/>
                    <a:pt x="74339" y="40339"/>
                    <a:pt x="74267" y="40368"/>
                  </a:cubicBezTo>
                  <a:cubicBezTo>
                    <a:pt x="74237" y="40368"/>
                    <a:pt x="74194" y="40383"/>
                    <a:pt x="74165" y="40383"/>
                  </a:cubicBezTo>
                  <a:cubicBezTo>
                    <a:pt x="74092" y="40397"/>
                    <a:pt x="74005" y="40441"/>
                    <a:pt x="73933" y="40455"/>
                  </a:cubicBezTo>
                  <a:cubicBezTo>
                    <a:pt x="73889" y="40470"/>
                    <a:pt x="73860" y="40470"/>
                    <a:pt x="73831" y="40484"/>
                  </a:cubicBezTo>
                  <a:cubicBezTo>
                    <a:pt x="73759" y="40528"/>
                    <a:pt x="73672" y="40557"/>
                    <a:pt x="73599" y="40600"/>
                  </a:cubicBezTo>
                  <a:lnTo>
                    <a:pt x="73498" y="40658"/>
                  </a:lnTo>
                  <a:cubicBezTo>
                    <a:pt x="73440" y="40687"/>
                    <a:pt x="73367" y="40731"/>
                    <a:pt x="73309" y="40774"/>
                  </a:cubicBezTo>
                  <a:cubicBezTo>
                    <a:pt x="73295" y="40803"/>
                    <a:pt x="73251" y="40818"/>
                    <a:pt x="73237" y="40832"/>
                  </a:cubicBezTo>
                  <a:cubicBezTo>
                    <a:pt x="73150" y="40905"/>
                    <a:pt x="73077" y="40963"/>
                    <a:pt x="73005" y="41050"/>
                  </a:cubicBezTo>
                  <a:lnTo>
                    <a:pt x="72990" y="41064"/>
                  </a:lnTo>
                  <a:cubicBezTo>
                    <a:pt x="72526" y="41528"/>
                    <a:pt x="72120" y="41964"/>
                    <a:pt x="71699" y="42399"/>
                  </a:cubicBezTo>
                  <a:cubicBezTo>
                    <a:pt x="70669" y="40034"/>
                    <a:pt x="69755" y="38337"/>
                    <a:pt x="69480" y="37801"/>
                  </a:cubicBezTo>
                  <a:cubicBezTo>
                    <a:pt x="68995" y="36917"/>
                    <a:pt x="68085" y="36409"/>
                    <a:pt x="67132" y="36409"/>
                  </a:cubicBezTo>
                  <a:cubicBezTo>
                    <a:pt x="66803" y="36409"/>
                    <a:pt x="66468" y="36470"/>
                    <a:pt x="66144" y="36597"/>
                  </a:cubicBezTo>
                  <a:lnTo>
                    <a:pt x="60226" y="38918"/>
                  </a:lnTo>
                  <a:lnTo>
                    <a:pt x="57615" y="34377"/>
                  </a:lnTo>
                  <a:lnTo>
                    <a:pt x="60269" y="34377"/>
                  </a:lnTo>
                  <a:cubicBezTo>
                    <a:pt x="61763" y="34377"/>
                    <a:pt x="62953" y="33188"/>
                    <a:pt x="62953" y="31694"/>
                  </a:cubicBezTo>
                  <a:lnTo>
                    <a:pt x="62953" y="21628"/>
                  </a:lnTo>
                  <a:cubicBezTo>
                    <a:pt x="62953" y="20525"/>
                    <a:pt x="62285" y="19553"/>
                    <a:pt x="61270" y="19147"/>
                  </a:cubicBezTo>
                  <a:cubicBezTo>
                    <a:pt x="60952" y="19024"/>
                    <a:pt x="60618" y="18964"/>
                    <a:pt x="60286" y="18964"/>
                  </a:cubicBezTo>
                  <a:cubicBezTo>
                    <a:pt x="59561" y="18964"/>
                    <a:pt x="58848" y="19252"/>
                    <a:pt x="58340" y="19800"/>
                  </a:cubicBezTo>
                  <a:lnTo>
                    <a:pt x="58267" y="19887"/>
                  </a:lnTo>
                  <a:cubicBezTo>
                    <a:pt x="56889" y="18132"/>
                    <a:pt x="55250" y="16246"/>
                    <a:pt x="53437" y="14520"/>
                  </a:cubicBezTo>
                  <a:cubicBezTo>
                    <a:pt x="54308" y="13766"/>
                    <a:pt x="55221" y="12924"/>
                    <a:pt x="56121" y="12025"/>
                  </a:cubicBezTo>
                  <a:cubicBezTo>
                    <a:pt x="56193" y="11953"/>
                    <a:pt x="56266" y="11866"/>
                    <a:pt x="56338" y="11764"/>
                  </a:cubicBezTo>
                  <a:cubicBezTo>
                    <a:pt x="56353" y="11750"/>
                    <a:pt x="56353" y="11735"/>
                    <a:pt x="56382" y="11721"/>
                  </a:cubicBezTo>
                  <a:cubicBezTo>
                    <a:pt x="56425" y="11648"/>
                    <a:pt x="56469" y="11576"/>
                    <a:pt x="56527" y="11503"/>
                  </a:cubicBezTo>
                  <a:cubicBezTo>
                    <a:pt x="56541" y="11474"/>
                    <a:pt x="56556" y="11445"/>
                    <a:pt x="56556" y="11430"/>
                  </a:cubicBezTo>
                  <a:cubicBezTo>
                    <a:pt x="56614" y="11329"/>
                    <a:pt x="56643" y="11242"/>
                    <a:pt x="56701" y="11140"/>
                  </a:cubicBezTo>
                  <a:cubicBezTo>
                    <a:pt x="56744" y="11039"/>
                    <a:pt x="56773" y="10937"/>
                    <a:pt x="56788" y="10850"/>
                  </a:cubicBezTo>
                  <a:cubicBezTo>
                    <a:pt x="56788" y="10821"/>
                    <a:pt x="56817" y="10792"/>
                    <a:pt x="56817" y="10778"/>
                  </a:cubicBezTo>
                  <a:lnTo>
                    <a:pt x="56860" y="10502"/>
                  </a:lnTo>
                  <a:lnTo>
                    <a:pt x="56860" y="10444"/>
                  </a:lnTo>
                  <a:cubicBezTo>
                    <a:pt x="56889" y="10343"/>
                    <a:pt x="56889" y="10227"/>
                    <a:pt x="56889" y="10125"/>
                  </a:cubicBezTo>
                  <a:lnTo>
                    <a:pt x="56889" y="10081"/>
                  </a:lnTo>
                  <a:cubicBezTo>
                    <a:pt x="56889" y="9994"/>
                    <a:pt x="56860" y="9878"/>
                    <a:pt x="56860" y="9791"/>
                  </a:cubicBezTo>
                  <a:cubicBezTo>
                    <a:pt x="56860" y="9762"/>
                    <a:pt x="56860" y="9733"/>
                    <a:pt x="56846" y="9704"/>
                  </a:cubicBezTo>
                  <a:cubicBezTo>
                    <a:pt x="56831" y="9617"/>
                    <a:pt x="56817" y="9545"/>
                    <a:pt x="56788" y="9443"/>
                  </a:cubicBezTo>
                  <a:cubicBezTo>
                    <a:pt x="56788" y="9429"/>
                    <a:pt x="56788" y="9414"/>
                    <a:pt x="56773" y="9400"/>
                  </a:cubicBezTo>
                  <a:lnTo>
                    <a:pt x="56773" y="9371"/>
                  </a:lnTo>
                  <a:lnTo>
                    <a:pt x="56773" y="9342"/>
                  </a:lnTo>
                  <a:lnTo>
                    <a:pt x="56672" y="9066"/>
                  </a:lnTo>
                  <a:cubicBezTo>
                    <a:pt x="56672" y="9052"/>
                    <a:pt x="56643" y="9037"/>
                    <a:pt x="56643" y="9008"/>
                  </a:cubicBezTo>
                  <a:cubicBezTo>
                    <a:pt x="56614" y="8921"/>
                    <a:pt x="56556" y="8849"/>
                    <a:pt x="56527" y="8776"/>
                  </a:cubicBezTo>
                  <a:cubicBezTo>
                    <a:pt x="56498" y="8762"/>
                    <a:pt x="56483" y="8733"/>
                    <a:pt x="56483" y="8703"/>
                  </a:cubicBezTo>
                  <a:lnTo>
                    <a:pt x="56324" y="8486"/>
                  </a:lnTo>
                  <a:cubicBezTo>
                    <a:pt x="56309" y="8471"/>
                    <a:pt x="56309" y="8457"/>
                    <a:pt x="56280" y="8457"/>
                  </a:cubicBezTo>
                  <a:cubicBezTo>
                    <a:pt x="56208" y="8355"/>
                    <a:pt x="56135" y="8283"/>
                    <a:pt x="56063" y="8210"/>
                  </a:cubicBezTo>
                  <a:cubicBezTo>
                    <a:pt x="56048" y="8196"/>
                    <a:pt x="56034" y="8196"/>
                    <a:pt x="56034" y="8181"/>
                  </a:cubicBezTo>
                  <a:cubicBezTo>
                    <a:pt x="55961" y="8123"/>
                    <a:pt x="55903" y="8065"/>
                    <a:pt x="55831" y="8022"/>
                  </a:cubicBezTo>
                  <a:cubicBezTo>
                    <a:pt x="55816" y="7993"/>
                    <a:pt x="55773" y="7978"/>
                    <a:pt x="55758" y="7964"/>
                  </a:cubicBezTo>
                  <a:cubicBezTo>
                    <a:pt x="55685" y="7906"/>
                    <a:pt x="55613" y="7877"/>
                    <a:pt x="55526" y="7819"/>
                  </a:cubicBezTo>
                  <a:cubicBezTo>
                    <a:pt x="55511" y="7819"/>
                    <a:pt x="55482" y="7804"/>
                    <a:pt x="55482" y="7804"/>
                  </a:cubicBezTo>
                  <a:cubicBezTo>
                    <a:pt x="55395" y="7746"/>
                    <a:pt x="55308" y="7717"/>
                    <a:pt x="55192" y="7674"/>
                  </a:cubicBezTo>
                  <a:cubicBezTo>
                    <a:pt x="55163" y="7659"/>
                    <a:pt x="55149" y="7659"/>
                    <a:pt x="55105" y="7630"/>
                  </a:cubicBezTo>
                  <a:cubicBezTo>
                    <a:pt x="55033" y="7601"/>
                    <a:pt x="54946" y="7587"/>
                    <a:pt x="54859" y="7558"/>
                  </a:cubicBezTo>
                  <a:cubicBezTo>
                    <a:pt x="54830" y="7558"/>
                    <a:pt x="54815" y="7543"/>
                    <a:pt x="54801" y="7543"/>
                  </a:cubicBezTo>
                  <a:cubicBezTo>
                    <a:pt x="54786" y="7543"/>
                    <a:pt x="54757" y="7543"/>
                    <a:pt x="54743" y="7529"/>
                  </a:cubicBezTo>
                  <a:lnTo>
                    <a:pt x="54714" y="7529"/>
                  </a:lnTo>
                  <a:cubicBezTo>
                    <a:pt x="52068" y="6957"/>
                    <a:pt x="49691" y="6711"/>
                    <a:pt x="47559" y="6711"/>
                  </a:cubicBezTo>
                  <a:cubicBezTo>
                    <a:pt x="44339" y="6711"/>
                    <a:pt x="41680" y="7271"/>
                    <a:pt x="39498" y="8109"/>
                  </a:cubicBezTo>
                  <a:cubicBezTo>
                    <a:pt x="39701" y="6470"/>
                    <a:pt x="39817" y="4686"/>
                    <a:pt x="39817" y="2698"/>
                  </a:cubicBezTo>
                  <a:lnTo>
                    <a:pt x="39817" y="2684"/>
                  </a:lnTo>
                  <a:cubicBezTo>
                    <a:pt x="39817" y="2582"/>
                    <a:pt x="39817" y="2466"/>
                    <a:pt x="39802" y="2365"/>
                  </a:cubicBezTo>
                  <a:cubicBezTo>
                    <a:pt x="39802" y="2336"/>
                    <a:pt x="39802" y="2307"/>
                    <a:pt x="39788" y="2292"/>
                  </a:cubicBezTo>
                  <a:cubicBezTo>
                    <a:pt x="39773" y="2205"/>
                    <a:pt x="39744" y="2133"/>
                    <a:pt x="39730" y="2031"/>
                  </a:cubicBezTo>
                  <a:cubicBezTo>
                    <a:pt x="39730" y="2002"/>
                    <a:pt x="39715" y="1988"/>
                    <a:pt x="39715" y="1944"/>
                  </a:cubicBezTo>
                  <a:cubicBezTo>
                    <a:pt x="39672" y="1843"/>
                    <a:pt x="39657" y="1741"/>
                    <a:pt x="39599" y="1640"/>
                  </a:cubicBezTo>
                  <a:cubicBezTo>
                    <a:pt x="39570" y="1552"/>
                    <a:pt x="39512" y="1451"/>
                    <a:pt x="39454" y="1364"/>
                  </a:cubicBezTo>
                  <a:cubicBezTo>
                    <a:pt x="39440" y="1349"/>
                    <a:pt x="39425" y="1306"/>
                    <a:pt x="39425" y="1291"/>
                  </a:cubicBezTo>
                  <a:cubicBezTo>
                    <a:pt x="39367" y="1219"/>
                    <a:pt x="39338" y="1146"/>
                    <a:pt x="39280" y="1074"/>
                  </a:cubicBezTo>
                  <a:cubicBezTo>
                    <a:pt x="39266" y="1059"/>
                    <a:pt x="39266" y="1030"/>
                    <a:pt x="39237" y="1016"/>
                  </a:cubicBezTo>
                  <a:cubicBezTo>
                    <a:pt x="39164" y="929"/>
                    <a:pt x="39092" y="856"/>
                    <a:pt x="39019" y="769"/>
                  </a:cubicBezTo>
                  <a:lnTo>
                    <a:pt x="39005" y="755"/>
                  </a:lnTo>
                  <a:cubicBezTo>
                    <a:pt x="38932" y="682"/>
                    <a:pt x="38860" y="624"/>
                    <a:pt x="38787" y="566"/>
                  </a:cubicBezTo>
                  <a:cubicBezTo>
                    <a:pt x="38773" y="552"/>
                    <a:pt x="38729" y="523"/>
                    <a:pt x="38715" y="508"/>
                  </a:cubicBezTo>
                  <a:cubicBezTo>
                    <a:pt x="38642" y="465"/>
                    <a:pt x="38570" y="421"/>
                    <a:pt x="38497" y="363"/>
                  </a:cubicBezTo>
                  <a:cubicBezTo>
                    <a:pt x="38482" y="349"/>
                    <a:pt x="38468" y="349"/>
                    <a:pt x="38439" y="334"/>
                  </a:cubicBezTo>
                  <a:cubicBezTo>
                    <a:pt x="38439" y="334"/>
                    <a:pt x="38424" y="334"/>
                    <a:pt x="38424" y="320"/>
                  </a:cubicBezTo>
                  <a:cubicBezTo>
                    <a:pt x="38410" y="320"/>
                    <a:pt x="38410" y="291"/>
                    <a:pt x="38395" y="291"/>
                  </a:cubicBezTo>
                  <a:cubicBezTo>
                    <a:pt x="38294" y="247"/>
                    <a:pt x="38207" y="204"/>
                    <a:pt x="38120" y="160"/>
                  </a:cubicBezTo>
                  <a:cubicBezTo>
                    <a:pt x="38105" y="160"/>
                    <a:pt x="38076" y="146"/>
                    <a:pt x="38062" y="146"/>
                  </a:cubicBezTo>
                  <a:cubicBezTo>
                    <a:pt x="37975" y="116"/>
                    <a:pt x="37902" y="102"/>
                    <a:pt x="37815" y="73"/>
                  </a:cubicBezTo>
                  <a:cubicBezTo>
                    <a:pt x="37772" y="73"/>
                    <a:pt x="37757" y="58"/>
                    <a:pt x="37714" y="58"/>
                  </a:cubicBezTo>
                  <a:cubicBezTo>
                    <a:pt x="37627" y="44"/>
                    <a:pt x="37554" y="15"/>
                    <a:pt x="37467" y="15"/>
                  </a:cubicBezTo>
                  <a:lnTo>
                    <a:pt x="37395" y="15"/>
                  </a:lnTo>
                  <a:cubicBezTo>
                    <a:pt x="37279" y="0"/>
                    <a:pt x="37177" y="0"/>
                    <a:pt x="37061"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91;p40">
              <a:extLst>
                <a:ext uri="{FF2B5EF4-FFF2-40B4-BE49-F238E27FC236}">
                  <a16:creationId xmlns:a16="http://schemas.microsoft.com/office/drawing/2014/main" id="{A55621BA-8053-459B-9988-F2B62C5D739C}"/>
                </a:ext>
              </a:extLst>
            </p:cNvPr>
            <p:cNvSpPr/>
            <p:nvPr/>
          </p:nvSpPr>
          <p:spPr>
            <a:xfrm>
              <a:off x="5443975" y="4273725"/>
              <a:ext cx="102650" cy="123325"/>
            </a:xfrm>
            <a:custGeom>
              <a:avLst/>
              <a:gdLst/>
              <a:ahLst/>
              <a:cxnLst/>
              <a:rect l="l" t="t" r="r" b="b"/>
              <a:pathLst>
                <a:path w="4106" h="4933" extrusionOk="0">
                  <a:moveTo>
                    <a:pt x="2423" y="856"/>
                  </a:moveTo>
                  <a:cubicBezTo>
                    <a:pt x="2539" y="856"/>
                    <a:pt x="2670" y="914"/>
                    <a:pt x="2786" y="1059"/>
                  </a:cubicBezTo>
                  <a:cubicBezTo>
                    <a:pt x="2887" y="1190"/>
                    <a:pt x="2945" y="1364"/>
                    <a:pt x="2945" y="1567"/>
                  </a:cubicBezTo>
                  <a:cubicBezTo>
                    <a:pt x="2945" y="1727"/>
                    <a:pt x="2916" y="1872"/>
                    <a:pt x="2873" y="2002"/>
                  </a:cubicBezTo>
                  <a:cubicBezTo>
                    <a:pt x="2815" y="2133"/>
                    <a:pt x="2742" y="2234"/>
                    <a:pt x="2670" y="2307"/>
                  </a:cubicBezTo>
                  <a:cubicBezTo>
                    <a:pt x="2583" y="2379"/>
                    <a:pt x="2510" y="2423"/>
                    <a:pt x="2423" y="2423"/>
                  </a:cubicBezTo>
                  <a:lnTo>
                    <a:pt x="886" y="2423"/>
                  </a:lnTo>
                  <a:lnTo>
                    <a:pt x="886" y="856"/>
                  </a:lnTo>
                  <a:close/>
                  <a:moveTo>
                    <a:pt x="436" y="1"/>
                  </a:moveTo>
                  <a:cubicBezTo>
                    <a:pt x="305" y="1"/>
                    <a:pt x="218" y="44"/>
                    <a:pt x="131" y="131"/>
                  </a:cubicBezTo>
                  <a:cubicBezTo>
                    <a:pt x="44" y="218"/>
                    <a:pt x="1" y="305"/>
                    <a:pt x="1" y="436"/>
                  </a:cubicBezTo>
                  <a:lnTo>
                    <a:pt x="1" y="4497"/>
                  </a:lnTo>
                  <a:cubicBezTo>
                    <a:pt x="1" y="4628"/>
                    <a:pt x="59" y="4715"/>
                    <a:pt x="160" y="4816"/>
                  </a:cubicBezTo>
                  <a:cubicBezTo>
                    <a:pt x="262" y="4903"/>
                    <a:pt x="378" y="4932"/>
                    <a:pt x="509" y="4932"/>
                  </a:cubicBezTo>
                  <a:cubicBezTo>
                    <a:pt x="625" y="4932"/>
                    <a:pt x="712" y="4903"/>
                    <a:pt x="828" y="4816"/>
                  </a:cubicBezTo>
                  <a:cubicBezTo>
                    <a:pt x="871" y="4715"/>
                    <a:pt x="915" y="4628"/>
                    <a:pt x="915" y="4497"/>
                  </a:cubicBezTo>
                  <a:lnTo>
                    <a:pt x="915" y="3148"/>
                  </a:lnTo>
                  <a:lnTo>
                    <a:pt x="2220" y="3148"/>
                  </a:lnTo>
                  <a:cubicBezTo>
                    <a:pt x="2307" y="3148"/>
                    <a:pt x="2423" y="3163"/>
                    <a:pt x="2496" y="3177"/>
                  </a:cubicBezTo>
                  <a:cubicBezTo>
                    <a:pt x="2583" y="3192"/>
                    <a:pt x="2641" y="3235"/>
                    <a:pt x="2684" y="3293"/>
                  </a:cubicBezTo>
                  <a:cubicBezTo>
                    <a:pt x="2742" y="3337"/>
                    <a:pt x="2786" y="3395"/>
                    <a:pt x="2815" y="3467"/>
                  </a:cubicBezTo>
                  <a:cubicBezTo>
                    <a:pt x="2829" y="3540"/>
                    <a:pt x="2858" y="3612"/>
                    <a:pt x="2858" y="3685"/>
                  </a:cubicBezTo>
                  <a:cubicBezTo>
                    <a:pt x="2858" y="3946"/>
                    <a:pt x="2873" y="4120"/>
                    <a:pt x="2931" y="4280"/>
                  </a:cubicBezTo>
                  <a:cubicBezTo>
                    <a:pt x="2974" y="4425"/>
                    <a:pt x="3047" y="4555"/>
                    <a:pt x="3119" y="4642"/>
                  </a:cubicBezTo>
                  <a:cubicBezTo>
                    <a:pt x="3192" y="4744"/>
                    <a:pt x="3279" y="4787"/>
                    <a:pt x="3366" y="4845"/>
                  </a:cubicBezTo>
                  <a:cubicBezTo>
                    <a:pt x="3410" y="4889"/>
                    <a:pt x="3482" y="4903"/>
                    <a:pt x="3555" y="4918"/>
                  </a:cubicBezTo>
                  <a:cubicBezTo>
                    <a:pt x="3591" y="4925"/>
                    <a:pt x="3631" y="4929"/>
                    <a:pt x="3671" y="4929"/>
                  </a:cubicBezTo>
                  <a:cubicBezTo>
                    <a:pt x="3711" y="4929"/>
                    <a:pt x="3750" y="4925"/>
                    <a:pt x="3787" y="4918"/>
                  </a:cubicBezTo>
                  <a:cubicBezTo>
                    <a:pt x="3888" y="4903"/>
                    <a:pt x="3932" y="4860"/>
                    <a:pt x="3990" y="4816"/>
                  </a:cubicBezTo>
                  <a:cubicBezTo>
                    <a:pt x="4062" y="4715"/>
                    <a:pt x="4106" y="4628"/>
                    <a:pt x="4062" y="4497"/>
                  </a:cubicBezTo>
                  <a:cubicBezTo>
                    <a:pt x="4033" y="4367"/>
                    <a:pt x="3975" y="4280"/>
                    <a:pt x="3874" y="4236"/>
                  </a:cubicBezTo>
                  <a:cubicBezTo>
                    <a:pt x="3787" y="4193"/>
                    <a:pt x="3758" y="4135"/>
                    <a:pt x="3743" y="4091"/>
                  </a:cubicBezTo>
                  <a:cubicBezTo>
                    <a:pt x="3714" y="4033"/>
                    <a:pt x="3700" y="3960"/>
                    <a:pt x="3700" y="3873"/>
                  </a:cubicBezTo>
                  <a:cubicBezTo>
                    <a:pt x="3700" y="3772"/>
                    <a:pt x="3685" y="3670"/>
                    <a:pt x="3671" y="3554"/>
                  </a:cubicBezTo>
                  <a:cubicBezTo>
                    <a:pt x="3642" y="3424"/>
                    <a:pt x="3613" y="3308"/>
                    <a:pt x="3569" y="3192"/>
                  </a:cubicBezTo>
                  <a:cubicBezTo>
                    <a:pt x="3540" y="3090"/>
                    <a:pt x="3468" y="2974"/>
                    <a:pt x="3381" y="2887"/>
                  </a:cubicBezTo>
                  <a:cubicBezTo>
                    <a:pt x="3319" y="2817"/>
                    <a:pt x="3258" y="2763"/>
                    <a:pt x="3190" y="2715"/>
                  </a:cubicBezTo>
                  <a:lnTo>
                    <a:pt x="3190" y="2715"/>
                  </a:lnTo>
                  <a:cubicBezTo>
                    <a:pt x="3286" y="2649"/>
                    <a:pt x="3380" y="2568"/>
                    <a:pt x="3468" y="2481"/>
                  </a:cubicBezTo>
                  <a:cubicBezTo>
                    <a:pt x="3598" y="2365"/>
                    <a:pt x="3685" y="2191"/>
                    <a:pt x="3758" y="2031"/>
                  </a:cubicBezTo>
                  <a:cubicBezTo>
                    <a:pt x="3830" y="1857"/>
                    <a:pt x="3859" y="1683"/>
                    <a:pt x="3859" y="1509"/>
                  </a:cubicBezTo>
                  <a:cubicBezTo>
                    <a:pt x="3859" y="1219"/>
                    <a:pt x="3787" y="958"/>
                    <a:pt x="3671" y="726"/>
                  </a:cubicBezTo>
                  <a:cubicBezTo>
                    <a:pt x="3540" y="508"/>
                    <a:pt x="3381" y="334"/>
                    <a:pt x="3163" y="204"/>
                  </a:cubicBezTo>
                  <a:cubicBezTo>
                    <a:pt x="2945" y="73"/>
                    <a:pt x="2699" y="1"/>
                    <a:pt x="2467"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92;p40">
              <a:extLst>
                <a:ext uri="{FF2B5EF4-FFF2-40B4-BE49-F238E27FC236}">
                  <a16:creationId xmlns:a16="http://schemas.microsoft.com/office/drawing/2014/main" id="{8978AFB0-8818-4502-95B5-B4AE6B4CEBE2}"/>
                </a:ext>
              </a:extLst>
            </p:cNvPr>
            <p:cNvSpPr/>
            <p:nvPr/>
          </p:nvSpPr>
          <p:spPr>
            <a:xfrm>
              <a:off x="5565100" y="4274450"/>
              <a:ext cx="80900" cy="122600"/>
            </a:xfrm>
            <a:custGeom>
              <a:avLst/>
              <a:gdLst/>
              <a:ahLst/>
              <a:cxnLst/>
              <a:rect l="l" t="t" r="r" b="b"/>
              <a:pathLst>
                <a:path w="3236" h="4904" extrusionOk="0">
                  <a:moveTo>
                    <a:pt x="421" y="1"/>
                  </a:moveTo>
                  <a:cubicBezTo>
                    <a:pt x="291" y="1"/>
                    <a:pt x="189" y="30"/>
                    <a:pt x="131" y="102"/>
                  </a:cubicBezTo>
                  <a:cubicBezTo>
                    <a:pt x="30" y="189"/>
                    <a:pt x="1" y="291"/>
                    <a:pt x="1" y="407"/>
                  </a:cubicBezTo>
                  <a:lnTo>
                    <a:pt x="1" y="4468"/>
                  </a:lnTo>
                  <a:cubicBezTo>
                    <a:pt x="1" y="4599"/>
                    <a:pt x="30" y="4686"/>
                    <a:pt x="131" y="4787"/>
                  </a:cubicBezTo>
                  <a:cubicBezTo>
                    <a:pt x="218" y="4874"/>
                    <a:pt x="305" y="4903"/>
                    <a:pt x="436" y="4903"/>
                  </a:cubicBezTo>
                  <a:lnTo>
                    <a:pt x="2786" y="4903"/>
                  </a:lnTo>
                  <a:cubicBezTo>
                    <a:pt x="2916" y="4903"/>
                    <a:pt x="3018" y="4874"/>
                    <a:pt x="3105" y="4802"/>
                  </a:cubicBezTo>
                  <a:cubicBezTo>
                    <a:pt x="3192" y="4729"/>
                    <a:pt x="3235" y="4613"/>
                    <a:pt x="3235" y="4512"/>
                  </a:cubicBezTo>
                  <a:cubicBezTo>
                    <a:pt x="3235" y="4396"/>
                    <a:pt x="3192" y="4309"/>
                    <a:pt x="3105" y="4222"/>
                  </a:cubicBezTo>
                  <a:cubicBezTo>
                    <a:pt x="3018" y="4135"/>
                    <a:pt x="2916" y="4091"/>
                    <a:pt x="2786" y="4091"/>
                  </a:cubicBezTo>
                  <a:lnTo>
                    <a:pt x="885" y="4091"/>
                  </a:lnTo>
                  <a:lnTo>
                    <a:pt x="885" y="2786"/>
                  </a:lnTo>
                  <a:lnTo>
                    <a:pt x="2466" y="2786"/>
                  </a:lnTo>
                  <a:cubicBezTo>
                    <a:pt x="2597" y="2786"/>
                    <a:pt x="2684" y="2757"/>
                    <a:pt x="2771" y="2684"/>
                  </a:cubicBezTo>
                  <a:cubicBezTo>
                    <a:pt x="2873" y="2611"/>
                    <a:pt x="2902" y="2495"/>
                    <a:pt x="2902" y="2394"/>
                  </a:cubicBezTo>
                  <a:cubicBezTo>
                    <a:pt x="2902" y="2278"/>
                    <a:pt x="2873" y="2176"/>
                    <a:pt x="2771" y="2104"/>
                  </a:cubicBezTo>
                  <a:cubicBezTo>
                    <a:pt x="2684" y="2031"/>
                    <a:pt x="2597" y="1988"/>
                    <a:pt x="2466" y="1988"/>
                  </a:cubicBezTo>
                  <a:lnTo>
                    <a:pt x="871" y="1988"/>
                  </a:lnTo>
                  <a:lnTo>
                    <a:pt x="871" y="798"/>
                  </a:lnTo>
                  <a:lnTo>
                    <a:pt x="2771" y="798"/>
                  </a:lnTo>
                  <a:cubicBezTo>
                    <a:pt x="2902" y="798"/>
                    <a:pt x="2989" y="755"/>
                    <a:pt x="3090" y="682"/>
                  </a:cubicBezTo>
                  <a:cubicBezTo>
                    <a:pt x="3177" y="610"/>
                    <a:pt x="3206" y="508"/>
                    <a:pt x="3206" y="392"/>
                  </a:cubicBezTo>
                  <a:cubicBezTo>
                    <a:pt x="3206" y="291"/>
                    <a:pt x="3177" y="175"/>
                    <a:pt x="3090" y="102"/>
                  </a:cubicBezTo>
                  <a:cubicBezTo>
                    <a:pt x="2989" y="30"/>
                    <a:pt x="2902" y="1"/>
                    <a:pt x="2771"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93;p40">
              <a:extLst>
                <a:ext uri="{FF2B5EF4-FFF2-40B4-BE49-F238E27FC236}">
                  <a16:creationId xmlns:a16="http://schemas.microsoft.com/office/drawing/2014/main" id="{86A9955D-758D-4333-A4C9-E1EB7732F737}"/>
                </a:ext>
              </a:extLst>
            </p:cNvPr>
            <p:cNvSpPr/>
            <p:nvPr/>
          </p:nvSpPr>
          <p:spPr>
            <a:xfrm>
              <a:off x="5658650" y="4273375"/>
              <a:ext cx="98300" cy="125850"/>
            </a:xfrm>
            <a:custGeom>
              <a:avLst/>
              <a:gdLst/>
              <a:ahLst/>
              <a:cxnLst/>
              <a:rect l="l" t="t" r="r" b="b"/>
              <a:pathLst>
                <a:path w="3932" h="5034" extrusionOk="0">
                  <a:moveTo>
                    <a:pt x="2510" y="0"/>
                  </a:moveTo>
                  <a:cubicBezTo>
                    <a:pt x="2148" y="0"/>
                    <a:pt x="1814" y="58"/>
                    <a:pt x="1495" y="189"/>
                  </a:cubicBezTo>
                  <a:cubicBezTo>
                    <a:pt x="1190" y="305"/>
                    <a:pt x="944" y="493"/>
                    <a:pt x="697" y="711"/>
                  </a:cubicBezTo>
                  <a:cubicBezTo>
                    <a:pt x="480" y="943"/>
                    <a:pt x="305" y="1189"/>
                    <a:pt x="175" y="1509"/>
                  </a:cubicBezTo>
                  <a:cubicBezTo>
                    <a:pt x="44" y="1813"/>
                    <a:pt x="1" y="2132"/>
                    <a:pt x="1" y="2495"/>
                  </a:cubicBezTo>
                  <a:cubicBezTo>
                    <a:pt x="1" y="2916"/>
                    <a:pt x="44" y="3278"/>
                    <a:pt x="189" y="3612"/>
                  </a:cubicBezTo>
                  <a:cubicBezTo>
                    <a:pt x="335" y="3931"/>
                    <a:pt x="523" y="4192"/>
                    <a:pt x="755" y="4410"/>
                  </a:cubicBezTo>
                  <a:cubicBezTo>
                    <a:pt x="987" y="4613"/>
                    <a:pt x="1263" y="4772"/>
                    <a:pt x="1567" y="4874"/>
                  </a:cubicBezTo>
                  <a:cubicBezTo>
                    <a:pt x="1887" y="4990"/>
                    <a:pt x="2191" y="5033"/>
                    <a:pt x="2539" y="5033"/>
                  </a:cubicBezTo>
                  <a:cubicBezTo>
                    <a:pt x="2655" y="5033"/>
                    <a:pt x="2800" y="5019"/>
                    <a:pt x="2931" y="5004"/>
                  </a:cubicBezTo>
                  <a:cubicBezTo>
                    <a:pt x="3061" y="4990"/>
                    <a:pt x="3192" y="4946"/>
                    <a:pt x="3308" y="4917"/>
                  </a:cubicBezTo>
                  <a:cubicBezTo>
                    <a:pt x="3439" y="4874"/>
                    <a:pt x="3569" y="4816"/>
                    <a:pt x="3700" y="4772"/>
                  </a:cubicBezTo>
                  <a:cubicBezTo>
                    <a:pt x="3816" y="4714"/>
                    <a:pt x="3888" y="4627"/>
                    <a:pt x="3917" y="4497"/>
                  </a:cubicBezTo>
                  <a:cubicBezTo>
                    <a:pt x="3932" y="4366"/>
                    <a:pt x="3888" y="4250"/>
                    <a:pt x="3801" y="4134"/>
                  </a:cubicBezTo>
                  <a:cubicBezTo>
                    <a:pt x="3743" y="4047"/>
                    <a:pt x="3656" y="3989"/>
                    <a:pt x="3569" y="3989"/>
                  </a:cubicBezTo>
                  <a:cubicBezTo>
                    <a:pt x="3482" y="3989"/>
                    <a:pt x="3366" y="3989"/>
                    <a:pt x="3279" y="4047"/>
                  </a:cubicBezTo>
                  <a:cubicBezTo>
                    <a:pt x="3163" y="4105"/>
                    <a:pt x="3047" y="4149"/>
                    <a:pt x="2916" y="4178"/>
                  </a:cubicBezTo>
                  <a:cubicBezTo>
                    <a:pt x="2786" y="4192"/>
                    <a:pt x="2655" y="4207"/>
                    <a:pt x="2539" y="4207"/>
                  </a:cubicBezTo>
                  <a:cubicBezTo>
                    <a:pt x="2322" y="4207"/>
                    <a:pt x="2104" y="4178"/>
                    <a:pt x="1901" y="4105"/>
                  </a:cubicBezTo>
                  <a:cubicBezTo>
                    <a:pt x="1698" y="4018"/>
                    <a:pt x="1538" y="3931"/>
                    <a:pt x="1393" y="3786"/>
                  </a:cubicBezTo>
                  <a:cubicBezTo>
                    <a:pt x="1248" y="3641"/>
                    <a:pt x="1132" y="3481"/>
                    <a:pt x="1045" y="3264"/>
                  </a:cubicBezTo>
                  <a:cubicBezTo>
                    <a:pt x="958" y="3046"/>
                    <a:pt x="915" y="2814"/>
                    <a:pt x="915" y="2524"/>
                  </a:cubicBezTo>
                  <a:cubicBezTo>
                    <a:pt x="915" y="2263"/>
                    <a:pt x="958" y="2045"/>
                    <a:pt x="1031" y="1842"/>
                  </a:cubicBezTo>
                  <a:cubicBezTo>
                    <a:pt x="1103" y="1654"/>
                    <a:pt x="1205" y="1465"/>
                    <a:pt x="1350" y="1320"/>
                  </a:cubicBezTo>
                  <a:cubicBezTo>
                    <a:pt x="1495" y="1175"/>
                    <a:pt x="1669" y="1044"/>
                    <a:pt x="1858" y="986"/>
                  </a:cubicBezTo>
                  <a:cubicBezTo>
                    <a:pt x="2061" y="885"/>
                    <a:pt x="2278" y="856"/>
                    <a:pt x="2539" y="856"/>
                  </a:cubicBezTo>
                  <a:cubicBezTo>
                    <a:pt x="2655" y="856"/>
                    <a:pt x="2786" y="856"/>
                    <a:pt x="2916" y="885"/>
                  </a:cubicBezTo>
                  <a:cubicBezTo>
                    <a:pt x="3047" y="928"/>
                    <a:pt x="3163" y="957"/>
                    <a:pt x="3279" y="1015"/>
                  </a:cubicBezTo>
                  <a:cubicBezTo>
                    <a:pt x="3354" y="1040"/>
                    <a:pt x="3451" y="1076"/>
                    <a:pt x="3532" y="1076"/>
                  </a:cubicBezTo>
                  <a:cubicBezTo>
                    <a:pt x="3545" y="1076"/>
                    <a:pt x="3557" y="1075"/>
                    <a:pt x="3569" y="1073"/>
                  </a:cubicBezTo>
                  <a:cubicBezTo>
                    <a:pt x="3656" y="1059"/>
                    <a:pt x="3743" y="1015"/>
                    <a:pt x="3801" y="928"/>
                  </a:cubicBezTo>
                  <a:cubicBezTo>
                    <a:pt x="3888" y="812"/>
                    <a:pt x="3932" y="696"/>
                    <a:pt x="3917" y="566"/>
                  </a:cubicBezTo>
                  <a:cubicBezTo>
                    <a:pt x="3888" y="435"/>
                    <a:pt x="3816" y="319"/>
                    <a:pt x="3700" y="276"/>
                  </a:cubicBezTo>
                  <a:cubicBezTo>
                    <a:pt x="3526" y="189"/>
                    <a:pt x="3352" y="116"/>
                    <a:pt x="3119" y="73"/>
                  </a:cubicBezTo>
                  <a:cubicBezTo>
                    <a:pt x="2916" y="15"/>
                    <a:pt x="2713" y="0"/>
                    <a:pt x="2510"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94;p40">
              <a:extLst>
                <a:ext uri="{FF2B5EF4-FFF2-40B4-BE49-F238E27FC236}">
                  <a16:creationId xmlns:a16="http://schemas.microsoft.com/office/drawing/2014/main" id="{316A45B8-3AC6-4B4A-AF5A-A4FFFCB0A97A}"/>
                </a:ext>
              </a:extLst>
            </p:cNvPr>
            <p:cNvSpPr/>
            <p:nvPr/>
          </p:nvSpPr>
          <p:spPr>
            <a:xfrm>
              <a:off x="5764550" y="4273000"/>
              <a:ext cx="99375" cy="124050"/>
            </a:xfrm>
            <a:custGeom>
              <a:avLst/>
              <a:gdLst/>
              <a:ahLst/>
              <a:cxnLst/>
              <a:rect l="l" t="t" r="r" b="b"/>
              <a:pathLst>
                <a:path w="3975" h="4962" extrusionOk="0">
                  <a:moveTo>
                    <a:pt x="450" y="1"/>
                  </a:moveTo>
                  <a:cubicBezTo>
                    <a:pt x="348" y="1"/>
                    <a:pt x="232" y="59"/>
                    <a:pt x="145" y="131"/>
                  </a:cubicBezTo>
                  <a:cubicBezTo>
                    <a:pt x="58" y="204"/>
                    <a:pt x="0" y="305"/>
                    <a:pt x="0" y="436"/>
                  </a:cubicBezTo>
                  <a:cubicBezTo>
                    <a:pt x="0" y="494"/>
                    <a:pt x="15" y="537"/>
                    <a:pt x="44" y="595"/>
                  </a:cubicBezTo>
                  <a:cubicBezTo>
                    <a:pt x="58" y="653"/>
                    <a:pt x="73" y="726"/>
                    <a:pt x="131" y="784"/>
                  </a:cubicBezTo>
                  <a:lnTo>
                    <a:pt x="1596" y="2709"/>
                  </a:lnTo>
                  <a:lnTo>
                    <a:pt x="1596" y="4526"/>
                  </a:lnTo>
                  <a:cubicBezTo>
                    <a:pt x="1596" y="4657"/>
                    <a:pt x="1639" y="4744"/>
                    <a:pt x="1726" y="4845"/>
                  </a:cubicBezTo>
                  <a:cubicBezTo>
                    <a:pt x="1799" y="4932"/>
                    <a:pt x="1901" y="4961"/>
                    <a:pt x="2017" y="4961"/>
                  </a:cubicBezTo>
                  <a:cubicBezTo>
                    <a:pt x="2118" y="4961"/>
                    <a:pt x="2220" y="4932"/>
                    <a:pt x="2307" y="4845"/>
                  </a:cubicBezTo>
                  <a:cubicBezTo>
                    <a:pt x="2394" y="4744"/>
                    <a:pt x="2437" y="4657"/>
                    <a:pt x="2437" y="4526"/>
                  </a:cubicBezTo>
                  <a:lnTo>
                    <a:pt x="2437" y="2817"/>
                  </a:lnTo>
                  <a:lnTo>
                    <a:pt x="3902" y="726"/>
                  </a:lnTo>
                  <a:cubicBezTo>
                    <a:pt x="3917" y="682"/>
                    <a:pt x="3931" y="639"/>
                    <a:pt x="3960" y="595"/>
                  </a:cubicBezTo>
                  <a:cubicBezTo>
                    <a:pt x="3975" y="566"/>
                    <a:pt x="3975" y="508"/>
                    <a:pt x="3975" y="465"/>
                  </a:cubicBezTo>
                  <a:cubicBezTo>
                    <a:pt x="3975" y="349"/>
                    <a:pt x="3931" y="247"/>
                    <a:pt x="3844" y="160"/>
                  </a:cubicBezTo>
                  <a:cubicBezTo>
                    <a:pt x="3757" y="73"/>
                    <a:pt x="3656" y="30"/>
                    <a:pt x="3554" y="30"/>
                  </a:cubicBezTo>
                  <a:cubicBezTo>
                    <a:pt x="3424" y="30"/>
                    <a:pt x="3308" y="102"/>
                    <a:pt x="3191" y="218"/>
                  </a:cubicBezTo>
                  <a:lnTo>
                    <a:pt x="2033" y="1903"/>
                  </a:lnTo>
                  <a:lnTo>
                    <a:pt x="2033" y="1903"/>
                  </a:lnTo>
                  <a:lnTo>
                    <a:pt x="798" y="204"/>
                  </a:lnTo>
                  <a:cubicBezTo>
                    <a:pt x="711" y="73"/>
                    <a:pt x="581" y="1"/>
                    <a:pt x="450"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95;p40">
              <a:extLst>
                <a:ext uri="{FF2B5EF4-FFF2-40B4-BE49-F238E27FC236}">
                  <a16:creationId xmlns:a16="http://schemas.microsoft.com/office/drawing/2014/main" id="{AD4A07F8-4083-4B41-A295-D0AD4A1F1E03}"/>
                </a:ext>
              </a:extLst>
            </p:cNvPr>
            <p:cNvSpPr/>
            <p:nvPr/>
          </p:nvSpPr>
          <p:spPr>
            <a:xfrm>
              <a:off x="5868975" y="4273375"/>
              <a:ext cx="98300" cy="125850"/>
            </a:xfrm>
            <a:custGeom>
              <a:avLst/>
              <a:gdLst/>
              <a:ahLst/>
              <a:cxnLst/>
              <a:rect l="l" t="t" r="r" b="b"/>
              <a:pathLst>
                <a:path w="3932" h="5034" extrusionOk="0">
                  <a:moveTo>
                    <a:pt x="2510" y="0"/>
                  </a:moveTo>
                  <a:cubicBezTo>
                    <a:pt x="2148" y="0"/>
                    <a:pt x="1814" y="58"/>
                    <a:pt x="1495" y="189"/>
                  </a:cubicBezTo>
                  <a:cubicBezTo>
                    <a:pt x="1190" y="305"/>
                    <a:pt x="944" y="493"/>
                    <a:pt x="697" y="711"/>
                  </a:cubicBezTo>
                  <a:cubicBezTo>
                    <a:pt x="479" y="943"/>
                    <a:pt x="305" y="1189"/>
                    <a:pt x="175" y="1509"/>
                  </a:cubicBezTo>
                  <a:cubicBezTo>
                    <a:pt x="44" y="1813"/>
                    <a:pt x="1" y="2132"/>
                    <a:pt x="1" y="2495"/>
                  </a:cubicBezTo>
                  <a:cubicBezTo>
                    <a:pt x="1" y="2916"/>
                    <a:pt x="44" y="3278"/>
                    <a:pt x="189" y="3612"/>
                  </a:cubicBezTo>
                  <a:cubicBezTo>
                    <a:pt x="334" y="3931"/>
                    <a:pt x="523" y="4192"/>
                    <a:pt x="755" y="4410"/>
                  </a:cubicBezTo>
                  <a:cubicBezTo>
                    <a:pt x="987" y="4613"/>
                    <a:pt x="1263" y="4772"/>
                    <a:pt x="1567" y="4874"/>
                  </a:cubicBezTo>
                  <a:cubicBezTo>
                    <a:pt x="1886" y="4990"/>
                    <a:pt x="2191" y="5033"/>
                    <a:pt x="2539" y="5033"/>
                  </a:cubicBezTo>
                  <a:cubicBezTo>
                    <a:pt x="2655" y="5033"/>
                    <a:pt x="2800" y="5019"/>
                    <a:pt x="2931" y="5004"/>
                  </a:cubicBezTo>
                  <a:cubicBezTo>
                    <a:pt x="3061" y="4990"/>
                    <a:pt x="3192" y="4946"/>
                    <a:pt x="3308" y="4917"/>
                  </a:cubicBezTo>
                  <a:cubicBezTo>
                    <a:pt x="3439" y="4874"/>
                    <a:pt x="3569" y="4816"/>
                    <a:pt x="3700" y="4772"/>
                  </a:cubicBezTo>
                  <a:cubicBezTo>
                    <a:pt x="3816" y="4714"/>
                    <a:pt x="3888" y="4627"/>
                    <a:pt x="3917" y="4497"/>
                  </a:cubicBezTo>
                  <a:cubicBezTo>
                    <a:pt x="3932" y="4366"/>
                    <a:pt x="3888" y="4250"/>
                    <a:pt x="3801" y="4134"/>
                  </a:cubicBezTo>
                  <a:cubicBezTo>
                    <a:pt x="3743" y="4047"/>
                    <a:pt x="3656" y="3989"/>
                    <a:pt x="3569" y="3989"/>
                  </a:cubicBezTo>
                  <a:cubicBezTo>
                    <a:pt x="3482" y="3989"/>
                    <a:pt x="3366" y="3989"/>
                    <a:pt x="3279" y="4047"/>
                  </a:cubicBezTo>
                  <a:cubicBezTo>
                    <a:pt x="3163" y="4105"/>
                    <a:pt x="3047" y="4149"/>
                    <a:pt x="2916" y="4178"/>
                  </a:cubicBezTo>
                  <a:cubicBezTo>
                    <a:pt x="2786" y="4192"/>
                    <a:pt x="2655" y="4207"/>
                    <a:pt x="2539" y="4207"/>
                  </a:cubicBezTo>
                  <a:cubicBezTo>
                    <a:pt x="2322" y="4207"/>
                    <a:pt x="2104" y="4178"/>
                    <a:pt x="1901" y="4105"/>
                  </a:cubicBezTo>
                  <a:cubicBezTo>
                    <a:pt x="1698" y="4018"/>
                    <a:pt x="1538" y="3931"/>
                    <a:pt x="1393" y="3786"/>
                  </a:cubicBezTo>
                  <a:cubicBezTo>
                    <a:pt x="1248" y="3641"/>
                    <a:pt x="1132" y="3481"/>
                    <a:pt x="1045" y="3264"/>
                  </a:cubicBezTo>
                  <a:cubicBezTo>
                    <a:pt x="958" y="3046"/>
                    <a:pt x="915" y="2814"/>
                    <a:pt x="915" y="2524"/>
                  </a:cubicBezTo>
                  <a:cubicBezTo>
                    <a:pt x="915" y="2263"/>
                    <a:pt x="958" y="2045"/>
                    <a:pt x="1031" y="1842"/>
                  </a:cubicBezTo>
                  <a:cubicBezTo>
                    <a:pt x="1103" y="1654"/>
                    <a:pt x="1205" y="1465"/>
                    <a:pt x="1350" y="1320"/>
                  </a:cubicBezTo>
                  <a:cubicBezTo>
                    <a:pt x="1495" y="1175"/>
                    <a:pt x="1669" y="1044"/>
                    <a:pt x="1857" y="986"/>
                  </a:cubicBezTo>
                  <a:cubicBezTo>
                    <a:pt x="2061" y="885"/>
                    <a:pt x="2278" y="856"/>
                    <a:pt x="2539" y="856"/>
                  </a:cubicBezTo>
                  <a:cubicBezTo>
                    <a:pt x="2655" y="856"/>
                    <a:pt x="2786" y="856"/>
                    <a:pt x="2916" y="885"/>
                  </a:cubicBezTo>
                  <a:cubicBezTo>
                    <a:pt x="3047" y="928"/>
                    <a:pt x="3163" y="957"/>
                    <a:pt x="3279" y="1015"/>
                  </a:cubicBezTo>
                  <a:cubicBezTo>
                    <a:pt x="3354" y="1040"/>
                    <a:pt x="3451" y="1076"/>
                    <a:pt x="3532" y="1076"/>
                  </a:cubicBezTo>
                  <a:cubicBezTo>
                    <a:pt x="3545" y="1076"/>
                    <a:pt x="3557" y="1075"/>
                    <a:pt x="3569" y="1073"/>
                  </a:cubicBezTo>
                  <a:cubicBezTo>
                    <a:pt x="3656" y="1059"/>
                    <a:pt x="3743" y="1015"/>
                    <a:pt x="3801" y="928"/>
                  </a:cubicBezTo>
                  <a:cubicBezTo>
                    <a:pt x="3888" y="812"/>
                    <a:pt x="3932" y="696"/>
                    <a:pt x="3917" y="566"/>
                  </a:cubicBezTo>
                  <a:cubicBezTo>
                    <a:pt x="3888" y="435"/>
                    <a:pt x="3816" y="319"/>
                    <a:pt x="3685" y="276"/>
                  </a:cubicBezTo>
                  <a:cubicBezTo>
                    <a:pt x="3511" y="189"/>
                    <a:pt x="3322" y="116"/>
                    <a:pt x="3119" y="73"/>
                  </a:cubicBezTo>
                  <a:cubicBezTo>
                    <a:pt x="2916" y="15"/>
                    <a:pt x="2713" y="0"/>
                    <a:pt x="2510"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96;p40">
              <a:extLst>
                <a:ext uri="{FF2B5EF4-FFF2-40B4-BE49-F238E27FC236}">
                  <a16:creationId xmlns:a16="http://schemas.microsoft.com/office/drawing/2014/main" id="{0CF37C74-4175-4093-AD7B-4AFEDA1B829A}"/>
                </a:ext>
              </a:extLst>
            </p:cNvPr>
            <p:cNvSpPr/>
            <p:nvPr/>
          </p:nvSpPr>
          <p:spPr>
            <a:xfrm>
              <a:off x="5985375" y="4273375"/>
              <a:ext cx="78725" cy="123300"/>
            </a:xfrm>
            <a:custGeom>
              <a:avLst/>
              <a:gdLst/>
              <a:ahLst/>
              <a:cxnLst/>
              <a:rect l="l" t="t" r="r" b="b"/>
              <a:pathLst>
                <a:path w="3149" h="4932" extrusionOk="0">
                  <a:moveTo>
                    <a:pt x="451" y="0"/>
                  </a:moveTo>
                  <a:cubicBezTo>
                    <a:pt x="320" y="0"/>
                    <a:pt x="219" y="44"/>
                    <a:pt x="132" y="131"/>
                  </a:cubicBezTo>
                  <a:cubicBezTo>
                    <a:pt x="30" y="218"/>
                    <a:pt x="1" y="305"/>
                    <a:pt x="1" y="435"/>
                  </a:cubicBezTo>
                  <a:lnTo>
                    <a:pt x="1" y="4497"/>
                  </a:lnTo>
                  <a:cubicBezTo>
                    <a:pt x="1" y="4627"/>
                    <a:pt x="30" y="4714"/>
                    <a:pt x="132" y="4801"/>
                  </a:cubicBezTo>
                  <a:cubicBezTo>
                    <a:pt x="219" y="4903"/>
                    <a:pt x="306" y="4932"/>
                    <a:pt x="436" y="4932"/>
                  </a:cubicBezTo>
                  <a:lnTo>
                    <a:pt x="2713" y="4932"/>
                  </a:lnTo>
                  <a:cubicBezTo>
                    <a:pt x="2844" y="4932"/>
                    <a:pt x="2931" y="4903"/>
                    <a:pt x="3033" y="4830"/>
                  </a:cubicBezTo>
                  <a:cubicBezTo>
                    <a:pt x="3120" y="4758"/>
                    <a:pt x="3149" y="4642"/>
                    <a:pt x="3149" y="4540"/>
                  </a:cubicBezTo>
                  <a:cubicBezTo>
                    <a:pt x="3149" y="4424"/>
                    <a:pt x="3120" y="4323"/>
                    <a:pt x="3033" y="4250"/>
                  </a:cubicBezTo>
                  <a:cubicBezTo>
                    <a:pt x="2931" y="4178"/>
                    <a:pt x="2844" y="4134"/>
                    <a:pt x="2713" y="4134"/>
                  </a:cubicBezTo>
                  <a:lnTo>
                    <a:pt x="2713" y="4105"/>
                  </a:lnTo>
                  <a:lnTo>
                    <a:pt x="871" y="4105"/>
                  </a:lnTo>
                  <a:lnTo>
                    <a:pt x="871" y="435"/>
                  </a:lnTo>
                  <a:cubicBezTo>
                    <a:pt x="871" y="305"/>
                    <a:pt x="828" y="218"/>
                    <a:pt x="741" y="131"/>
                  </a:cubicBezTo>
                  <a:cubicBezTo>
                    <a:pt x="668" y="44"/>
                    <a:pt x="567" y="0"/>
                    <a:pt x="451" y="0"/>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97;p40">
              <a:extLst>
                <a:ext uri="{FF2B5EF4-FFF2-40B4-BE49-F238E27FC236}">
                  <a16:creationId xmlns:a16="http://schemas.microsoft.com/office/drawing/2014/main" id="{76A780EB-67B6-48BA-B938-8E956DB66E40}"/>
                </a:ext>
              </a:extLst>
            </p:cNvPr>
            <p:cNvSpPr/>
            <p:nvPr/>
          </p:nvSpPr>
          <p:spPr>
            <a:xfrm>
              <a:off x="6084025" y="4274450"/>
              <a:ext cx="80875" cy="122600"/>
            </a:xfrm>
            <a:custGeom>
              <a:avLst/>
              <a:gdLst/>
              <a:ahLst/>
              <a:cxnLst/>
              <a:rect l="l" t="t" r="r" b="b"/>
              <a:pathLst>
                <a:path w="3235" h="4904" extrusionOk="0">
                  <a:moveTo>
                    <a:pt x="421" y="1"/>
                  </a:moveTo>
                  <a:cubicBezTo>
                    <a:pt x="319" y="1"/>
                    <a:pt x="203" y="30"/>
                    <a:pt x="131" y="102"/>
                  </a:cubicBezTo>
                  <a:cubicBezTo>
                    <a:pt x="44" y="189"/>
                    <a:pt x="0" y="291"/>
                    <a:pt x="0" y="407"/>
                  </a:cubicBezTo>
                  <a:lnTo>
                    <a:pt x="0" y="4468"/>
                  </a:lnTo>
                  <a:cubicBezTo>
                    <a:pt x="0" y="4599"/>
                    <a:pt x="44" y="4686"/>
                    <a:pt x="131" y="4787"/>
                  </a:cubicBezTo>
                  <a:cubicBezTo>
                    <a:pt x="218" y="4874"/>
                    <a:pt x="305" y="4903"/>
                    <a:pt x="435" y="4903"/>
                  </a:cubicBezTo>
                  <a:lnTo>
                    <a:pt x="2800" y="4903"/>
                  </a:lnTo>
                  <a:cubicBezTo>
                    <a:pt x="2930" y="4903"/>
                    <a:pt x="3017" y="4874"/>
                    <a:pt x="3104" y="4802"/>
                  </a:cubicBezTo>
                  <a:cubicBezTo>
                    <a:pt x="3191" y="4729"/>
                    <a:pt x="3235" y="4613"/>
                    <a:pt x="3235" y="4512"/>
                  </a:cubicBezTo>
                  <a:cubicBezTo>
                    <a:pt x="3235" y="4396"/>
                    <a:pt x="3191" y="4309"/>
                    <a:pt x="3104" y="4222"/>
                  </a:cubicBezTo>
                  <a:cubicBezTo>
                    <a:pt x="3017" y="4135"/>
                    <a:pt x="2930" y="4091"/>
                    <a:pt x="2800" y="4091"/>
                  </a:cubicBezTo>
                  <a:lnTo>
                    <a:pt x="885" y="4091"/>
                  </a:lnTo>
                  <a:lnTo>
                    <a:pt x="885" y="2786"/>
                  </a:lnTo>
                  <a:lnTo>
                    <a:pt x="2466" y="2786"/>
                  </a:lnTo>
                  <a:cubicBezTo>
                    <a:pt x="2597" y="2786"/>
                    <a:pt x="2684" y="2757"/>
                    <a:pt x="2785" y="2684"/>
                  </a:cubicBezTo>
                  <a:cubicBezTo>
                    <a:pt x="2872" y="2611"/>
                    <a:pt x="2901" y="2495"/>
                    <a:pt x="2901" y="2394"/>
                  </a:cubicBezTo>
                  <a:cubicBezTo>
                    <a:pt x="2901" y="2278"/>
                    <a:pt x="2872" y="2176"/>
                    <a:pt x="2785" y="2104"/>
                  </a:cubicBezTo>
                  <a:cubicBezTo>
                    <a:pt x="2684" y="2031"/>
                    <a:pt x="2597" y="1988"/>
                    <a:pt x="2466" y="1988"/>
                  </a:cubicBezTo>
                  <a:lnTo>
                    <a:pt x="871" y="1988"/>
                  </a:lnTo>
                  <a:lnTo>
                    <a:pt x="871" y="798"/>
                  </a:lnTo>
                  <a:lnTo>
                    <a:pt x="2785" y="798"/>
                  </a:lnTo>
                  <a:cubicBezTo>
                    <a:pt x="2901" y="798"/>
                    <a:pt x="3003" y="755"/>
                    <a:pt x="3090" y="682"/>
                  </a:cubicBezTo>
                  <a:cubicBezTo>
                    <a:pt x="3177" y="610"/>
                    <a:pt x="3220" y="508"/>
                    <a:pt x="3220" y="392"/>
                  </a:cubicBezTo>
                  <a:cubicBezTo>
                    <a:pt x="3220" y="291"/>
                    <a:pt x="3177" y="175"/>
                    <a:pt x="3090" y="102"/>
                  </a:cubicBezTo>
                  <a:cubicBezTo>
                    <a:pt x="3003" y="30"/>
                    <a:pt x="2901" y="1"/>
                    <a:pt x="2785"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98;p40">
              <a:extLst>
                <a:ext uri="{FF2B5EF4-FFF2-40B4-BE49-F238E27FC236}">
                  <a16:creationId xmlns:a16="http://schemas.microsoft.com/office/drawing/2014/main" id="{B226CFA5-C58E-4A17-96FB-0224DC0C1E4D}"/>
                </a:ext>
              </a:extLst>
            </p:cNvPr>
            <p:cNvSpPr/>
            <p:nvPr/>
          </p:nvSpPr>
          <p:spPr>
            <a:xfrm>
              <a:off x="5356600" y="3374775"/>
              <a:ext cx="888450" cy="503725"/>
            </a:xfrm>
            <a:custGeom>
              <a:avLst/>
              <a:gdLst/>
              <a:ahLst/>
              <a:cxnLst/>
              <a:rect l="l" t="t" r="r" b="b"/>
              <a:pathLst>
                <a:path w="35538" h="20149" extrusionOk="0">
                  <a:moveTo>
                    <a:pt x="17769" y="0"/>
                  </a:moveTo>
                  <a:cubicBezTo>
                    <a:pt x="9559" y="15"/>
                    <a:pt x="0" y="15637"/>
                    <a:pt x="0" y="15637"/>
                  </a:cubicBezTo>
                  <a:lnTo>
                    <a:pt x="5657" y="20148"/>
                  </a:lnTo>
                  <a:cubicBezTo>
                    <a:pt x="5657" y="20148"/>
                    <a:pt x="14022" y="7814"/>
                    <a:pt x="17926" y="7814"/>
                  </a:cubicBezTo>
                  <a:cubicBezTo>
                    <a:pt x="17971" y="7814"/>
                    <a:pt x="18015" y="7815"/>
                    <a:pt x="18059" y="7819"/>
                  </a:cubicBezTo>
                  <a:cubicBezTo>
                    <a:pt x="21903" y="8138"/>
                    <a:pt x="31520" y="20148"/>
                    <a:pt x="31520" y="20148"/>
                  </a:cubicBezTo>
                  <a:lnTo>
                    <a:pt x="35538" y="15942"/>
                  </a:lnTo>
                  <a:cubicBezTo>
                    <a:pt x="35538" y="15942"/>
                    <a:pt x="25979" y="0"/>
                    <a:pt x="17769" y="0"/>
                  </a:cubicBez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99;p40">
              <a:extLst>
                <a:ext uri="{FF2B5EF4-FFF2-40B4-BE49-F238E27FC236}">
                  <a16:creationId xmlns:a16="http://schemas.microsoft.com/office/drawing/2014/main" id="{B5B8EF36-429C-4D9E-A6B8-1878DBB0BF49}"/>
                </a:ext>
              </a:extLst>
            </p:cNvPr>
            <p:cNvSpPr/>
            <p:nvPr/>
          </p:nvSpPr>
          <p:spPr>
            <a:xfrm>
              <a:off x="6007150" y="3626450"/>
              <a:ext cx="237900" cy="252050"/>
            </a:xfrm>
            <a:custGeom>
              <a:avLst/>
              <a:gdLst/>
              <a:ahLst/>
              <a:cxnLst/>
              <a:rect l="l" t="t" r="r" b="b"/>
              <a:pathLst>
                <a:path w="9516" h="10082" extrusionOk="0">
                  <a:moveTo>
                    <a:pt x="9516" y="0"/>
                  </a:moveTo>
                  <a:lnTo>
                    <a:pt x="0" y="10081"/>
                  </a:lnTo>
                  <a:lnTo>
                    <a:pt x="9516" y="10081"/>
                  </a:lnTo>
                  <a:lnTo>
                    <a:pt x="9516" y="0"/>
                  </a:ln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00;p40">
              <a:extLst>
                <a:ext uri="{FF2B5EF4-FFF2-40B4-BE49-F238E27FC236}">
                  <a16:creationId xmlns:a16="http://schemas.microsoft.com/office/drawing/2014/main" id="{FAB31521-F19D-4B9A-897E-DB39BC451EAB}"/>
                </a:ext>
              </a:extLst>
            </p:cNvPr>
            <p:cNvSpPr/>
            <p:nvPr/>
          </p:nvSpPr>
          <p:spPr>
            <a:xfrm>
              <a:off x="4966400" y="4059425"/>
              <a:ext cx="689750" cy="772775"/>
            </a:xfrm>
            <a:custGeom>
              <a:avLst/>
              <a:gdLst/>
              <a:ahLst/>
              <a:cxnLst/>
              <a:rect l="l" t="t" r="r" b="b"/>
              <a:pathLst>
                <a:path w="27590" h="30911" extrusionOk="0">
                  <a:moveTo>
                    <a:pt x="9008" y="0"/>
                  </a:moveTo>
                  <a:cubicBezTo>
                    <a:pt x="9008" y="0"/>
                    <a:pt x="1" y="16246"/>
                    <a:pt x="4091" y="23353"/>
                  </a:cubicBezTo>
                  <a:cubicBezTo>
                    <a:pt x="8196" y="30461"/>
                    <a:pt x="26501" y="30910"/>
                    <a:pt x="26501" y="30910"/>
                  </a:cubicBezTo>
                  <a:lnTo>
                    <a:pt x="27589" y="23774"/>
                  </a:lnTo>
                  <a:cubicBezTo>
                    <a:pt x="27589" y="23774"/>
                    <a:pt x="12374" y="22671"/>
                    <a:pt x="10720" y="19205"/>
                  </a:cubicBezTo>
                  <a:cubicBezTo>
                    <a:pt x="9066" y="15724"/>
                    <a:pt x="14665" y="1378"/>
                    <a:pt x="14665" y="1378"/>
                  </a:cubicBezTo>
                  <a:lnTo>
                    <a:pt x="9008" y="0"/>
                  </a:ln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01;p40">
              <a:extLst>
                <a:ext uri="{FF2B5EF4-FFF2-40B4-BE49-F238E27FC236}">
                  <a16:creationId xmlns:a16="http://schemas.microsoft.com/office/drawing/2014/main" id="{96667C91-6A38-4419-B676-4CA530DF2F6D}"/>
                </a:ext>
              </a:extLst>
            </p:cNvPr>
            <p:cNvSpPr/>
            <p:nvPr/>
          </p:nvSpPr>
          <p:spPr>
            <a:xfrm>
              <a:off x="5064675" y="4006825"/>
              <a:ext cx="336900" cy="206000"/>
            </a:xfrm>
            <a:custGeom>
              <a:avLst/>
              <a:gdLst/>
              <a:ahLst/>
              <a:cxnLst/>
              <a:rect l="l" t="t" r="r" b="b"/>
              <a:pathLst>
                <a:path w="13476" h="8240" extrusionOk="0">
                  <a:moveTo>
                    <a:pt x="8718" y="1"/>
                  </a:moveTo>
                  <a:lnTo>
                    <a:pt x="1" y="5049"/>
                  </a:lnTo>
                  <a:lnTo>
                    <a:pt x="13476" y="8240"/>
                  </a:lnTo>
                  <a:lnTo>
                    <a:pt x="8718" y="1"/>
                  </a:ln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02;p40">
              <a:extLst>
                <a:ext uri="{FF2B5EF4-FFF2-40B4-BE49-F238E27FC236}">
                  <a16:creationId xmlns:a16="http://schemas.microsoft.com/office/drawing/2014/main" id="{EF454F3C-E8F6-40DF-9F25-FC66ADC4C3C1}"/>
                </a:ext>
              </a:extLst>
            </p:cNvPr>
            <p:cNvSpPr/>
            <p:nvPr/>
          </p:nvSpPr>
          <p:spPr>
            <a:xfrm>
              <a:off x="5925200" y="4063050"/>
              <a:ext cx="710050" cy="765525"/>
            </a:xfrm>
            <a:custGeom>
              <a:avLst/>
              <a:gdLst/>
              <a:ahLst/>
              <a:cxnLst/>
              <a:rect l="l" t="t" r="r" b="b"/>
              <a:pathLst>
                <a:path w="28402" h="30621" extrusionOk="0">
                  <a:moveTo>
                    <a:pt x="19654" y="0"/>
                  </a:moveTo>
                  <a:lnTo>
                    <a:pt x="12924" y="2655"/>
                  </a:lnTo>
                  <a:cubicBezTo>
                    <a:pt x="12924" y="2655"/>
                    <a:pt x="19582" y="16376"/>
                    <a:pt x="17406" y="19553"/>
                  </a:cubicBezTo>
                  <a:cubicBezTo>
                    <a:pt x="15230" y="22715"/>
                    <a:pt x="0" y="25036"/>
                    <a:pt x="0" y="25036"/>
                  </a:cubicBezTo>
                  <a:lnTo>
                    <a:pt x="1625" y="30620"/>
                  </a:lnTo>
                  <a:cubicBezTo>
                    <a:pt x="1625" y="30620"/>
                    <a:pt x="20206" y="30316"/>
                    <a:pt x="24311" y="23208"/>
                  </a:cubicBezTo>
                  <a:cubicBezTo>
                    <a:pt x="28401" y="16101"/>
                    <a:pt x="19654" y="0"/>
                    <a:pt x="19654" y="0"/>
                  </a:cubicBez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03;p40">
              <a:extLst>
                <a:ext uri="{FF2B5EF4-FFF2-40B4-BE49-F238E27FC236}">
                  <a16:creationId xmlns:a16="http://schemas.microsoft.com/office/drawing/2014/main" id="{7381A760-95BE-4275-A178-CC11BE84BCE4}"/>
                </a:ext>
              </a:extLst>
            </p:cNvPr>
            <p:cNvSpPr/>
            <p:nvPr/>
          </p:nvSpPr>
          <p:spPr>
            <a:xfrm>
              <a:off x="5874775" y="4570350"/>
              <a:ext cx="217975" cy="331475"/>
            </a:xfrm>
            <a:custGeom>
              <a:avLst/>
              <a:gdLst/>
              <a:ahLst/>
              <a:cxnLst/>
              <a:rect l="l" t="t" r="r" b="b"/>
              <a:pathLst>
                <a:path w="8719" h="13259" extrusionOk="0">
                  <a:moveTo>
                    <a:pt x="4744" y="1"/>
                  </a:moveTo>
                  <a:lnTo>
                    <a:pt x="1" y="8225"/>
                  </a:lnTo>
                  <a:lnTo>
                    <a:pt x="8718" y="13258"/>
                  </a:lnTo>
                  <a:lnTo>
                    <a:pt x="4744" y="1"/>
                  </a:lnTo>
                  <a:close/>
                </a:path>
              </a:pathLst>
            </a:custGeom>
            <a:solidFill>
              <a:srgbClr val="A6D6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04;p40">
              <a:extLst>
                <a:ext uri="{FF2B5EF4-FFF2-40B4-BE49-F238E27FC236}">
                  <a16:creationId xmlns:a16="http://schemas.microsoft.com/office/drawing/2014/main" id="{3C2B408F-1375-4540-9B4A-ED035305FF9D}"/>
                </a:ext>
              </a:extLst>
            </p:cNvPr>
            <p:cNvSpPr/>
            <p:nvPr/>
          </p:nvSpPr>
          <p:spPr>
            <a:xfrm>
              <a:off x="6286725" y="4160225"/>
              <a:ext cx="413425" cy="526550"/>
            </a:xfrm>
            <a:custGeom>
              <a:avLst/>
              <a:gdLst/>
              <a:ahLst/>
              <a:cxnLst/>
              <a:rect l="l" t="t" r="r" b="b"/>
              <a:pathLst>
                <a:path w="16537" h="21062" extrusionOk="0">
                  <a:moveTo>
                    <a:pt x="12954" y="0"/>
                  </a:moveTo>
                  <a:lnTo>
                    <a:pt x="12954" y="0"/>
                  </a:lnTo>
                  <a:cubicBezTo>
                    <a:pt x="1" y="12852"/>
                    <a:pt x="6238" y="21062"/>
                    <a:pt x="6238" y="21062"/>
                  </a:cubicBezTo>
                  <a:cubicBezTo>
                    <a:pt x="6238" y="21062"/>
                    <a:pt x="16536" y="16493"/>
                    <a:pt x="12954" y="0"/>
                  </a:cubicBezTo>
                  <a:close/>
                </a:path>
              </a:pathLst>
            </a:custGeom>
            <a:solidFill>
              <a:srgbClr val="0F7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05;p40">
              <a:extLst>
                <a:ext uri="{FF2B5EF4-FFF2-40B4-BE49-F238E27FC236}">
                  <a16:creationId xmlns:a16="http://schemas.microsoft.com/office/drawing/2014/main" id="{6759B7FB-6AE4-4154-BF24-5D5B0DBFA882}"/>
                </a:ext>
              </a:extLst>
            </p:cNvPr>
            <p:cNvSpPr/>
            <p:nvPr/>
          </p:nvSpPr>
          <p:spPr>
            <a:xfrm>
              <a:off x="6406400" y="4159850"/>
              <a:ext cx="203450" cy="641525"/>
            </a:xfrm>
            <a:custGeom>
              <a:avLst/>
              <a:gdLst/>
              <a:ahLst/>
              <a:cxnLst/>
              <a:rect l="l" t="t" r="r" b="b"/>
              <a:pathLst>
                <a:path w="8138" h="25661" extrusionOk="0">
                  <a:moveTo>
                    <a:pt x="0" y="25660"/>
                  </a:moveTo>
                  <a:lnTo>
                    <a:pt x="8138" y="1"/>
                  </a:lnTo>
                </a:path>
              </a:pathLst>
            </a:custGeom>
            <a:solidFill>
              <a:srgbClr val="005A2A"/>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06;p40">
              <a:extLst>
                <a:ext uri="{FF2B5EF4-FFF2-40B4-BE49-F238E27FC236}">
                  <a16:creationId xmlns:a16="http://schemas.microsoft.com/office/drawing/2014/main" id="{54EFABDC-89B0-429F-A418-78643BF36149}"/>
                </a:ext>
              </a:extLst>
            </p:cNvPr>
            <p:cNvSpPr/>
            <p:nvPr/>
          </p:nvSpPr>
          <p:spPr>
            <a:xfrm>
              <a:off x="6307025" y="4587025"/>
              <a:ext cx="489575" cy="269700"/>
            </a:xfrm>
            <a:custGeom>
              <a:avLst/>
              <a:gdLst/>
              <a:ahLst/>
              <a:cxnLst/>
              <a:rect l="l" t="t" r="r" b="b"/>
              <a:pathLst>
                <a:path w="19583" h="10788" extrusionOk="0">
                  <a:moveTo>
                    <a:pt x="19583" y="1"/>
                  </a:moveTo>
                  <a:lnTo>
                    <a:pt x="19583" y="1"/>
                  </a:lnTo>
                  <a:cubicBezTo>
                    <a:pt x="1350" y="44"/>
                    <a:pt x="1" y="10271"/>
                    <a:pt x="1" y="10271"/>
                  </a:cubicBezTo>
                  <a:cubicBezTo>
                    <a:pt x="1" y="10271"/>
                    <a:pt x="1363" y="10788"/>
                    <a:pt x="3527" y="10788"/>
                  </a:cubicBezTo>
                  <a:cubicBezTo>
                    <a:pt x="7385" y="10788"/>
                    <a:pt x="13794" y="9145"/>
                    <a:pt x="19583" y="1"/>
                  </a:cubicBezTo>
                  <a:close/>
                </a:path>
              </a:pathLst>
            </a:custGeom>
            <a:solidFill>
              <a:srgbClr val="84A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07;p40">
              <a:extLst>
                <a:ext uri="{FF2B5EF4-FFF2-40B4-BE49-F238E27FC236}">
                  <a16:creationId xmlns:a16="http://schemas.microsoft.com/office/drawing/2014/main" id="{ABA84713-68C0-4D00-8A62-B1E7ED63D868}"/>
                </a:ext>
              </a:extLst>
            </p:cNvPr>
            <p:cNvSpPr/>
            <p:nvPr/>
          </p:nvSpPr>
          <p:spPr>
            <a:xfrm>
              <a:off x="6200775" y="4587025"/>
              <a:ext cx="595825" cy="312250"/>
            </a:xfrm>
            <a:custGeom>
              <a:avLst/>
              <a:gdLst/>
              <a:ahLst/>
              <a:cxnLst/>
              <a:rect l="l" t="t" r="r" b="b"/>
              <a:pathLst>
                <a:path w="23833" h="12490" extrusionOk="0">
                  <a:moveTo>
                    <a:pt x="1" y="12490"/>
                  </a:moveTo>
                  <a:lnTo>
                    <a:pt x="23833" y="1"/>
                  </a:lnTo>
                </a:path>
              </a:pathLst>
            </a:custGeom>
            <a:solidFill>
              <a:srgbClr val="A6D66B"/>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08;p40">
              <a:extLst>
                <a:ext uri="{FF2B5EF4-FFF2-40B4-BE49-F238E27FC236}">
                  <a16:creationId xmlns:a16="http://schemas.microsoft.com/office/drawing/2014/main" id="{51C7E0F0-A20C-4189-9B2E-CAF557D2FCD0}"/>
                </a:ext>
              </a:extLst>
            </p:cNvPr>
            <p:cNvSpPr/>
            <p:nvPr/>
          </p:nvSpPr>
          <p:spPr>
            <a:xfrm>
              <a:off x="4901850" y="4160225"/>
              <a:ext cx="413425" cy="526550"/>
            </a:xfrm>
            <a:custGeom>
              <a:avLst/>
              <a:gdLst/>
              <a:ahLst/>
              <a:cxnLst/>
              <a:rect l="l" t="t" r="r" b="b"/>
              <a:pathLst>
                <a:path w="16537" h="21062" extrusionOk="0">
                  <a:moveTo>
                    <a:pt x="3598" y="0"/>
                  </a:moveTo>
                  <a:cubicBezTo>
                    <a:pt x="1" y="16493"/>
                    <a:pt x="10299" y="21062"/>
                    <a:pt x="10299" y="21062"/>
                  </a:cubicBezTo>
                  <a:cubicBezTo>
                    <a:pt x="10299" y="21062"/>
                    <a:pt x="16537" y="12852"/>
                    <a:pt x="3598" y="0"/>
                  </a:cubicBezTo>
                  <a:close/>
                </a:path>
              </a:pathLst>
            </a:custGeom>
            <a:solidFill>
              <a:srgbClr val="0F7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09;p40">
              <a:extLst>
                <a:ext uri="{FF2B5EF4-FFF2-40B4-BE49-F238E27FC236}">
                  <a16:creationId xmlns:a16="http://schemas.microsoft.com/office/drawing/2014/main" id="{E4CAF40D-0BCC-43E7-9FE6-E32AB3ACB706}"/>
                </a:ext>
              </a:extLst>
            </p:cNvPr>
            <p:cNvSpPr/>
            <p:nvPr/>
          </p:nvSpPr>
          <p:spPr>
            <a:xfrm>
              <a:off x="4992150" y="4159850"/>
              <a:ext cx="204175" cy="641525"/>
            </a:xfrm>
            <a:custGeom>
              <a:avLst/>
              <a:gdLst/>
              <a:ahLst/>
              <a:cxnLst/>
              <a:rect l="l" t="t" r="r" b="b"/>
              <a:pathLst>
                <a:path w="8167" h="25661" extrusionOk="0">
                  <a:moveTo>
                    <a:pt x="8167" y="25660"/>
                  </a:moveTo>
                  <a:lnTo>
                    <a:pt x="1" y="1"/>
                  </a:lnTo>
                </a:path>
              </a:pathLst>
            </a:custGeom>
            <a:solidFill>
              <a:srgbClr val="005A2A"/>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10;p40">
              <a:extLst>
                <a:ext uri="{FF2B5EF4-FFF2-40B4-BE49-F238E27FC236}">
                  <a16:creationId xmlns:a16="http://schemas.microsoft.com/office/drawing/2014/main" id="{A5D706BE-3DD8-4393-A42B-5B3D10FF649D}"/>
                </a:ext>
              </a:extLst>
            </p:cNvPr>
            <p:cNvSpPr/>
            <p:nvPr/>
          </p:nvSpPr>
          <p:spPr>
            <a:xfrm>
              <a:off x="4805400" y="4587025"/>
              <a:ext cx="489575" cy="269700"/>
            </a:xfrm>
            <a:custGeom>
              <a:avLst/>
              <a:gdLst/>
              <a:ahLst/>
              <a:cxnLst/>
              <a:rect l="l" t="t" r="r" b="b"/>
              <a:pathLst>
                <a:path w="19583" h="10788" extrusionOk="0">
                  <a:moveTo>
                    <a:pt x="0" y="1"/>
                  </a:moveTo>
                  <a:lnTo>
                    <a:pt x="0" y="1"/>
                  </a:lnTo>
                  <a:cubicBezTo>
                    <a:pt x="5799" y="9145"/>
                    <a:pt x="12204" y="10788"/>
                    <a:pt x="16060" y="10788"/>
                  </a:cubicBezTo>
                  <a:cubicBezTo>
                    <a:pt x="18222" y="10788"/>
                    <a:pt x="19582" y="10271"/>
                    <a:pt x="19582" y="10271"/>
                  </a:cubicBezTo>
                  <a:cubicBezTo>
                    <a:pt x="19582" y="10271"/>
                    <a:pt x="18233" y="44"/>
                    <a:pt x="0" y="1"/>
                  </a:cubicBezTo>
                  <a:close/>
                </a:path>
              </a:pathLst>
            </a:custGeom>
            <a:solidFill>
              <a:srgbClr val="84A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11;p40">
              <a:extLst>
                <a:ext uri="{FF2B5EF4-FFF2-40B4-BE49-F238E27FC236}">
                  <a16:creationId xmlns:a16="http://schemas.microsoft.com/office/drawing/2014/main" id="{76F5EAB9-3AE8-46DF-9D8C-BF90D014CA58}"/>
                </a:ext>
              </a:extLst>
            </p:cNvPr>
            <p:cNvSpPr/>
            <p:nvPr/>
          </p:nvSpPr>
          <p:spPr>
            <a:xfrm>
              <a:off x="4805400" y="4587025"/>
              <a:ext cx="596175" cy="312250"/>
            </a:xfrm>
            <a:custGeom>
              <a:avLst/>
              <a:gdLst/>
              <a:ahLst/>
              <a:cxnLst/>
              <a:rect l="l" t="t" r="r" b="b"/>
              <a:pathLst>
                <a:path w="23847" h="12490" extrusionOk="0">
                  <a:moveTo>
                    <a:pt x="23847" y="12490"/>
                  </a:moveTo>
                  <a:lnTo>
                    <a:pt x="0" y="1"/>
                  </a:lnTo>
                </a:path>
              </a:pathLst>
            </a:custGeom>
            <a:solidFill>
              <a:srgbClr val="A6D66B"/>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12;p40">
              <a:extLst>
                <a:ext uri="{FF2B5EF4-FFF2-40B4-BE49-F238E27FC236}">
                  <a16:creationId xmlns:a16="http://schemas.microsoft.com/office/drawing/2014/main" id="{79637141-8D26-4C21-A352-3D6857F24636}"/>
                </a:ext>
              </a:extLst>
            </p:cNvPr>
            <p:cNvSpPr/>
            <p:nvPr/>
          </p:nvSpPr>
          <p:spPr>
            <a:xfrm>
              <a:off x="5566550" y="3319225"/>
              <a:ext cx="526550" cy="224375"/>
            </a:xfrm>
            <a:custGeom>
              <a:avLst/>
              <a:gdLst/>
              <a:ahLst/>
              <a:cxnLst/>
              <a:rect l="l" t="t" r="r" b="b"/>
              <a:pathLst>
                <a:path w="21062" h="8975" extrusionOk="0">
                  <a:moveTo>
                    <a:pt x="14492" y="1"/>
                  </a:moveTo>
                  <a:cubicBezTo>
                    <a:pt x="3316" y="1"/>
                    <a:pt x="1" y="7473"/>
                    <a:pt x="1" y="7473"/>
                  </a:cubicBezTo>
                  <a:cubicBezTo>
                    <a:pt x="1" y="7473"/>
                    <a:pt x="1977" y="8974"/>
                    <a:pt x="5507" y="8974"/>
                  </a:cubicBezTo>
                  <a:cubicBezTo>
                    <a:pt x="9173" y="8974"/>
                    <a:pt x="14515" y="7356"/>
                    <a:pt x="21062" y="757"/>
                  </a:cubicBezTo>
                  <a:cubicBezTo>
                    <a:pt x="18618" y="227"/>
                    <a:pt x="16436" y="1"/>
                    <a:pt x="14492" y="1"/>
                  </a:cubicBezTo>
                  <a:close/>
                </a:path>
              </a:pathLst>
            </a:custGeom>
            <a:solidFill>
              <a:srgbClr val="84A2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13;p40">
              <a:extLst>
                <a:ext uri="{FF2B5EF4-FFF2-40B4-BE49-F238E27FC236}">
                  <a16:creationId xmlns:a16="http://schemas.microsoft.com/office/drawing/2014/main" id="{AF65D8A9-9809-443C-9048-D0B50A7E4219}"/>
                </a:ext>
              </a:extLst>
            </p:cNvPr>
            <p:cNvSpPr/>
            <p:nvPr/>
          </p:nvSpPr>
          <p:spPr>
            <a:xfrm>
              <a:off x="5452325" y="3338500"/>
              <a:ext cx="640775" cy="204200"/>
            </a:xfrm>
            <a:custGeom>
              <a:avLst/>
              <a:gdLst/>
              <a:ahLst/>
              <a:cxnLst/>
              <a:rect l="l" t="t" r="r" b="b"/>
              <a:pathLst>
                <a:path w="25631" h="8168" extrusionOk="0">
                  <a:moveTo>
                    <a:pt x="0" y="8167"/>
                  </a:moveTo>
                  <a:lnTo>
                    <a:pt x="25631" y="1"/>
                  </a:lnTo>
                </a:path>
              </a:pathLst>
            </a:custGeom>
            <a:solidFill>
              <a:srgbClr val="A6D66B"/>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14;p40">
              <a:extLst>
                <a:ext uri="{FF2B5EF4-FFF2-40B4-BE49-F238E27FC236}">
                  <a16:creationId xmlns:a16="http://schemas.microsoft.com/office/drawing/2014/main" id="{7714D13A-77FA-45B6-9812-13665D9F2EE5}"/>
                </a:ext>
              </a:extLst>
            </p:cNvPr>
            <p:cNvSpPr/>
            <p:nvPr/>
          </p:nvSpPr>
          <p:spPr>
            <a:xfrm>
              <a:off x="5309825" y="3152125"/>
              <a:ext cx="356825" cy="489575"/>
            </a:xfrm>
            <a:custGeom>
              <a:avLst/>
              <a:gdLst/>
              <a:ahLst/>
              <a:cxnLst/>
              <a:rect l="l" t="t" r="r" b="b"/>
              <a:pathLst>
                <a:path w="14273" h="19583" extrusionOk="0">
                  <a:moveTo>
                    <a:pt x="14273" y="0"/>
                  </a:moveTo>
                  <a:lnTo>
                    <a:pt x="14273" y="0"/>
                  </a:lnTo>
                  <a:cubicBezTo>
                    <a:pt x="0" y="9037"/>
                    <a:pt x="4018" y="19582"/>
                    <a:pt x="4018" y="19582"/>
                  </a:cubicBezTo>
                  <a:cubicBezTo>
                    <a:pt x="4018" y="19582"/>
                    <a:pt x="14244" y="18233"/>
                    <a:pt x="14273" y="0"/>
                  </a:cubicBezTo>
                  <a:close/>
                </a:path>
              </a:pathLst>
            </a:custGeom>
            <a:solidFill>
              <a:srgbClr val="0F74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15;p40">
              <a:extLst>
                <a:ext uri="{FF2B5EF4-FFF2-40B4-BE49-F238E27FC236}">
                  <a16:creationId xmlns:a16="http://schemas.microsoft.com/office/drawing/2014/main" id="{4706FF32-0E1C-419D-B401-17C9D967435C}"/>
                </a:ext>
              </a:extLst>
            </p:cNvPr>
            <p:cNvSpPr/>
            <p:nvPr/>
          </p:nvSpPr>
          <p:spPr>
            <a:xfrm>
              <a:off x="5354425" y="3152125"/>
              <a:ext cx="312225" cy="595825"/>
            </a:xfrm>
            <a:custGeom>
              <a:avLst/>
              <a:gdLst/>
              <a:ahLst/>
              <a:cxnLst/>
              <a:rect l="l" t="t" r="r" b="b"/>
              <a:pathLst>
                <a:path w="12489" h="23833" extrusionOk="0">
                  <a:moveTo>
                    <a:pt x="0" y="23832"/>
                  </a:moveTo>
                  <a:lnTo>
                    <a:pt x="12489" y="0"/>
                  </a:lnTo>
                </a:path>
              </a:pathLst>
            </a:custGeom>
            <a:solidFill>
              <a:srgbClr val="005A2A"/>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16;p40">
              <a:extLst>
                <a:ext uri="{FF2B5EF4-FFF2-40B4-BE49-F238E27FC236}">
                  <a16:creationId xmlns:a16="http://schemas.microsoft.com/office/drawing/2014/main" id="{3B92B39F-DE4F-414B-8BC7-2DF9DE5629F2}"/>
                </a:ext>
              </a:extLst>
            </p:cNvPr>
            <p:cNvSpPr/>
            <p:nvPr/>
          </p:nvSpPr>
          <p:spPr>
            <a:xfrm>
              <a:off x="5651100" y="3966375"/>
              <a:ext cx="249525" cy="218525"/>
            </a:xfrm>
            <a:custGeom>
              <a:avLst/>
              <a:gdLst/>
              <a:ahLst/>
              <a:cxnLst/>
              <a:rect l="l" t="t" r="r" b="b"/>
              <a:pathLst>
                <a:path w="9981" h="8741" extrusionOk="0">
                  <a:moveTo>
                    <a:pt x="2832" y="1"/>
                  </a:moveTo>
                  <a:cubicBezTo>
                    <a:pt x="1415" y="1"/>
                    <a:pt x="1" y="1205"/>
                    <a:pt x="404" y="2968"/>
                  </a:cubicBezTo>
                  <a:cubicBezTo>
                    <a:pt x="1318" y="6971"/>
                    <a:pt x="4988" y="8741"/>
                    <a:pt x="4988" y="8741"/>
                  </a:cubicBezTo>
                  <a:cubicBezTo>
                    <a:pt x="4988" y="8741"/>
                    <a:pt x="8658" y="6957"/>
                    <a:pt x="9586" y="2968"/>
                  </a:cubicBezTo>
                  <a:cubicBezTo>
                    <a:pt x="9981" y="1205"/>
                    <a:pt x="8569" y="1"/>
                    <a:pt x="7155" y="1"/>
                  </a:cubicBezTo>
                  <a:cubicBezTo>
                    <a:pt x="6335" y="1"/>
                    <a:pt x="5515" y="406"/>
                    <a:pt x="5046" y="1343"/>
                  </a:cubicBezTo>
                  <a:cubicBezTo>
                    <a:pt x="5017" y="1401"/>
                    <a:pt x="4988" y="2112"/>
                    <a:pt x="4988" y="2112"/>
                  </a:cubicBezTo>
                  <a:cubicBezTo>
                    <a:pt x="4988" y="2112"/>
                    <a:pt x="4974" y="1416"/>
                    <a:pt x="4945" y="1343"/>
                  </a:cubicBezTo>
                  <a:cubicBezTo>
                    <a:pt x="4476" y="406"/>
                    <a:pt x="3653" y="1"/>
                    <a:pt x="2832" y="1"/>
                  </a:cubicBezTo>
                  <a:close/>
                </a:path>
              </a:pathLst>
            </a:custGeom>
            <a:solidFill>
              <a:srgbClr val="003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1165;p40">
            <a:extLst>
              <a:ext uri="{FF2B5EF4-FFF2-40B4-BE49-F238E27FC236}">
                <a16:creationId xmlns:a16="http://schemas.microsoft.com/office/drawing/2014/main" id="{D8639A28-D33A-4EE8-8686-1E4472C6CAF3}"/>
              </a:ext>
            </a:extLst>
          </p:cNvPr>
          <p:cNvGrpSpPr/>
          <p:nvPr/>
        </p:nvGrpSpPr>
        <p:grpSpPr>
          <a:xfrm rot="387360">
            <a:off x="141717" y="1675704"/>
            <a:ext cx="1412897" cy="1624703"/>
            <a:chOff x="771175" y="632150"/>
            <a:chExt cx="1679350" cy="1931100"/>
          </a:xfrm>
        </p:grpSpPr>
        <p:sp>
          <p:nvSpPr>
            <p:cNvPr id="38" name="Google Shape;1166;p40">
              <a:extLst>
                <a:ext uri="{FF2B5EF4-FFF2-40B4-BE49-F238E27FC236}">
                  <a16:creationId xmlns:a16="http://schemas.microsoft.com/office/drawing/2014/main" id="{3A0383B5-D781-4373-B208-18279843AF2D}"/>
                </a:ext>
              </a:extLst>
            </p:cNvPr>
            <p:cNvSpPr/>
            <p:nvPr/>
          </p:nvSpPr>
          <p:spPr>
            <a:xfrm>
              <a:off x="771175" y="632150"/>
              <a:ext cx="1679350" cy="1931100"/>
            </a:xfrm>
            <a:custGeom>
              <a:avLst/>
              <a:gdLst/>
              <a:ahLst/>
              <a:cxnLst/>
              <a:rect l="l" t="t" r="r" b="b"/>
              <a:pathLst>
                <a:path w="67174" h="77244" extrusionOk="0">
                  <a:moveTo>
                    <a:pt x="33589" y="0"/>
                  </a:moveTo>
                  <a:cubicBezTo>
                    <a:pt x="28851" y="0"/>
                    <a:pt x="24115" y="1302"/>
                    <a:pt x="19988" y="3906"/>
                  </a:cubicBezTo>
                  <a:cubicBezTo>
                    <a:pt x="12533" y="8591"/>
                    <a:pt x="10023" y="15292"/>
                    <a:pt x="9240" y="20079"/>
                  </a:cubicBezTo>
                  <a:cubicBezTo>
                    <a:pt x="9124" y="20847"/>
                    <a:pt x="9023" y="21631"/>
                    <a:pt x="8979" y="22414"/>
                  </a:cubicBezTo>
                  <a:lnTo>
                    <a:pt x="8878" y="22327"/>
                  </a:lnTo>
                  <a:cubicBezTo>
                    <a:pt x="8863" y="22298"/>
                    <a:pt x="8849" y="22283"/>
                    <a:pt x="8834" y="22283"/>
                  </a:cubicBezTo>
                  <a:cubicBezTo>
                    <a:pt x="8733" y="22196"/>
                    <a:pt x="8631" y="22124"/>
                    <a:pt x="8515" y="22051"/>
                  </a:cubicBezTo>
                  <a:cubicBezTo>
                    <a:pt x="8500" y="22051"/>
                    <a:pt x="8500" y="22037"/>
                    <a:pt x="8486" y="22037"/>
                  </a:cubicBezTo>
                  <a:cubicBezTo>
                    <a:pt x="8370" y="21964"/>
                    <a:pt x="8268" y="21906"/>
                    <a:pt x="8138" y="21848"/>
                  </a:cubicBezTo>
                  <a:cubicBezTo>
                    <a:pt x="8123" y="21848"/>
                    <a:pt x="8123" y="21834"/>
                    <a:pt x="8109" y="21834"/>
                  </a:cubicBezTo>
                  <a:cubicBezTo>
                    <a:pt x="7978" y="21776"/>
                    <a:pt x="7862" y="21747"/>
                    <a:pt x="7717" y="21703"/>
                  </a:cubicBezTo>
                  <a:cubicBezTo>
                    <a:pt x="7688" y="21703"/>
                    <a:pt x="7674" y="21689"/>
                    <a:pt x="7630" y="21689"/>
                  </a:cubicBezTo>
                  <a:cubicBezTo>
                    <a:pt x="7601" y="21689"/>
                    <a:pt x="7558" y="21674"/>
                    <a:pt x="7543" y="21674"/>
                  </a:cubicBezTo>
                  <a:cubicBezTo>
                    <a:pt x="7442" y="21645"/>
                    <a:pt x="7340" y="21631"/>
                    <a:pt x="7238" y="21631"/>
                  </a:cubicBezTo>
                  <a:lnTo>
                    <a:pt x="7224" y="21631"/>
                  </a:lnTo>
                  <a:cubicBezTo>
                    <a:pt x="7151" y="21623"/>
                    <a:pt x="7083" y="21620"/>
                    <a:pt x="7014" y="21620"/>
                  </a:cubicBezTo>
                  <a:cubicBezTo>
                    <a:pt x="6945" y="21620"/>
                    <a:pt x="6876" y="21623"/>
                    <a:pt x="6803" y="21631"/>
                  </a:cubicBezTo>
                  <a:lnTo>
                    <a:pt x="6760" y="21631"/>
                  </a:lnTo>
                  <a:cubicBezTo>
                    <a:pt x="6615" y="21645"/>
                    <a:pt x="6499" y="21674"/>
                    <a:pt x="6354" y="21703"/>
                  </a:cubicBezTo>
                  <a:cubicBezTo>
                    <a:pt x="6325" y="21703"/>
                    <a:pt x="6310" y="21703"/>
                    <a:pt x="6296" y="21718"/>
                  </a:cubicBezTo>
                  <a:cubicBezTo>
                    <a:pt x="6165" y="21761"/>
                    <a:pt x="6020" y="21790"/>
                    <a:pt x="5890" y="21848"/>
                  </a:cubicBezTo>
                  <a:cubicBezTo>
                    <a:pt x="5773" y="21906"/>
                    <a:pt x="5657" y="21964"/>
                    <a:pt x="5527" y="22037"/>
                  </a:cubicBezTo>
                  <a:cubicBezTo>
                    <a:pt x="5512" y="22051"/>
                    <a:pt x="5498" y="22051"/>
                    <a:pt x="5469" y="22066"/>
                  </a:cubicBezTo>
                  <a:cubicBezTo>
                    <a:pt x="5367" y="22138"/>
                    <a:pt x="5266" y="22211"/>
                    <a:pt x="5164" y="22298"/>
                  </a:cubicBezTo>
                  <a:lnTo>
                    <a:pt x="5106" y="22356"/>
                  </a:lnTo>
                  <a:cubicBezTo>
                    <a:pt x="5019" y="22443"/>
                    <a:pt x="4918" y="22545"/>
                    <a:pt x="4845" y="22646"/>
                  </a:cubicBezTo>
                  <a:lnTo>
                    <a:pt x="4845" y="22661"/>
                  </a:lnTo>
                  <a:cubicBezTo>
                    <a:pt x="4744" y="22777"/>
                    <a:pt x="4671" y="22878"/>
                    <a:pt x="4599" y="22994"/>
                  </a:cubicBezTo>
                  <a:cubicBezTo>
                    <a:pt x="4584" y="23009"/>
                    <a:pt x="4584" y="23023"/>
                    <a:pt x="4570" y="23052"/>
                  </a:cubicBezTo>
                  <a:cubicBezTo>
                    <a:pt x="4497" y="23154"/>
                    <a:pt x="4439" y="23284"/>
                    <a:pt x="4381" y="23415"/>
                  </a:cubicBezTo>
                  <a:cubicBezTo>
                    <a:pt x="4381" y="23429"/>
                    <a:pt x="4366" y="23429"/>
                    <a:pt x="4366" y="23444"/>
                  </a:cubicBezTo>
                  <a:cubicBezTo>
                    <a:pt x="827" y="32669"/>
                    <a:pt x="0" y="38863"/>
                    <a:pt x="1683" y="43475"/>
                  </a:cubicBezTo>
                  <a:cubicBezTo>
                    <a:pt x="3540" y="48320"/>
                    <a:pt x="7877" y="50655"/>
                    <a:pt x="12156" y="52643"/>
                  </a:cubicBezTo>
                  <a:lnTo>
                    <a:pt x="12199" y="52657"/>
                  </a:lnTo>
                  <a:cubicBezTo>
                    <a:pt x="16435" y="54615"/>
                    <a:pt x="19234" y="55950"/>
                    <a:pt x="21192" y="57313"/>
                  </a:cubicBezTo>
                  <a:cubicBezTo>
                    <a:pt x="21250" y="57473"/>
                    <a:pt x="21323" y="57647"/>
                    <a:pt x="21395" y="57792"/>
                  </a:cubicBezTo>
                  <a:cubicBezTo>
                    <a:pt x="21105" y="58401"/>
                    <a:pt x="20946" y="59097"/>
                    <a:pt x="20946" y="59823"/>
                  </a:cubicBezTo>
                  <a:cubicBezTo>
                    <a:pt x="20946" y="60548"/>
                    <a:pt x="21105" y="61230"/>
                    <a:pt x="21395" y="61853"/>
                  </a:cubicBezTo>
                  <a:cubicBezTo>
                    <a:pt x="21105" y="62462"/>
                    <a:pt x="20946" y="63159"/>
                    <a:pt x="20946" y="63884"/>
                  </a:cubicBezTo>
                  <a:cubicBezTo>
                    <a:pt x="20946" y="64609"/>
                    <a:pt x="21105" y="65291"/>
                    <a:pt x="21395" y="65915"/>
                  </a:cubicBezTo>
                  <a:cubicBezTo>
                    <a:pt x="21105" y="66524"/>
                    <a:pt x="20946" y="67220"/>
                    <a:pt x="20946" y="67945"/>
                  </a:cubicBezTo>
                  <a:cubicBezTo>
                    <a:pt x="20946" y="70281"/>
                    <a:pt x="22628" y="72239"/>
                    <a:pt x="24862" y="72660"/>
                  </a:cubicBezTo>
                  <a:lnTo>
                    <a:pt x="32231" y="76881"/>
                  </a:lnTo>
                  <a:cubicBezTo>
                    <a:pt x="32651" y="77113"/>
                    <a:pt x="33145" y="77243"/>
                    <a:pt x="33623" y="77243"/>
                  </a:cubicBezTo>
                  <a:cubicBezTo>
                    <a:pt x="34087" y="77243"/>
                    <a:pt x="34566" y="77113"/>
                    <a:pt x="35001" y="76881"/>
                  </a:cubicBezTo>
                  <a:lnTo>
                    <a:pt x="42370" y="72660"/>
                  </a:lnTo>
                  <a:cubicBezTo>
                    <a:pt x="44589" y="72239"/>
                    <a:pt x="46286" y="70281"/>
                    <a:pt x="46286" y="67945"/>
                  </a:cubicBezTo>
                  <a:cubicBezTo>
                    <a:pt x="46286" y="67220"/>
                    <a:pt x="46127" y="66524"/>
                    <a:pt x="45837" y="65915"/>
                  </a:cubicBezTo>
                  <a:cubicBezTo>
                    <a:pt x="46127" y="65291"/>
                    <a:pt x="46286" y="64609"/>
                    <a:pt x="46286" y="63884"/>
                  </a:cubicBezTo>
                  <a:cubicBezTo>
                    <a:pt x="46286" y="63159"/>
                    <a:pt x="46127" y="62462"/>
                    <a:pt x="45837" y="61853"/>
                  </a:cubicBezTo>
                  <a:cubicBezTo>
                    <a:pt x="46127" y="61230"/>
                    <a:pt x="46286" y="60548"/>
                    <a:pt x="46286" y="59823"/>
                  </a:cubicBezTo>
                  <a:cubicBezTo>
                    <a:pt x="46286" y="59097"/>
                    <a:pt x="46127" y="58401"/>
                    <a:pt x="45837" y="57792"/>
                  </a:cubicBezTo>
                  <a:cubicBezTo>
                    <a:pt x="45909" y="57647"/>
                    <a:pt x="45982" y="57473"/>
                    <a:pt x="46040" y="57313"/>
                  </a:cubicBezTo>
                  <a:cubicBezTo>
                    <a:pt x="47998" y="55950"/>
                    <a:pt x="50812" y="54615"/>
                    <a:pt x="55033" y="52657"/>
                  </a:cubicBezTo>
                  <a:lnTo>
                    <a:pt x="55091" y="52643"/>
                  </a:lnTo>
                  <a:cubicBezTo>
                    <a:pt x="59370" y="50655"/>
                    <a:pt x="63692" y="48306"/>
                    <a:pt x="65491" y="43403"/>
                  </a:cubicBezTo>
                  <a:cubicBezTo>
                    <a:pt x="67173" y="38790"/>
                    <a:pt x="66361" y="32626"/>
                    <a:pt x="62807" y="23371"/>
                  </a:cubicBezTo>
                  <a:cubicBezTo>
                    <a:pt x="62807" y="23357"/>
                    <a:pt x="62793" y="23357"/>
                    <a:pt x="62793" y="23342"/>
                  </a:cubicBezTo>
                  <a:cubicBezTo>
                    <a:pt x="62735" y="23212"/>
                    <a:pt x="62677" y="23081"/>
                    <a:pt x="62604" y="22980"/>
                  </a:cubicBezTo>
                  <a:cubicBezTo>
                    <a:pt x="62604" y="22951"/>
                    <a:pt x="62590" y="22936"/>
                    <a:pt x="62575" y="22936"/>
                  </a:cubicBezTo>
                  <a:cubicBezTo>
                    <a:pt x="62503" y="22806"/>
                    <a:pt x="62430" y="22704"/>
                    <a:pt x="62343" y="22588"/>
                  </a:cubicBezTo>
                  <a:cubicBezTo>
                    <a:pt x="62242" y="22486"/>
                    <a:pt x="62155" y="22399"/>
                    <a:pt x="62053" y="22298"/>
                  </a:cubicBezTo>
                  <a:cubicBezTo>
                    <a:pt x="62024" y="22283"/>
                    <a:pt x="62010" y="22269"/>
                    <a:pt x="61995" y="22269"/>
                  </a:cubicBezTo>
                  <a:cubicBezTo>
                    <a:pt x="61879" y="22182"/>
                    <a:pt x="61792" y="22109"/>
                    <a:pt x="61691" y="22037"/>
                  </a:cubicBezTo>
                  <a:cubicBezTo>
                    <a:pt x="61662" y="22008"/>
                    <a:pt x="61647" y="22008"/>
                    <a:pt x="61633" y="21993"/>
                  </a:cubicBezTo>
                  <a:cubicBezTo>
                    <a:pt x="61516" y="21921"/>
                    <a:pt x="61400" y="21863"/>
                    <a:pt x="61270" y="21819"/>
                  </a:cubicBezTo>
                  <a:cubicBezTo>
                    <a:pt x="61139" y="21761"/>
                    <a:pt x="61009" y="21718"/>
                    <a:pt x="60893" y="21689"/>
                  </a:cubicBezTo>
                  <a:cubicBezTo>
                    <a:pt x="60864" y="21689"/>
                    <a:pt x="60849" y="21674"/>
                    <a:pt x="60835" y="21674"/>
                  </a:cubicBezTo>
                  <a:cubicBezTo>
                    <a:pt x="60704" y="21631"/>
                    <a:pt x="60559" y="21616"/>
                    <a:pt x="60429" y="21616"/>
                  </a:cubicBezTo>
                  <a:lnTo>
                    <a:pt x="59935" y="21616"/>
                  </a:lnTo>
                  <a:cubicBezTo>
                    <a:pt x="59834" y="21631"/>
                    <a:pt x="59747" y="21631"/>
                    <a:pt x="59631" y="21645"/>
                  </a:cubicBezTo>
                  <a:cubicBezTo>
                    <a:pt x="59602" y="21645"/>
                    <a:pt x="59558" y="21674"/>
                    <a:pt x="59544" y="21674"/>
                  </a:cubicBezTo>
                  <a:cubicBezTo>
                    <a:pt x="59500" y="21674"/>
                    <a:pt x="59486" y="21689"/>
                    <a:pt x="59457" y="21689"/>
                  </a:cubicBezTo>
                  <a:cubicBezTo>
                    <a:pt x="59326" y="21718"/>
                    <a:pt x="59196" y="21761"/>
                    <a:pt x="59065" y="21819"/>
                  </a:cubicBezTo>
                  <a:cubicBezTo>
                    <a:pt x="59051" y="21819"/>
                    <a:pt x="59051" y="21834"/>
                    <a:pt x="59036" y="21834"/>
                  </a:cubicBezTo>
                  <a:cubicBezTo>
                    <a:pt x="58906" y="21892"/>
                    <a:pt x="58804" y="21935"/>
                    <a:pt x="58688" y="22008"/>
                  </a:cubicBezTo>
                  <a:cubicBezTo>
                    <a:pt x="58673" y="22008"/>
                    <a:pt x="58659" y="22037"/>
                    <a:pt x="58659" y="22037"/>
                  </a:cubicBezTo>
                  <a:cubicBezTo>
                    <a:pt x="58543" y="22109"/>
                    <a:pt x="58441" y="22196"/>
                    <a:pt x="58354" y="22269"/>
                  </a:cubicBezTo>
                  <a:lnTo>
                    <a:pt x="58296" y="22327"/>
                  </a:lnTo>
                  <a:cubicBezTo>
                    <a:pt x="58253" y="22356"/>
                    <a:pt x="58224" y="22370"/>
                    <a:pt x="58209" y="22414"/>
                  </a:cubicBezTo>
                  <a:cubicBezTo>
                    <a:pt x="58151" y="21631"/>
                    <a:pt x="58050" y="20847"/>
                    <a:pt x="57934" y="20079"/>
                  </a:cubicBezTo>
                  <a:cubicBezTo>
                    <a:pt x="57150" y="15292"/>
                    <a:pt x="54641" y="8591"/>
                    <a:pt x="47200" y="3906"/>
                  </a:cubicBezTo>
                  <a:cubicBezTo>
                    <a:pt x="43066" y="1302"/>
                    <a:pt x="38327" y="0"/>
                    <a:pt x="33589"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39" name="Google Shape;1167;p40">
              <a:extLst>
                <a:ext uri="{FF2B5EF4-FFF2-40B4-BE49-F238E27FC236}">
                  <a16:creationId xmlns:a16="http://schemas.microsoft.com/office/drawing/2014/main" id="{D2349607-A64D-468A-B75C-884D04D9D210}"/>
                </a:ext>
              </a:extLst>
            </p:cNvPr>
            <p:cNvSpPr/>
            <p:nvPr/>
          </p:nvSpPr>
          <p:spPr>
            <a:xfrm>
              <a:off x="1630950" y="1241800"/>
              <a:ext cx="816675" cy="933075"/>
            </a:xfrm>
            <a:custGeom>
              <a:avLst/>
              <a:gdLst/>
              <a:ahLst/>
              <a:cxnLst/>
              <a:rect l="l" t="t" r="r" b="b"/>
              <a:pathLst>
                <a:path w="32667" h="37323" extrusionOk="0">
                  <a:moveTo>
                    <a:pt x="25806" y="1"/>
                  </a:moveTo>
                  <a:lnTo>
                    <a:pt x="25806" y="1"/>
                  </a:lnTo>
                  <a:cubicBezTo>
                    <a:pt x="23528" y="12272"/>
                    <a:pt x="17364" y="8356"/>
                    <a:pt x="8690" y="17233"/>
                  </a:cubicBezTo>
                  <a:cubicBezTo>
                    <a:pt x="1" y="26095"/>
                    <a:pt x="4846" y="37322"/>
                    <a:pt x="4846" y="37322"/>
                  </a:cubicBezTo>
                  <a:cubicBezTo>
                    <a:pt x="7079" y="31477"/>
                    <a:pt x="10836" y="29751"/>
                    <a:pt x="19496" y="25762"/>
                  </a:cubicBezTo>
                  <a:cubicBezTo>
                    <a:pt x="28141" y="21758"/>
                    <a:pt x="32666" y="17900"/>
                    <a:pt x="25806" y="1"/>
                  </a:cubicBezTo>
                  <a:close/>
                </a:path>
              </a:pathLst>
            </a:custGeom>
            <a:solidFill>
              <a:srgbClr val="0F743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0" name="Google Shape;1168;p40">
              <a:extLst>
                <a:ext uri="{FF2B5EF4-FFF2-40B4-BE49-F238E27FC236}">
                  <a16:creationId xmlns:a16="http://schemas.microsoft.com/office/drawing/2014/main" id="{13132790-5473-4767-A3BF-D515F76E565A}"/>
                </a:ext>
              </a:extLst>
            </p:cNvPr>
            <p:cNvSpPr/>
            <p:nvPr/>
          </p:nvSpPr>
          <p:spPr>
            <a:xfrm>
              <a:off x="1655625" y="1238825"/>
              <a:ext cx="636800" cy="1094500"/>
            </a:xfrm>
            <a:custGeom>
              <a:avLst/>
              <a:gdLst/>
              <a:ahLst/>
              <a:cxnLst/>
              <a:rect l="l" t="t" r="r" b="b"/>
              <a:pathLst>
                <a:path w="25472" h="43780" extrusionOk="0">
                  <a:moveTo>
                    <a:pt x="24825" y="1"/>
                  </a:moveTo>
                  <a:cubicBezTo>
                    <a:pt x="24819" y="1"/>
                    <a:pt x="24812" y="2"/>
                    <a:pt x="24804" y="4"/>
                  </a:cubicBezTo>
                  <a:cubicBezTo>
                    <a:pt x="24746" y="33"/>
                    <a:pt x="24717" y="62"/>
                    <a:pt x="24732" y="120"/>
                  </a:cubicBezTo>
                  <a:cubicBezTo>
                    <a:pt x="24732" y="163"/>
                    <a:pt x="25297" y="2934"/>
                    <a:pt x="24717" y="6444"/>
                  </a:cubicBezTo>
                  <a:cubicBezTo>
                    <a:pt x="24180" y="9693"/>
                    <a:pt x="22556" y="14277"/>
                    <a:pt x="17827" y="17598"/>
                  </a:cubicBezTo>
                  <a:cubicBezTo>
                    <a:pt x="10865" y="22486"/>
                    <a:pt x="0" y="32393"/>
                    <a:pt x="5657" y="43722"/>
                  </a:cubicBezTo>
                  <a:cubicBezTo>
                    <a:pt x="5657" y="43765"/>
                    <a:pt x="5686" y="43780"/>
                    <a:pt x="5730" y="43780"/>
                  </a:cubicBezTo>
                  <a:lnTo>
                    <a:pt x="5788" y="43780"/>
                  </a:lnTo>
                  <a:cubicBezTo>
                    <a:pt x="5817" y="43751"/>
                    <a:pt x="5831" y="43693"/>
                    <a:pt x="5817" y="43649"/>
                  </a:cubicBezTo>
                  <a:cubicBezTo>
                    <a:pt x="218" y="32451"/>
                    <a:pt x="11010" y="22603"/>
                    <a:pt x="17929" y="17743"/>
                  </a:cubicBezTo>
                  <a:cubicBezTo>
                    <a:pt x="22715" y="14378"/>
                    <a:pt x="24369" y="9751"/>
                    <a:pt x="24891" y="6473"/>
                  </a:cubicBezTo>
                  <a:cubicBezTo>
                    <a:pt x="25471" y="2905"/>
                    <a:pt x="24906" y="120"/>
                    <a:pt x="24906" y="91"/>
                  </a:cubicBezTo>
                  <a:cubicBezTo>
                    <a:pt x="24893" y="40"/>
                    <a:pt x="24869" y="1"/>
                    <a:pt x="24825" y="1"/>
                  </a:cubicBezTo>
                  <a:close/>
                </a:path>
              </a:pathLst>
            </a:custGeom>
            <a:solidFill>
              <a:srgbClr val="4E42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1" name="Google Shape;1169;p40">
              <a:extLst>
                <a:ext uri="{FF2B5EF4-FFF2-40B4-BE49-F238E27FC236}">
                  <a16:creationId xmlns:a16="http://schemas.microsoft.com/office/drawing/2014/main" id="{D6D0B7CE-8E9F-4E94-9F6D-E2EF42C0B625}"/>
                </a:ext>
              </a:extLst>
            </p:cNvPr>
            <p:cNvSpPr/>
            <p:nvPr/>
          </p:nvSpPr>
          <p:spPr>
            <a:xfrm>
              <a:off x="774800" y="1241800"/>
              <a:ext cx="816300" cy="933075"/>
            </a:xfrm>
            <a:custGeom>
              <a:avLst/>
              <a:gdLst/>
              <a:ahLst/>
              <a:cxnLst/>
              <a:rect l="l" t="t" r="r" b="b"/>
              <a:pathLst>
                <a:path w="32652" h="37323" extrusionOk="0">
                  <a:moveTo>
                    <a:pt x="6861" y="1"/>
                  </a:moveTo>
                  <a:cubicBezTo>
                    <a:pt x="1" y="17900"/>
                    <a:pt x="4512" y="21758"/>
                    <a:pt x="13171" y="25762"/>
                  </a:cubicBezTo>
                  <a:cubicBezTo>
                    <a:pt x="21831" y="29751"/>
                    <a:pt x="25587" y="31477"/>
                    <a:pt x="27821" y="37322"/>
                  </a:cubicBezTo>
                  <a:cubicBezTo>
                    <a:pt x="27821" y="37322"/>
                    <a:pt x="32651" y="26095"/>
                    <a:pt x="23977" y="17233"/>
                  </a:cubicBezTo>
                  <a:cubicBezTo>
                    <a:pt x="15303" y="8356"/>
                    <a:pt x="9139" y="12272"/>
                    <a:pt x="6861" y="1"/>
                  </a:cubicBezTo>
                  <a:close/>
                </a:path>
              </a:pathLst>
            </a:custGeom>
            <a:solidFill>
              <a:srgbClr val="0F743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2" name="Google Shape;1170;p40">
              <a:extLst>
                <a:ext uri="{FF2B5EF4-FFF2-40B4-BE49-F238E27FC236}">
                  <a16:creationId xmlns:a16="http://schemas.microsoft.com/office/drawing/2014/main" id="{9139B096-5DC0-44DE-BCE2-4514A29E19D3}"/>
                </a:ext>
              </a:extLst>
            </p:cNvPr>
            <p:cNvSpPr/>
            <p:nvPr/>
          </p:nvSpPr>
          <p:spPr>
            <a:xfrm>
              <a:off x="930000" y="1238550"/>
              <a:ext cx="636800" cy="1094775"/>
            </a:xfrm>
            <a:custGeom>
              <a:avLst/>
              <a:gdLst/>
              <a:ahLst/>
              <a:cxnLst/>
              <a:rect l="l" t="t" r="r" b="b"/>
              <a:pathLst>
                <a:path w="25472" h="43791" extrusionOk="0">
                  <a:moveTo>
                    <a:pt x="668" y="0"/>
                  </a:moveTo>
                  <a:cubicBezTo>
                    <a:pt x="610" y="0"/>
                    <a:pt x="566" y="29"/>
                    <a:pt x="552" y="73"/>
                  </a:cubicBezTo>
                  <a:cubicBezTo>
                    <a:pt x="552" y="102"/>
                    <a:pt x="1" y="2901"/>
                    <a:pt x="566" y="6455"/>
                  </a:cubicBezTo>
                  <a:cubicBezTo>
                    <a:pt x="1103" y="9748"/>
                    <a:pt x="2757" y="14360"/>
                    <a:pt x="7543" y="17740"/>
                  </a:cubicBezTo>
                  <a:cubicBezTo>
                    <a:pt x="14462" y="22614"/>
                    <a:pt x="25254" y="32448"/>
                    <a:pt x="19655" y="43646"/>
                  </a:cubicBezTo>
                  <a:cubicBezTo>
                    <a:pt x="19626" y="43704"/>
                    <a:pt x="19655" y="43762"/>
                    <a:pt x="19684" y="43776"/>
                  </a:cubicBezTo>
                  <a:cubicBezTo>
                    <a:pt x="19684" y="43791"/>
                    <a:pt x="19699" y="43791"/>
                    <a:pt x="19713" y="43791"/>
                  </a:cubicBezTo>
                  <a:cubicBezTo>
                    <a:pt x="19757" y="43791"/>
                    <a:pt x="19800" y="43776"/>
                    <a:pt x="19815" y="43718"/>
                  </a:cubicBezTo>
                  <a:cubicBezTo>
                    <a:pt x="25472" y="32404"/>
                    <a:pt x="14622" y="22483"/>
                    <a:pt x="7645" y="17595"/>
                  </a:cubicBezTo>
                  <a:cubicBezTo>
                    <a:pt x="2916" y="14259"/>
                    <a:pt x="1277" y="9690"/>
                    <a:pt x="755" y="6440"/>
                  </a:cubicBezTo>
                  <a:cubicBezTo>
                    <a:pt x="175" y="2930"/>
                    <a:pt x="740" y="145"/>
                    <a:pt x="740" y="116"/>
                  </a:cubicBezTo>
                  <a:cubicBezTo>
                    <a:pt x="740" y="58"/>
                    <a:pt x="726" y="29"/>
                    <a:pt x="668" y="0"/>
                  </a:cubicBezTo>
                  <a:close/>
                </a:path>
              </a:pathLst>
            </a:custGeom>
            <a:solidFill>
              <a:srgbClr val="4E42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3" name="Google Shape;1171;p40">
              <a:extLst>
                <a:ext uri="{FF2B5EF4-FFF2-40B4-BE49-F238E27FC236}">
                  <a16:creationId xmlns:a16="http://schemas.microsoft.com/office/drawing/2014/main" id="{6E289683-C4E7-4496-B632-E572AA2B75E2}"/>
                </a:ext>
              </a:extLst>
            </p:cNvPr>
            <p:cNvSpPr/>
            <p:nvPr/>
          </p:nvSpPr>
          <p:spPr>
            <a:xfrm>
              <a:off x="986925" y="701850"/>
              <a:ext cx="1248550" cy="1285175"/>
            </a:xfrm>
            <a:custGeom>
              <a:avLst/>
              <a:gdLst/>
              <a:ahLst/>
              <a:cxnLst/>
              <a:rect l="l" t="t" r="r" b="b"/>
              <a:pathLst>
                <a:path w="49942" h="51407" extrusionOk="0">
                  <a:moveTo>
                    <a:pt x="24971" y="1"/>
                  </a:moveTo>
                  <a:cubicBezTo>
                    <a:pt x="20747" y="1"/>
                    <a:pt x="16522" y="1161"/>
                    <a:pt x="12838" y="3482"/>
                  </a:cubicBezTo>
                  <a:cubicBezTo>
                    <a:pt x="1" y="11576"/>
                    <a:pt x="1524" y="28039"/>
                    <a:pt x="7616" y="35509"/>
                  </a:cubicBezTo>
                  <a:cubicBezTo>
                    <a:pt x="15202" y="44807"/>
                    <a:pt x="16667" y="51407"/>
                    <a:pt x="16667" y="51407"/>
                  </a:cubicBezTo>
                  <a:lnTo>
                    <a:pt x="33305" y="51407"/>
                  </a:lnTo>
                  <a:cubicBezTo>
                    <a:pt x="33305" y="51407"/>
                    <a:pt x="34770" y="44807"/>
                    <a:pt x="42356" y="35509"/>
                  </a:cubicBezTo>
                  <a:cubicBezTo>
                    <a:pt x="48433" y="28053"/>
                    <a:pt x="49942" y="11576"/>
                    <a:pt x="37105" y="3482"/>
                  </a:cubicBezTo>
                  <a:cubicBezTo>
                    <a:pt x="33421" y="1161"/>
                    <a:pt x="29196" y="1"/>
                    <a:pt x="24971" y="1"/>
                  </a:cubicBezTo>
                  <a:close/>
                </a:path>
              </a:pathLst>
            </a:custGeom>
            <a:solidFill>
              <a:srgbClr val="FAF3E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4" name="Google Shape;1172;p40">
              <a:extLst>
                <a:ext uri="{FF2B5EF4-FFF2-40B4-BE49-F238E27FC236}">
                  <a16:creationId xmlns:a16="http://schemas.microsoft.com/office/drawing/2014/main" id="{1A12865D-7B17-4C10-B536-C5BB3FA7AE20}"/>
                </a:ext>
              </a:extLst>
            </p:cNvPr>
            <p:cNvSpPr/>
            <p:nvPr/>
          </p:nvSpPr>
          <p:spPr>
            <a:xfrm>
              <a:off x="1390900" y="1387150"/>
              <a:ext cx="398550" cy="602050"/>
            </a:xfrm>
            <a:custGeom>
              <a:avLst/>
              <a:gdLst/>
              <a:ahLst/>
              <a:cxnLst/>
              <a:rect l="l" t="t" r="r" b="b"/>
              <a:pathLst>
                <a:path w="15942" h="24082" extrusionOk="0">
                  <a:moveTo>
                    <a:pt x="1915" y="192"/>
                  </a:moveTo>
                  <a:cubicBezTo>
                    <a:pt x="2394" y="192"/>
                    <a:pt x="2960" y="424"/>
                    <a:pt x="3554" y="844"/>
                  </a:cubicBezTo>
                  <a:cubicBezTo>
                    <a:pt x="4889" y="1874"/>
                    <a:pt x="5701" y="4413"/>
                    <a:pt x="6180" y="7444"/>
                  </a:cubicBezTo>
                  <a:cubicBezTo>
                    <a:pt x="2902" y="6893"/>
                    <a:pt x="1161" y="5123"/>
                    <a:pt x="595" y="3412"/>
                  </a:cubicBezTo>
                  <a:cubicBezTo>
                    <a:pt x="189" y="2164"/>
                    <a:pt x="407" y="932"/>
                    <a:pt x="1132" y="424"/>
                  </a:cubicBezTo>
                  <a:cubicBezTo>
                    <a:pt x="1379" y="264"/>
                    <a:pt x="1625" y="192"/>
                    <a:pt x="1915" y="192"/>
                  </a:cubicBezTo>
                  <a:close/>
                  <a:moveTo>
                    <a:pt x="14100" y="2251"/>
                  </a:moveTo>
                  <a:cubicBezTo>
                    <a:pt x="14317" y="2251"/>
                    <a:pt x="14520" y="2295"/>
                    <a:pt x="14709" y="2382"/>
                  </a:cubicBezTo>
                  <a:cubicBezTo>
                    <a:pt x="15376" y="2701"/>
                    <a:pt x="15724" y="3542"/>
                    <a:pt x="15536" y="4398"/>
                  </a:cubicBezTo>
                  <a:cubicBezTo>
                    <a:pt x="15245" y="5675"/>
                    <a:pt x="13795" y="7053"/>
                    <a:pt x="10589" y="7488"/>
                  </a:cubicBezTo>
                  <a:cubicBezTo>
                    <a:pt x="10937" y="5791"/>
                    <a:pt x="11416" y="4355"/>
                    <a:pt x="12141" y="3455"/>
                  </a:cubicBezTo>
                  <a:cubicBezTo>
                    <a:pt x="12780" y="2672"/>
                    <a:pt x="13476" y="2251"/>
                    <a:pt x="14100" y="2251"/>
                  </a:cubicBezTo>
                  <a:close/>
                  <a:moveTo>
                    <a:pt x="1924" y="0"/>
                  </a:moveTo>
                  <a:cubicBezTo>
                    <a:pt x="1521" y="0"/>
                    <a:pt x="1223" y="141"/>
                    <a:pt x="1030" y="279"/>
                  </a:cubicBezTo>
                  <a:cubicBezTo>
                    <a:pt x="247" y="844"/>
                    <a:pt x="1" y="2164"/>
                    <a:pt x="436" y="3484"/>
                  </a:cubicBezTo>
                  <a:cubicBezTo>
                    <a:pt x="1016" y="5269"/>
                    <a:pt x="2829" y="7096"/>
                    <a:pt x="6209" y="7662"/>
                  </a:cubicBezTo>
                  <a:cubicBezTo>
                    <a:pt x="7268" y="14552"/>
                    <a:pt x="6658" y="23864"/>
                    <a:pt x="6629" y="23995"/>
                  </a:cubicBezTo>
                  <a:cubicBezTo>
                    <a:pt x="6629" y="24038"/>
                    <a:pt x="6673" y="24082"/>
                    <a:pt x="6716" y="24082"/>
                  </a:cubicBezTo>
                  <a:cubicBezTo>
                    <a:pt x="6760" y="24082"/>
                    <a:pt x="6818" y="24053"/>
                    <a:pt x="6818" y="23995"/>
                  </a:cubicBezTo>
                  <a:cubicBezTo>
                    <a:pt x="6847" y="23458"/>
                    <a:pt x="7442" y="14465"/>
                    <a:pt x="6412" y="7676"/>
                  </a:cubicBezTo>
                  <a:lnTo>
                    <a:pt x="6412" y="7676"/>
                  </a:lnTo>
                  <a:cubicBezTo>
                    <a:pt x="7010" y="7754"/>
                    <a:pt x="7679" y="7809"/>
                    <a:pt x="8386" y="7809"/>
                  </a:cubicBezTo>
                  <a:cubicBezTo>
                    <a:pt x="8467" y="7809"/>
                    <a:pt x="8549" y="7808"/>
                    <a:pt x="8631" y="7807"/>
                  </a:cubicBezTo>
                  <a:cubicBezTo>
                    <a:pt x="9240" y="7792"/>
                    <a:pt x="9821" y="7749"/>
                    <a:pt x="10343" y="7691"/>
                  </a:cubicBezTo>
                  <a:lnTo>
                    <a:pt x="10343" y="7691"/>
                  </a:lnTo>
                  <a:cubicBezTo>
                    <a:pt x="9153" y="13972"/>
                    <a:pt x="10024" y="23487"/>
                    <a:pt x="10082" y="23995"/>
                  </a:cubicBezTo>
                  <a:cubicBezTo>
                    <a:pt x="10082" y="24053"/>
                    <a:pt x="10111" y="24082"/>
                    <a:pt x="10169" y="24082"/>
                  </a:cubicBezTo>
                  <a:cubicBezTo>
                    <a:pt x="10241" y="24082"/>
                    <a:pt x="10285" y="24038"/>
                    <a:pt x="10285" y="23980"/>
                  </a:cubicBezTo>
                  <a:cubicBezTo>
                    <a:pt x="10285" y="23850"/>
                    <a:pt x="9356" y="14030"/>
                    <a:pt x="10575" y="7676"/>
                  </a:cubicBezTo>
                  <a:cubicBezTo>
                    <a:pt x="14781" y="7140"/>
                    <a:pt x="15579" y="5109"/>
                    <a:pt x="15724" y="4427"/>
                  </a:cubicBezTo>
                  <a:cubicBezTo>
                    <a:pt x="15942" y="3484"/>
                    <a:pt x="15536" y="2585"/>
                    <a:pt x="14796" y="2222"/>
                  </a:cubicBezTo>
                  <a:cubicBezTo>
                    <a:pt x="14577" y="2115"/>
                    <a:pt x="14346" y="2062"/>
                    <a:pt x="14109" y="2062"/>
                  </a:cubicBezTo>
                  <a:cubicBezTo>
                    <a:pt x="13422" y="2062"/>
                    <a:pt x="12683" y="2505"/>
                    <a:pt x="12025" y="3325"/>
                  </a:cubicBezTo>
                  <a:cubicBezTo>
                    <a:pt x="11271" y="4268"/>
                    <a:pt x="10749" y="5733"/>
                    <a:pt x="10401" y="7502"/>
                  </a:cubicBezTo>
                  <a:cubicBezTo>
                    <a:pt x="9864" y="7575"/>
                    <a:pt x="9269" y="7604"/>
                    <a:pt x="8631" y="7618"/>
                  </a:cubicBezTo>
                  <a:cubicBezTo>
                    <a:pt x="7819" y="7618"/>
                    <a:pt x="7065" y="7589"/>
                    <a:pt x="6397" y="7473"/>
                  </a:cubicBezTo>
                  <a:cubicBezTo>
                    <a:pt x="5904" y="4398"/>
                    <a:pt x="5063" y="1802"/>
                    <a:pt x="3656" y="714"/>
                  </a:cubicBezTo>
                  <a:cubicBezTo>
                    <a:pt x="2947" y="173"/>
                    <a:pt x="2371" y="0"/>
                    <a:pt x="1924" y="0"/>
                  </a:cubicBezTo>
                  <a:close/>
                </a:path>
              </a:pathLst>
            </a:custGeom>
            <a:solidFill>
              <a:srgbClr val="4E4239"/>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5" name="Google Shape;1173;p40">
              <a:extLst>
                <a:ext uri="{FF2B5EF4-FFF2-40B4-BE49-F238E27FC236}">
                  <a16:creationId xmlns:a16="http://schemas.microsoft.com/office/drawing/2014/main" id="{0409111B-3D27-44D7-8416-2C47641927F8}"/>
                </a:ext>
              </a:extLst>
            </p:cNvPr>
            <p:cNvSpPr/>
            <p:nvPr/>
          </p:nvSpPr>
          <p:spPr>
            <a:xfrm>
              <a:off x="1363700" y="1975750"/>
              <a:ext cx="495025" cy="101575"/>
            </a:xfrm>
            <a:custGeom>
              <a:avLst/>
              <a:gdLst/>
              <a:ahLst/>
              <a:cxnLst/>
              <a:rect l="l" t="t" r="r" b="b"/>
              <a:pathLst>
                <a:path w="19801" h="4063" extrusionOk="0">
                  <a:moveTo>
                    <a:pt x="2031" y="1"/>
                  </a:moveTo>
                  <a:cubicBezTo>
                    <a:pt x="929" y="1"/>
                    <a:pt x="1" y="900"/>
                    <a:pt x="1" y="2032"/>
                  </a:cubicBezTo>
                  <a:cubicBezTo>
                    <a:pt x="1" y="3134"/>
                    <a:pt x="900" y="4062"/>
                    <a:pt x="2031" y="4062"/>
                  </a:cubicBezTo>
                  <a:lnTo>
                    <a:pt x="17769" y="4062"/>
                  </a:lnTo>
                  <a:cubicBezTo>
                    <a:pt x="18872" y="4062"/>
                    <a:pt x="19800" y="3149"/>
                    <a:pt x="19800" y="2032"/>
                  </a:cubicBezTo>
                  <a:cubicBezTo>
                    <a:pt x="19800" y="929"/>
                    <a:pt x="18886" y="1"/>
                    <a:pt x="17769" y="1"/>
                  </a:cubicBez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6" name="Google Shape;1174;p40">
              <a:extLst>
                <a:ext uri="{FF2B5EF4-FFF2-40B4-BE49-F238E27FC236}">
                  <a16:creationId xmlns:a16="http://schemas.microsoft.com/office/drawing/2014/main" id="{C61EBF12-22CE-4024-B613-9ACD4789AFFB}"/>
                </a:ext>
              </a:extLst>
            </p:cNvPr>
            <p:cNvSpPr/>
            <p:nvPr/>
          </p:nvSpPr>
          <p:spPr>
            <a:xfrm>
              <a:off x="1363700" y="2076925"/>
              <a:ext cx="495025" cy="101575"/>
            </a:xfrm>
            <a:custGeom>
              <a:avLst/>
              <a:gdLst/>
              <a:ahLst/>
              <a:cxnLst/>
              <a:rect l="l" t="t" r="r" b="b"/>
              <a:pathLst>
                <a:path w="19801" h="4063" extrusionOk="0">
                  <a:moveTo>
                    <a:pt x="2031" y="1"/>
                  </a:moveTo>
                  <a:cubicBezTo>
                    <a:pt x="929" y="1"/>
                    <a:pt x="1" y="900"/>
                    <a:pt x="1" y="2032"/>
                  </a:cubicBezTo>
                  <a:cubicBezTo>
                    <a:pt x="1" y="3148"/>
                    <a:pt x="900" y="4062"/>
                    <a:pt x="2031" y="4062"/>
                  </a:cubicBezTo>
                  <a:lnTo>
                    <a:pt x="17769" y="4062"/>
                  </a:lnTo>
                  <a:cubicBezTo>
                    <a:pt x="18872" y="4062"/>
                    <a:pt x="19800" y="3148"/>
                    <a:pt x="19800" y="2032"/>
                  </a:cubicBezTo>
                  <a:cubicBezTo>
                    <a:pt x="19800" y="915"/>
                    <a:pt x="18886" y="1"/>
                    <a:pt x="17769" y="1"/>
                  </a:cubicBezTo>
                  <a:close/>
                </a:path>
              </a:pathLst>
            </a:custGeom>
            <a:solidFill>
              <a:srgbClr val="A6D66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7" name="Google Shape;1175;p40">
              <a:extLst>
                <a:ext uri="{FF2B5EF4-FFF2-40B4-BE49-F238E27FC236}">
                  <a16:creationId xmlns:a16="http://schemas.microsoft.com/office/drawing/2014/main" id="{6A3F5F4F-FE30-467C-AE63-5DCE58ACADBE}"/>
                </a:ext>
              </a:extLst>
            </p:cNvPr>
            <p:cNvSpPr/>
            <p:nvPr/>
          </p:nvSpPr>
          <p:spPr>
            <a:xfrm>
              <a:off x="1363700" y="2177750"/>
              <a:ext cx="495025" cy="101550"/>
            </a:xfrm>
            <a:custGeom>
              <a:avLst/>
              <a:gdLst/>
              <a:ahLst/>
              <a:cxnLst/>
              <a:rect l="l" t="t" r="r" b="b"/>
              <a:pathLst>
                <a:path w="19801" h="4062" extrusionOk="0">
                  <a:moveTo>
                    <a:pt x="2031" y="0"/>
                  </a:moveTo>
                  <a:cubicBezTo>
                    <a:pt x="929" y="0"/>
                    <a:pt x="1" y="914"/>
                    <a:pt x="1" y="2031"/>
                  </a:cubicBezTo>
                  <a:cubicBezTo>
                    <a:pt x="1" y="3162"/>
                    <a:pt x="900" y="4062"/>
                    <a:pt x="2031" y="4062"/>
                  </a:cubicBezTo>
                  <a:lnTo>
                    <a:pt x="17769" y="4062"/>
                  </a:lnTo>
                  <a:cubicBezTo>
                    <a:pt x="18872" y="4062"/>
                    <a:pt x="19800" y="3162"/>
                    <a:pt x="19800" y="2031"/>
                  </a:cubicBezTo>
                  <a:cubicBezTo>
                    <a:pt x="19800" y="929"/>
                    <a:pt x="18886" y="0"/>
                    <a:pt x="17769" y="0"/>
                  </a:cubicBez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8" name="Google Shape;1176;p40">
              <a:extLst>
                <a:ext uri="{FF2B5EF4-FFF2-40B4-BE49-F238E27FC236}">
                  <a16:creationId xmlns:a16="http://schemas.microsoft.com/office/drawing/2014/main" id="{B8C4C24C-6AB3-4AC5-9F7B-9885E6D94208}"/>
                </a:ext>
              </a:extLst>
            </p:cNvPr>
            <p:cNvSpPr/>
            <p:nvPr/>
          </p:nvSpPr>
          <p:spPr>
            <a:xfrm>
              <a:off x="1363700" y="2278925"/>
              <a:ext cx="495025" cy="101550"/>
            </a:xfrm>
            <a:custGeom>
              <a:avLst/>
              <a:gdLst/>
              <a:ahLst/>
              <a:cxnLst/>
              <a:rect l="l" t="t" r="r" b="b"/>
              <a:pathLst>
                <a:path w="19801" h="4062" extrusionOk="0">
                  <a:moveTo>
                    <a:pt x="2031" y="0"/>
                  </a:moveTo>
                  <a:cubicBezTo>
                    <a:pt x="929" y="0"/>
                    <a:pt x="1" y="914"/>
                    <a:pt x="1" y="2031"/>
                  </a:cubicBezTo>
                  <a:cubicBezTo>
                    <a:pt x="1" y="3162"/>
                    <a:pt x="900" y="4062"/>
                    <a:pt x="2031" y="4062"/>
                  </a:cubicBezTo>
                  <a:lnTo>
                    <a:pt x="17769" y="4062"/>
                  </a:lnTo>
                  <a:cubicBezTo>
                    <a:pt x="18872" y="4062"/>
                    <a:pt x="19800" y="3162"/>
                    <a:pt x="19800" y="2031"/>
                  </a:cubicBezTo>
                  <a:cubicBezTo>
                    <a:pt x="19800" y="928"/>
                    <a:pt x="18886" y="0"/>
                    <a:pt x="17769" y="0"/>
                  </a:cubicBezTo>
                  <a:close/>
                </a:path>
              </a:pathLst>
            </a:custGeom>
            <a:solidFill>
              <a:srgbClr val="A6D66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49" name="Google Shape;1177;p40">
              <a:extLst>
                <a:ext uri="{FF2B5EF4-FFF2-40B4-BE49-F238E27FC236}">
                  <a16:creationId xmlns:a16="http://schemas.microsoft.com/office/drawing/2014/main" id="{3454ABB4-9A43-419E-9059-2ABAE1474C26}"/>
                </a:ext>
              </a:extLst>
            </p:cNvPr>
            <p:cNvSpPr/>
            <p:nvPr/>
          </p:nvSpPr>
          <p:spPr>
            <a:xfrm>
              <a:off x="1414475" y="2380450"/>
              <a:ext cx="393475" cy="112450"/>
            </a:xfrm>
            <a:custGeom>
              <a:avLst/>
              <a:gdLst/>
              <a:ahLst/>
              <a:cxnLst/>
              <a:rect l="l" t="t" r="r" b="b"/>
              <a:pathLst>
                <a:path w="15739" h="4498" extrusionOk="0">
                  <a:moveTo>
                    <a:pt x="0" y="1"/>
                  </a:moveTo>
                  <a:lnTo>
                    <a:pt x="7862" y="4497"/>
                  </a:lnTo>
                  <a:lnTo>
                    <a:pt x="15738" y="1"/>
                  </a:ln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0" name="Google Shape;1178;p40">
              <a:extLst>
                <a:ext uri="{FF2B5EF4-FFF2-40B4-BE49-F238E27FC236}">
                  <a16:creationId xmlns:a16="http://schemas.microsoft.com/office/drawing/2014/main" id="{25163E59-40D2-4F87-93C0-E8CB27FC5022}"/>
                </a:ext>
              </a:extLst>
            </p:cNvPr>
            <p:cNvSpPr/>
            <p:nvPr/>
          </p:nvSpPr>
          <p:spPr>
            <a:xfrm>
              <a:off x="1249850" y="926325"/>
              <a:ext cx="138900" cy="163200"/>
            </a:xfrm>
            <a:custGeom>
              <a:avLst/>
              <a:gdLst/>
              <a:ahLst/>
              <a:cxnLst/>
              <a:rect l="l" t="t" r="r" b="b"/>
              <a:pathLst>
                <a:path w="5556" h="6528" extrusionOk="0">
                  <a:moveTo>
                    <a:pt x="3307" y="0"/>
                  </a:moveTo>
                  <a:cubicBezTo>
                    <a:pt x="2843" y="0"/>
                    <a:pt x="2408" y="87"/>
                    <a:pt x="2016" y="261"/>
                  </a:cubicBezTo>
                  <a:cubicBezTo>
                    <a:pt x="1610" y="435"/>
                    <a:pt x="1277" y="653"/>
                    <a:pt x="957" y="958"/>
                  </a:cubicBezTo>
                  <a:cubicBezTo>
                    <a:pt x="667" y="1248"/>
                    <a:pt x="435" y="1596"/>
                    <a:pt x="261" y="2002"/>
                  </a:cubicBezTo>
                  <a:cubicBezTo>
                    <a:pt x="87" y="2394"/>
                    <a:pt x="0" y="2814"/>
                    <a:pt x="0" y="3264"/>
                  </a:cubicBezTo>
                  <a:cubicBezTo>
                    <a:pt x="0" y="3714"/>
                    <a:pt x="73" y="4134"/>
                    <a:pt x="261" y="4540"/>
                  </a:cubicBezTo>
                  <a:cubicBezTo>
                    <a:pt x="421" y="4917"/>
                    <a:pt x="653" y="5266"/>
                    <a:pt x="957" y="5570"/>
                  </a:cubicBezTo>
                  <a:cubicBezTo>
                    <a:pt x="1277" y="5875"/>
                    <a:pt x="1610" y="6107"/>
                    <a:pt x="2016" y="6281"/>
                  </a:cubicBezTo>
                  <a:cubicBezTo>
                    <a:pt x="2408" y="6441"/>
                    <a:pt x="2843" y="6528"/>
                    <a:pt x="3307" y="6528"/>
                  </a:cubicBezTo>
                  <a:cubicBezTo>
                    <a:pt x="3670" y="6528"/>
                    <a:pt x="4004" y="6470"/>
                    <a:pt x="4352" y="6382"/>
                  </a:cubicBezTo>
                  <a:cubicBezTo>
                    <a:pt x="4685" y="6295"/>
                    <a:pt x="4990" y="6150"/>
                    <a:pt x="5266" y="5976"/>
                  </a:cubicBezTo>
                  <a:cubicBezTo>
                    <a:pt x="5338" y="5933"/>
                    <a:pt x="5396" y="5860"/>
                    <a:pt x="5454" y="5788"/>
                  </a:cubicBezTo>
                  <a:cubicBezTo>
                    <a:pt x="5512" y="5686"/>
                    <a:pt x="5556" y="5599"/>
                    <a:pt x="5556" y="5483"/>
                  </a:cubicBezTo>
                  <a:lnTo>
                    <a:pt x="5556" y="3554"/>
                  </a:lnTo>
                  <a:cubicBezTo>
                    <a:pt x="5556" y="3394"/>
                    <a:pt x="5498" y="3264"/>
                    <a:pt x="5382" y="3162"/>
                  </a:cubicBezTo>
                  <a:cubicBezTo>
                    <a:pt x="5280" y="3046"/>
                    <a:pt x="5149" y="2988"/>
                    <a:pt x="4990" y="2988"/>
                  </a:cubicBezTo>
                  <a:lnTo>
                    <a:pt x="3496" y="2988"/>
                  </a:lnTo>
                  <a:cubicBezTo>
                    <a:pt x="3336" y="2988"/>
                    <a:pt x="3206" y="3046"/>
                    <a:pt x="3104" y="3162"/>
                  </a:cubicBezTo>
                  <a:cubicBezTo>
                    <a:pt x="2988" y="3264"/>
                    <a:pt x="2945" y="3394"/>
                    <a:pt x="2945" y="3554"/>
                  </a:cubicBezTo>
                  <a:cubicBezTo>
                    <a:pt x="2945" y="3714"/>
                    <a:pt x="2988" y="3844"/>
                    <a:pt x="3104" y="3946"/>
                  </a:cubicBezTo>
                  <a:cubicBezTo>
                    <a:pt x="3206" y="4062"/>
                    <a:pt x="3336" y="4120"/>
                    <a:pt x="3496" y="4120"/>
                  </a:cubicBezTo>
                  <a:lnTo>
                    <a:pt x="4352" y="4120"/>
                  </a:lnTo>
                  <a:lnTo>
                    <a:pt x="4352" y="5284"/>
                  </a:lnTo>
                  <a:lnTo>
                    <a:pt x="4352" y="5284"/>
                  </a:lnTo>
                  <a:cubicBezTo>
                    <a:pt x="4225" y="5330"/>
                    <a:pt x="4078" y="5373"/>
                    <a:pt x="3902" y="5396"/>
                  </a:cubicBezTo>
                  <a:cubicBezTo>
                    <a:pt x="3684" y="5440"/>
                    <a:pt x="3481" y="5454"/>
                    <a:pt x="3293" y="5454"/>
                  </a:cubicBezTo>
                  <a:cubicBezTo>
                    <a:pt x="2916" y="5454"/>
                    <a:pt x="2553" y="5367"/>
                    <a:pt x="2234" y="5164"/>
                  </a:cubicBezTo>
                  <a:cubicBezTo>
                    <a:pt x="1900" y="4975"/>
                    <a:pt x="1654" y="4700"/>
                    <a:pt x="1451" y="4366"/>
                  </a:cubicBezTo>
                  <a:cubicBezTo>
                    <a:pt x="1248" y="4047"/>
                    <a:pt x="1161" y="3685"/>
                    <a:pt x="1161" y="3278"/>
                  </a:cubicBezTo>
                  <a:cubicBezTo>
                    <a:pt x="1161" y="2887"/>
                    <a:pt x="1248" y="2524"/>
                    <a:pt x="1451" y="2191"/>
                  </a:cubicBezTo>
                  <a:cubicBezTo>
                    <a:pt x="1654" y="1857"/>
                    <a:pt x="1900" y="1596"/>
                    <a:pt x="2234" y="1393"/>
                  </a:cubicBezTo>
                  <a:cubicBezTo>
                    <a:pt x="2539" y="1204"/>
                    <a:pt x="2901" y="1103"/>
                    <a:pt x="3293" y="1103"/>
                  </a:cubicBezTo>
                  <a:cubicBezTo>
                    <a:pt x="3496" y="1103"/>
                    <a:pt x="3684" y="1132"/>
                    <a:pt x="3844" y="1161"/>
                  </a:cubicBezTo>
                  <a:cubicBezTo>
                    <a:pt x="4018" y="1204"/>
                    <a:pt x="4192" y="1248"/>
                    <a:pt x="4337" y="1320"/>
                  </a:cubicBezTo>
                  <a:cubicBezTo>
                    <a:pt x="4366" y="1349"/>
                    <a:pt x="4424" y="1364"/>
                    <a:pt x="4482" y="1378"/>
                  </a:cubicBezTo>
                  <a:cubicBezTo>
                    <a:pt x="4540" y="1393"/>
                    <a:pt x="4569" y="1393"/>
                    <a:pt x="4627" y="1393"/>
                  </a:cubicBezTo>
                  <a:cubicBezTo>
                    <a:pt x="4787" y="1393"/>
                    <a:pt x="4917" y="1320"/>
                    <a:pt x="5004" y="1219"/>
                  </a:cubicBezTo>
                  <a:cubicBezTo>
                    <a:pt x="5091" y="1088"/>
                    <a:pt x="5149" y="958"/>
                    <a:pt x="5149" y="813"/>
                  </a:cubicBezTo>
                  <a:cubicBezTo>
                    <a:pt x="5149" y="726"/>
                    <a:pt x="5135" y="653"/>
                    <a:pt x="5077" y="566"/>
                  </a:cubicBezTo>
                  <a:cubicBezTo>
                    <a:pt x="5048" y="464"/>
                    <a:pt x="4975" y="421"/>
                    <a:pt x="4874" y="363"/>
                  </a:cubicBezTo>
                  <a:cubicBezTo>
                    <a:pt x="4642" y="232"/>
                    <a:pt x="4410" y="145"/>
                    <a:pt x="4134" y="87"/>
                  </a:cubicBezTo>
                  <a:cubicBezTo>
                    <a:pt x="3859" y="44"/>
                    <a:pt x="3597" y="0"/>
                    <a:pt x="3307"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1" name="Google Shape;1179;p40">
              <a:extLst>
                <a:ext uri="{FF2B5EF4-FFF2-40B4-BE49-F238E27FC236}">
                  <a16:creationId xmlns:a16="http://schemas.microsoft.com/office/drawing/2014/main" id="{1BE488E7-AC13-4B5B-86ED-11B59B816D70}"/>
                </a:ext>
              </a:extLst>
            </p:cNvPr>
            <p:cNvSpPr/>
            <p:nvPr/>
          </p:nvSpPr>
          <p:spPr>
            <a:xfrm>
              <a:off x="1415550" y="927775"/>
              <a:ext cx="132400" cy="159575"/>
            </a:xfrm>
            <a:custGeom>
              <a:avLst/>
              <a:gdLst/>
              <a:ahLst/>
              <a:cxnLst/>
              <a:rect l="l" t="t" r="r" b="b"/>
              <a:pathLst>
                <a:path w="5296" h="6383" extrusionOk="0">
                  <a:moveTo>
                    <a:pt x="3149" y="1059"/>
                  </a:moveTo>
                  <a:cubicBezTo>
                    <a:pt x="3308" y="1059"/>
                    <a:pt x="3453" y="1161"/>
                    <a:pt x="3598" y="1335"/>
                  </a:cubicBezTo>
                  <a:cubicBezTo>
                    <a:pt x="3743" y="1523"/>
                    <a:pt x="3816" y="1741"/>
                    <a:pt x="3816" y="2002"/>
                  </a:cubicBezTo>
                  <a:cubicBezTo>
                    <a:pt x="3816" y="2205"/>
                    <a:pt x="3772" y="2394"/>
                    <a:pt x="3714" y="2568"/>
                  </a:cubicBezTo>
                  <a:cubicBezTo>
                    <a:pt x="3642" y="2756"/>
                    <a:pt x="3569" y="2887"/>
                    <a:pt x="3453" y="2988"/>
                  </a:cubicBezTo>
                  <a:cubicBezTo>
                    <a:pt x="3352" y="3075"/>
                    <a:pt x="3236" y="3133"/>
                    <a:pt x="3134" y="3133"/>
                  </a:cubicBezTo>
                  <a:lnTo>
                    <a:pt x="1147" y="3133"/>
                  </a:lnTo>
                  <a:lnTo>
                    <a:pt x="1147" y="1059"/>
                  </a:lnTo>
                  <a:close/>
                  <a:moveTo>
                    <a:pt x="567" y="0"/>
                  </a:moveTo>
                  <a:cubicBezTo>
                    <a:pt x="407" y="0"/>
                    <a:pt x="277" y="58"/>
                    <a:pt x="175" y="160"/>
                  </a:cubicBezTo>
                  <a:cubicBezTo>
                    <a:pt x="59" y="276"/>
                    <a:pt x="1" y="392"/>
                    <a:pt x="1" y="566"/>
                  </a:cubicBezTo>
                  <a:lnTo>
                    <a:pt x="1" y="5817"/>
                  </a:lnTo>
                  <a:cubicBezTo>
                    <a:pt x="1" y="5976"/>
                    <a:pt x="88" y="6107"/>
                    <a:pt x="204" y="6223"/>
                  </a:cubicBezTo>
                  <a:cubicBezTo>
                    <a:pt x="335" y="6324"/>
                    <a:pt x="494" y="6383"/>
                    <a:pt x="654" y="6383"/>
                  </a:cubicBezTo>
                  <a:cubicBezTo>
                    <a:pt x="813" y="6383"/>
                    <a:pt x="929" y="6324"/>
                    <a:pt x="1045" y="6179"/>
                  </a:cubicBezTo>
                  <a:cubicBezTo>
                    <a:pt x="1132" y="6063"/>
                    <a:pt x="1161" y="5947"/>
                    <a:pt x="1161" y="5788"/>
                  </a:cubicBezTo>
                  <a:lnTo>
                    <a:pt x="1161" y="4018"/>
                  </a:lnTo>
                  <a:lnTo>
                    <a:pt x="2858" y="4018"/>
                  </a:lnTo>
                  <a:cubicBezTo>
                    <a:pt x="3004" y="4018"/>
                    <a:pt x="3105" y="4047"/>
                    <a:pt x="3221" y="4076"/>
                  </a:cubicBezTo>
                  <a:cubicBezTo>
                    <a:pt x="3323" y="4120"/>
                    <a:pt x="3395" y="4149"/>
                    <a:pt x="3468" y="4221"/>
                  </a:cubicBezTo>
                  <a:cubicBezTo>
                    <a:pt x="3540" y="4294"/>
                    <a:pt x="3598" y="4366"/>
                    <a:pt x="3627" y="4453"/>
                  </a:cubicBezTo>
                  <a:cubicBezTo>
                    <a:pt x="3671" y="4555"/>
                    <a:pt x="3685" y="4642"/>
                    <a:pt x="3685" y="4743"/>
                  </a:cubicBezTo>
                  <a:cubicBezTo>
                    <a:pt x="3685" y="5077"/>
                    <a:pt x="3700" y="5324"/>
                    <a:pt x="3772" y="5527"/>
                  </a:cubicBezTo>
                  <a:cubicBezTo>
                    <a:pt x="3845" y="5730"/>
                    <a:pt x="3917" y="5875"/>
                    <a:pt x="4033" y="6005"/>
                  </a:cubicBezTo>
                  <a:cubicBezTo>
                    <a:pt x="4135" y="6121"/>
                    <a:pt x="4236" y="6223"/>
                    <a:pt x="4338" y="6266"/>
                  </a:cubicBezTo>
                  <a:cubicBezTo>
                    <a:pt x="4411" y="6310"/>
                    <a:pt x="4483" y="6339"/>
                    <a:pt x="4599" y="6368"/>
                  </a:cubicBezTo>
                  <a:cubicBezTo>
                    <a:pt x="4650" y="6375"/>
                    <a:pt x="4697" y="6379"/>
                    <a:pt x="4746" y="6379"/>
                  </a:cubicBezTo>
                  <a:cubicBezTo>
                    <a:pt x="4795" y="6379"/>
                    <a:pt x="4846" y="6375"/>
                    <a:pt x="4904" y="6368"/>
                  </a:cubicBezTo>
                  <a:cubicBezTo>
                    <a:pt x="5005" y="6339"/>
                    <a:pt x="5078" y="6295"/>
                    <a:pt x="5150" y="6223"/>
                  </a:cubicBezTo>
                  <a:cubicBezTo>
                    <a:pt x="5266" y="6092"/>
                    <a:pt x="5295" y="5962"/>
                    <a:pt x="5266" y="5817"/>
                  </a:cubicBezTo>
                  <a:cubicBezTo>
                    <a:pt x="5223" y="5672"/>
                    <a:pt x="5136" y="5541"/>
                    <a:pt x="5005" y="5469"/>
                  </a:cubicBezTo>
                  <a:cubicBezTo>
                    <a:pt x="4918" y="5440"/>
                    <a:pt x="4889" y="5367"/>
                    <a:pt x="4846" y="5295"/>
                  </a:cubicBezTo>
                  <a:cubicBezTo>
                    <a:pt x="4831" y="5222"/>
                    <a:pt x="4817" y="5106"/>
                    <a:pt x="4788" y="5005"/>
                  </a:cubicBezTo>
                  <a:cubicBezTo>
                    <a:pt x="4773" y="4888"/>
                    <a:pt x="4759" y="4743"/>
                    <a:pt x="4744" y="4598"/>
                  </a:cubicBezTo>
                  <a:cubicBezTo>
                    <a:pt x="4744" y="4439"/>
                    <a:pt x="4701" y="4294"/>
                    <a:pt x="4628" y="4149"/>
                  </a:cubicBezTo>
                  <a:cubicBezTo>
                    <a:pt x="4556" y="4004"/>
                    <a:pt x="4469" y="3873"/>
                    <a:pt x="4353" y="3757"/>
                  </a:cubicBezTo>
                  <a:cubicBezTo>
                    <a:pt x="4287" y="3673"/>
                    <a:pt x="4203" y="3594"/>
                    <a:pt x="4109" y="3526"/>
                  </a:cubicBezTo>
                  <a:lnTo>
                    <a:pt x="4109" y="3526"/>
                  </a:lnTo>
                  <a:cubicBezTo>
                    <a:pt x="4239" y="3442"/>
                    <a:pt x="4361" y="3348"/>
                    <a:pt x="4469" y="3220"/>
                  </a:cubicBezTo>
                  <a:cubicBezTo>
                    <a:pt x="4628" y="3046"/>
                    <a:pt x="4759" y="2843"/>
                    <a:pt x="4846" y="2626"/>
                  </a:cubicBezTo>
                  <a:cubicBezTo>
                    <a:pt x="4933" y="2408"/>
                    <a:pt x="4991" y="2191"/>
                    <a:pt x="4991" y="1958"/>
                  </a:cubicBezTo>
                  <a:cubicBezTo>
                    <a:pt x="4991" y="1581"/>
                    <a:pt x="4904" y="1233"/>
                    <a:pt x="4744" y="943"/>
                  </a:cubicBezTo>
                  <a:cubicBezTo>
                    <a:pt x="4556" y="653"/>
                    <a:pt x="4338" y="421"/>
                    <a:pt x="4062" y="247"/>
                  </a:cubicBezTo>
                  <a:cubicBezTo>
                    <a:pt x="3801" y="87"/>
                    <a:pt x="3482" y="0"/>
                    <a:pt x="3178"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2" name="Google Shape;1180;p40">
              <a:extLst>
                <a:ext uri="{FF2B5EF4-FFF2-40B4-BE49-F238E27FC236}">
                  <a16:creationId xmlns:a16="http://schemas.microsoft.com/office/drawing/2014/main" id="{41025078-83EB-467B-AE58-5E8F48351083}"/>
                </a:ext>
              </a:extLst>
            </p:cNvPr>
            <p:cNvSpPr/>
            <p:nvPr/>
          </p:nvSpPr>
          <p:spPr>
            <a:xfrm>
              <a:off x="1572225" y="928125"/>
              <a:ext cx="104100" cy="158125"/>
            </a:xfrm>
            <a:custGeom>
              <a:avLst/>
              <a:gdLst/>
              <a:ahLst/>
              <a:cxnLst/>
              <a:rect l="l" t="t" r="r" b="b"/>
              <a:pathLst>
                <a:path w="4164" h="6325" extrusionOk="0">
                  <a:moveTo>
                    <a:pt x="537" y="1"/>
                  </a:moveTo>
                  <a:cubicBezTo>
                    <a:pt x="377" y="1"/>
                    <a:pt x="247" y="59"/>
                    <a:pt x="160" y="117"/>
                  </a:cubicBezTo>
                  <a:cubicBezTo>
                    <a:pt x="58" y="218"/>
                    <a:pt x="0" y="349"/>
                    <a:pt x="0" y="508"/>
                  </a:cubicBezTo>
                  <a:lnTo>
                    <a:pt x="0" y="5774"/>
                  </a:lnTo>
                  <a:cubicBezTo>
                    <a:pt x="0" y="5933"/>
                    <a:pt x="58" y="6049"/>
                    <a:pt x="160" y="6165"/>
                  </a:cubicBezTo>
                  <a:cubicBezTo>
                    <a:pt x="276" y="6267"/>
                    <a:pt x="392" y="6325"/>
                    <a:pt x="566" y="6325"/>
                  </a:cubicBezTo>
                  <a:lnTo>
                    <a:pt x="3612" y="6325"/>
                  </a:lnTo>
                  <a:cubicBezTo>
                    <a:pt x="3771" y="6325"/>
                    <a:pt x="3902" y="6267"/>
                    <a:pt x="4004" y="6180"/>
                  </a:cubicBezTo>
                  <a:cubicBezTo>
                    <a:pt x="4120" y="6078"/>
                    <a:pt x="4163" y="5948"/>
                    <a:pt x="4163" y="5803"/>
                  </a:cubicBezTo>
                  <a:cubicBezTo>
                    <a:pt x="4163" y="5672"/>
                    <a:pt x="4120" y="5542"/>
                    <a:pt x="4004" y="5440"/>
                  </a:cubicBezTo>
                  <a:cubicBezTo>
                    <a:pt x="3902" y="5324"/>
                    <a:pt x="3771" y="5281"/>
                    <a:pt x="3612" y="5281"/>
                  </a:cubicBezTo>
                  <a:lnTo>
                    <a:pt x="1146" y="5281"/>
                  </a:lnTo>
                  <a:lnTo>
                    <a:pt x="1146" y="3613"/>
                  </a:lnTo>
                  <a:lnTo>
                    <a:pt x="3191" y="3613"/>
                  </a:lnTo>
                  <a:cubicBezTo>
                    <a:pt x="3351" y="3613"/>
                    <a:pt x="3481" y="3555"/>
                    <a:pt x="3583" y="3467"/>
                  </a:cubicBezTo>
                  <a:cubicBezTo>
                    <a:pt x="3699" y="3366"/>
                    <a:pt x="3757" y="3250"/>
                    <a:pt x="3757" y="3105"/>
                  </a:cubicBezTo>
                  <a:cubicBezTo>
                    <a:pt x="3757" y="2960"/>
                    <a:pt x="3699" y="2829"/>
                    <a:pt x="3583" y="2713"/>
                  </a:cubicBezTo>
                  <a:cubicBezTo>
                    <a:pt x="3481" y="2626"/>
                    <a:pt x="3351" y="2568"/>
                    <a:pt x="3191" y="2568"/>
                  </a:cubicBezTo>
                  <a:lnTo>
                    <a:pt x="1146" y="2568"/>
                  </a:lnTo>
                  <a:lnTo>
                    <a:pt x="1146" y="1031"/>
                  </a:lnTo>
                  <a:lnTo>
                    <a:pt x="3583" y="1031"/>
                  </a:lnTo>
                  <a:cubicBezTo>
                    <a:pt x="3757" y="1031"/>
                    <a:pt x="3873" y="973"/>
                    <a:pt x="3989" y="886"/>
                  </a:cubicBezTo>
                  <a:cubicBezTo>
                    <a:pt x="4091" y="799"/>
                    <a:pt x="4149" y="668"/>
                    <a:pt x="4149" y="523"/>
                  </a:cubicBezTo>
                  <a:cubicBezTo>
                    <a:pt x="4149" y="378"/>
                    <a:pt x="4091" y="247"/>
                    <a:pt x="3989" y="146"/>
                  </a:cubicBezTo>
                  <a:cubicBezTo>
                    <a:pt x="3873" y="59"/>
                    <a:pt x="3757" y="1"/>
                    <a:pt x="3583"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3" name="Google Shape;1181;p40">
              <a:extLst>
                <a:ext uri="{FF2B5EF4-FFF2-40B4-BE49-F238E27FC236}">
                  <a16:creationId xmlns:a16="http://schemas.microsoft.com/office/drawing/2014/main" id="{64BF23D0-2B5A-4E5E-9B24-E0A7471ADEAE}"/>
                </a:ext>
              </a:extLst>
            </p:cNvPr>
            <p:cNvSpPr/>
            <p:nvPr/>
          </p:nvSpPr>
          <p:spPr>
            <a:xfrm>
              <a:off x="1701675" y="928125"/>
              <a:ext cx="104825" cy="158125"/>
            </a:xfrm>
            <a:custGeom>
              <a:avLst/>
              <a:gdLst/>
              <a:ahLst/>
              <a:cxnLst/>
              <a:rect l="l" t="t" r="r" b="b"/>
              <a:pathLst>
                <a:path w="4193" h="6325" extrusionOk="0">
                  <a:moveTo>
                    <a:pt x="566" y="1"/>
                  </a:moveTo>
                  <a:cubicBezTo>
                    <a:pt x="407" y="1"/>
                    <a:pt x="276" y="59"/>
                    <a:pt x="175" y="117"/>
                  </a:cubicBezTo>
                  <a:cubicBezTo>
                    <a:pt x="59" y="218"/>
                    <a:pt x="0" y="349"/>
                    <a:pt x="0" y="508"/>
                  </a:cubicBezTo>
                  <a:lnTo>
                    <a:pt x="0" y="5774"/>
                  </a:lnTo>
                  <a:cubicBezTo>
                    <a:pt x="0" y="5933"/>
                    <a:pt x="59" y="6049"/>
                    <a:pt x="175" y="6165"/>
                  </a:cubicBezTo>
                  <a:cubicBezTo>
                    <a:pt x="276" y="6267"/>
                    <a:pt x="407" y="6325"/>
                    <a:pt x="566" y="6325"/>
                  </a:cubicBezTo>
                  <a:lnTo>
                    <a:pt x="3627" y="6325"/>
                  </a:lnTo>
                  <a:cubicBezTo>
                    <a:pt x="3801" y="6325"/>
                    <a:pt x="3917" y="6267"/>
                    <a:pt x="4033" y="6180"/>
                  </a:cubicBezTo>
                  <a:cubicBezTo>
                    <a:pt x="4134" y="6078"/>
                    <a:pt x="4192" y="5948"/>
                    <a:pt x="4192" y="5803"/>
                  </a:cubicBezTo>
                  <a:cubicBezTo>
                    <a:pt x="4192" y="5672"/>
                    <a:pt x="4134" y="5542"/>
                    <a:pt x="4033" y="5440"/>
                  </a:cubicBezTo>
                  <a:cubicBezTo>
                    <a:pt x="3917" y="5324"/>
                    <a:pt x="3801" y="5281"/>
                    <a:pt x="3627" y="5281"/>
                  </a:cubicBezTo>
                  <a:lnTo>
                    <a:pt x="1161" y="5281"/>
                  </a:lnTo>
                  <a:lnTo>
                    <a:pt x="1161" y="3613"/>
                  </a:lnTo>
                  <a:lnTo>
                    <a:pt x="3221" y="3613"/>
                  </a:lnTo>
                  <a:cubicBezTo>
                    <a:pt x="3380" y="3613"/>
                    <a:pt x="3511" y="3555"/>
                    <a:pt x="3612" y="3467"/>
                  </a:cubicBezTo>
                  <a:cubicBezTo>
                    <a:pt x="3728" y="3366"/>
                    <a:pt x="3772" y="3250"/>
                    <a:pt x="3772" y="3105"/>
                  </a:cubicBezTo>
                  <a:cubicBezTo>
                    <a:pt x="3772" y="2960"/>
                    <a:pt x="3728" y="2829"/>
                    <a:pt x="3612" y="2713"/>
                  </a:cubicBezTo>
                  <a:cubicBezTo>
                    <a:pt x="3511" y="2626"/>
                    <a:pt x="3380" y="2568"/>
                    <a:pt x="3221" y="2568"/>
                  </a:cubicBezTo>
                  <a:lnTo>
                    <a:pt x="1161" y="2568"/>
                  </a:lnTo>
                  <a:lnTo>
                    <a:pt x="1161" y="1031"/>
                  </a:lnTo>
                  <a:lnTo>
                    <a:pt x="3612" y="1031"/>
                  </a:lnTo>
                  <a:cubicBezTo>
                    <a:pt x="3772" y="1031"/>
                    <a:pt x="3902" y="973"/>
                    <a:pt x="4018" y="886"/>
                  </a:cubicBezTo>
                  <a:cubicBezTo>
                    <a:pt x="4120" y="799"/>
                    <a:pt x="4178" y="668"/>
                    <a:pt x="4178" y="523"/>
                  </a:cubicBezTo>
                  <a:cubicBezTo>
                    <a:pt x="4178" y="378"/>
                    <a:pt x="4120" y="247"/>
                    <a:pt x="4018" y="146"/>
                  </a:cubicBezTo>
                  <a:cubicBezTo>
                    <a:pt x="3902" y="59"/>
                    <a:pt x="3772" y="1"/>
                    <a:pt x="3612"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4" name="Google Shape;1182;p40">
              <a:extLst>
                <a:ext uri="{FF2B5EF4-FFF2-40B4-BE49-F238E27FC236}">
                  <a16:creationId xmlns:a16="http://schemas.microsoft.com/office/drawing/2014/main" id="{CA12DD21-D832-4556-AF66-7E4455245796}"/>
                </a:ext>
              </a:extLst>
            </p:cNvPr>
            <p:cNvSpPr/>
            <p:nvPr/>
          </p:nvSpPr>
          <p:spPr>
            <a:xfrm>
              <a:off x="1831850" y="928125"/>
              <a:ext cx="133475" cy="159600"/>
            </a:xfrm>
            <a:custGeom>
              <a:avLst/>
              <a:gdLst/>
              <a:ahLst/>
              <a:cxnLst/>
              <a:rect l="l" t="t" r="r" b="b"/>
              <a:pathLst>
                <a:path w="5339" h="6384" extrusionOk="0">
                  <a:moveTo>
                    <a:pt x="4831" y="1"/>
                  </a:moveTo>
                  <a:cubicBezTo>
                    <a:pt x="4686" y="1"/>
                    <a:pt x="4555" y="59"/>
                    <a:pt x="4483" y="160"/>
                  </a:cubicBezTo>
                  <a:cubicBezTo>
                    <a:pt x="4396" y="247"/>
                    <a:pt x="4338" y="378"/>
                    <a:pt x="4338" y="523"/>
                  </a:cubicBezTo>
                  <a:lnTo>
                    <a:pt x="4338" y="4439"/>
                  </a:lnTo>
                  <a:lnTo>
                    <a:pt x="1031" y="218"/>
                  </a:lnTo>
                  <a:cubicBezTo>
                    <a:pt x="1002" y="160"/>
                    <a:pt x="929" y="102"/>
                    <a:pt x="842" y="73"/>
                  </a:cubicBezTo>
                  <a:cubicBezTo>
                    <a:pt x="741" y="30"/>
                    <a:pt x="654" y="15"/>
                    <a:pt x="567" y="15"/>
                  </a:cubicBezTo>
                  <a:cubicBezTo>
                    <a:pt x="407" y="15"/>
                    <a:pt x="276" y="73"/>
                    <a:pt x="160" y="175"/>
                  </a:cubicBezTo>
                  <a:cubicBezTo>
                    <a:pt x="59" y="291"/>
                    <a:pt x="1" y="421"/>
                    <a:pt x="1" y="581"/>
                  </a:cubicBezTo>
                  <a:lnTo>
                    <a:pt x="1" y="5875"/>
                  </a:lnTo>
                  <a:cubicBezTo>
                    <a:pt x="1" y="6020"/>
                    <a:pt x="59" y="6151"/>
                    <a:pt x="146" y="6238"/>
                  </a:cubicBezTo>
                  <a:cubicBezTo>
                    <a:pt x="233" y="6325"/>
                    <a:pt x="363" y="6383"/>
                    <a:pt x="508" y="6383"/>
                  </a:cubicBezTo>
                  <a:cubicBezTo>
                    <a:pt x="654" y="6383"/>
                    <a:pt x="784" y="6325"/>
                    <a:pt x="871" y="6238"/>
                  </a:cubicBezTo>
                  <a:cubicBezTo>
                    <a:pt x="958" y="6151"/>
                    <a:pt x="1016" y="6020"/>
                    <a:pt x="1016" y="5875"/>
                  </a:cubicBezTo>
                  <a:lnTo>
                    <a:pt x="1016" y="1979"/>
                  </a:lnTo>
                  <a:lnTo>
                    <a:pt x="4352" y="6223"/>
                  </a:lnTo>
                  <a:cubicBezTo>
                    <a:pt x="4396" y="6252"/>
                    <a:pt x="4439" y="6296"/>
                    <a:pt x="4541" y="6325"/>
                  </a:cubicBezTo>
                  <a:cubicBezTo>
                    <a:pt x="4613" y="6339"/>
                    <a:pt x="4700" y="6369"/>
                    <a:pt x="4773" y="6369"/>
                  </a:cubicBezTo>
                  <a:cubicBezTo>
                    <a:pt x="4933" y="6369"/>
                    <a:pt x="5063" y="6310"/>
                    <a:pt x="5165" y="6194"/>
                  </a:cubicBezTo>
                  <a:cubicBezTo>
                    <a:pt x="5281" y="6093"/>
                    <a:pt x="5339" y="5962"/>
                    <a:pt x="5339" y="5803"/>
                  </a:cubicBezTo>
                  <a:lnTo>
                    <a:pt x="5339" y="508"/>
                  </a:lnTo>
                  <a:cubicBezTo>
                    <a:pt x="5339" y="363"/>
                    <a:pt x="5281" y="233"/>
                    <a:pt x="5194" y="146"/>
                  </a:cubicBezTo>
                  <a:cubicBezTo>
                    <a:pt x="5092" y="59"/>
                    <a:pt x="4976" y="1"/>
                    <a:pt x="4831"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5" name="Google Shape;1183;p40">
              <a:extLst>
                <a:ext uri="{FF2B5EF4-FFF2-40B4-BE49-F238E27FC236}">
                  <a16:creationId xmlns:a16="http://schemas.microsoft.com/office/drawing/2014/main" id="{69D63BC7-083B-45D4-8C28-BE93681CFED3}"/>
                </a:ext>
              </a:extLst>
            </p:cNvPr>
            <p:cNvSpPr/>
            <p:nvPr/>
          </p:nvSpPr>
          <p:spPr>
            <a:xfrm>
              <a:off x="1193625" y="1160575"/>
              <a:ext cx="104475" cy="158500"/>
            </a:xfrm>
            <a:custGeom>
              <a:avLst/>
              <a:gdLst/>
              <a:ahLst/>
              <a:cxnLst/>
              <a:rect l="l" t="t" r="r" b="b"/>
              <a:pathLst>
                <a:path w="4179" h="6340" extrusionOk="0">
                  <a:moveTo>
                    <a:pt x="552" y="1"/>
                  </a:moveTo>
                  <a:cubicBezTo>
                    <a:pt x="407" y="1"/>
                    <a:pt x="262" y="59"/>
                    <a:pt x="160" y="117"/>
                  </a:cubicBezTo>
                  <a:cubicBezTo>
                    <a:pt x="59" y="218"/>
                    <a:pt x="1" y="349"/>
                    <a:pt x="1" y="508"/>
                  </a:cubicBezTo>
                  <a:lnTo>
                    <a:pt x="1" y="5774"/>
                  </a:lnTo>
                  <a:cubicBezTo>
                    <a:pt x="1" y="5933"/>
                    <a:pt x="59" y="6064"/>
                    <a:pt x="160" y="6165"/>
                  </a:cubicBezTo>
                  <a:cubicBezTo>
                    <a:pt x="276" y="6281"/>
                    <a:pt x="407" y="6339"/>
                    <a:pt x="567" y="6339"/>
                  </a:cubicBezTo>
                  <a:lnTo>
                    <a:pt x="3613" y="6339"/>
                  </a:lnTo>
                  <a:cubicBezTo>
                    <a:pt x="3772" y="6339"/>
                    <a:pt x="3903" y="6281"/>
                    <a:pt x="4004" y="6194"/>
                  </a:cubicBezTo>
                  <a:cubicBezTo>
                    <a:pt x="4120" y="6078"/>
                    <a:pt x="4178" y="5948"/>
                    <a:pt x="4178" y="5803"/>
                  </a:cubicBezTo>
                  <a:cubicBezTo>
                    <a:pt x="4178" y="5687"/>
                    <a:pt x="4120" y="5556"/>
                    <a:pt x="4004" y="5440"/>
                  </a:cubicBezTo>
                  <a:cubicBezTo>
                    <a:pt x="3903" y="5338"/>
                    <a:pt x="3772" y="5280"/>
                    <a:pt x="3613" y="5280"/>
                  </a:cubicBezTo>
                  <a:lnTo>
                    <a:pt x="1147" y="5280"/>
                  </a:lnTo>
                  <a:lnTo>
                    <a:pt x="1147" y="3612"/>
                  </a:lnTo>
                  <a:lnTo>
                    <a:pt x="3192" y="3612"/>
                  </a:lnTo>
                  <a:cubicBezTo>
                    <a:pt x="3352" y="3612"/>
                    <a:pt x="3482" y="3554"/>
                    <a:pt x="3598" y="3467"/>
                  </a:cubicBezTo>
                  <a:cubicBezTo>
                    <a:pt x="3700" y="3380"/>
                    <a:pt x="3758" y="3250"/>
                    <a:pt x="3758" y="3105"/>
                  </a:cubicBezTo>
                  <a:cubicBezTo>
                    <a:pt x="3758" y="2960"/>
                    <a:pt x="3700" y="2829"/>
                    <a:pt x="3598" y="2727"/>
                  </a:cubicBezTo>
                  <a:cubicBezTo>
                    <a:pt x="3482" y="2640"/>
                    <a:pt x="3352" y="2582"/>
                    <a:pt x="3192" y="2582"/>
                  </a:cubicBezTo>
                  <a:lnTo>
                    <a:pt x="1147" y="2582"/>
                  </a:lnTo>
                  <a:lnTo>
                    <a:pt x="1147" y="1045"/>
                  </a:lnTo>
                  <a:lnTo>
                    <a:pt x="3598" y="1045"/>
                  </a:lnTo>
                  <a:cubicBezTo>
                    <a:pt x="3758" y="1045"/>
                    <a:pt x="3888" y="987"/>
                    <a:pt x="3990" y="900"/>
                  </a:cubicBezTo>
                  <a:cubicBezTo>
                    <a:pt x="4106" y="798"/>
                    <a:pt x="4149" y="682"/>
                    <a:pt x="4149" y="537"/>
                  </a:cubicBezTo>
                  <a:cubicBezTo>
                    <a:pt x="4149" y="392"/>
                    <a:pt x="4106" y="262"/>
                    <a:pt x="3990" y="146"/>
                  </a:cubicBezTo>
                  <a:cubicBezTo>
                    <a:pt x="3888" y="59"/>
                    <a:pt x="3758" y="1"/>
                    <a:pt x="3598"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6" name="Google Shape;1184;p40">
              <a:extLst>
                <a:ext uri="{FF2B5EF4-FFF2-40B4-BE49-F238E27FC236}">
                  <a16:creationId xmlns:a16="http://schemas.microsoft.com/office/drawing/2014/main" id="{ED4F0013-6F78-4245-A29E-79F17777FB09}"/>
                </a:ext>
              </a:extLst>
            </p:cNvPr>
            <p:cNvSpPr/>
            <p:nvPr/>
          </p:nvSpPr>
          <p:spPr>
            <a:xfrm>
              <a:off x="1323825" y="1160575"/>
              <a:ext cx="133100" cy="159575"/>
            </a:xfrm>
            <a:custGeom>
              <a:avLst/>
              <a:gdLst/>
              <a:ahLst/>
              <a:cxnLst/>
              <a:rect l="l" t="t" r="r" b="b"/>
              <a:pathLst>
                <a:path w="5324" h="6383" extrusionOk="0">
                  <a:moveTo>
                    <a:pt x="4816" y="1"/>
                  </a:moveTo>
                  <a:cubicBezTo>
                    <a:pt x="4656" y="1"/>
                    <a:pt x="4555" y="59"/>
                    <a:pt x="4482" y="175"/>
                  </a:cubicBezTo>
                  <a:cubicBezTo>
                    <a:pt x="4381" y="262"/>
                    <a:pt x="4337" y="392"/>
                    <a:pt x="4337" y="537"/>
                  </a:cubicBezTo>
                  <a:lnTo>
                    <a:pt x="4337" y="4439"/>
                  </a:lnTo>
                  <a:lnTo>
                    <a:pt x="1030" y="218"/>
                  </a:lnTo>
                  <a:cubicBezTo>
                    <a:pt x="1001" y="175"/>
                    <a:pt x="929" y="117"/>
                    <a:pt x="827" y="73"/>
                  </a:cubicBezTo>
                  <a:cubicBezTo>
                    <a:pt x="740" y="44"/>
                    <a:pt x="653" y="30"/>
                    <a:pt x="566" y="30"/>
                  </a:cubicBezTo>
                  <a:cubicBezTo>
                    <a:pt x="392" y="30"/>
                    <a:pt x="276" y="73"/>
                    <a:pt x="160" y="189"/>
                  </a:cubicBezTo>
                  <a:cubicBezTo>
                    <a:pt x="58" y="291"/>
                    <a:pt x="0" y="421"/>
                    <a:pt x="0" y="581"/>
                  </a:cubicBezTo>
                  <a:lnTo>
                    <a:pt x="0" y="5875"/>
                  </a:lnTo>
                  <a:cubicBezTo>
                    <a:pt x="0" y="6020"/>
                    <a:pt x="58" y="6151"/>
                    <a:pt x="145" y="6238"/>
                  </a:cubicBezTo>
                  <a:cubicBezTo>
                    <a:pt x="232" y="6339"/>
                    <a:pt x="363" y="6383"/>
                    <a:pt x="508" y="6383"/>
                  </a:cubicBezTo>
                  <a:cubicBezTo>
                    <a:pt x="653" y="6383"/>
                    <a:pt x="783" y="6339"/>
                    <a:pt x="871" y="6238"/>
                  </a:cubicBezTo>
                  <a:cubicBezTo>
                    <a:pt x="958" y="6151"/>
                    <a:pt x="1016" y="6020"/>
                    <a:pt x="1016" y="5875"/>
                  </a:cubicBezTo>
                  <a:lnTo>
                    <a:pt x="1016" y="1992"/>
                  </a:lnTo>
                  <a:lnTo>
                    <a:pt x="4352" y="6223"/>
                  </a:lnTo>
                  <a:cubicBezTo>
                    <a:pt x="4381" y="6267"/>
                    <a:pt x="4439" y="6296"/>
                    <a:pt x="4526" y="6339"/>
                  </a:cubicBezTo>
                  <a:cubicBezTo>
                    <a:pt x="4598" y="6354"/>
                    <a:pt x="4700" y="6368"/>
                    <a:pt x="4772" y="6368"/>
                  </a:cubicBezTo>
                  <a:cubicBezTo>
                    <a:pt x="4932" y="6368"/>
                    <a:pt x="5062" y="6310"/>
                    <a:pt x="5164" y="6209"/>
                  </a:cubicBezTo>
                  <a:cubicBezTo>
                    <a:pt x="5280" y="6093"/>
                    <a:pt x="5324" y="5977"/>
                    <a:pt x="5324" y="5803"/>
                  </a:cubicBezTo>
                  <a:lnTo>
                    <a:pt x="5324" y="508"/>
                  </a:lnTo>
                  <a:cubicBezTo>
                    <a:pt x="5324" y="363"/>
                    <a:pt x="5280" y="247"/>
                    <a:pt x="5179" y="146"/>
                  </a:cubicBezTo>
                  <a:cubicBezTo>
                    <a:pt x="5091" y="59"/>
                    <a:pt x="4961" y="1"/>
                    <a:pt x="4816"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7" name="Google Shape;1185;p40">
              <a:extLst>
                <a:ext uri="{FF2B5EF4-FFF2-40B4-BE49-F238E27FC236}">
                  <a16:creationId xmlns:a16="http://schemas.microsoft.com/office/drawing/2014/main" id="{86467356-B56B-4E3C-85CA-A2DC1661044F}"/>
                </a:ext>
              </a:extLst>
            </p:cNvPr>
            <p:cNvSpPr/>
            <p:nvPr/>
          </p:nvSpPr>
          <p:spPr>
            <a:xfrm>
              <a:off x="1491000" y="1160575"/>
              <a:ext cx="104075" cy="158500"/>
            </a:xfrm>
            <a:custGeom>
              <a:avLst/>
              <a:gdLst/>
              <a:ahLst/>
              <a:cxnLst/>
              <a:rect l="l" t="t" r="r" b="b"/>
              <a:pathLst>
                <a:path w="4163" h="6340" extrusionOk="0">
                  <a:moveTo>
                    <a:pt x="537" y="1"/>
                  </a:moveTo>
                  <a:cubicBezTo>
                    <a:pt x="377" y="1"/>
                    <a:pt x="261" y="59"/>
                    <a:pt x="160" y="117"/>
                  </a:cubicBezTo>
                  <a:cubicBezTo>
                    <a:pt x="58" y="218"/>
                    <a:pt x="0" y="349"/>
                    <a:pt x="0" y="508"/>
                  </a:cubicBezTo>
                  <a:lnTo>
                    <a:pt x="0" y="5774"/>
                  </a:lnTo>
                  <a:cubicBezTo>
                    <a:pt x="0" y="5933"/>
                    <a:pt x="58" y="6064"/>
                    <a:pt x="160" y="6165"/>
                  </a:cubicBezTo>
                  <a:cubicBezTo>
                    <a:pt x="276" y="6281"/>
                    <a:pt x="406" y="6339"/>
                    <a:pt x="566" y="6339"/>
                  </a:cubicBezTo>
                  <a:lnTo>
                    <a:pt x="3612" y="6339"/>
                  </a:lnTo>
                  <a:cubicBezTo>
                    <a:pt x="3771" y="6339"/>
                    <a:pt x="3902" y="6281"/>
                    <a:pt x="4003" y="6194"/>
                  </a:cubicBezTo>
                  <a:cubicBezTo>
                    <a:pt x="4119" y="6078"/>
                    <a:pt x="4163" y="5948"/>
                    <a:pt x="4163" y="5803"/>
                  </a:cubicBezTo>
                  <a:cubicBezTo>
                    <a:pt x="4163" y="5687"/>
                    <a:pt x="4119" y="5556"/>
                    <a:pt x="4003" y="5440"/>
                  </a:cubicBezTo>
                  <a:cubicBezTo>
                    <a:pt x="3902" y="5338"/>
                    <a:pt x="3771" y="5280"/>
                    <a:pt x="3612" y="5280"/>
                  </a:cubicBezTo>
                  <a:lnTo>
                    <a:pt x="1146" y="5280"/>
                  </a:lnTo>
                  <a:lnTo>
                    <a:pt x="1146" y="3612"/>
                  </a:lnTo>
                  <a:lnTo>
                    <a:pt x="3191" y="3612"/>
                  </a:lnTo>
                  <a:cubicBezTo>
                    <a:pt x="3351" y="3612"/>
                    <a:pt x="3481" y="3554"/>
                    <a:pt x="3597" y="3467"/>
                  </a:cubicBezTo>
                  <a:cubicBezTo>
                    <a:pt x="3699" y="3380"/>
                    <a:pt x="3757" y="3250"/>
                    <a:pt x="3757" y="3105"/>
                  </a:cubicBezTo>
                  <a:cubicBezTo>
                    <a:pt x="3757" y="2960"/>
                    <a:pt x="3699" y="2829"/>
                    <a:pt x="3597" y="2727"/>
                  </a:cubicBezTo>
                  <a:cubicBezTo>
                    <a:pt x="3481" y="2640"/>
                    <a:pt x="3351" y="2582"/>
                    <a:pt x="3191" y="2582"/>
                  </a:cubicBezTo>
                  <a:lnTo>
                    <a:pt x="1146" y="2582"/>
                  </a:lnTo>
                  <a:lnTo>
                    <a:pt x="1146" y="1045"/>
                  </a:lnTo>
                  <a:lnTo>
                    <a:pt x="3597" y="1045"/>
                  </a:lnTo>
                  <a:cubicBezTo>
                    <a:pt x="3757" y="1045"/>
                    <a:pt x="3873" y="987"/>
                    <a:pt x="3989" y="900"/>
                  </a:cubicBezTo>
                  <a:cubicBezTo>
                    <a:pt x="4090" y="798"/>
                    <a:pt x="4148" y="682"/>
                    <a:pt x="4148" y="537"/>
                  </a:cubicBezTo>
                  <a:cubicBezTo>
                    <a:pt x="4148" y="392"/>
                    <a:pt x="4105" y="262"/>
                    <a:pt x="3989" y="146"/>
                  </a:cubicBezTo>
                  <a:cubicBezTo>
                    <a:pt x="3887" y="59"/>
                    <a:pt x="3757" y="1"/>
                    <a:pt x="3597"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8" name="Google Shape;1186;p40">
              <a:extLst>
                <a:ext uri="{FF2B5EF4-FFF2-40B4-BE49-F238E27FC236}">
                  <a16:creationId xmlns:a16="http://schemas.microsoft.com/office/drawing/2014/main" id="{11DBB3A7-2A32-44D2-AE39-4E8C411876BF}"/>
                </a:ext>
              </a:extLst>
            </p:cNvPr>
            <p:cNvSpPr/>
            <p:nvPr/>
          </p:nvSpPr>
          <p:spPr>
            <a:xfrm>
              <a:off x="1620800" y="1160225"/>
              <a:ext cx="132025" cy="159575"/>
            </a:xfrm>
            <a:custGeom>
              <a:avLst/>
              <a:gdLst/>
              <a:ahLst/>
              <a:cxnLst/>
              <a:rect l="l" t="t" r="r" b="b"/>
              <a:pathLst>
                <a:path w="5281" h="6383" extrusionOk="0">
                  <a:moveTo>
                    <a:pt x="3148" y="1073"/>
                  </a:moveTo>
                  <a:cubicBezTo>
                    <a:pt x="3308" y="1073"/>
                    <a:pt x="3453" y="1160"/>
                    <a:pt x="3598" y="1349"/>
                  </a:cubicBezTo>
                  <a:cubicBezTo>
                    <a:pt x="3743" y="1523"/>
                    <a:pt x="3816" y="1741"/>
                    <a:pt x="3816" y="2016"/>
                  </a:cubicBezTo>
                  <a:cubicBezTo>
                    <a:pt x="3816" y="2219"/>
                    <a:pt x="3787" y="2393"/>
                    <a:pt x="3714" y="2582"/>
                  </a:cubicBezTo>
                  <a:cubicBezTo>
                    <a:pt x="3642" y="2756"/>
                    <a:pt x="3569" y="2887"/>
                    <a:pt x="3453" y="2988"/>
                  </a:cubicBezTo>
                  <a:cubicBezTo>
                    <a:pt x="3352" y="3090"/>
                    <a:pt x="3235" y="3133"/>
                    <a:pt x="3134" y="3133"/>
                  </a:cubicBezTo>
                  <a:lnTo>
                    <a:pt x="1161" y="3133"/>
                  </a:lnTo>
                  <a:lnTo>
                    <a:pt x="1161" y="1073"/>
                  </a:lnTo>
                  <a:close/>
                  <a:moveTo>
                    <a:pt x="552" y="0"/>
                  </a:moveTo>
                  <a:cubicBezTo>
                    <a:pt x="392" y="0"/>
                    <a:pt x="262" y="58"/>
                    <a:pt x="160" y="160"/>
                  </a:cubicBezTo>
                  <a:cubicBezTo>
                    <a:pt x="44" y="276"/>
                    <a:pt x="1" y="406"/>
                    <a:pt x="1" y="566"/>
                  </a:cubicBezTo>
                  <a:lnTo>
                    <a:pt x="1" y="5817"/>
                  </a:lnTo>
                  <a:cubicBezTo>
                    <a:pt x="1" y="5976"/>
                    <a:pt x="73" y="6107"/>
                    <a:pt x="189" y="6223"/>
                  </a:cubicBezTo>
                  <a:cubicBezTo>
                    <a:pt x="320" y="6324"/>
                    <a:pt x="480" y="6382"/>
                    <a:pt x="654" y="6382"/>
                  </a:cubicBezTo>
                  <a:cubicBezTo>
                    <a:pt x="784" y="6382"/>
                    <a:pt x="915" y="6324"/>
                    <a:pt x="1031" y="6179"/>
                  </a:cubicBezTo>
                  <a:cubicBezTo>
                    <a:pt x="1118" y="6078"/>
                    <a:pt x="1147" y="5947"/>
                    <a:pt x="1147" y="5788"/>
                  </a:cubicBezTo>
                  <a:lnTo>
                    <a:pt x="1147" y="4032"/>
                  </a:lnTo>
                  <a:lnTo>
                    <a:pt x="2844" y="4032"/>
                  </a:lnTo>
                  <a:cubicBezTo>
                    <a:pt x="2989" y="4032"/>
                    <a:pt x="3090" y="4047"/>
                    <a:pt x="3206" y="4076"/>
                  </a:cubicBezTo>
                  <a:cubicBezTo>
                    <a:pt x="3308" y="4119"/>
                    <a:pt x="3381" y="4148"/>
                    <a:pt x="3453" y="4221"/>
                  </a:cubicBezTo>
                  <a:cubicBezTo>
                    <a:pt x="3526" y="4294"/>
                    <a:pt x="3584" y="4366"/>
                    <a:pt x="3613" y="4468"/>
                  </a:cubicBezTo>
                  <a:cubicBezTo>
                    <a:pt x="3656" y="4555"/>
                    <a:pt x="3671" y="4642"/>
                    <a:pt x="3671" y="4758"/>
                  </a:cubicBezTo>
                  <a:cubicBezTo>
                    <a:pt x="3671" y="5077"/>
                    <a:pt x="3685" y="5338"/>
                    <a:pt x="3758" y="5526"/>
                  </a:cubicBezTo>
                  <a:cubicBezTo>
                    <a:pt x="3830" y="5730"/>
                    <a:pt x="3903" y="5875"/>
                    <a:pt x="4019" y="6005"/>
                  </a:cubicBezTo>
                  <a:cubicBezTo>
                    <a:pt x="4120" y="6136"/>
                    <a:pt x="4222" y="6223"/>
                    <a:pt x="4323" y="6281"/>
                  </a:cubicBezTo>
                  <a:cubicBezTo>
                    <a:pt x="4396" y="6310"/>
                    <a:pt x="4468" y="6353"/>
                    <a:pt x="4584" y="6368"/>
                  </a:cubicBezTo>
                  <a:cubicBezTo>
                    <a:pt x="4635" y="6375"/>
                    <a:pt x="4682" y="6379"/>
                    <a:pt x="4731" y="6379"/>
                  </a:cubicBezTo>
                  <a:cubicBezTo>
                    <a:pt x="4780" y="6379"/>
                    <a:pt x="4831" y="6375"/>
                    <a:pt x="4889" y="6368"/>
                  </a:cubicBezTo>
                  <a:cubicBezTo>
                    <a:pt x="4991" y="6353"/>
                    <a:pt x="5063" y="6295"/>
                    <a:pt x="5136" y="6223"/>
                  </a:cubicBezTo>
                  <a:cubicBezTo>
                    <a:pt x="5252" y="6092"/>
                    <a:pt x="5281" y="5962"/>
                    <a:pt x="5252" y="5817"/>
                  </a:cubicBezTo>
                  <a:cubicBezTo>
                    <a:pt x="5208" y="5672"/>
                    <a:pt x="5121" y="5555"/>
                    <a:pt x="4991" y="5483"/>
                  </a:cubicBezTo>
                  <a:cubicBezTo>
                    <a:pt x="4904" y="5439"/>
                    <a:pt x="4875" y="5367"/>
                    <a:pt x="4831" y="5294"/>
                  </a:cubicBezTo>
                  <a:cubicBezTo>
                    <a:pt x="4817" y="5222"/>
                    <a:pt x="4802" y="5120"/>
                    <a:pt x="4773" y="5004"/>
                  </a:cubicBezTo>
                  <a:cubicBezTo>
                    <a:pt x="4759" y="4903"/>
                    <a:pt x="4744" y="4758"/>
                    <a:pt x="4730" y="4613"/>
                  </a:cubicBezTo>
                  <a:cubicBezTo>
                    <a:pt x="4730" y="4439"/>
                    <a:pt x="4686" y="4294"/>
                    <a:pt x="4613" y="4148"/>
                  </a:cubicBezTo>
                  <a:cubicBezTo>
                    <a:pt x="4541" y="4003"/>
                    <a:pt x="4454" y="3887"/>
                    <a:pt x="4338" y="3757"/>
                  </a:cubicBezTo>
                  <a:cubicBezTo>
                    <a:pt x="4272" y="3673"/>
                    <a:pt x="4189" y="3600"/>
                    <a:pt x="4095" y="3533"/>
                  </a:cubicBezTo>
                  <a:lnTo>
                    <a:pt x="4095" y="3533"/>
                  </a:lnTo>
                  <a:cubicBezTo>
                    <a:pt x="4225" y="3450"/>
                    <a:pt x="4346" y="3352"/>
                    <a:pt x="4454" y="3235"/>
                  </a:cubicBezTo>
                  <a:cubicBezTo>
                    <a:pt x="4613" y="3046"/>
                    <a:pt x="4744" y="2843"/>
                    <a:pt x="4831" y="2625"/>
                  </a:cubicBezTo>
                  <a:cubicBezTo>
                    <a:pt x="4918" y="2408"/>
                    <a:pt x="4976" y="2190"/>
                    <a:pt x="4976" y="1958"/>
                  </a:cubicBezTo>
                  <a:cubicBezTo>
                    <a:pt x="4976" y="1581"/>
                    <a:pt x="4889" y="1233"/>
                    <a:pt x="4730" y="943"/>
                  </a:cubicBezTo>
                  <a:cubicBezTo>
                    <a:pt x="4541" y="653"/>
                    <a:pt x="4323" y="421"/>
                    <a:pt x="4048" y="261"/>
                  </a:cubicBezTo>
                  <a:cubicBezTo>
                    <a:pt x="3787" y="87"/>
                    <a:pt x="3468" y="0"/>
                    <a:pt x="3163"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59" name="Google Shape;1187;p40">
              <a:extLst>
                <a:ext uri="{FF2B5EF4-FFF2-40B4-BE49-F238E27FC236}">
                  <a16:creationId xmlns:a16="http://schemas.microsoft.com/office/drawing/2014/main" id="{DC66C8D9-C814-458A-A820-010E45BCFB25}"/>
                </a:ext>
              </a:extLst>
            </p:cNvPr>
            <p:cNvSpPr/>
            <p:nvPr/>
          </p:nvSpPr>
          <p:spPr>
            <a:xfrm>
              <a:off x="1766950" y="1158775"/>
              <a:ext cx="138900" cy="163200"/>
            </a:xfrm>
            <a:custGeom>
              <a:avLst/>
              <a:gdLst/>
              <a:ahLst/>
              <a:cxnLst/>
              <a:rect l="l" t="t" r="r" b="b"/>
              <a:pathLst>
                <a:path w="5556" h="6528" extrusionOk="0">
                  <a:moveTo>
                    <a:pt x="3308" y="0"/>
                  </a:moveTo>
                  <a:cubicBezTo>
                    <a:pt x="2858" y="0"/>
                    <a:pt x="2423" y="102"/>
                    <a:pt x="2017" y="261"/>
                  </a:cubicBezTo>
                  <a:cubicBezTo>
                    <a:pt x="1625" y="435"/>
                    <a:pt x="1277" y="653"/>
                    <a:pt x="972" y="972"/>
                  </a:cubicBezTo>
                  <a:cubicBezTo>
                    <a:pt x="682" y="1262"/>
                    <a:pt x="436" y="1596"/>
                    <a:pt x="261" y="2002"/>
                  </a:cubicBezTo>
                  <a:cubicBezTo>
                    <a:pt x="102" y="2393"/>
                    <a:pt x="0" y="2814"/>
                    <a:pt x="0" y="3264"/>
                  </a:cubicBezTo>
                  <a:cubicBezTo>
                    <a:pt x="0" y="3728"/>
                    <a:pt x="73" y="4134"/>
                    <a:pt x="261" y="4540"/>
                  </a:cubicBezTo>
                  <a:cubicBezTo>
                    <a:pt x="421" y="4917"/>
                    <a:pt x="653" y="5265"/>
                    <a:pt x="972" y="5570"/>
                  </a:cubicBezTo>
                  <a:cubicBezTo>
                    <a:pt x="1277" y="5875"/>
                    <a:pt x="1625" y="6107"/>
                    <a:pt x="2017" y="6281"/>
                  </a:cubicBezTo>
                  <a:cubicBezTo>
                    <a:pt x="2423" y="6440"/>
                    <a:pt x="2858" y="6527"/>
                    <a:pt x="3308" y="6527"/>
                  </a:cubicBezTo>
                  <a:cubicBezTo>
                    <a:pt x="3670" y="6527"/>
                    <a:pt x="4018" y="6484"/>
                    <a:pt x="4352" y="6382"/>
                  </a:cubicBezTo>
                  <a:cubicBezTo>
                    <a:pt x="4686" y="6295"/>
                    <a:pt x="4990" y="6150"/>
                    <a:pt x="5266" y="5991"/>
                  </a:cubicBezTo>
                  <a:cubicBezTo>
                    <a:pt x="5338" y="5933"/>
                    <a:pt x="5411" y="5860"/>
                    <a:pt x="5454" y="5788"/>
                  </a:cubicBezTo>
                  <a:cubicBezTo>
                    <a:pt x="5512" y="5700"/>
                    <a:pt x="5556" y="5599"/>
                    <a:pt x="5556" y="5483"/>
                  </a:cubicBezTo>
                  <a:lnTo>
                    <a:pt x="5556" y="3554"/>
                  </a:lnTo>
                  <a:cubicBezTo>
                    <a:pt x="5556" y="3394"/>
                    <a:pt x="5498" y="3264"/>
                    <a:pt x="5382" y="3162"/>
                  </a:cubicBezTo>
                  <a:cubicBezTo>
                    <a:pt x="5280" y="3046"/>
                    <a:pt x="5150" y="2988"/>
                    <a:pt x="4990" y="2988"/>
                  </a:cubicBezTo>
                  <a:lnTo>
                    <a:pt x="3511" y="2988"/>
                  </a:lnTo>
                  <a:cubicBezTo>
                    <a:pt x="3337" y="2988"/>
                    <a:pt x="3221" y="3046"/>
                    <a:pt x="3104" y="3162"/>
                  </a:cubicBezTo>
                  <a:cubicBezTo>
                    <a:pt x="3003" y="3264"/>
                    <a:pt x="2945" y="3394"/>
                    <a:pt x="2945" y="3554"/>
                  </a:cubicBezTo>
                  <a:cubicBezTo>
                    <a:pt x="2945" y="3713"/>
                    <a:pt x="2988" y="3844"/>
                    <a:pt x="3104" y="3960"/>
                  </a:cubicBezTo>
                  <a:cubicBezTo>
                    <a:pt x="3206" y="4061"/>
                    <a:pt x="3337" y="4119"/>
                    <a:pt x="3511" y="4119"/>
                  </a:cubicBezTo>
                  <a:lnTo>
                    <a:pt x="4352" y="4119"/>
                  </a:lnTo>
                  <a:lnTo>
                    <a:pt x="4352" y="5296"/>
                  </a:lnTo>
                  <a:lnTo>
                    <a:pt x="4352" y="5296"/>
                  </a:lnTo>
                  <a:cubicBezTo>
                    <a:pt x="4224" y="5334"/>
                    <a:pt x="4072" y="5376"/>
                    <a:pt x="3902" y="5410"/>
                  </a:cubicBezTo>
                  <a:cubicBezTo>
                    <a:pt x="3685" y="5439"/>
                    <a:pt x="3482" y="5454"/>
                    <a:pt x="3308" y="5454"/>
                  </a:cubicBezTo>
                  <a:cubicBezTo>
                    <a:pt x="2930" y="5454"/>
                    <a:pt x="2568" y="5367"/>
                    <a:pt x="2234" y="5164"/>
                  </a:cubicBezTo>
                  <a:cubicBezTo>
                    <a:pt x="1915" y="4975"/>
                    <a:pt x="1654" y="4700"/>
                    <a:pt x="1451" y="4366"/>
                  </a:cubicBezTo>
                  <a:cubicBezTo>
                    <a:pt x="1262" y="4047"/>
                    <a:pt x="1161" y="3684"/>
                    <a:pt x="1161" y="3278"/>
                  </a:cubicBezTo>
                  <a:cubicBezTo>
                    <a:pt x="1161" y="2887"/>
                    <a:pt x="1262" y="2524"/>
                    <a:pt x="1451" y="2190"/>
                  </a:cubicBezTo>
                  <a:cubicBezTo>
                    <a:pt x="1654" y="1857"/>
                    <a:pt x="1915" y="1596"/>
                    <a:pt x="2234" y="1392"/>
                  </a:cubicBezTo>
                  <a:cubicBezTo>
                    <a:pt x="2539" y="1204"/>
                    <a:pt x="2901" y="1102"/>
                    <a:pt x="3308" y="1102"/>
                  </a:cubicBezTo>
                  <a:cubicBezTo>
                    <a:pt x="3511" y="1102"/>
                    <a:pt x="3685" y="1131"/>
                    <a:pt x="3844" y="1160"/>
                  </a:cubicBezTo>
                  <a:cubicBezTo>
                    <a:pt x="4033" y="1204"/>
                    <a:pt x="4192" y="1247"/>
                    <a:pt x="4337" y="1320"/>
                  </a:cubicBezTo>
                  <a:cubicBezTo>
                    <a:pt x="4381" y="1349"/>
                    <a:pt x="4424" y="1363"/>
                    <a:pt x="4482" y="1378"/>
                  </a:cubicBezTo>
                  <a:cubicBezTo>
                    <a:pt x="4540" y="1392"/>
                    <a:pt x="4570" y="1392"/>
                    <a:pt x="4628" y="1392"/>
                  </a:cubicBezTo>
                  <a:cubicBezTo>
                    <a:pt x="4787" y="1392"/>
                    <a:pt x="4918" y="1320"/>
                    <a:pt x="5005" y="1218"/>
                  </a:cubicBezTo>
                  <a:cubicBezTo>
                    <a:pt x="5106" y="1088"/>
                    <a:pt x="5150" y="972"/>
                    <a:pt x="5150" y="827"/>
                  </a:cubicBezTo>
                  <a:cubicBezTo>
                    <a:pt x="5150" y="725"/>
                    <a:pt x="5135" y="653"/>
                    <a:pt x="5077" y="566"/>
                  </a:cubicBezTo>
                  <a:cubicBezTo>
                    <a:pt x="5048" y="479"/>
                    <a:pt x="4976" y="421"/>
                    <a:pt x="4889" y="363"/>
                  </a:cubicBezTo>
                  <a:cubicBezTo>
                    <a:pt x="4642" y="247"/>
                    <a:pt x="4410" y="145"/>
                    <a:pt x="4134" y="102"/>
                  </a:cubicBezTo>
                  <a:cubicBezTo>
                    <a:pt x="3873" y="44"/>
                    <a:pt x="3598" y="0"/>
                    <a:pt x="3308"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60" name="Google Shape;1188;p40">
              <a:extLst>
                <a:ext uri="{FF2B5EF4-FFF2-40B4-BE49-F238E27FC236}">
                  <a16:creationId xmlns:a16="http://schemas.microsoft.com/office/drawing/2014/main" id="{E91BD9D4-A9D8-4195-9DE7-E82C2171A15C}"/>
                </a:ext>
              </a:extLst>
            </p:cNvPr>
            <p:cNvSpPr/>
            <p:nvPr/>
          </p:nvSpPr>
          <p:spPr>
            <a:xfrm>
              <a:off x="1914525" y="1159500"/>
              <a:ext cx="127675" cy="160300"/>
            </a:xfrm>
            <a:custGeom>
              <a:avLst/>
              <a:gdLst/>
              <a:ahLst/>
              <a:cxnLst/>
              <a:rect l="l" t="t" r="r" b="b"/>
              <a:pathLst>
                <a:path w="5107" h="6412" extrusionOk="0">
                  <a:moveTo>
                    <a:pt x="596" y="0"/>
                  </a:moveTo>
                  <a:cubicBezTo>
                    <a:pt x="451" y="0"/>
                    <a:pt x="320" y="44"/>
                    <a:pt x="190" y="160"/>
                  </a:cubicBezTo>
                  <a:cubicBezTo>
                    <a:pt x="73" y="261"/>
                    <a:pt x="1" y="392"/>
                    <a:pt x="1" y="551"/>
                  </a:cubicBezTo>
                  <a:cubicBezTo>
                    <a:pt x="1" y="609"/>
                    <a:pt x="15" y="682"/>
                    <a:pt x="30" y="754"/>
                  </a:cubicBezTo>
                  <a:cubicBezTo>
                    <a:pt x="44" y="827"/>
                    <a:pt x="103" y="914"/>
                    <a:pt x="161" y="986"/>
                  </a:cubicBezTo>
                  <a:lnTo>
                    <a:pt x="2046" y="3501"/>
                  </a:lnTo>
                  <a:lnTo>
                    <a:pt x="2046" y="5846"/>
                  </a:lnTo>
                  <a:cubicBezTo>
                    <a:pt x="2046" y="6020"/>
                    <a:pt x="2104" y="6136"/>
                    <a:pt x="2206" y="6252"/>
                  </a:cubicBezTo>
                  <a:cubicBezTo>
                    <a:pt x="2322" y="6353"/>
                    <a:pt x="2438" y="6411"/>
                    <a:pt x="2583" y="6411"/>
                  </a:cubicBezTo>
                  <a:cubicBezTo>
                    <a:pt x="2713" y="6411"/>
                    <a:pt x="2844" y="6353"/>
                    <a:pt x="2946" y="6252"/>
                  </a:cubicBezTo>
                  <a:cubicBezTo>
                    <a:pt x="3062" y="6136"/>
                    <a:pt x="3120" y="6020"/>
                    <a:pt x="3120" y="5846"/>
                  </a:cubicBezTo>
                  <a:lnTo>
                    <a:pt x="3120" y="3625"/>
                  </a:lnTo>
                  <a:lnTo>
                    <a:pt x="5020" y="914"/>
                  </a:lnTo>
                  <a:cubicBezTo>
                    <a:pt x="5049" y="870"/>
                    <a:pt x="5063" y="812"/>
                    <a:pt x="5092" y="754"/>
                  </a:cubicBezTo>
                  <a:cubicBezTo>
                    <a:pt x="5107" y="696"/>
                    <a:pt x="5107" y="653"/>
                    <a:pt x="5107" y="595"/>
                  </a:cubicBezTo>
                  <a:cubicBezTo>
                    <a:pt x="5107" y="435"/>
                    <a:pt x="5049" y="305"/>
                    <a:pt x="4947" y="189"/>
                  </a:cubicBezTo>
                  <a:cubicBezTo>
                    <a:pt x="4831" y="87"/>
                    <a:pt x="4715" y="29"/>
                    <a:pt x="4570" y="29"/>
                  </a:cubicBezTo>
                  <a:cubicBezTo>
                    <a:pt x="4382" y="29"/>
                    <a:pt x="4236" y="116"/>
                    <a:pt x="4149" y="261"/>
                  </a:cubicBezTo>
                  <a:lnTo>
                    <a:pt x="2649" y="2465"/>
                  </a:lnTo>
                  <a:lnTo>
                    <a:pt x="1045" y="247"/>
                  </a:lnTo>
                  <a:cubicBezTo>
                    <a:pt x="915" y="87"/>
                    <a:pt x="755" y="0"/>
                    <a:pt x="596"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grpSp>
      <p:grpSp>
        <p:nvGrpSpPr>
          <p:cNvPr id="61" name="Google Shape;1685;p47">
            <a:extLst>
              <a:ext uri="{FF2B5EF4-FFF2-40B4-BE49-F238E27FC236}">
                <a16:creationId xmlns:a16="http://schemas.microsoft.com/office/drawing/2014/main" id="{84FDD79E-E6CC-459C-8102-5548282CDF5C}"/>
              </a:ext>
            </a:extLst>
          </p:cNvPr>
          <p:cNvGrpSpPr/>
          <p:nvPr/>
        </p:nvGrpSpPr>
        <p:grpSpPr>
          <a:xfrm>
            <a:off x="600965" y="3260566"/>
            <a:ext cx="1276308" cy="1843405"/>
            <a:chOff x="6972114" y="455953"/>
            <a:chExt cx="1276308" cy="1843405"/>
          </a:xfrm>
        </p:grpSpPr>
        <p:grpSp>
          <p:nvGrpSpPr>
            <p:cNvPr id="62" name="Google Shape;1686;p47">
              <a:extLst>
                <a:ext uri="{FF2B5EF4-FFF2-40B4-BE49-F238E27FC236}">
                  <a16:creationId xmlns:a16="http://schemas.microsoft.com/office/drawing/2014/main" id="{998C4FD5-B105-4237-BB60-E133272E9734}"/>
                </a:ext>
              </a:extLst>
            </p:cNvPr>
            <p:cNvGrpSpPr/>
            <p:nvPr/>
          </p:nvGrpSpPr>
          <p:grpSpPr>
            <a:xfrm>
              <a:off x="6972114" y="455953"/>
              <a:ext cx="1276308" cy="1843405"/>
              <a:chOff x="2924450" y="2900575"/>
              <a:chExt cx="1559325" cy="2252175"/>
            </a:xfrm>
          </p:grpSpPr>
          <p:sp>
            <p:nvSpPr>
              <p:cNvPr id="64" name="Google Shape;1687;p47">
                <a:extLst>
                  <a:ext uri="{FF2B5EF4-FFF2-40B4-BE49-F238E27FC236}">
                    <a16:creationId xmlns:a16="http://schemas.microsoft.com/office/drawing/2014/main" id="{E6A50C2B-7716-4E57-9727-FB170D5CBA4C}"/>
                  </a:ext>
                </a:extLst>
              </p:cNvPr>
              <p:cNvSpPr/>
              <p:nvPr/>
            </p:nvSpPr>
            <p:spPr>
              <a:xfrm>
                <a:off x="2924450" y="2900575"/>
                <a:ext cx="1559325" cy="2252175"/>
              </a:xfrm>
              <a:custGeom>
                <a:avLst/>
                <a:gdLst/>
                <a:ahLst/>
                <a:cxnLst/>
                <a:rect l="l" t="t" r="r" b="b"/>
                <a:pathLst>
                  <a:path w="62373" h="90087" extrusionOk="0">
                    <a:moveTo>
                      <a:pt x="27337" y="1"/>
                    </a:moveTo>
                    <a:cubicBezTo>
                      <a:pt x="21549" y="1"/>
                      <a:pt x="16762" y="4557"/>
                      <a:pt x="16507" y="10367"/>
                    </a:cubicBezTo>
                    <a:lnTo>
                      <a:pt x="15913" y="24466"/>
                    </a:lnTo>
                    <a:lnTo>
                      <a:pt x="13273" y="24089"/>
                    </a:lnTo>
                    <a:cubicBezTo>
                      <a:pt x="13013" y="24053"/>
                      <a:pt x="12755" y="24035"/>
                      <a:pt x="12501" y="24035"/>
                    </a:cubicBezTo>
                    <a:cubicBezTo>
                      <a:pt x="10610" y="24035"/>
                      <a:pt x="8901" y="25006"/>
                      <a:pt x="7891" y="26540"/>
                    </a:cubicBezTo>
                    <a:cubicBezTo>
                      <a:pt x="7500" y="26932"/>
                      <a:pt x="7224" y="27468"/>
                      <a:pt x="7152" y="28078"/>
                    </a:cubicBezTo>
                    <a:lnTo>
                      <a:pt x="7050" y="28788"/>
                    </a:lnTo>
                    <a:lnTo>
                      <a:pt x="465" y="75625"/>
                    </a:lnTo>
                    <a:lnTo>
                      <a:pt x="189" y="77612"/>
                    </a:lnTo>
                    <a:cubicBezTo>
                      <a:pt x="1" y="79063"/>
                      <a:pt x="363" y="80514"/>
                      <a:pt x="1248" y="81688"/>
                    </a:cubicBezTo>
                    <a:cubicBezTo>
                      <a:pt x="2133" y="82878"/>
                      <a:pt x="3424" y="83632"/>
                      <a:pt x="4874" y="83835"/>
                    </a:cubicBezTo>
                    <a:lnTo>
                      <a:pt x="49115" y="90029"/>
                    </a:lnTo>
                    <a:cubicBezTo>
                      <a:pt x="49361" y="90072"/>
                      <a:pt x="49622" y="90087"/>
                      <a:pt x="49869" y="90087"/>
                    </a:cubicBezTo>
                    <a:cubicBezTo>
                      <a:pt x="52582" y="90087"/>
                      <a:pt x="54931" y="88100"/>
                      <a:pt x="55337" y="85329"/>
                    </a:cubicBezTo>
                    <a:lnTo>
                      <a:pt x="62271" y="35823"/>
                    </a:lnTo>
                    <a:cubicBezTo>
                      <a:pt x="62372" y="35243"/>
                      <a:pt x="62242" y="34634"/>
                      <a:pt x="61966" y="34141"/>
                    </a:cubicBezTo>
                    <a:cubicBezTo>
                      <a:pt x="61372" y="32183"/>
                      <a:pt x="59660" y="30631"/>
                      <a:pt x="57484" y="30326"/>
                    </a:cubicBezTo>
                    <a:lnTo>
                      <a:pt x="53234" y="29731"/>
                    </a:lnTo>
                    <a:lnTo>
                      <a:pt x="55004" y="18417"/>
                    </a:lnTo>
                    <a:cubicBezTo>
                      <a:pt x="55816" y="13210"/>
                      <a:pt x="53321" y="8220"/>
                      <a:pt x="49057" y="5653"/>
                    </a:cubicBezTo>
                    <a:cubicBezTo>
                      <a:pt x="47229" y="2737"/>
                      <a:pt x="44038" y="721"/>
                      <a:pt x="40339" y="562"/>
                    </a:cubicBezTo>
                    <a:lnTo>
                      <a:pt x="27792" y="10"/>
                    </a:lnTo>
                    <a:cubicBezTo>
                      <a:pt x="27640" y="4"/>
                      <a:pt x="27488" y="1"/>
                      <a:pt x="27337"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65" name="Google Shape;1688;p47">
                <a:extLst>
                  <a:ext uri="{FF2B5EF4-FFF2-40B4-BE49-F238E27FC236}">
                    <a16:creationId xmlns:a16="http://schemas.microsoft.com/office/drawing/2014/main" id="{5E0157FD-CBB3-4EA0-80B5-3B1924D86AC7}"/>
                  </a:ext>
                </a:extLst>
              </p:cNvPr>
              <p:cNvSpPr/>
              <p:nvPr/>
            </p:nvSpPr>
            <p:spPr>
              <a:xfrm>
                <a:off x="3370850" y="2970625"/>
                <a:ext cx="756825" cy="1060525"/>
              </a:xfrm>
              <a:custGeom>
                <a:avLst/>
                <a:gdLst/>
                <a:ahLst/>
                <a:cxnLst/>
                <a:rect l="l" t="t" r="r" b="b"/>
                <a:pathLst>
                  <a:path w="30273" h="42421" extrusionOk="0">
                    <a:moveTo>
                      <a:pt x="9474" y="0"/>
                    </a:moveTo>
                    <a:cubicBezTo>
                      <a:pt x="5187" y="0"/>
                      <a:pt x="1606" y="3388"/>
                      <a:pt x="1436" y="7710"/>
                    </a:cubicBezTo>
                    <a:lnTo>
                      <a:pt x="0" y="41217"/>
                    </a:lnTo>
                    <a:lnTo>
                      <a:pt x="3554" y="41362"/>
                    </a:lnTo>
                    <a:lnTo>
                      <a:pt x="4990" y="7855"/>
                    </a:lnTo>
                    <a:cubicBezTo>
                      <a:pt x="5089" y="5446"/>
                      <a:pt x="7076" y="3557"/>
                      <a:pt x="9463" y="3557"/>
                    </a:cubicBezTo>
                    <a:cubicBezTo>
                      <a:pt x="9533" y="3557"/>
                      <a:pt x="9604" y="3558"/>
                      <a:pt x="9675" y="3562"/>
                    </a:cubicBezTo>
                    <a:lnTo>
                      <a:pt x="22222" y="4084"/>
                    </a:lnTo>
                    <a:cubicBezTo>
                      <a:pt x="24717" y="4185"/>
                      <a:pt x="26632" y="6289"/>
                      <a:pt x="26530" y="8769"/>
                    </a:cubicBezTo>
                    <a:lnTo>
                      <a:pt x="25094" y="42276"/>
                    </a:lnTo>
                    <a:lnTo>
                      <a:pt x="28648" y="42421"/>
                    </a:lnTo>
                    <a:lnTo>
                      <a:pt x="30084" y="8914"/>
                    </a:lnTo>
                    <a:cubicBezTo>
                      <a:pt x="30272" y="4475"/>
                      <a:pt x="26820" y="704"/>
                      <a:pt x="22367" y="530"/>
                    </a:cubicBezTo>
                    <a:lnTo>
                      <a:pt x="9820" y="8"/>
                    </a:lnTo>
                    <a:cubicBezTo>
                      <a:pt x="9704" y="3"/>
                      <a:pt x="9589" y="0"/>
                      <a:pt x="9474" y="0"/>
                    </a:cubicBezTo>
                    <a:close/>
                  </a:path>
                </a:pathLst>
              </a:custGeom>
              <a:solidFill>
                <a:srgbClr val="EAE2D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66" name="Google Shape;1689;p47">
                <a:extLst>
                  <a:ext uri="{FF2B5EF4-FFF2-40B4-BE49-F238E27FC236}">
                    <a16:creationId xmlns:a16="http://schemas.microsoft.com/office/drawing/2014/main" id="{B24B4FC5-7D25-4F30-9ED2-4B69531C35CE}"/>
                  </a:ext>
                </a:extLst>
              </p:cNvPr>
              <p:cNvSpPr/>
              <p:nvPr/>
            </p:nvSpPr>
            <p:spPr>
              <a:xfrm>
                <a:off x="2996975" y="3566325"/>
                <a:ext cx="1421525" cy="1472475"/>
              </a:xfrm>
              <a:custGeom>
                <a:avLst/>
                <a:gdLst/>
                <a:ahLst/>
                <a:cxnLst/>
                <a:rect l="l" t="t" r="r" b="b"/>
                <a:pathLst>
                  <a:path w="56861" h="58899" extrusionOk="0">
                    <a:moveTo>
                      <a:pt x="8229" y="1"/>
                    </a:moveTo>
                    <a:cubicBezTo>
                      <a:pt x="7680" y="1"/>
                      <a:pt x="7188" y="413"/>
                      <a:pt x="7108" y="984"/>
                    </a:cubicBezTo>
                    <a:lnTo>
                      <a:pt x="88" y="50953"/>
                    </a:lnTo>
                    <a:cubicBezTo>
                      <a:pt x="1" y="51563"/>
                      <a:pt x="436" y="52143"/>
                      <a:pt x="1045" y="52230"/>
                    </a:cubicBezTo>
                    <a:lnTo>
                      <a:pt x="48462" y="58888"/>
                    </a:lnTo>
                    <a:cubicBezTo>
                      <a:pt x="48517" y="58895"/>
                      <a:pt x="48571" y="58899"/>
                      <a:pt x="48624" y="58899"/>
                    </a:cubicBezTo>
                    <a:cubicBezTo>
                      <a:pt x="49192" y="58899"/>
                      <a:pt x="49660" y="58487"/>
                      <a:pt x="49753" y="57930"/>
                    </a:cubicBezTo>
                    <a:lnTo>
                      <a:pt x="56759" y="7960"/>
                    </a:lnTo>
                    <a:cubicBezTo>
                      <a:pt x="56861" y="7337"/>
                      <a:pt x="56425" y="6757"/>
                      <a:pt x="55802" y="6669"/>
                    </a:cubicBezTo>
                    <a:lnTo>
                      <a:pt x="8385" y="12"/>
                    </a:lnTo>
                    <a:cubicBezTo>
                      <a:pt x="8332" y="4"/>
                      <a:pt x="8280" y="1"/>
                      <a:pt x="8229" y="1"/>
                    </a:cubicBezTo>
                    <a:close/>
                  </a:path>
                </a:pathLst>
              </a:custGeom>
              <a:solidFill>
                <a:srgbClr val="EAE2D1"/>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67" name="Google Shape;1690;p47">
                <a:extLst>
                  <a:ext uri="{FF2B5EF4-FFF2-40B4-BE49-F238E27FC236}">
                    <a16:creationId xmlns:a16="http://schemas.microsoft.com/office/drawing/2014/main" id="{B7203A29-14E0-4FD4-A336-3CA87292625F}"/>
                  </a:ext>
                </a:extLst>
              </p:cNvPr>
              <p:cNvSpPr/>
              <p:nvPr/>
            </p:nvSpPr>
            <p:spPr>
              <a:xfrm>
                <a:off x="2990100" y="3612650"/>
                <a:ext cx="1422950" cy="1476500"/>
              </a:xfrm>
              <a:custGeom>
                <a:avLst/>
                <a:gdLst/>
                <a:ahLst/>
                <a:cxnLst/>
                <a:rect l="l" t="t" r="r" b="b"/>
                <a:pathLst>
                  <a:path w="56918" h="59060" extrusionOk="0">
                    <a:moveTo>
                      <a:pt x="7253" y="1"/>
                    </a:moveTo>
                    <a:lnTo>
                      <a:pt x="87" y="51102"/>
                    </a:lnTo>
                    <a:cubicBezTo>
                      <a:pt x="0" y="51726"/>
                      <a:pt x="435" y="52306"/>
                      <a:pt x="1044" y="52393"/>
                    </a:cubicBezTo>
                    <a:lnTo>
                      <a:pt x="48461" y="59051"/>
                    </a:lnTo>
                    <a:cubicBezTo>
                      <a:pt x="48508" y="59056"/>
                      <a:pt x="48555" y="59059"/>
                      <a:pt x="48601" y="59059"/>
                    </a:cubicBezTo>
                    <a:cubicBezTo>
                      <a:pt x="49170" y="59059"/>
                      <a:pt x="49671" y="58657"/>
                      <a:pt x="49738" y="58094"/>
                    </a:cubicBezTo>
                    <a:lnTo>
                      <a:pt x="56918" y="6978"/>
                    </a:lnTo>
                    <a:lnTo>
                      <a:pt x="7253" y="1"/>
                    </a:lnTo>
                    <a:close/>
                  </a:path>
                </a:pathLst>
              </a:custGeom>
              <a:solidFill>
                <a:srgbClr val="FAF3E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68" name="Google Shape;1691;p47">
                <a:extLst>
                  <a:ext uri="{FF2B5EF4-FFF2-40B4-BE49-F238E27FC236}">
                    <a16:creationId xmlns:a16="http://schemas.microsoft.com/office/drawing/2014/main" id="{A7D74B0B-F5B7-46E9-ADFC-9B4B13B005AB}"/>
                  </a:ext>
                </a:extLst>
              </p:cNvPr>
              <p:cNvSpPr/>
              <p:nvPr/>
            </p:nvSpPr>
            <p:spPr>
              <a:xfrm>
                <a:off x="3866200" y="4220050"/>
                <a:ext cx="365550" cy="371000"/>
              </a:xfrm>
              <a:custGeom>
                <a:avLst/>
                <a:gdLst/>
                <a:ahLst/>
                <a:cxnLst/>
                <a:rect l="l" t="t" r="r" b="b"/>
                <a:pathLst>
                  <a:path w="14622" h="14840" extrusionOk="0">
                    <a:moveTo>
                      <a:pt x="11285" y="1"/>
                    </a:moveTo>
                    <a:lnTo>
                      <a:pt x="11285" y="1"/>
                    </a:lnTo>
                    <a:cubicBezTo>
                      <a:pt x="5092" y="886"/>
                      <a:pt x="5077" y="4164"/>
                      <a:pt x="5077" y="4164"/>
                    </a:cubicBezTo>
                    <a:cubicBezTo>
                      <a:pt x="5077" y="4164"/>
                      <a:pt x="4685" y="915"/>
                      <a:pt x="0" y="1"/>
                    </a:cubicBezTo>
                    <a:lnTo>
                      <a:pt x="0" y="1"/>
                    </a:lnTo>
                    <a:cubicBezTo>
                      <a:pt x="2843" y="6194"/>
                      <a:pt x="0" y="10053"/>
                      <a:pt x="0" y="10053"/>
                    </a:cubicBezTo>
                    <a:cubicBezTo>
                      <a:pt x="0" y="10053"/>
                      <a:pt x="4149" y="14085"/>
                      <a:pt x="13751" y="14839"/>
                    </a:cubicBezTo>
                    <a:cubicBezTo>
                      <a:pt x="13004" y="12219"/>
                      <a:pt x="9152" y="11897"/>
                      <a:pt x="8931" y="11881"/>
                    </a:cubicBezTo>
                    <a:lnTo>
                      <a:pt x="8931" y="11881"/>
                    </a:lnTo>
                    <a:cubicBezTo>
                      <a:pt x="8946" y="11882"/>
                      <a:pt x="8979" y="11884"/>
                      <a:pt x="9028" y="11884"/>
                    </a:cubicBezTo>
                    <a:cubicBezTo>
                      <a:pt x="9553" y="11884"/>
                      <a:pt x="11935" y="11703"/>
                      <a:pt x="14621" y="8646"/>
                    </a:cubicBezTo>
                    <a:cubicBezTo>
                      <a:pt x="12539" y="6917"/>
                      <a:pt x="10918" y="6543"/>
                      <a:pt x="9906" y="6543"/>
                    </a:cubicBezTo>
                    <a:cubicBezTo>
                      <a:pt x="9136" y="6543"/>
                      <a:pt x="8718" y="6760"/>
                      <a:pt x="8718" y="6760"/>
                    </a:cubicBezTo>
                    <a:cubicBezTo>
                      <a:pt x="8718" y="6760"/>
                      <a:pt x="11575" y="4976"/>
                      <a:pt x="11285" y="1"/>
                    </a:cubicBez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69" name="Google Shape;1692;p47">
                <a:extLst>
                  <a:ext uri="{FF2B5EF4-FFF2-40B4-BE49-F238E27FC236}">
                    <a16:creationId xmlns:a16="http://schemas.microsoft.com/office/drawing/2014/main" id="{E4569787-F0F5-4482-822A-64B72FB828BB}"/>
                  </a:ext>
                </a:extLst>
              </p:cNvPr>
              <p:cNvSpPr/>
              <p:nvPr/>
            </p:nvSpPr>
            <p:spPr>
              <a:xfrm>
                <a:off x="3402400" y="3030450"/>
                <a:ext cx="850375" cy="1096950"/>
              </a:xfrm>
              <a:custGeom>
                <a:avLst/>
                <a:gdLst/>
                <a:ahLst/>
                <a:cxnLst/>
                <a:rect l="l" t="t" r="r" b="b"/>
                <a:pathLst>
                  <a:path w="34015" h="43878" extrusionOk="0">
                    <a:moveTo>
                      <a:pt x="14534" y="1"/>
                    </a:moveTo>
                    <a:cubicBezTo>
                      <a:pt x="9780" y="1"/>
                      <a:pt x="5603" y="3474"/>
                      <a:pt x="4830" y="8320"/>
                    </a:cubicBezTo>
                    <a:lnTo>
                      <a:pt x="145" y="37939"/>
                    </a:lnTo>
                    <a:cubicBezTo>
                      <a:pt x="0" y="38911"/>
                      <a:pt x="653" y="39825"/>
                      <a:pt x="1639" y="39970"/>
                    </a:cubicBezTo>
                    <a:cubicBezTo>
                      <a:pt x="1730" y="39983"/>
                      <a:pt x="1821" y="39990"/>
                      <a:pt x="1910" y="39990"/>
                    </a:cubicBezTo>
                    <a:cubicBezTo>
                      <a:pt x="2775" y="39990"/>
                      <a:pt x="3539" y="39370"/>
                      <a:pt x="3670" y="38476"/>
                    </a:cubicBezTo>
                    <a:lnTo>
                      <a:pt x="8341" y="8871"/>
                    </a:lnTo>
                    <a:cubicBezTo>
                      <a:pt x="8838" y="5783"/>
                      <a:pt x="11495" y="3569"/>
                      <a:pt x="14523" y="3569"/>
                    </a:cubicBezTo>
                    <a:cubicBezTo>
                      <a:pt x="14852" y="3569"/>
                      <a:pt x="15185" y="3595"/>
                      <a:pt x="15521" y="3649"/>
                    </a:cubicBezTo>
                    <a:lnTo>
                      <a:pt x="24412" y="5041"/>
                    </a:lnTo>
                    <a:cubicBezTo>
                      <a:pt x="27836" y="5593"/>
                      <a:pt x="30171" y="8798"/>
                      <a:pt x="29634" y="12221"/>
                    </a:cubicBezTo>
                    <a:lnTo>
                      <a:pt x="24949" y="41826"/>
                    </a:lnTo>
                    <a:cubicBezTo>
                      <a:pt x="24804" y="42813"/>
                      <a:pt x="25457" y="43712"/>
                      <a:pt x="26443" y="43857"/>
                    </a:cubicBezTo>
                    <a:cubicBezTo>
                      <a:pt x="26534" y="43871"/>
                      <a:pt x="26624" y="43877"/>
                      <a:pt x="26714" y="43877"/>
                    </a:cubicBezTo>
                    <a:cubicBezTo>
                      <a:pt x="27579" y="43877"/>
                      <a:pt x="28342" y="43258"/>
                      <a:pt x="28474" y="42377"/>
                    </a:cubicBezTo>
                    <a:lnTo>
                      <a:pt x="33173" y="12787"/>
                    </a:lnTo>
                    <a:cubicBezTo>
                      <a:pt x="34015" y="7420"/>
                      <a:pt x="30359" y="2373"/>
                      <a:pt x="24978" y="1531"/>
                    </a:cubicBezTo>
                    <a:lnTo>
                      <a:pt x="16086" y="124"/>
                    </a:lnTo>
                    <a:cubicBezTo>
                      <a:pt x="15565" y="41"/>
                      <a:pt x="15046" y="1"/>
                      <a:pt x="14534" y="1"/>
                    </a:cubicBezTo>
                    <a:close/>
                  </a:path>
                </a:pathLst>
              </a:custGeom>
              <a:solidFill>
                <a:srgbClr val="FAF3E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70" name="Google Shape;1693;p47">
                <a:extLst>
                  <a:ext uri="{FF2B5EF4-FFF2-40B4-BE49-F238E27FC236}">
                    <a16:creationId xmlns:a16="http://schemas.microsoft.com/office/drawing/2014/main" id="{D1E3B9E9-8FA8-476D-9EDE-80FAFF8973BC}"/>
                  </a:ext>
                </a:extLst>
              </p:cNvPr>
              <p:cNvSpPr/>
              <p:nvPr/>
            </p:nvSpPr>
            <p:spPr>
              <a:xfrm>
                <a:off x="3382100" y="4374175"/>
                <a:ext cx="679775" cy="524750"/>
              </a:xfrm>
              <a:custGeom>
                <a:avLst/>
                <a:gdLst/>
                <a:ahLst/>
                <a:cxnLst/>
                <a:rect l="l" t="t" r="r" b="b"/>
                <a:pathLst>
                  <a:path w="27191" h="20990" extrusionOk="0">
                    <a:moveTo>
                      <a:pt x="17716" y="1"/>
                    </a:moveTo>
                    <a:cubicBezTo>
                      <a:pt x="14647" y="1"/>
                      <a:pt x="11548" y="1502"/>
                      <a:pt x="9805" y="4874"/>
                    </a:cubicBezTo>
                    <a:cubicBezTo>
                      <a:pt x="8036" y="8326"/>
                      <a:pt x="7920" y="12199"/>
                      <a:pt x="5062" y="13084"/>
                    </a:cubicBezTo>
                    <a:cubicBezTo>
                      <a:pt x="0" y="14665"/>
                      <a:pt x="1175" y="20989"/>
                      <a:pt x="1175" y="20989"/>
                    </a:cubicBezTo>
                    <a:cubicBezTo>
                      <a:pt x="2396" y="17038"/>
                      <a:pt x="4514" y="15979"/>
                      <a:pt x="7106" y="15979"/>
                    </a:cubicBezTo>
                    <a:cubicBezTo>
                      <a:pt x="10096" y="15979"/>
                      <a:pt x="13716" y="17387"/>
                      <a:pt x="17319" y="17387"/>
                    </a:cubicBezTo>
                    <a:cubicBezTo>
                      <a:pt x="18722" y="17387"/>
                      <a:pt x="20123" y="17173"/>
                      <a:pt x="21482" y="16580"/>
                    </a:cubicBezTo>
                    <a:cubicBezTo>
                      <a:pt x="24644" y="15231"/>
                      <a:pt x="26327" y="12446"/>
                      <a:pt x="26617" y="9501"/>
                    </a:cubicBezTo>
                    <a:cubicBezTo>
                      <a:pt x="27191" y="3631"/>
                      <a:pt x="22488" y="1"/>
                      <a:pt x="17716"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71" name="Google Shape;1694;p47">
                <a:extLst>
                  <a:ext uri="{FF2B5EF4-FFF2-40B4-BE49-F238E27FC236}">
                    <a16:creationId xmlns:a16="http://schemas.microsoft.com/office/drawing/2014/main" id="{05BA7DD4-A3D3-4AB9-A9DB-E1226F961388}"/>
                  </a:ext>
                </a:extLst>
              </p:cNvPr>
              <p:cNvSpPr/>
              <p:nvPr/>
            </p:nvSpPr>
            <p:spPr>
              <a:xfrm>
                <a:off x="3282375" y="3758600"/>
                <a:ext cx="159575" cy="220025"/>
              </a:xfrm>
              <a:custGeom>
                <a:avLst/>
                <a:gdLst/>
                <a:ahLst/>
                <a:cxnLst/>
                <a:rect l="l" t="t" r="r" b="b"/>
                <a:pathLst>
                  <a:path w="6383" h="8801" extrusionOk="0">
                    <a:moveTo>
                      <a:pt x="1674" y="1"/>
                    </a:moveTo>
                    <a:cubicBezTo>
                      <a:pt x="1514" y="1"/>
                      <a:pt x="1371" y="48"/>
                      <a:pt x="1277" y="95"/>
                    </a:cubicBezTo>
                    <a:cubicBezTo>
                      <a:pt x="1132" y="226"/>
                      <a:pt x="1030" y="385"/>
                      <a:pt x="1001" y="589"/>
                    </a:cubicBezTo>
                    <a:lnTo>
                      <a:pt x="44" y="7406"/>
                    </a:lnTo>
                    <a:cubicBezTo>
                      <a:pt x="0" y="7609"/>
                      <a:pt x="44" y="7798"/>
                      <a:pt x="160" y="7957"/>
                    </a:cubicBezTo>
                    <a:cubicBezTo>
                      <a:pt x="290" y="8102"/>
                      <a:pt x="450" y="8189"/>
                      <a:pt x="653" y="8218"/>
                    </a:cubicBezTo>
                    <a:lnTo>
                      <a:pt x="4613" y="8784"/>
                    </a:lnTo>
                    <a:cubicBezTo>
                      <a:pt x="4670" y="8795"/>
                      <a:pt x="4723" y="8801"/>
                      <a:pt x="4772" y="8801"/>
                    </a:cubicBezTo>
                    <a:cubicBezTo>
                      <a:pt x="4914" y="8801"/>
                      <a:pt x="5032" y="8757"/>
                      <a:pt x="5149" y="8682"/>
                    </a:cubicBezTo>
                    <a:cubicBezTo>
                      <a:pt x="5294" y="8566"/>
                      <a:pt x="5382" y="8421"/>
                      <a:pt x="5425" y="8218"/>
                    </a:cubicBezTo>
                    <a:cubicBezTo>
                      <a:pt x="5440" y="8044"/>
                      <a:pt x="5411" y="7885"/>
                      <a:pt x="5280" y="7725"/>
                    </a:cubicBezTo>
                    <a:cubicBezTo>
                      <a:pt x="5149" y="7580"/>
                      <a:pt x="4990" y="7478"/>
                      <a:pt x="4787" y="7449"/>
                    </a:cubicBezTo>
                    <a:lnTo>
                      <a:pt x="1595" y="7012"/>
                    </a:lnTo>
                    <a:lnTo>
                      <a:pt x="1595" y="7012"/>
                    </a:lnTo>
                    <a:lnTo>
                      <a:pt x="1887" y="4847"/>
                    </a:lnTo>
                    <a:lnTo>
                      <a:pt x="1887" y="4847"/>
                    </a:lnTo>
                    <a:lnTo>
                      <a:pt x="4555" y="5216"/>
                    </a:lnTo>
                    <a:cubicBezTo>
                      <a:pt x="4612" y="5227"/>
                      <a:pt x="4664" y="5232"/>
                      <a:pt x="4714" y="5232"/>
                    </a:cubicBezTo>
                    <a:cubicBezTo>
                      <a:pt x="4856" y="5232"/>
                      <a:pt x="4974" y="5189"/>
                      <a:pt x="5091" y="5114"/>
                    </a:cubicBezTo>
                    <a:cubicBezTo>
                      <a:pt x="5236" y="4998"/>
                      <a:pt x="5338" y="4853"/>
                      <a:pt x="5367" y="4650"/>
                    </a:cubicBezTo>
                    <a:cubicBezTo>
                      <a:pt x="5382" y="4461"/>
                      <a:pt x="5352" y="4273"/>
                      <a:pt x="5222" y="4128"/>
                    </a:cubicBezTo>
                    <a:cubicBezTo>
                      <a:pt x="5091" y="3968"/>
                      <a:pt x="4932" y="3896"/>
                      <a:pt x="4729" y="3852"/>
                    </a:cubicBezTo>
                    <a:lnTo>
                      <a:pt x="2060" y="3487"/>
                    </a:lnTo>
                    <a:lnTo>
                      <a:pt x="2060" y="3487"/>
                    </a:lnTo>
                    <a:lnTo>
                      <a:pt x="2352" y="1474"/>
                    </a:lnTo>
                    <a:lnTo>
                      <a:pt x="2352" y="1474"/>
                    </a:lnTo>
                    <a:lnTo>
                      <a:pt x="5556" y="1938"/>
                    </a:lnTo>
                    <a:cubicBezTo>
                      <a:pt x="5607" y="1944"/>
                      <a:pt x="5655" y="1948"/>
                      <a:pt x="5701" y="1948"/>
                    </a:cubicBezTo>
                    <a:cubicBezTo>
                      <a:pt x="5848" y="1948"/>
                      <a:pt x="5970" y="1910"/>
                      <a:pt x="6092" y="1821"/>
                    </a:cubicBezTo>
                    <a:cubicBezTo>
                      <a:pt x="6237" y="1720"/>
                      <a:pt x="6324" y="1575"/>
                      <a:pt x="6368" y="1372"/>
                    </a:cubicBezTo>
                    <a:cubicBezTo>
                      <a:pt x="6382" y="1169"/>
                      <a:pt x="6353" y="995"/>
                      <a:pt x="6223" y="850"/>
                    </a:cubicBezTo>
                    <a:cubicBezTo>
                      <a:pt x="6092" y="690"/>
                      <a:pt x="5933" y="618"/>
                      <a:pt x="5730" y="574"/>
                    </a:cubicBezTo>
                    <a:lnTo>
                      <a:pt x="1784" y="8"/>
                    </a:lnTo>
                    <a:cubicBezTo>
                      <a:pt x="1747" y="3"/>
                      <a:pt x="1710" y="1"/>
                      <a:pt x="1674"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72" name="Google Shape;1695;p47">
                <a:extLst>
                  <a:ext uri="{FF2B5EF4-FFF2-40B4-BE49-F238E27FC236}">
                    <a16:creationId xmlns:a16="http://schemas.microsoft.com/office/drawing/2014/main" id="{9B50D715-F2FA-4B1E-BF8C-4BC6E3477B3F}"/>
                  </a:ext>
                </a:extLst>
              </p:cNvPr>
              <p:cNvSpPr/>
              <p:nvPr/>
            </p:nvSpPr>
            <p:spPr>
              <a:xfrm>
                <a:off x="3450975" y="3790750"/>
                <a:ext cx="177000" cy="212475"/>
              </a:xfrm>
              <a:custGeom>
                <a:avLst/>
                <a:gdLst/>
                <a:ahLst/>
                <a:cxnLst/>
                <a:rect l="l" t="t" r="r" b="b"/>
                <a:pathLst>
                  <a:path w="7080" h="8499" extrusionOk="0">
                    <a:moveTo>
                      <a:pt x="4228" y="1"/>
                    </a:moveTo>
                    <a:cubicBezTo>
                      <a:pt x="3861" y="1"/>
                      <a:pt x="3511" y="48"/>
                      <a:pt x="3178" y="129"/>
                    </a:cubicBezTo>
                    <a:cubicBezTo>
                      <a:pt x="2626" y="274"/>
                      <a:pt x="2133" y="492"/>
                      <a:pt x="1698" y="811"/>
                    </a:cubicBezTo>
                    <a:cubicBezTo>
                      <a:pt x="1263" y="1116"/>
                      <a:pt x="900" y="1522"/>
                      <a:pt x="639" y="2015"/>
                    </a:cubicBezTo>
                    <a:cubicBezTo>
                      <a:pt x="364" y="2494"/>
                      <a:pt x="175" y="3045"/>
                      <a:pt x="88" y="3640"/>
                    </a:cubicBezTo>
                    <a:cubicBezTo>
                      <a:pt x="1" y="4336"/>
                      <a:pt x="30" y="4960"/>
                      <a:pt x="175" y="5525"/>
                    </a:cubicBezTo>
                    <a:cubicBezTo>
                      <a:pt x="320" y="6091"/>
                      <a:pt x="581" y="6555"/>
                      <a:pt x="929" y="6976"/>
                    </a:cubicBezTo>
                    <a:cubicBezTo>
                      <a:pt x="1292" y="7396"/>
                      <a:pt x="1684" y="7716"/>
                      <a:pt x="2177" y="7977"/>
                    </a:cubicBezTo>
                    <a:cubicBezTo>
                      <a:pt x="2670" y="8209"/>
                      <a:pt x="3192" y="8397"/>
                      <a:pt x="3758" y="8470"/>
                    </a:cubicBezTo>
                    <a:cubicBezTo>
                      <a:pt x="3975" y="8484"/>
                      <a:pt x="4207" y="8499"/>
                      <a:pt x="4425" y="8499"/>
                    </a:cubicBezTo>
                    <a:cubicBezTo>
                      <a:pt x="4643" y="8499"/>
                      <a:pt x="4875" y="8484"/>
                      <a:pt x="5092" y="8441"/>
                    </a:cubicBezTo>
                    <a:cubicBezTo>
                      <a:pt x="5339" y="8412"/>
                      <a:pt x="5556" y="8354"/>
                      <a:pt x="5774" y="8281"/>
                    </a:cubicBezTo>
                    <a:cubicBezTo>
                      <a:pt x="5963" y="8223"/>
                      <a:pt x="6108" y="8078"/>
                      <a:pt x="6180" y="7890"/>
                    </a:cubicBezTo>
                    <a:cubicBezTo>
                      <a:pt x="6253" y="7686"/>
                      <a:pt x="6224" y="7469"/>
                      <a:pt x="6093" y="7251"/>
                    </a:cubicBezTo>
                    <a:cubicBezTo>
                      <a:pt x="6006" y="7092"/>
                      <a:pt x="5876" y="6990"/>
                      <a:pt x="5716" y="6947"/>
                    </a:cubicBezTo>
                    <a:cubicBezTo>
                      <a:pt x="5642" y="6927"/>
                      <a:pt x="5565" y="6916"/>
                      <a:pt x="5486" y="6916"/>
                    </a:cubicBezTo>
                    <a:cubicBezTo>
                      <a:pt x="5395" y="6916"/>
                      <a:pt x="5302" y="6930"/>
                      <a:pt x="5208" y="6961"/>
                    </a:cubicBezTo>
                    <a:cubicBezTo>
                      <a:pt x="5005" y="7034"/>
                      <a:pt x="4788" y="7063"/>
                      <a:pt x="4570" y="7092"/>
                    </a:cubicBezTo>
                    <a:cubicBezTo>
                      <a:pt x="4353" y="7092"/>
                      <a:pt x="4135" y="7092"/>
                      <a:pt x="3917" y="7048"/>
                    </a:cubicBezTo>
                    <a:cubicBezTo>
                      <a:pt x="3540" y="6990"/>
                      <a:pt x="3178" y="6889"/>
                      <a:pt x="2873" y="6729"/>
                    </a:cubicBezTo>
                    <a:cubicBezTo>
                      <a:pt x="2554" y="6555"/>
                      <a:pt x="2307" y="6338"/>
                      <a:pt x="2090" y="6076"/>
                    </a:cubicBezTo>
                    <a:cubicBezTo>
                      <a:pt x="1872" y="5801"/>
                      <a:pt x="1727" y="5496"/>
                      <a:pt x="1640" y="5105"/>
                    </a:cubicBezTo>
                    <a:cubicBezTo>
                      <a:pt x="1539" y="4727"/>
                      <a:pt x="1524" y="4292"/>
                      <a:pt x="1597" y="3828"/>
                    </a:cubicBezTo>
                    <a:cubicBezTo>
                      <a:pt x="1655" y="3422"/>
                      <a:pt x="1785" y="3059"/>
                      <a:pt x="1945" y="2740"/>
                    </a:cubicBezTo>
                    <a:cubicBezTo>
                      <a:pt x="2104" y="2421"/>
                      <a:pt x="2322" y="2160"/>
                      <a:pt x="2597" y="1942"/>
                    </a:cubicBezTo>
                    <a:cubicBezTo>
                      <a:pt x="2873" y="1725"/>
                      <a:pt x="3192" y="1580"/>
                      <a:pt x="3540" y="1478"/>
                    </a:cubicBezTo>
                    <a:cubicBezTo>
                      <a:pt x="3732" y="1430"/>
                      <a:pt x="3937" y="1409"/>
                      <a:pt x="4152" y="1409"/>
                    </a:cubicBezTo>
                    <a:cubicBezTo>
                      <a:pt x="4328" y="1409"/>
                      <a:pt x="4512" y="1423"/>
                      <a:pt x="4701" y="1449"/>
                    </a:cubicBezTo>
                    <a:cubicBezTo>
                      <a:pt x="4933" y="1478"/>
                      <a:pt x="5150" y="1536"/>
                      <a:pt x="5353" y="1609"/>
                    </a:cubicBezTo>
                    <a:cubicBezTo>
                      <a:pt x="5556" y="1696"/>
                      <a:pt x="5730" y="1797"/>
                      <a:pt x="5919" y="1899"/>
                    </a:cubicBezTo>
                    <a:cubicBezTo>
                      <a:pt x="6064" y="2015"/>
                      <a:pt x="6224" y="2059"/>
                      <a:pt x="6383" y="2059"/>
                    </a:cubicBezTo>
                    <a:cubicBezTo>
                      <a:pt x="6543" y="2059"/>
                      <a:pt x="6688" y="2015"/>
                      <a:pt x="6818" y="1884"/>
                    </a:cubicBezTo>
                    <a:cubicBezTo>
                      <a:pt x="7007" y="1725"/>
                      <a:pt x="7079" y="1522"/>
                      <a:pt x="7079" y="1304"/>
                    </a:cubicBezTo>
                    <a:cubicBezTo>
                      <a:pt x="7079" y="1087"/>
                      <a:pt x="6963" y="898"/>
                      <a:pt x="6789" y="782"/>
                    </a:cubicBezTo>
                    <a:cubicBezTo>
                      <a:pt x="6514" y="594"/>
                      <a:pt x="6209" y="434"/>
                      <a:pt x="5905" y="303"/>
                    </a:cubicBezTo>
                    <a:cubicBezTo>
                      <a:pt x="5585" y="173"/>
                      <a:pt x="5252" y="100"/>
                      <a:pt x="4918" y="57"/>
                    </a:cubicBezTo>
                    <a:cubicBezTo>
                      <a:pt x="4682" y="18"/>
                      <a:pt x="4452" y="1"/>
                      <a:pt x="4228"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73" name="Google Shape;1696;p47">
                <a:extLst>
                  <a:ext uri="{FF2B5EF4-FFF2-40B4-BE49-F238E27FC236}">
                    <a16:creationId xmlns:a16="http://schemas.microsoft.com/office/drawing/2014/main" id="{A0BC76C1-71FE-4F97-B7B1-D676CA6CF331}"/>
                  </a:ext>
                </a:extLst>
              </p:cNvPr>
              <p:cNvSpPr/>
              <p:nvPr/>
            </p:nvSpPr>
            <p:spPr>
              <a:xfrm>
                <a:off x="3230150" y="4026050"/>
                <a:ext cx="164300" cy="209150"/>
              </a:xfrm>
              <a:custGeom>
                <a:avLst/>
                <a:gdLst/>
                <a:ahLst/>
                <a:cxnLst/>
                <a:rect l="l" t="t" r="r" b="b"/>
                <a:pathLst>
                  <a:path w="6572" h="8366" extrusionOk="0">
                    <a:moveTo>
                      <a:pt x="2338" y="1543"/>
                    </a:moveTo>
                    <a:lnTo>
                      <a:pt x="4207" y="1814"/>
                    </a:lnTo>
                    <a:cubicBezTo>
                      <a:pt x="4482" y="1843"/>
                      <a:pt x="4686" y="1930"/>
                      <a:pt x="4787" y="2118"/>
                    </a:cubicBezTo>
                    <a:cubicBezTo>
                      <a:pt x="4932" y="2292"/>
                      <a:pt x="4990" y="2539"/>
                      <a:pt x="4932" y="2858"/>
                    </a:cubicBezTo>
                    <a:cubicBezTo>
                      <a:pt x="4903" y="3134"/>
                      <a:pt x="4787" y="3308"/>
                      <a:pt x="4584" y="3438"/>
                    </a:cubicBezTo>
                    <a:cubicBezTo>
                      <a:pt x="4433" y="3531"/>
                      <a:pt x="4273" y="3578"/>
                      <a:pt x="4104" y="3578"/>
                    </a:cubicBezTo>
                    <a:cubicBezTo>
                      <a:pt x="4061" y="3578"/>
                      <a:pt x="4018" y="3575"/>
                      <a:pt x="3975" y="3569"/>
                    </a:cubicBezTo>
                    <a:lnTo>
                      <a:pt x="2090" y="3300"/>
                    </a:lnTo>
                    <a:lnTo>
                      <a:pt x="2090" y="3300"/>
                    </a:lnTo>
                    <a:lnTo>
                      <a:pt x="2338" y="1543"/>
                    </a:lnTo>
                    <a:close/>
                    <a:moveTo>
                      <a:pt x="1917" y="4628"/>
                    </a:moveTo>
                    <a:lnTo>
                      <a:pt x="3873" y="4903"/>
                    </a:lnTo>
                    <a:cubicBezTo>
                      <a:pt x="4033" y="4932"/>
                      <a:pt x="4192" y="4961"/>
                      <a:pt x="4381" y="5048"/>
                    </a:cubicBezTo>
                    <a:cubicBezTo>
                      <a:pt x="4569" y="5106"/>
                      <a:pt x="4715" y="5237"/>
                      <a:pt x="4831" y="5396"/>
                    </a:cubicBezTo>
                    <a:cubicBezTo>
                      <a:pt x="4961" y="5556"/>
                      <a:pt x="4990" y="5817"/>
                      <a:pt x="4932" y="6165"/>
                    </a:cubicBezTo>
                    <a:cubicBezTo>
                      <a:pt x="4889" y="6528"/>
                      <a:pt x="4758" y="6774"/>
                      <a:pt x="4526" y="6934"/>
                    </a:cubicBezTo>
                    <a:cubicBezTo>
                      <a:pt x="4338" y="7067"/>
                      <a:pt x="4124" y="7124"/>
                      <a:pt x="3885" y="7124"/>
                    </a:cubicBezTo>
                    <a:cubicBezTo>
                      <a:pt x="3811" y="7124"/>
                      <a:pt x="3734" y="7118"/>
                      <a:pt x="3656" y="7108"/>
                    </a:cubicBezTo>
                    <a:lnTo>
                      <a:pt x="1612" y="6804"/>
                    </a:lnTo>
                    <a:lnTo>
                      <a:pt x="1612" y="6804"/>
                    </a:lnTo>
                    <a:lnTo>
                      <a:pt x="1917" y="4628"/>
                    </a:lnTo>
                    <a:close/>
                    <a:moveTo>
                      <a:pt x="1606" y="0"/>
                    </a:moveTo>
                    <a:cubicBezTo>
                      <a:pt x="1460" y="0"/>
                      <a:pt x="1331" y="53"/>
                      <a:pt x="1219" y="131"/>
                    </a:cubicBezTo>
                    <a:cubicBezTo>
                      <a:pt x="1059" y="262"/>
                      <a:pt x="987" y="407"/>
                      <a:pt x="943" y="610"/>
                    </a:cubicBezTo>
                    <a:lnTo>
                      <a:pt x="44" y="7137"/>
                    </a:lnTo>
                    <a:cubicBezTo>
                      <a:pt x="0" y="7340"/>
                      <a:pt x="58" y="7514"/>
                      <a:pt x="160" y="7659"/>
                    </a:cubicBezTo>
                    <a:cubicBezTo>
                      <a:pt x="290" y="7819"/>
                      <a:pt x="436" y="7891"/>
                      <a:pt x="639" y="7935"/>
                    </a:cubicBezTo>
                    <a:lnTo>
                      <a:pt x="3453" y="8341"/>
                    </a:lnTo>
                    <a:cubicBezTo>
                      <a:pt x="3623" y="8358"/>
                      <a:pt x="3792" y="8365"/>
                      <a:pt x="3965" y="8365"/>
                    </a:cubicBezTo>
                    <a:cubicBezTo>
                      <a:pt x="4088" y="8365"/>
                      <a:pt x="4211" y="8362"/>
                      <a:pt x="4337" y="8356"/>
                    </a:cubicBezTo>
                    <a:cubicBezTo>
                      <a:pt x="4642" y="8341"/>
                      <a:pt x="4932" y="8268"/>
                      <a:pt x="5222" y="8123"/>
                    </a:cubicBezTo>
                    <a:cubicBezTo>
                      <a:pt x="5512" y="7993"/>
                      <a:pt x="5773" y="7775"/>
                      <a:pt x="5962" y="7485"/>
                    </a:cubicBezTo>
                    <a:cubicBezTo>
                      <a:pt x="6180" y="7195"/>
                      <a:pt x="6310" y="6789"/>
                      <a:pt x="6383" y="6310"/>
                    </a:cubicBezTo>
                    <a:cubicBezTo>
                      <a:pt x="6441" y="5875"/>
                      <a:pt x="6397" y="5469"/>
                      <a:pt x="6252" y="5164"/>
                    </a:cubicBezTo>
                    <a:cubicBezTo>
                      <a:pt x="6107" y="4831"/>
                      <a:pt x="5918" y="4584"/>
                      <a:pt x="5657" y="4381"/>
                    </a:cubicBezTo>
                    <a:cubicBezTo>
                      <a:pt x="5551" y="4302"/>
                      <a:pt x="5446" y="4232"/>
                      <a:pt x="5341" y="4170"/>
                    </a:cubicBezTo>
                    <a:lnTo>
                      <a:pt x="5341" y="4170"/>
                    </a:lnTo>
                    <a:cubicBezTo>
                      <a:pt x="5646" y="4066"/>
                      <a:pt x="5885" y="3905"/>
                      <a:pt x="6078" y="3699"/>
                    </a:cubicBezTo>
                    <a:cubicBezTo>
                      <a:pt x="6296" y="3453"/>
                      <a:pt x="6426" y="3163"/>
                      <a:pt x="6484" y="2800"/>
                    </a:cubicBezTo>
                    <a:cubicBezTo>
                      <a:pt x="6571" y="2133"/>
                      <a:pt x="6455" y="1611"/>
                      <a:pt x="6151" y="1234"/>
                    </a:cubicBezTo>
                    <a:cubicBezTo>
                      <a:pt x="5846" y="842"/>
                      <a:pt x="5338" y="610"/>
                      <a:pt x="4613" y="508"/>
                    </a:cubicBezTo>
                    <a:lnTo>
                      <a:pt x="1741" y="15"/>
                    </a:lnTo>
                    <a:cubicBezTo>
                      <a:pt x="1694" y="5"/>
                      <a:pt x="1649" y="0"/>
                      <a:pt x="1606"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74" name="Google Shape;1697;p47">
                <a:extLst>
                  <a:ext uri="{FF2B5EF4-FFF2-40B4-BE49-F238E27FC236}">
                    <a16:creationId xmlns:a16="http://schemas.microsoft.com/office/drawing/2014/main" id="{3B343296-9A98-4E17-8E82-D3A8F542A10D}"/>
                  </a:ext>
                </a:extLst>
              </p:cNvPr>
              <p:cNvSpPr/>
              <p:nvPr/>
            </p:nvSpPr>
            <p:spPr>
              <a:xfrm>
                <a:off x="3396600" y="4060125"/>
                <a:ext cx="175900" cy="210225"/>
              </a:xfrm>
              <a:custGeom>
                <a:avLst/>
                <a:gdLst/>
                <a:ahLst/>
                <a:cxnLst/>
                <a:rect l="l" t="t" r="r" b="b"/>
                <a:pathLst>
                  <a:path w="7036" h="8409" extrusionOk="0">
                    <a:moveTo>
                      <a:pt x="4228" y="2256"/>
                    </a:moveTo>
                    <a:lnTo>
                      <a:pt x="4985" y="5048"/>
                    </a:lnTo>
                    <a:lnTo>
                      <a:pt x="4985" y="5048"/>
                    </a:lnTo>
                    <a:lnTo>
                      <a:pt x="2736" y="4727"/>
                    </a:lnTo>
                    <a:lnTo>
                      <a:pt x="2736" y="4727"/>
                    </a:lnTo>
                    <a:lnTo>
                      <a:pt x="4228" y="2256"/>
                    </a:lnTo>
                    <a:close/>
                    <a:moveTo>
                      <a:pt x="4396" y="0"/>
                    </a:moveTo>
                    <a:cubicBezTo>
                      <a:pt x="4318" y="0"/>
                      <a:pt x="4243" y="18"/>
                      <a:pt x="4178" y="59"/>
                    </a:cubicBezTo>
                    <a:cubicBezTo>
                      <a:pt x="4033" y="117"/>
                      <a:pt x="3917" y="233"/>
                      <a:pt x="3844" y="378"/>
                    </a:cubicBezTo>
                    <a:lnTo>
                      <a:pt x="87" y="6717"/>
                    </a:lnTo>
                    <a:cubicBezTo>
                      <a:pt x="58" y="6789"/>
                      <a:pt x="44" y="6862"/>
                      <a:pt x="15" y="6934"/>
                    </a:cubicBezTo>
                    <a:cubicBezTo>
                      <a:pt x="0" y="7094"/>
                      <a:pt x="15" y="7239"/>
                      <a:pt x="116" y="7370"/>
                    </a:cubicBezTo>
                    <a:cubicBezTo>
                      <a:pt x="203" y="7500"/>
                      <a:pt x="348" y="7573"/>
                      <a:pt x="551" y="7602"/>
                    </a:cubicBezTo>
                    <a:cubicBezTo>
                      <a:pt x="589" y="7609"/>
                      <a:pt x="623" y="7613"/>
                      <a:pt x="656" y="7613"/>
                    </a:cubicBezTo>
                    <a:cubicBezTo>
                      <a:pt x="751" y="7613"/>
                      <a:pt x="832" y="7583"/>
                      <a:pt x="929" y="7529"/>
                    </a:cubicBezTo>
                    <a:cubicBezTo>
                      <a:pt x="1059" y="7486"/>
                      <a:pt x="1146" y="7370"/>
                      <a:pt x="1219" y="7239"/>
                    </a:cubicBezTo>
                    <a:lnTo>
                      <a:pt x="1996" y="5952"/>
                    </a:lnTo>
                    <a:lnTo>
                      <a:pt x="1996" y="5952"/>
                    </a:lnTo>
                    <a:lnTo>
                      <a:pt x="5356" y="6416"/>
                    </a:lnTo>
                    <a:lnTo>
                      <a:pt x="5356" y="6416"/>
                    </a:lnTo>
                    <a:lnTo>
                      <a:pt x="5744" y="7848"/>
                    </a:lnTo>
                    <a:cubicBezTo>
                      <a:pt x="5788" y="8008"/>
                      <a:pt x="5860" y="8138"/>
                      <a:pt x="5947" y="8225"/>
                    </a:cubicBezTo>
                    <a:cubicBezTo>
                      <a:pt x="6034" y="8327"/>
                      <a:pt x="6165" y="8385"/>
                      <a:pt x="6295" y="8400"/>
                    </a:cubicBezTo>
                    <a:cubicBezTo>
                      <a:pt x="6325" y="8405"/>
                      <a:pt x="6355" y="8408"/>
                      <a:pt x="6386" y="8408"/>
                    </a:cubicBezTo>
                    <a:cubicBezTo>
                      <a:pt x="6505" y="8408"/>
                      <a:pt x="6630" y="8364"/>
                      <a:pt x="6745" y="8283"/>
                    </a:cubicBezTo>
                    <a:cubicBezTo>
                      <a:pt x="6905" y="8182"/>
                      <a:pt x="6977" y="8022"/>
                      <a:pt x="7021" y="7819"/>
                    </a:cubicBezTo>
                    <a:cubicBezTo>
                      <a:pt x="7035" y="7747"/>
                      <a:pt x="7021" y="7660"/>
                      <a:pt x="7006" y="7558"/>
                    </a:cubicBezTo>
                    <a:lnTo>
                      <a:pt x="5150" y="552"/>
                    </a:lnTo>
                    <a:cubicBezTo>
                      <a:pt x="5135" y="407"/>
                      <a:pt x="5062" y="277"/>
                      <a:pt x="4946" y="190"/>
                    </a:cubicBezTo>
                    <a:cubicBezTo>
                      <a:pt x="4845" y="103"/>
                      <a:pt x="4714" y="45"/>
                      <a:pt x="4584" y="30"/>
                    </a:cubicBezTo>
                    <a:cubicBezTo>
                      <a:pt x="4521" y="11"/>
                      <a:pt x="4457" y="0"/>
                      <a:pt x="4396"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75" name="Google Shape;1698;p47">
                <a:extLst>
                  <a:ext uri="{FF2B5EF4-FFF2-40B4-BE49-F238E27FC236}">
                    <a16:creationId xmlns:a16="http://schemas.microsoft.com/office/drawing/2014/main" id="{1EF32F81-86D7-4C20-B785-422ACD5F93DC}"/>
                  </a:ext>
                </a:extLst>
              </p:cNvPr>
              <p:cNvSpPr/>
              <p:nvPr/>
            </p:nvSpPr>
            <p:spPr>
              <a:xfrm>
                <a:off x="3594575" y="4086025"/>
                <a:ext cx="174100" cy="205500"/>
              </a:xfrm>
              <a:custGeom>
                <a:avLst/>
                <a:gdLst/>
                <a:ahLst/>
                <a:cxnLst/>
                <a:rect l="l" t="t" r="r" b="b"/>
                <a:pathLst>
                  <a:path w="6964" h="8220" extrusionOk="0">
                    <a:moveTo>
                      <a:pt x="4177" y="0"/>
                    </a:moveTo>
                    <a:cubicBezTo>
                      <a:pt x="3812" y="0"/>
                      <a:pt x="3460" y="45"/>
                      <a:pt x="3120" y="140"/>
                    </a:cubicBezTo>
                    <a:cubicBezTo>
                      <a:pt x="2597" y="285"/>
                      <a:pt x="2133" y="503"/>
                      <a:pt x="1698" y="822"/>
                    </a:cubicBezTo>
                    <a:cubicBezTo>
                      <a:pt x="1263" y="1126"/>
                      <a:pt x="915" y="1532"/>
                      <a:pt x="625" y="1982"/>
                    </a:cubicBezTo>
                    <a:cubicBezTo>
                      <a:pt x="335" y="2461"/>
                      <a:pt x="146" y="2939"/>
                      <a:pt x="74" y="3520"/>
                    </a:cubicBezTo>
                    <a:cubicBezTo>
                      <a:pt x="1" y="4100"/>
                      <a:pt x="45" y="4637"/>
                      <a:pt x="190" y="5159"/>
                    </a:cubicBezTo>
                    <a:cubicBezTo>
                      <a:pt x="335" y="5681"/>
                      <a:pt x="567" y="6160"/>
                      <a:pt x="900" y="6566"/>
                    </a:cubicBezTo>
                    <a:cubicBezTo>
                      <a:pt x="1205" y="6986"/>
                      <a:pt x="1597" y="7349"/>
                      <a:pt x="2075" y="7625"/>
                    </a:cubicBezTo>
                    <a:cubicBezTo>
                      <a:pt x="2539" y="7915"/>
                      <a:pt x="3047" y="8089"/>
                      <a:pt x="3627" y="8161"/>
                    </a:cubicBezTo>
                    <a:cubicBezTo>
                      <a:pt x="3889" y="8202"/>
                      <a:pt x="4141" y="8220"/>
                      <a:pt x="4392" y="8220"/>
                    </a:cubicBezTo>
                    <a:cubicBezTo>
                      <a:pt x="4586" y="8220"/>
                      <a:pt x="4780" y="8209"/>
                      <a:pt x="4976" y="8190"/>
                    </a:cubicBezTo>
                    <a:cubicBezTo>
                      <a:pt x="5397" y="8118"/>
                      <a:pt x="5789" y="8002"/>
                      <a:pt x="6166" y="7842"/>
                    </a:cubicBezTo>
                    <a:cubicBezTo>
                      <a:pt x="6267" y="7799"/>
                      <a:pt x="6354" y="7726"/>
                      <a:pt x="6441" y="7639"/>
                    </a:cubicBezTo>
                    <a:cubicBezTo>
                      <a:pt x="6528" y="7552"/>
                      <a:pt x="6586" y="7422"/>
                      <a:pt x="6601" y="7276"/>
                    </a:cubicBezTo>
                    <a:lnTo>
                      <a:pt x="6949" y="4883"/>
                    </a:lnTo>
                    <a:cubicBezTo>
                      <a:pt x="6963" y="4680"/>
                      <a:pt x="6934" y="4506"/>
                      <a:pt x="6818" y="4361"/>
                    </a:cubicBezTo>
                    <a:cubicBezTo>
                      <a:pt x="6717" y="4201"/>
                      <a:pt x="6572" y="4129"/>
                      <a:pt x="6369" y="4085"/>
                    </a:cubicBezTo>
                    <a:lnTo>
                      <a:pt x="4512" y="3839"/>
                    </a:lnTo>
                    <a:cubicBezTo>
                      <a:pt x="4474" y="3833"/>
                      <a:pt x="4435" y="3830"/>
                      <a:pt x="4397" y="3830"/>
                    </a:cubicBezTo>
                    <a:cubicBezTo>
                      <a:pt x="4248" y="3830"/>
                      <a:pt x="4105" y="3874"/>
                      <a:pt x="3990" y="3955"/>
                    </a:cubicBezTo>
                    <a:cubicBezTo>
                      <a:pt x="3830" y="4071"/>
                      <a:pt x="3758" y="4216"/>
                      <a:pt x="3714" y="4419"/>
                    </a:cubicBezTo>
                    <a:cubicBezTo>
                      <a:pt x="3685" y="4608"/>
                      <a:pt x="3743" y="4782"/>
                      <a:pt x="3845" y="4927"/>
                    </a:cubicBezTo>
                    <a:cubicBezTo>
                      <a:pt x="3975" y="5072"/>
                      <a:pt x="4120" y="5144"/>
                      <a:pt x="4324" y="5173"/>
                    </a:cubicBezTo>
                    <a:lnTo>
                      <a:pt x="5386" y="5334"/>
                    </a:lnTo>
                    <a:lnTo>
                      <a:pt x="5386" y="5334"/>
                    </a:lnTo>
                    <a:lnTo>
                      <a:pt x="5178" y="6782"/>
                    </a:lnTo>
                    <a:lnTo>
                      <a:pt x="5178" y="6782"/>
                    </a:lnTo>
                    <a:cubicBezTo>
                      <a:pt x="5010" y="6822"/>
                      <a:pt x="4814" y="6841"/>
                      <a:pt x="4599" y="6841"/>
                    </a:cubicBezTo>
                    <a:cubicBezTo>
                      <a:pt x="4309" y="6841"/>
                      <a:pt x="4048" y="6841"/>
                      <a:pt x="3830" y="6812"/>
                    </a:cubicBezTo>
                    <a:cubicBezTo>
                      <a:pt x="3337" y="6740"/>
                      <a:pt x="2902" y="6551"/>
                      <a:pt x="2539" y="6247"/>
                    </a:cubicBezTo>
                    <a:cubicBezTo>
                      <a:pt x="2177" y="5942"/>
                      <a:pt x="1901" y="5550"/>
                      <a:pt x="1727" y="5115"/>
                    </a:cubicBezTo>
                    <a:cubicBezTo>
                      <a:pt x="1539" y="4680"/>
                      <a:pt x="1495" y="4216"/>
                      <a:pt x="1568" y="3723"/>
                    </a:cubicBezTo>
                    <a:cubicBezTo>
                      <a:pt x="1640" y="3230"/>
                      <a:pt x="1814" y="2794"/>
                      <a:pt x="2104" y="2417"/>
                    </a:cubicBezTo>
                    <a:cubicBezTo>
                      <a:pt x="2394" y="2040"/>
                      <a:pt x="2757" y="1750"/>
                      <a:pt x="3192" y="1561"/>
                    </a:cubicBezTo>
                    <a:cubicBezTo>
                      <a:pt x="3525" y="1433"/>
                      <a:pt x="3865" y="1360"/>
                      <a:pt x="4220" y="1360"/>
                    </a:cubicBezTo>
                    <a:cubicBezTo>
                      <a:pt x="4344" y="1360"/>
                      <a:pt x="4471" y="1369"/>
                      <a:pt x="4599" y="1387"/>
                    </a:cubicBezTo>
                    <a:cubicBezTo>
                      <a:pt x="4831" y="1416"/>
                      <a:pt x="5049" y="1474"/>
                      <a:pt x="5252" y="1547"/>
                    </a:cubicBezTo>
                    <a:cubicBezTo>
                      <a:pt x="5440" y="1620"/>
                      <a:pt x="5629" y="1707"/>
                      <a:pt x="5803" y="1823"/>
                    </a:cubicBezTo>
                    <a:cubicBezTo>
                      <a:pt x="5861" y="1852"/>
                      <a:pt x="5934" y="1895"/>
                      <a:pt x="5992" y="1910"/>
                    </a:cubicBezTo>
                    <a:cubicBezTo>
                      <a:pt x="6050" y="1953"/>
                      <a:pt x="6122" y="1968"/>
                      <a:pt x="6166" y="1968"/>
                    </a:cubicBezTo>
                    <a:cubicBezTo>
                      <a:pt x="6203" y="1973"/>
                      <a:pt x="6239" y="1976"/>
                      <a:pt x="6273" y="1976"/>
                    </a:cubicBezTo>
                    <a:cubicBezTo>
                      <a:pt x="6416" y="1976"/>
                      <a:pt x="6542" y="1928"/>
                      <a:pt x="6659" y="1823"/>
                    </a:cubicBezTo>
                    <a:cubicBezTo>
                      <a:pt x="6804" y="1692"/>
                      <a:pt x="6891" y="1547"/>
                      <a:pt x="6920" y="1373"/>
                    </a:cubicBezTo>
                    <a:cubicBezTo>
                      <a:pt x="6934" y="1257"/>
                      <a:pt x="6920" y="1155"/>
                      <a:pt x="6876" y="1039"/>
                    </a:cubicBezTo>
                    <a:cubicBezTo>
                      <a:pt x="6847" y="938"/>
                      <a:pt x="6775" y="836"/>
                      <a:pt x="6659" y="764"/>
                    </a:cubicBezTo>
                    <a:cubicBezTo>
                      <a:pt x="6412" y="575"/>
                      <a:pt x="6122" y="430"/>
                      <a:pt x="5789" y="300"/>
                    </a:cubicBezTo>
                    <a:cubicBezTo>
                      <a:pt x="5455" y="169"/>
                      <a:pt x="5121" y="96"/>
                      <a:pt x="4773" y="38"/>
                    </a:cubicBezTo>
                    <a:cubicBezTo>
                      <a:pt x="4571" y="13"/>
                      <a:pt x="4372" y="0"/>
                      <a:pt x="4177"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grpSp>
        <p:sp>
          <p:nvSpPr>
            <p:cNvPr id="63" name="Google Shape;1699;p47">
              <a:extLst>
                <a:ext uri="{FF2B5EF4-FFF2-40B4-BE49-F238E27FC236}">
                  <a16:creationId xmlns:a16="http://schemas.microsoft.com/office/drawing/2014/main" id="{1FEC587D-EF59-4B84-9E68-13A09AA24D2A}"/>
                </a:ext>
              </a:extLst>
            </p:cNvPr>
            <p:cNvSpPr/>
            <p:nvPr/>
          </p:nvSpPr>
          <p:spPr>
            <a:xfrm>
              <a:off x="7560602" y="1203522"/>
              <a:ext cx="155766" cy="164778"/>
            </a:xfrm>
            <a:custGeom>
              <a:avLst/>
              <a:gdLst/>
              <a:ahLst/>
              <a:cxnLst/>
              <a:rect l="l" t="t" r="r" b="b"/>
              <a:pathLst>
                <a:path w="10285" h="10880" extrusionOk="0">
                  <a:moveTo>
                    <a:pt x="5121" y="1799"/>
                  </a:moveTo>
                  <a:cubicBezTo>
                    <a:pt x="5759" y="1799"/>
                    <a:pt x="6296" y="1973"/>
                    <a:pt x="6774" y="2292"/>
                  </a:cubicBezTo>
                  <a:cubicBezTo>
                    <a:pt x="7239" y="2626"/>
                    <a:pt x="7616" y="3061"/>
                    <a:pt x="7891" y="3598"/>
                  </a:cubicBezTo>
                  <a:cubicBezTo>
                    <a:pt x="8167" y="4149"/>
                    <a:pt x="8312" y="4758"/>
                    <a:pt x="8312" y="5440"/>
                  </a:cubicBezTo>
                  <a:cubicBezTo>
                    <a:pt x="8312" y="6122"/>
                    <a:pt x="8181" y="6716"/>
                    <a:pt x="7891" y="7282"/>
                  </a:cubicBezTo>
                  <a:cubicBezTo>
                    <a:pt x="7616" y="7833"/>
                    <a:pt x="7239" y="8268"/>
                    <a:pt x="6774" y="8587"/>
                  </a:cubicBezTo>
                  <a:cubicBezTo>
                    <a:pt x="6296" y="8921"/>
                    <a:pt x="5730" y="9081"/>
                    <a:pt x="5121" y="9081"/>
                  </a:cubicBezTo>
                  <a:cubicBezTo>
                    <a:pt x="4483" y="9081"/>
                    <a:pt x="3946" y="8921"/>
                    <a:pt x="3467" y="8587"/>
                  </a:cubicBezTo>
                  <a:cubicBezTo>
                    <a:pt x="2989" y="8268"/>
                    <a:pt x="2626" y="7833"/>
                    <a:pt x="2365" y="7282"/>
                  </a:cubicBezTo>
                  <a:cubicBezTo>
                    <a:pt x="2089" y="6745"/>
                    <a:pt x="1959" y="6122"/>
                    <a:pt x="1959" y="5454"/>
                  </a:cubicBezTo>
                  <a:cubicBezTo>
                    <a:pt x="1959" y="4758"/>
                    <a:pt x="2089" y="4149"/>
                    <a:pt x="2365" y="3598"/>
                  </a:cubicBezTo>
                  <a:cubicBezTo>
                    <a:pt x="2612" y="3061"/>
                    <a:pt x="2989" y="2626"/>
                    <a:pt x="3467" y="2292"/>
                  </a:cubicBezTo>
                  <a:cubicBezTo>
                    <a:pt x="3946" y="1973"/>
                    <a:pt x="4497" y="1799"/>
                    <a:pt x="5121" y="1799"/>
                  </a:cubicBezTo>
                  <a:close/>
                  <a:moveTo>
                    <a:pt x="5135" y="0"/>
                  </a:moveTo>
                  <a:cubicBezTo>
                    <a:pt x="4396" y="0"/>
                    <a:pt x="3699" y="117"/>
                    <a:pt x="3090" y="407"/>
                  </a:cubicBezTo>
                  <a:cubicBezTo>
                    <a:pt x="2452" y="697"/>
                    <a:pt x="1915" y="1088"/>
                    <a:pt x="1451" y="1596"/>
                  </a:cubicBezTo>
                  <a:cubicBezTo>
                    <a:pt x="987" y="2075"/>
                    <a:pt x="639" y="2655"/>
                    <a:pt x="392" y="3308"/>
                  </a:cubicBezTo>
                  <a:cubicBezTo>
                    <a:pt x="131" y="3960"/>
                    <a:pt x="1" y="4671"/>
                    <a:pt x="1" y="5440"/>
                  </a:cubicBezTo>
                  <a:cubicBezTo>
                    <a:pt x="1" y="6194"/>
                    <a:pt x="131" y="6905"/>
                    <a:pt x="392" y="7558"/>
                  </a:cubicBezTo>
                  <a:cubicBezTo>
                    <a:pt x="639" y="8210"/>
                    <a:pt x="1001" y="8776"/>
                    <a:pt x="1451" y="9284"/>
                  </a:cubicBezTo>
                  <a:cubicBezTo>
                    <a:pt x="1930" y="9791"/>
                    <a:pt x="2466" y="10169"/>
                    <a:pt x="3090" y="10459"/>
                  </a:cubicBezTo>
                  <a:cubicBezTo>
                    <a:pt x="3699" y="10734"/>
                    <a:pt x="4396" y="10879"/>
                    <a:pt x="5135" y="10879"/>
                  </a:cubicBezTo>
                  <a:cubicBezTo>
                    <a:pt x="5875" y="10879"/>
                    <a:pt x="6571" y="10749"/>
                    <a:pt x="7210" y="10459"/>
                  </a:cubicBezTo>
                  <a:cubicBezTo>
                    <a:pt x="7833" y="10169"/>
                    <a:pt x="8385" y="9791"/>
                    <a:pt x="8834" y="9284"/>
                  </a:cubicBezTo>
                  <a:cubicBezTo>
                    <a:pt x="9298" y="8791"/>
                    <a:pt x="9646" y="8210"/>
                    <a:pt x="9908" y="7558"/>
                  </a:cubicBezTo>
                  <a:cubicBezTo>
                    <a:pt x="10154" y="6905"/>
                    <a:pt x="10285" y="6194"/>
                    <a:pt x="10285" y="5440"/>
                  </a:cubicBezTo>
                  <a:cubicBezTo>
                    <a:pt x="10285" y="4686"/>
                    <a:pt x="10154" y="3989"/>
                    <a:pt x="9908" y="3308"/>
                  </a:cubicBezTo>
                  <a:cubicBezTo>
                    <a:pt x="9646" y="2655"/>
                    <a:pt x="9284" y="2089"/>
                    <a:pt x="8834" y="1596"/>
                  </a:cubicBezTo>
                  <a:cubicBezTo>
                    <a:pt x="8385" y="1088"/>
                    <a:pt x="7833" y="697"/>
                    <a:pt x="7210" y="407"/>
                  </a:cubicBezTo>
                  <a:cubicBezTo>
                    <a:pt x="6571" y="146"/>
                    <a:pt x="5875" y="0"/>
                    <a:pt x="5135"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grpSp>
    </p:spTree>
    <p:extLst>
      <p:ext uri="{BB962C8B-B14F-4D97-AF65-F5344CB8AC3E}">
        <p14:creationId xmlns:p14="http://schemas.microsoft.com/office/powerpoint/2010/main" val="322341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CA00-1FAC-4772-BCB9-865A1657703B}"/>
              </a:ext>
            </a:extLst>
          </p:cNvPr>
          <p:cNvSpPr>
            <a:spLocks noGrp="1"/>
          </p:cNvSpPr>
          <p:nvPr>
            <p:ph type="title"/>
          </p:nvPr>
        </p:nvSpPr>
        <p:spPr/>
        <p:txBody>
          <a:bodyPr/>
          <a:lstStyle/>
          <a:p>
            <a:pPr algn="ctr" rtl="1"/>
            <a:r>
              <a:rPr lang="ar-JO" dirty="0">
                <a:effectLst>
                  <a:outerShdw blurRad="38100" dist="38100" dir="2700000" algn="tl">
                    <a:srgbClr val="000000">
                      <a:alpha val="43137"/>
                    </a:srgbClr>
                  </a:outerShdw>
                </a:effectLst>
              </a:rPr>
              <a:t>الأذى الذي يتسبّب به الإنسان للبيئة في حالة الاستخدام الخاطئ للموارد البيئيّة</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C668AB7-6897-481D-BB70-831EF3EBF3A2}"/>
              </a:ext>
            </a:extLst>
          </p:cNvPr>
          <p:cNvSpPr>
            <a:spLocks noGrp="1"/>
          </p:cNvSpPr>
          <p:nvPr>
            <p:ph idx="1"/>
          </p:nvPr>
        </p:nvSpPr>
        <p:spPr/>
        <p:txBody>
          <a:bodyPr/>
          <a:lstStyle/>
          <a:p>
            <a:pPr marL="0" indent="0" algn="r" rtl="1">
              <a:buNone/>
            </a:pPr>
            <a:r>
              <a:rPr lang="ar-JO" b="1" dirty="0"/>
              <a:t>يشمل تأثير الإنسان على البيئة التّغييرعلى البيئة الفيزيائيّة الحيويّة والتّنوع الحيوي في الأنظمة البيئيّة والمصادر الطّبيعية التي يسبّبها البشر بشكل مباشر أو غير مباشر.</a:t>
            </a:r>
          </a:p>
          <a:p>
            <a:pPr marL="0" indent="0" algn="r" rtl="1">
              <a:buNone/>
            </a:pPr>
            <a:endParaRPr lang="ar-JO" b="1" dirty="0"/>
          </a:p>
          <a:p>
            <a:pPr marL="0" indent="0" algn="r" rtl="1">
              <a:buNone/>
            </a:pPr>
            <a:r>
              <a:rPr lang="ar-JO" b="1" dirty="0"/>
              <a:t>والاحترار العالمي والتّدهور البيئي (كزيادة حموضة المحيطات والانقراض الجماعي وخسارة التّنوع الحيوي وأزمة النظام البيئي والانهيار البيئي). </a:t>
            </a:r>
          </a:p>
          <a:p>
            <a:pPr marL="0" indent="0" algn="r" rtl="1">
              <a:buNone/>
            </a:pPr>
            <a:endParaRPr lang="ar-JO" b="1" dirty="0"/>
          </a:p>
          <a:p>
            <a:pPr marL="0" indent="0" algn="r" rtl="1">
              <a:buNone/>
            </a:pPr>
            <a:r>
              <a:rPr lang="ar-JO" b="1" dirty="0"/>
              <a:t>بالإضافة الى تعديل البيئة لتناسب حاجات المجتمع الذي يحدث آثارًا شديدةً تزداد سوءًا مع استمرار مشكلة الازدياد السّكاني.</a:t>
            </a:r>
          </a:p>
        </p:txBody>
      </p:sp>
    </p:spTree>
    <p:extLst>
      <p:ext uri="{BB962C8B-B14F-4D97-AF65-F5344CB8AC3E}">
        <p14:creationId xmlns:p14="http://schemas.microsoft.com/office/powerpoint/2010/main" val="347867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التّلوث البيئي</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374A0CA-F695-443C-8C3B-37DEF01064F0}"/>
              </a:ext>
            </a:extLst>
          </p:cNvPr>
          <p:cNvSpPr>
            <a:spLocks noGrp="1"/>
          </p:cNvSpPr>
          <p:nvPr>
            <p:ph idx="1"/>
          </p:nvPr>
        </p:nvSpPr>
        <p:spPr/>
        <p:txBody>
          <a:bodyPr/>
          <a:lstStyle/>
          <a:p>
            <a:pPr marL="0" indent="0" algn="r" rtl="1">
              <a:lnSpc>
                <a:spcPct val="150000"/>
              </a:lnSpc>
              <a:buNone/>
            </a:pPr>
            <a:r>
              <a:rPr lang="ar-JO" b="1" dirty="0"/>
              <a:t>التّلوث البيئي هو إدخال الملوثات إلى البيئة الطبيعيّة، مما يلحق الأذى بها، ويسبّب الاضطراب في النّظام البيئي.</a:t>
            </a:r>
          </a:p>
          <a:p>
            <a:pPr marL="0" indent="0" algn="r" rtl="1">
              <a:lnSpc>
                <a:spcPct val="150000"/>
              </a:lnSpc>
              <a:buNone/>
            </a:pPr>
            <a:endParaRPr lang="ar-JO" b="1" dirty="0"/>
          </a:p>
          <a:p>
            <a:pPr marL="0" indent="0" algn="r" rtl="1">
              <a:lnSpc>
                <a:spcPct val="150000"/>
              </a:lnSpc>
              <a:buNone/>
            </a:pPr>
            <a:r>
              <a:rPr lang="ar-JO" b="1" dirty="0"/>
              <a:t> وهذه الملوثات إما أن تكون مواد غير طبيعية، أو مواد طبيعية ولكن تجاوزت الحد المقبول. ولا يرتبط التّلوث بالمواد الكيميائيّة فقط، بل يشمل التّلوث بأشكال الطّاقة المختلفة، كالتّلوث الضّوضائي والتّلوث الحراري.</a:t>
            </a:r>
            <a:endParaRPr lang="en-US" b="1" dirty="0"/>
          </a:p>
        </p:txBody>
      </p:sp>
    </p:spTree>
    <p:extLst>
      <p:ext uri="{BB962C8B-B14F-4D97-AF65-F5344CB8AC3E}">
        <p14:creationId xmlns:p14="http://schemas.microsoft.com/office/powerpoint/2010/main" val="29762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التّلوث البيئي</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2210973" y="1616833"/>
            <a:ext cx="8356600" cy="3754874"/>
          </a:xfrm>
          <a:prstGeom prst="rect">
            <a:avLst/>
          </a:prstGeom>
          <a:noFill/>
        </p:spPr>
        <p:txBody>
          <a:bodyPr wrap="square" rtlCol="0">
            <a:spAutoFit/>
          </a:bodyPr>
          <a:lstStyle/>
          <a:p>
            <a:pPr algn="r"/>
            <a:r>
              <a:rPr lang="ar-JO" sz="2800" b="1" dirty="0"/>
              <a:t>من أبرز أنواع التّلوث البيئي:</a:t>
            </a:r>
          </a:p>
          <a:p>
            <a:pPr algn="r"/>
            <a:endParaRPr lang="ar-JO" sz="2800" b="1" dirty="0"/>
          </a:p>
          <a:p>
            <a:pPr algn="r">
              <a:lnSpc>
                <a:spcPct val="150000"/>
              </a:lnSpc>
            </a:pPr>
            <a:r>
              <a:rPr lang="ar-JO" sz="2800" b="1" dirty="0"/>
              <a:t>التّلوث الهوائي: وهو اختلاط الهواء بمواد ضارّة مثل ثاني أكسيد الكربون، وهذا التّلوث ينتج بسبب دخان المصانع والنّفايات السامّة. ويعتبر هذا التّلوث من الأنواع التي يصعب التّعامل معها.</a:t>
            </a:r>
          </a:p>
          <a:p>
            <a:pPr algn="r">
              <a:lnSpc>
                <a:spcPct val="150000"/>
              </a:lnSpc>
            </a:pPr>
            <a:endParaRPr lang="ar-JO" sz="2400" b="1" dirty="0"/>
          </a:p>
          <a:p>
            <a:pPr algn="r"/>
            <a:endParaRPr lang="en-US" sz="2000" dirty="0"/>
          </a:p>
        </p:txBody>
      </p:sp>
      <p:pic>
        <p:nvPicPr>
          <p:cNvPr id="1026" name="Picture 2" descr="التلوث البيئي في الامارات: التحديات، خطط وجهود الإمارات، طرق الحد من التلوث  | ماي بيوت">
            <a:extLst>
              <a:ext uri="{FF2B5EF4-FFF2-40B4-BE49-F238E27FC236}">
                <a16:creationId xmlns:a16="http://schemas.microsoft.com/office/drawing/2014/main" id="{91990268-0245-4343-A4FA-1E1723B42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77" y="643330"/>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96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التّلوث البيئي</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2210973" y="1616833"/>
            <a:ext cx="8356600" cy="4770537"/>
          </a:xfrm>
          <a:prstGeom prst="rect">
            <a:avLst/>
          </a:prstGeom>
          <a:noFill/>
        </p:spPr>
        <p:txBody>
          <a:bodyPr wrap="square" rtlCol="0">
            <a:spAutoFit/>
          </a:bodyPr>
          <a:lstStyle/>
          <a:p>
            <a:pPr algn="r"/>
            <a:r>
              <a:rPr lang="ar-JO" sz="2800" b="1" dirty="0"/>
              <a:t>من أبرز أنواع التّلوث البيئي:</a:t>
            </a:r>
          </a:p>
          <a:p>
            <a:pPr algn="r">
              <a:lnSpc>
                <a:spcPct val="150000"/>
              </a:lnSpc>
            </a:pPr>
            <a:endParaRPr lang="ar-JO" sz="2800" b="1" dirty="0"/>
          </a:p>
          <a:p>
            <a:pPr algn="r">
              <a:lnSpc>
                <a:spcPct val="150000"/>
              </a:lnSpc>
            </a:pPr>
            <a:r>
              <a:rPr lang="ar-JO" sz="2800" b="1" dirty="0"/>
              <a:t>التّلوث المائي: هو وصول بعض المواد الضارة إلى المسطّحات المائيّة كالبحار والمحيطات والأنهار وغالبًا يكون بسب التّسربات النّفطيّة من مكررات النّفط القريبة من السّواحل والمسطحات المائيّة، وقد يكون بسبب إفراغ نفايات المصانع داخل مياه البحار والمحيطات، وهذا يعتبر من أخطر أنواع التّلوث لأنه يؤدي إلى قتل الكائنات البحريّة.</a:t>
            </a:r>
          </a:p>
          <a:p>
            <a:pPr algn="r"/>
            <a:endParaRPr lang="en-US" sz="2400" dirty="0"/>
          </a:p>
        </p:txBody>
      </p:sp>
      <p:pic>
        <p:nvPicPr>
          <p:cNvPr id="2050" name="Picture 2" descr="مقدمة عن التلوث البيئي : اقرأ - السوق المفتوح">
            <a:extLst>
              <a:ext uri="{FF2B5EF4-FFF2-40B4-BE49-F238E27FC236}">
                <a16:creationId xmlns:a16="http://schemas.microsoft.com/office/drawing/2014/main" id="{F338418F-15D4-4867-BC18-1E6A76CC8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77" y="61641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73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التّلوث البيئي</a:t>
            </a:r>
            <a:endParaRPr lang="en-US"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5E78F14-9B3B-4BDD-9F3F-4CF10229D6A4}"/>
              </a:ext>
            </a:extLst>
          </p:cNvPr>
          <p:cNvSpPr txBox="1"/>
          <p:nvPr/>
        </p:nvSpPr>
        <p:spPr>
          <a:xfrm>
            <a:off x="2210973" y="1616833"/>
            <a:ext cx="8356600" cy="3847207"/>
          </a:xfrm>
          <a:prstGeom prst="rect">
            <a:avLst/>
          </a:prstGeom>
          <a:noFill/>
        </p:spPr>
        <p:txBody>
          <a:bodyPr wrap="square" rtlCol="0">
            <a:spAutoFit/>
          </a:bodyPr>
          <a:lstStyle/>
          <a:p>
            <a:pPr algn="r"/>
            <a:r>
              <a:rPr lang="ar-JO" sz="2800" b="1" dirty="0"/>
              <a:t>من أبرز أنواع التّلوث البيئي:</a:t>
            </a:r>
          </a:p>
          <a:p>
            <a:pPr algn="r"/>
            <a:endParaRPr lang="ar-JO" sz="2800" b="1" dirty="0"/>
          </a:p>
          <a:p>
            <a:pPr algn="r">
              <a:lnSpc>
                <a:spcPct val="150000"/>
              </a:lnSpc>
            </a:pPr>
            <a:r>
              <a:rPr lang="ar-JO" sz="2800" b="1" dirty="0"/>
              <a:t>التّلوث الضوضائي:</a:t>
            </a:r>
            <a:r>
              <a:rPr lang="ar-JO" sz="2800" b="1" baseline="30000" dirty="0"/>
              <a:t> </a:t>
            </a:r>
            <a:r>
              <a:rPr lang="ar-JO" sz="2800" b="1" dirty="0"/>
              <a:t>يقصد به الأصوات المزعجة وغير المرغوبة والتي تؤثر على صحة الإنسان والحيوان، يرتبط التلوث الضّوضائي بالتّطور الصّناعي، وأنشطة البناء، ووسائط النّقل، مثل: الطّائرات، والقطارات، والسّيارات وغيرها.</a:t>
            </a:r>
          </a:p>
          <a:p>
            <a:pPr algn="r"/>
            <a:endParaRPr lang="en-US" sz="2000" dirty="0"/>
          </a:p>
        </p:txBody>
      </p:sp>
      <p:pic>
        <p:nvPicPr>
          <p:cNvPr id="3074" name="Picture 2" descr="تلوث ضوضائي - ويكيبيديا">
            <a:extLst>
              <a:ext uri="{FF2B5EF4-FFF2-40B4-BE49-F238E27FC236}">
                <a16:creationId xmlns:a16="http://schemas.microsoft.com/office/drawing/2014/main" id="{C16355FE-FB38-4BDC-B4EB-36F888B1C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02" y="489085"/>
            <a:ext cx="2533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60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3F28-D30B-474B-B22D-D4B3C50939E4}"/>
              </a:ext>
            </a:extLst>
          </p:cNvPr>
          <p:cNvSpPr>
            <a:spLocks noGrp="1"/>
          </p:cNvSpPr>
          <p:nvPr>
            <p:ph type="title"/>
          </p:nvPr>
        </p:nvSpPr>
        <p:spPr/>
        <p:txBody>
          <a:bodyPr>
            <a:normAutofit/>
          </a:bodyPr>
          <a:lstStyle/>
          <a:p>
            <a:pPr algn="ctr"/>
            <a:r>
              <a:rPr lang="ar-JO" dirty="0">
                <a:effectLst>
                  <a:outerShdw blurRad="38100" dist="38100" dir="2700000" algn="tl">
                    <a:srgbClr val="000000">
                      <a:alpha val="43137"/>
                    </a:srgbClr>
                  </a:outerShdw>
                </a:effectLst>
              </a:rPr>
              <a:t>الواجب الإنساني تجاه البيئة وحمايتها</a:t>
            </a:r>
            <a:endParaRPr lang="en-US"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02C9B40-BD75-457A-9F09-9E8BACF7438F}"/>
              </a:ext>
            </a:extLst>
          </p:cNvPr>
          <p:cNvSpPr txBox="1"/>
          <p:nvPr/>
        </p:nvSpPr>
        <p:spPr>
          <a:xfrm>
            <a:off x="1817077" y="1690688"/>
            <a:ext cx="8832993" cy="5693866"/>
          </a:xfrm>
          <a:prstGeom prst="rect">
            <a:avLst/>
          </a:prstGeom>
          <a:noFill/>
        </p:spPr>
        <p:txBody>
          <a:bodyPr wrap="square" rtlCol="0">
            <a:spAutoFit/>
          </a:bodyPr>
          <a:lstStyle/>
          <a:p>
            <a:pPr algn="r" rtl="1"/>
            <a:r>
              <a:rPr lang="ar-JO" sz="2800" b="1" dirty="0"/>
              <a:t>حماية البيئة واجب ديني ووطني وضرورة حياتيّة، وعلينا أن نقوم بما يلي:</a:t>
            </a:r>
          </a:p>
          <a:p>
            <a:pPr marL="457200" indent="-457200" algn="r" rtl="1">
              <a:buFont typeface="Arial" panose="020B0604020202020204" pitchFamily="34" charset="0"/>
              <a:buChar char="•"/>
            </a:pPr>
            <a:r>
              <a:rPr lang="ar-JO" sz="2800" b="1" dirty="0"/>
              <a:t>التّدوير</a:t>
            </a:r>
          </a:p>
          <a:p>
            <a:pPr marL="457200" indent="-457200" algn="r" rtl="1">
              <a:buFont typeface="Arial" panose="020B0604020202020204" pitchFamily="34" charset="0"/>
              <a:buChar char="•"/>
            </a:pPr>
            <a:r>
              <a:rPr lang="ar-JO" sz="2800" b="1" dirty="0"/>
              <a:t>إعادة الاستخدام</a:t>
            </a:r>
          </a:p>
          <a:p>
            <a:pPr marL="457200" indent="-457200" algn="r" rtl="1">
              <a:buFont typeface="Arial" panose="020B0604020202020204" pitchFamily="34" charset="0"/>
              <a:buChar char="•"/>
            </a:pPr>
            <a:r>
              <a:rPr lang="ar-JO" sz="2800" b="1" dirty="0"/>
              <a:t>التّقليل من استخدام الورق</a:t>
            </a:r>
          </a:p>
          <a:p>
            <a:pPr marL="457200" indent="-457200" algn="r" rtl="1">
              <a:buFont typeface="Arial" panose="020B0604020202020204" pitchFamily="34" charset="0"/>
              <a:buChar char="•"/>
            </a:pPr>
            <a:r>
              <a:rPr lang="ar-JO" sz="2800" b="1" dirty="0"/>
              <a:t>التّقليل من استخدام البلاستيك</a:t>
            </a:r>
          </a:p>
          <a:p>
            <a:pPr marL="457200" indent="-457200" algn="r" rtl="1">
              <a:buFont typeface="Arial" panose="020B0604020202020204" pitchFamily="34" charset="0"/>
              <a:buChar char="•"/>
            </a:pPr>
            <a:r>
              <a:rPr lang="ar-JO" sz="2800" b="1" dirty="0"/>
              <a:t>ترشيد استخدام المياه</a:t>
            </a:r>
          </a:p>
          <a:p>
            <a:pPr marL="457200" indent="-457200" algn="r" rtl="1">
              <a:buFont typeface="Arial" panose="020B0604020202020204" pitchFamily="34" charset="0"/>
              <a:buChar char="•"/>
            </a:pPr>
            <a:r>
              <a:rPr lang="ar-JO" sz="2800" b="1" dirty="0"/>
              <a:t>وقف الرّعي الجائر</a:t>
            </a:r>
          </a:p>
          <a:p>
            <a:pPr marL="457200" indent="-457200" algn="r" rtl="1">
              <a:buFont typeface="Arial" panose="020B0604020202020204" pitchFamily="34" charset="0"/>
              <a:buChar char="•"/>
            </a:pPr>
            <a:r>
              <a:rPr lang="ar-JO" sz="2800" b="1" dirty="0"/>
              <a:t>تنظيم عملية الصّيد</a:t>
            </a:r>
          </a:p>
          <a:p>
            <a:pPr marL="457200" indent="-457200" algn="r" rtl="1">
              <a:buFont typeface="Arial" panose="020B0604020202020204" pitchFamily="34" charset="0"/>
              <a:buChar char="•"/>
            </a:pPr>
            <a:r>
              <a:rPr lang="ar-JO" sz="2800" b="1" dirty="0"/>
              <a:t>الزّراعة</a:t>
            </a:r>
          </a:p>
          <a:p>
            <a:pPr marL="457200" indent="-457200" algn="r" rtl="1">
              <a:buFont typeface="Arial" panose="020B0604020202020204" pitchFamily="34" charset="0"/>
              <a:buChar char="•"/>
            </a:pPr>
            <a:r>
              <a:rPr lang="ar-JO" sz="2800" b="1" dirty="0"/>
              <a:t>زيادة الوعي بأهميّة البيئة</a:t>
            </a:r>
          </a:p>
          <a:p>
            <a:pPr marL="457200" indent="-457200" algn="r" rtl="1">
              <a:buFont typeface="Arial" panose="020B0604020202020204" pitchFamily="34" charset="0"/>
              <a:buChar char="•"/>
            </a:pPr>
            <a:endParaRPr lang="ar-JO" sz="2800" b="1" dirty="0"/>
          </a:p>
          <a:p>
            <a:pPr algn="r" rtl="1"/>
            <a:endParaRPr lang="ar-JO" sz="2800" b="1" dirty="0"/>
          </a:p>
          <a:p>
            <a:pPr algn="r" rtl="1"/>
            <a:r>
              <a:rPr lang="ar-JO" sz="2800" b="1" dirty="0"/>
              <a:t> </a:t>
            </a:r>
          </a:p>
        </p:txBody>
      </p:sp>
      <p:grpSp>
        <p:nvGrpSpPr>
          <p:cNvPr id="4" name="Google Shape;2274;p54">
            <a:extLst>
              <a:ext uri="{FF2B5EF4-FFF2-40B4-BE49-F238E27FC236}">
                <a16:creationId xmlns:a16="http://schemas.microsoft.com/office/drawing/2014/main" id="{D8141A67-907C-4CBA-BD19-69778F29D2ED}"/>
              </a:ext>
            </a:extLst>
          </p:cNvPr>
          <p:cNvGrpSpPr/>
          <p:nvPr/>
        </p:nvGrpSpPr>
        <p:grpSpPr>
          <a:xfrm>
            <a:off x="2018322" y="2799628"/>
            <a:ext cx="2566200" cy="2367684"/>
            <a:chOff x="586225" y="3130050"/>
            <a:chExt cx="2049975" cy="1794150"/>
          </a:xfrm>
        </p:grpSpPr>
        <p:sp>
          <p:nvSpPr>
            <p:cNvPr id="6" name="Google Shape;2276;p54">
              <a:extLst>
                <a:ext uri="{FF2B5EF4-FFF2-40B4-BE49-F238E27FC236}">
                  <a16:creationId xmlns:a16="http://schemas.microsoft.com/office/drawing/2014/main" id="{C959431F-627F-482E-807C-4361581CEBB9}"/>
                </a:ext>
              </a:extLst>
            </p:cNvPr>
            <p:cNvSpPr/>
            <p:nvPr/>
          </p:nvSpPr>
          <p:spPr>
            <a:xfrm>
              <a:off x="1204150" y="4106925"/>
              <a:ext cx="80525" cy="126575"/>
            </a:xfrm>
            <a:custGeom>
              <a:avLst/>
              <a:gdLst/>
              <a:ahLst/>
              <a:cxnLst/>
              <a:rect l="l" t="t" r="r" b="b"/>
              <a:pathLst>
                <a:path w="3221" h="5063" extrusionOk="0">
                  <a:moveTo>
                    <a:pt x="436" y="0"/>
                  </a:moveTo>
                  <a:cubicBezTo>
                    <a:pt x="305" y="0"/>
                    <a:pt x="218" y="44"/>
                    <a:pt x="131" y="131"/>
                  </a:cubicBezTo>
                  <a:cubicBezTo>
                    <a:pt x="30" y="203"/>
                    <a:pt x="1" y="305"/>
                    <a:pt x="1" y="435"/>
                  </a:cubicBezTo>
                  <a:lnTo>
                    <a:pt x="1" y="4627"/>
                  </a:lnTo>
                  <a:cubicBezTo>
                    <a:pt x="1" y="4758"/>
                    <a:pt x="30" y="4845"/>
                    <a:pt x="131" y="4932"/>
                  </a:cubicBezTo>
                  <a:cubicBezTo>
                    <a:pt x="204" y="5033"/>
                    <a:pt x="320" y="5062"/>
                    <a:pt x="450" y="5062"/>
                  </a:cubicBezTo>
                  <a:cubicBezTo>
                    <a:pt x="566" y="5062"/>
                    <a:pt x="668" y="5033"/>
                    <a:pt x="769" y="4975"/>
                  </a:cubicBezTo>
                  <a:cubicBezTo>
                    <a:pt x="871" y="4903"/>
                    <a:pt x="900" y="4787"/>
                    <a:pt x="900" y="4671"/>
                  </a:cubicBezTo>
                  <a:lnTo>
                    <a:pt x="900" y="2974"/>
                  </a:lnTo>
                  <a:lnTo>
                    <a:pt x="2466" y="2974"/>
                  </a:lnTo>
                  <a:cubicBezTo>
                    <a:pt x="2582" y="2974"/>
                    <a:pt x="2684" y="2945"/>
                    <a:pt x="2771" y="2858"/>
                  </a:cubicBezTo>
                  <a:cubicBezTo>
                    <a:pt x="2858" y="2756"/>
                    <a:pt x="2902" y="2669"/>
                    <a:pt x="2902" y="2568"/>
                  </a:cubicBezTo>
                  <a:cubicBezTo>
                    <a:pt x="2902" y="2437"/>
                    <a:pt x="2858" y="2321"/>
                    <a:pt x="2771" y="2249"/>
                  </a:cubicBezTo>
                  <a:cubicBezTo>
                    <a:pt x="2698" y="2161"/>
                    <a:pt x="2582" y="2132"/>
                    <a:pt x="2466" y="2132"/>
                  </a:cubicBezTo>
                  <a:lnTo>
                    <a:pt x="900" y="2132"/>
                  </a:lnTo>
                  <a:lnTo>
                    <a:pt x="900" y="856"/>
                  </a:lnTo>
                  <a:lnTo>
                    <a:pt x="2785" y="856"/>
                  </a:lnTo>
                  <a:cubicBezTo>
                    <a:pt x="2916" y="856"/>
                    <a:pt x="3003" y="813"/>
                    <a:pt x="3090" y="725"/>
                  </a:cubicBezTo>
                  <a:cubicBezTo>
                    <a:pt x="3192" y="638"/>
                    <a:pt x="3221" y="551"/>
                    <a:pt x="3221" y="435"/>
                  </a:cubicBezTo>
                  <a:cubicBezTo>
                    <a:pt x="3221" y="305"/>
                    <a:pt x="3192" y="203"/>
                    <a:pt x="3090" y="131"/>
                  </a:cubicBezTo>
                  <a:cubicBezTo>
                    <a:pt x="3032" y="44"/>
                    <a:pt x="2916" y="0"/>
                    <a:pt x="2785"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7" name="Google Shape;2277;p54">
              <a:extLst>
                <a:ext uri="{FF2B5EF4-FFF2-40B4-BE49-F238E27FC236}">
                  <a16:creationId xmlns:a16="http://schemas.microsoft.com/office/drawing/2014/main" id="{0832DA79-0001-4E6F-A0C7-DA5894863EAE}"/>
                </a:ext>
              </a:extLst>
            </p:cNvPr>
            <p:cNvSpPr/>
            <p:nvPr/>
          </p:nvSpPr>
          <p:spPr>
            <a:xfrm>
              <a:off x="1305675" y="4106925"/>
              <a:ext cx="104100" cy="127850"/>
            </a:xfrm>
            <a:custGeom>
              <a:avLst/>
              <a:gdLst/>
              <a:ahLst/>
              <a:cxnLst/>
              <a:rect l="l" t="t" r="r" b="b"/>
              <a:pathLst>
                <a:path w="4164" h="5114" extrusionOk="0">
                  <a:moveTo>
                    <a:pt x="2481" y="827"/>
                  </a:moveTo>
                  <a:cubicBezTo>
                    <a:pt x="2612" y="827"/>
                    <a:pt x="2742" y="900"/>
                    <a:pt x="2844" y="1045"/>
                  </a:cubicBezTo>
                  <a:cubicBezTo>
                    <a:pt x="2960" y="1161"/>
                    <a:pt x="3003" y="1349"/>
                    <a:pt x="3003" y="1567"/>
                  </a:cubicBezTo>
                  <a:cubicBezTo>
                    <a:pt x="3003" y="1726"/>
                    <a:pt x="2989" y="1871"/>
                    <a:pt x="2931" y="2016"/>
                  </a:cubicBezTo>
                  <a:cubicBezTo>
                    <a:pt x="2887" y="2161"/>
                    <a:pt x="2829" y="2278"/>
                    <a:pt x="2742" y="2350"/>
                  </a:cubicBezTo>
                  <a:cubicBezTo>
                    <a:pt x="2641" y="2437"/>
                    <a:pt x="2568" y="2466"/>
                    <a:pt x="2481" y="2466"/>
                  </a:cubicBezTo>
                  <a:lnTo>
                    <a:pt x="900" y="2466"/>
                  </a:lnTo>
                  <a:lnTo>
                    <a:pt x="900" y="827"/>
                  </a:lnTo>
                  <a:close/>
                  <a:moveTo>
                    <a:pt x="436" y="0"/>
                  </a:moveTo>
                  <a:cubicBezTo>
                    <a:pt x="306" y="0"/>
                    <a:pt x="219" y="44"/>
                    <a:pt x="131" y="131"/>
                  </a:cubicBezTo>
                  <a:cubicBezTo>
                    <a:pt x="30" y="203"/>
                    <a:pt x="1" y="305"/>
                    <a:pt x="1" y="435"/>
                  </a:cubicBezTo>
                  <a:lnTo>
                    <a:pt x="1" y="4627"/>
                  </a:lnTo>
                  <a:cubicBezTo>
                    <a:pt x="1" y="4758"/>
                    <a:pt x="59" y="4845"/>
                    <a:pt x="161" y="4932"/>
                  </a:cubicBezTo>
                  <a:cubicBezTo>
                    <a:pt x="277" y="5033"/>
                    <a:pt x="393" y="5062"/>
                    <a:pt x="523" y="5062"/>
                  </a:cubicBezTo>
                  <a:cubicBezTo>
                    <a:pt x="654" y="5062"/>
                    <a:pt x="741" y="5033"/>
                    <a:pt x="755" y="4975"/>
                  </a:cubicBezTo>
                  <a:cubicBezTo>
                    <a:pt x="828" y="4903"/>
                    <a:pt x="871" y="4787"/>
                    <a:pt x="871" y="4656"/>
                  </a:cubicBezTo>
                  <a:lnTo>
                    <a:pt x="871" y="3249"/>
                  </a:lnTo>
                  <a:lnTo>
                    <a:pt x="2235" y="3249"/>
                  </a:lnTo>
                  <a:cubicBezTo>
                    <a:pt x="2336" y="3249"/>
                    <a:pt x="2423" y="3264"/>
                    <a:pt x="2510" y="3278"/>
                  </a:cubicBezTo>
                  <a:cubicBezTo>
                    <a:pt x="2597" y="3307"/>
                    <a:pt x="2655" y="3336"/>
                    <a:pt x="2713" y="3394"/>
                  </a:cubicBezTo>
                  <a:cubicBezTo>
                    <a:pt x="2771" y="3452"/>
                    <a:pt x="2800" y="3496"/>
                    <a:pt x="2844" y="3568"/>
                  </a:cubicBezTo>
                  <a:cubicBezTo>
                    <a:pt x="2858" y="3641"/>
                    <a:pt x="2873" y="3714"/>
                    <a:pt x="2873" y="3815"/>
                  </a:cubicBezTo>
                  <a:cubicBezTo>
                    <a:pt x="2873" y="4062"/>
                    <a:pt x="2902" y="4265"/>
                    <a:pt x="2945" y="4424"/>
                  </a:cubicBezTo>
                  <a:cubicBezTo>
                    <a:pt x="3003" y="4584"/>
                    <a:pt x="3062" y="4714"/>
                    <a:pt x="3149" y="4801"/>
                  </a:cubicBezTo>
                  <a:cubicBezTo>
                    <a:pt x="3236" y="4903"/>
                    <a:pt x="3308" y="4975"/>
                    <a:pt x="3410" y="5019"/>
                  </a:cubicBezTo>
                  <a:cubicBezTo>
                    <a:pt x="3453" y="5062"/>
                    <a:pt x="3511" y="5077"/>
                    <a:pt x="3598" y="5092"/>
                  </a:cubicBezTo>
                  <a:cubicBezTo>
                    <a:pt x="3649" y="5106"/>
                    <a:pt x="3692" y="5113"/>
                    <a:pt x="3734" y="5113"/>
                  </a:cubicBezTo>
                  <a:cubicBezTo>
                    <a:pt x="3776" y="5113"/>
                    <a:pt x="3816" y="5106"/>
                    <a:pt x="3859" y="5092"/>
                  </a:cubicBezTo>
                  <a:cubicBezTo>
                    <a:pt x="3932" y="5077"/>
                    <a:pt x="4004" y="5019"/>
                    <a:pt x="4062" y="4975"/>
                  </a:cubicBezTo>
                  <a:cubicBezTo>
                    <a:pt x="4149" y="4874"/>
                    <a:pt x="4164" y="4787"/>
                    <a:pt x="4149" y="4656"/>
                  </a:cubicBezTo>
                  <a:cubicBezTo>
                    <a:pt x="4135" y="4540"/>
                    <a:pt x="4062" y="4439"/>
                    <a:pt x="3946" y="4395"/>
                  </a:cubicBezTo>
                  <a:cubicBezTo>
                    <a:pt x="3888" y="4352"/>
                    <a:pt x="3845" y="4323"/>
                    <a:pt x="3816" y="4250"/>
                  </a:cubicBezTo>
                  <a:cubicBezTo>
                    <a:pt x="3801" y="4178"/>
                    <a:pt x="3787" y="4105"/>
                    <a:pt x="3787" y="4004"/>
                  </a:cubicBezTo>
                  <a:cubicBezTo>
                    <a:pt x="3787" y="3917"/>
                    <a:pt x="3772" y="3815"/>
                    <a:pt x="3758" y="3685"/>
                  </a:cubicBezTo>
                  <a:cubicBezTo>
                    <a:pt x="3729" y="3554"/>
                    <a:pt x="3714" y="3423"/>
                    <a:pt x="3656" y="3322"/>
                  </a:cubicBezTo>
                  <a:cubicBezTo>
                    <a:pt x="3613" y="3191"/>
                    <a:pt x="3540" y="3090"/>
                    <a:pt x="3439" y="2988"/>
                  </a:cubicBezTo>
                  <a:cubicBezTo>
                    <a:pt x="3385" y="2934"/>
                    <a:pt x="3314" y="2881"/>
                    <a:pt x="3241" y="2830"/>
                  </a:cubicBezTo>
                  <a:lnTo>
                    <a:pt x="3241" y="2830"/>
                  </a:lnTo>
                  <a:cubicBezTo>
                    <a:pt x="3348" y="2766"/>
                    <a:pt x="3448" y="2685"/>
                    <a:pt x="3540" y="2582"/>
                  </a:cubicBezTo>
                  <a:cubicBezTo>
                    <a:pt x="3656" y="2437"/>
                    <a:pt x="3772" y="2292"/>
                    <a:pt x="3845" y="2103"/>
                  </a:cubicBezTo>
                  <a:cubicBezTo>
                    <a:pt x="3917" y="1929"/>
                    <a:pt x="3946" y="1741"/>
                    <a:pt x="3946" y="1567"/>
                  </a:cubicBezTo>
                  <a:cubicBezTo>
                    <a:pt x="3946" y="1248"/>
                    <a:pt x="3874" y="987"/>
                    <a:pt x="3758" y="740"/>
                  </a:cubicBezTo>
                  <a:cubicBezTo>
                    <a:pt x="3627" y="508"/>
                    <a:pt x="3439" y="334"/>
                    <a:pt x="3221" y="203"/>
                  </a:cubicBezTo>
                  <a:cubicBezTo>
                    <a:pt x="3003" y="73"/>
                    <a:pt x="2771" y="0"/>
                    <a:pt x="2510"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8" name="Google Shape;2278;p54">
              <a:extLst>
                <a:ext uri="{FF2B5EF4-FFF2-40B4-BE49-F238E27FC236}">
                  <a16:creationId xmlns:a16="http://schemas.microsoft.com/office/drawing/2014/main" id="{42AF4CB3-A60C-4E21-8D92-A30F0F94EC84}"/>
                </a:ext>
              </a:extLst>
            </p:cNvPr>
            <p:cNvSpPr/>
            <p:nvPr/>
          </p:nvSpPr>
          <p:spPr>
            <a:xfrm>
              <a:off x="1429700" y="4106550"/>
              <a:ext cx="23250" cy="126575"/>
            </a:xfrm>
            <a:custGeom>
              <a:avLst/>
              <a:gdLst/>
              <a:ahLst/>
              <a:cxnLst/>
              <a:rect l="l" t="t" r="r" b="b"/>
              <a:pathLst>
                <a:path w="930" h="5063" extrusionOk="0">
                  <a:moveTo>
                    <a:pt x="450" y="1"/>
                  </a:moveTo>
                  <a:cubicBezTo>
                    <a:pt x="334" y="1"/>
                    <a:pt x="218" y="44"/>
                    <a:pt x="131" y="131"/>
                  </a:cubicBezTo>
                  <a:cubicBezTo>
                    <a:pt x="44" y="204"/>
                    <a:pt x="1" y="305"/>
                    <a:pt x="1" y="436"/>
                  </a:cubicBezTo>
                  <a:lnTo>
                    <a:pt x="1" y="4628"/>
                  </a:lnTo>
                  <a:cubicBezTo>
                    <a:pt x="1" y="4758"/>
                    <a:pt x="44" y="4845"/>
                    <a:pt x="131" y="4932"/>
                  </a:cubicBezTo>
                  <a:cubicBezTo>
                    <a:pt x="218" y="5019"/>
                    <a:pt x="334" y="5063"/>
                    <a:pt x="450" y="5063"/>
                  </a:cubicBezTo>
                  <a:cubicBezTo>
                    <a:pt x="581" y="5063"/>
                    <a:pt x="697" y="5019"/>
                    <a:pt x="784" y="4932"/>
                  </a:cubicBezTo>
                  <a:cubicBezTo>
                    <a:pt x="871" y="4860"/>
                    <a:pt x="929" y="4758"/>
                    <a:pt x="929" y="4628"/>
                  </a:cubicBezTo>
                  <a:lnTo>
                    <a:pt x="885" y="4628"/>
                  </a:lnTo>
                  <a:lnTo>
                    <a:pt x="885" y="436"/>
                  </a:lnTo>
                  <a:cubicBezTo>
                    <a:pt x="885" y="305"/>
                    <a:pt x="856" y="218"/>
                    <a:pt x="769" y="131"/>
                  </a:cubicBezTo>
                  <a:cubicBezTo>
                    <a:pt x="668" y="44"/>
                    <a:pt x="566" y="1"/>
                    <a:pt x="450"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9" name="Google Shape;2279;p54">
              <a:extLst>
                <a:ext uri="{FF2B5EF4-FFF2-40B4-BE49-F238E27FC236}">
                  <a16:creationId xmlns:a16="http://schemas.microsoft.com/office/drawing/2014/main" id="{CB3349B4-54A7-455D-A4D7-D5C5640349C5}"/>
                </a:ext>
              </a:extLst>
            </p:cNvPr>
            <p:cNvSpPr/>
            <p:nvPr/>
          </p:nvSpPr>
          <p:spPr>
            <a:xfrm>
              <a:off x="1480825" y="4106550"/>
              <a:ext cx="82725" cy="126575"/>
            </a:xfrm>
            <a:custGeom>
              <a:avLst/>
              <a:gdLst/>
              <a:ahLst/>
              <a:cxnLst/>
              <a:rect l="l" t="t" r="r" b="b"/>
              <a:pathLst>
                <a:path w="3309" h="5063" extrusionOk="0">
                  <a:moveTo>
                    <a:pt x="407" y="1"/>
                  </a:moveTo>
                  <a:cubicBezTo>
                    <a:pt x="276" y="1"/>
                    <a:pt x="175" y="44"/>
                    <a:pt x="131" y="131"/>
                  </a:cubicBezTo>
                  <a:cubicBezTo>
                    <a:pt x="44" y="204"/>
                    <a:pt x="1" y="305"/>
                    <a:pt x="1" y="436"/>
                  </a:cubicBezTo>
                  <a:lnTo>
                    <a:pt x="1" y="4628"/>
                  </a:lnTo>
                  <a:cubicBezTo>
                    <a:pt x="1" y="4758"/>
                    <a:pt x="44" y="4845"/>
                    <a:pt x="131" y="4932"/>
                  </a:cubicBezTo>
                  <a:cubicBezTo>
                    <a:pt x="204" y="5019"/>
                    <a:pt x="320" y="5063"/>
                    <a:pt x="436" y="5063"/>
                  </a:cubicBezTo>
                  <a:lnTo>
                    <a:pt x="2873" y="5063"/>
                  </a:lnTo>
                  <a:cubicBezTo>
                    <a:pt x="3003" y="5063"/>
                    <a:pt x="3090" y="5019"/>
                    <a:pt x="3178" y="4947"/>
                  </a:cubicBezTo>
                  <a:cubicBezTo>
                    <a:pt x="3265" y="4874"/>
                    <a:pt x="3308" y="4787"/>
                    <a:pt x="3308" y="4657"/>
                  </a:cubicBezTo>
                  <a:cubicBezTo>
                    <a:pt x="3308" y="4555"/>
                    <a:pt x="3265" y="4468"/>
                    <a:pt x="3178" y="4367"/>
                  </a:cubicBezTo>
                  <a:cubicBezTo>
                    <a:pt x="3105" y="4280"/>
                    <a:pt x="3003" y="4251"/>
                    <a:pt x="2873" y="4251"/>
                  </a:cubicBezTo>
                  <a:lnTo>
                    <a:pt x="900" y="4251"/>
                  </a:lnTo>
                  <a:lnTo>
                    <a:pt x="900" y="2902"/>
                  </a:lnTo>
                  <a:lnTo>
                    <a:pt x="2525" y="2902"/>
                  </a:lnTo>
                  <a:cubicBezTo>
                    <a:pt x="2655" y="2902"/>
                    <a:pt x="2742" y="2873"/>
                    <a:pt x="2829" y="2800"/>
                  </a:cubicBezTo>
                  <a:cubicBezTo>
                    <a:pt x="2931" y="2728"/>
                    <a:pt x="2960" y="2626"/>
                    <a:pt x="2960" y="2510"/>
                  </a:cubicBezTo>
                  <a:cubicBezTo>
                    <a:pt x="2960" y="2380"/>
                    <a:pt x="2931" y="2264"/>
                    <a:pt x="2829" y="2191"/>
                  </a:cubicBezTo>
                  <a:cubicBezTo>
                    <a:pt x="2757" y="2104"/>
                    <a:pt x="2655" y="2075"/>
                    <a:pt x="2525" y="2075"/>
                  </a:cubicBezTo>
                  <a:lnTo>
                    <a:pt x="871" y="2075"/>
                  </a:lnTo>
                  <a:lnTo>
                    <a:pt x="871" y="842"/>
                  </a:lnTo>
                  <a:lnTo>
                    <a:pt x="2829" y="842"/>
                  </a:lnTo>
                  <a:cubicBezTo>
                    <a:pt x="2960" y="842"/>
                    <a:pt x="3047" y="799"/>
                    <a:pt x="3148" y="726"/>
                  </a:cubicBezTo>
                  <a:cubicBezTo>
                    <a:pt x="3236" y="653"/>
                    <a:pt x="3265" y="566"/>
                    <a:pt x="3265" y="436"/>
                  </a:cubicBezTo>
                  <a:cubicBezTo>
                    <a:pt x="3265" y="305"/>
                    <a:pt x="3236" y="204"/>
                    <a:pt x="3148" y="131"/>
                  </a:cubicBezTo>
                  <a:cubicBezTo>
                    <a:pt x="3076" y="44"/>
                    <a:pt x="2960" y="1"/>
                    <a:pt x="2829"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0" name="Google Shape;2280;p54">
              <a:extLst>
                <a:ext uri="{FF2B5EF4-FFF2-40B4-BE49-F238E27FC236}">
                  <a16:creationId xmlns:a16="http://schemas.microsoft.com/office/drawing/2014/main" id="{4D77DCA5-1958-429E-BA0C-5D1E728D59DD}"/>
                </a:ext>
              </a:extLst>
            </p:cNvPr>
            <p:cNvSpPr/>
            <p:nvPr/>
          </p:nvSpPr>
          <p:spPr>
            <a:xfrm>
              <a:off x="1583825" y="4106200"/>
              <a:ext cx="106275" cy="126925"/>
            </a:xfrm>
            <a:custGeom>
              <a:avLst/>
              <a:gdLst/>
              <a:ahLst/>
              <a:cxnLst/>
              <a:rect l="l" t="t" r="r" b="b"/>
              <a:pathLst>
                <a:path w="4251" h="5077" extrusionOk="0">
                  <a:moveTo>
                    <a:pt x="435" y="0"/>
                  </a:moveTo>
                  <a:cubicBezTo>
                    <a:pt x="305" y="0"/>
                    <a:pt x="218" y="29"/>
                    <a:pt x="131" y="131"/>
                  </a:cubicBezTo>
                  <a:cubicBezTo>
                    <a:pt x="44" y="203"/>
                    <a:pt x="0" y="305"/>
                    <a:pt x="0" y="435"/>
                  </a:cubicBezTo>
                  <a:lnTo>
                    <a:pt x="0" y="4656"/>
                  </a:lnTo>
                  <a:cubicBezTo>
                    <a:pt x="0" y="4772"/>
                    <a:pt x="44" y="4874"/>
                    <a:pt x="116" y="4946"/>
                  </a:cubicBezTo>
                  <a:cubicBezTo>
                    <a:pt x="189" y="5019"/>
                    <a:pt x="290" y="5062"/>
                    <a:pt x="406" y="5062"/>
                  </a:cubicBezTo>
                  <a:cubicBezTo>
                    <a:pt x="508" y="5062"/>
                    <a:pt x="624" y="5019"/>
                    <a:pt x="697" y="4946"/>
                  </a:cubicBezTo>
                  <a:cubicBezTo>
                    <a:pt x="769" y="4874"/>
                    <a:pt x="798" y="4772"/>
                    <a:pt x="798" y="4656"/>
                  </a:cubicBezTo>
                  <a:lnTo>
                    <a:pt x="798" y="1542"/>
                  </a:lnTo>
                  <a:lnTo>
                    <a:pt x="3467" y="4946"/>
                  </a:lnTo>
                  <a:cubicBezTo>
                    <a:pt x="3511" y="4990"/>
                    <a:pt x="3540" y="5019"/>
                    <a:pt x="3612" y="5033"/>
                  </a:cubicBezTo>
                  <a:cubicBezTo>
                    <a:pt x="3685" y="5062"/>
                    <a:pt x="3757" y="5077"/>
                    <a:pt x="3815" y="5077"/>
                  </a:cubicBezTo>
                  <a:cubicBezTo>
                    <a:pt x="3946" y="5077"/>
                    <a:pt x="4033" y="5033"/>
                    <a:pt x="4120" y="4946"/>
                  </a:cubicBezTo>
                  <a:cubicBezTo>
                    <a:pt x="4207" y="4874"/>
                    <a:pt x="4250" y="4772"/>
                    <a:pt x="4250" y="4642"/>
                  </a:cubicBezTo>
                  <a:lnTo>
                    <a:pt x="4250" y="421"/>
                  </a:lnTo>
                  <a:cubicBezTo>
                    <a:pt x="4250" y="305"/>
                    <a:pt x="4207" y="203"/>
                    <a:pt x="4134" y="131"/>
                  </a:cubicBezTo>
                  <a:cubicBezTo>
                    <a:pt x="4062" y="58"/>
                    <a:pt x="3960" y="15"/>
                    <a:pt x="3844" y="15"/>
                  </a:cubicBezTo>
                  <a:cubicBezTo>
                    <a:pt x="3714" y="15"/>
                    <a:pt x="3627" y="58"/>
                    <a:pt x="3554" y="102"/>
                  </a:cubicBezTo>
                  <a:cubicBezTo>
                    <a:pt x="3482" y="174"/>
                    <a:pt x="3453" y="290"/>
                    <a:pt x="3453" y="392"/>
                  </a:cubicBezTo>
                  <a:lnTo>
                    <a:pt x="3453" y="3536"/>
                  </a:lnTo>
                  <a:lnTo>
                    <a:pt x="3453" y="3536"/>
                  </a:lnTo>
                  <a:lnTo>
                    <a:pt x="813" y="160"/>
                  </a:lnTo>
                  <a:cubicBezTo>
                    <a:pt x="784" y="102"/>
                    <a:pt x="726" y="58"/>
                    <a:pt x="653" y="29"/>
                  </a:cubicBezTo>
                  <a:cubicBezTo>
                    <a:pt x="581" y="15"/>
                    <a:pt x="508" y="0"/>
                    <a:pt x="435"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1" name="Google Shape;2281;p54">
              <a:extLst>
                <a:ext uri="{FF2B5EF4-FFF2-40B4-BE49-F238E27FC236}">
                  <a16:creationId xmlns:a16="http://schemas.microsoft.com/office/drawing/2014/main" id="{FF9001A9-4906-471D-BBB7-242BFC114B93}"/>
                </a:ext>
              </a:extLst>
            </p:cNvPr>
            <p:cNvSpPr/>
            <p:nvPr/>
          </p:nvSpPr>
          <p:spPr>
            <a:xfrm>
              <a:off x="1716900" y="4106550"/>
              <a:ext cx="108825" cy="127300"/>
            </a:xfrm>
            <a:custGeom>
              <a:avLst/>
              <a:gdLst/>
              <a:ahLst/>
              <a:cxnLst/>
              <a:rect l="l" t="t" r="r" b="b"/>
              <a:pathLst>
                <a:path w="4353" h="5092" extrusionOk="0">
                  <a:moveTo>
                    <a:pt x="2104" y="813"/>
                  </a:moveTo>
                  <a:cubicBezTo>
                    <a:pt x="2322" y="813"/>
                    <a:pt x="2510" y="871"/>
                    <a:pt x="2684" y="958"/>
                  </a:cubicBezTo>
                  <a:cubicBezTo>
                    <a:pt x="2844" y="1060"/>
                    <a:pt x="2974" y="1176"/>
                    <a:pt x="3076" y="1350"/>
                  </a:cubicBezTo>
                  <a:cubicBezTo>
                    <a:pt x="3192" y="1509"/>
                    <a:pt x="3264" y="1683"/>
                    <a:pt x="3308" y="1886"/>
                  </a:cubicBezTo>
                  <a:cubicBezTo>
                    <a:pt x="3366" y="2104"/>
                    <a:pt x="3380" y="2307"/>
                    <a:pt x="3380" y="2539"/>
                  </a:cubicBezTo>
                  <a:cubicBezTo>
                    <a:pt x="3380" y="2844"/>
                    <a:pt x="3351" y="3134"/>
                    <a:pt x="3264" y="3395"/>
                  </a:cubicBezTo>
                  <a:cubicBezTo>
                    <a:pt x="3163" y="3641"/>
                    <a:pt x="3047" y="3845"/>
                    <a:pt x="2844" y="4004"/>
                  </a:cubicBezTo>
                  <a:cubicBezTo>
                    <a:pt x="2655" y="4178"/>
                    <a:pt x="2409" y="4251"/>
                    <a:pt x="2104" y="4251"/>
                  </a:cubicBezTo>
                  <a:lnTo>
                    <a:pt x="2104" y="4222"/>
                  </a:lnTo>
                  <a:lnTo>
                    <a:pt x="900" y="4222"/>
                  </a:lnTo>
                  <a:lnTo>
                    <a:pt x="900" y="813"/>
                  </a:lnTo>
                  <a:close/>
                  <a:moveTo>
                    <a:pt x="2176" y="1"/>
                  </a:moveTo>
                  <a:lnTo>
                    <a:pt x="2176" y="30"/>
                  </a:lnTo>
                  <a:lnTo>
                    <a:pt x="436" y="30"/>
                  </a:lnTo>
                  <a:cubicBezTo>
                    <a:pt x="305" y="30"/>
                    <a:pt x="218" y="73"/>
                    <a:pt x="117" y="160"/>
                  </a:cubicBezTo>
                  <a:cubicBezTo>
                    <a:pt x="30" y="233"/>
                    <a:pt x="1" y="349"/>
                    <a:pt x="1" y="465"/>
                  </a:cubicBezTo>
                  <a:lnTo>
                    <a:pt x="1" y="4657"/>
                  </a:lnTo>
                  <a:cubicBezTo>
                    <a:pt x="1" y="4787"/>
                    <a:pt x="30" y="4874"/>
                    <a:pt x="117" y="4976"/>
                  </a:cubicBezTo>
                  <a:cubicBezTo>
                    <a:pt x="189" y="5063"/>
                    <a:pt x="305" y="5092"/>
                    <a:pt x="436" y="5092"/>
                  </a:cubicBezTo>
                  <a:lnTo>
                    <a:pt x="2176" y="5092"/>
                  </a:lnTo>
                  <a:cubicBezTo>
                    <a:pt x="2626" y="5092"/>
                    <a:pt x="3018" y="4990"/>
                    <a:pt x="3351" y="4758"/>
                  </a:cubicBezTo>
                  <a:cubicBezTo>
                    <a:pt x="3670" y="4512"/>
                    <a:pt x="3932" y="4207"/>
                    <a:pt x="4091" y="3830"/>
                  </a:cubicBezTo>
                  <a:cubicBezTo>
                    <a:pt x="4251" y="3424"/>
                    <a:pt x="4352" y="3018"/>
                    <a:pt x="4352" y="2539"/>
                  </a:cubicBezTo>
                  <a:cubicBezTo>
                    <a:pt x="4352" y="2191"/>
                    <a:pt x="4294" y="1872"/>
                    <a:pt x="4207" y="1567"/>
                  </a:cubicBezTo>
                  <a:cubicBezTo>
                    <a:pt x="4106" y="1248"/>
                    <a:pt x="3961" y="987"/>
                    <a:pt x="3787" y="740"/>
                  </a:cubicBezTo>
                  <a:cubicBezTo>
                    <a:pt x="3598" y="508"/>
                    <a:pt x="3366" y="334"/>
                    <a:pt x="3090" y="204"/>
                  </a:cubicBezTo>
                  <a:cubicBezTo>
                    <a:pt x="2829" y="73"/>
                    <a:pt x="2510" y="1"/>
                    <a:pt x="2176"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2" name="Google Shape;2282;p54">
              <a:extLst>
                <a:ext uri="{FF2B5EF4-FFF2-40B4-BE49-F238E27FC236}">
                  <a16:creationId xmlns:a16="http://schemas.microsoft.com/office/drawing/2014/main" id="{D854CC17-943F-4F66-A45B-EE0A4F6CF66C}"/>
                </a:ext>
              </a:extLst>
            </p:cNvPr>
            <p:cNvSpPr/>
            <p:nvPr/>
          </p:nvSpPr>
          <p:spPr>
            <a:xfrm>
              <a:off x="1846725" y="4107650"/>
              <a:ext cx="80900" cy="126200"/>
            </a:xfrm>
            <a:custGeom>
              <a:avLst/>
              <a:gdLst/>
              <a:ahLst/>
              <a:cxnLst/>
              <a:rect l="l" t="t" r="r" b="b"/>
              <a:pathLst>
                <a:path w="3236" h="5048" extrusionOk="0">
                  <a:moveTo>
                    <a:pt x="465" y="0"/>
                  </a:moveTo>
                  <a:cubicBezTo>
                    <a:pt x="334" y="0"/>
                    <a:pt x="218" y="29"/>
                    <a:pt x="131" y="116"/>
                  </a:cubicBezTo>
                  <a:cubicBezTo>
                    <a:pt x="44" y="189"/>
                    <a:pt x="1" y="305"/>
                    <a:pt x="1" y="435"/>
                  </a:cubicBezTo>
                  <a:lnTo>
                    <a:pt x="1" y="4613"/>
                  </a:lnTo>
                  <a:cubicBezTo>
                    <a:pt x="1" y="4743"/>
                    <a:pt x="44" y="4830"/>
                    <a:pt x="131" y="4932"/>
                  </a:cubicBezTo>
                  <a:cubicBezTo>
                    <a:pt x="204" y="5019"/>
                    <a:pt x="320" y="5048"/>
                    <a:pt x="436" y="5048"/>
                  </a:cubicBezTo>
                  <a:lnTo>
                    <a:pt x="2800" y="5048"/>
                  </a:lnTo>
                  <a:cubicBezTo>
                    <a:pt x="2931" y="5048"/>
                    <a:pt x="3018" y="5004"/>
                    <a:pt x="3105" y="4932"/>
                  </a:cubicBezTo>
                  <a:cubicBezTo>
                    <a:pt x="3192" y="4830"/>
                    <a:pt x="3235" y="4743"/>
                    <a:pt x="3235" y="4613"/>
                  </a:cubicBezTo>
                  <a:cubicBezTo>
                    <a:pt x="3235" y="4497"/>
                    <a:pt x="3192" y="4381"/>
                    <a:pt x="3105" y="4308"/>
                  </a:cubicBezTo>
                  <a:cubicBezTo>
                    <a:pt x="3032" y="4221"/>
                    <a:pt x="2931" y="4178"/>
                    <a:pt x="2800" y="4178"/>
                  </a:cubicBezTo>
                  <a:lnTo>
                    <a:pt x="900" y="4178"/>
                  </a:lnTo>
                  <a:lnTo>
                    <a:pt x="900" y="435"/>
                  </a:lnTo>
                  <a:cubicBezTo>
                    <a:pt x="900" y="305"/>
                    <a:pt x="856" y="218"/>
                    <a:pt x="769" y="116"/>
                  </a:cubicBezTo>
                  <a:cubicBezTo>
                    <a:pt x="682" y="29"/>
                    <a:pt x="566" y="0"/>
                    <a:pt x="465"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3" name="Google Shape;2283;p54">
              <a:extLst>
                <a:ext uri="{FF2B5EF4-FFF2-40B4-BE49-F238E27FC236}">
                  <a16:creationId xmlns:a16="http://schemas.microsoft.com/office/drawing/2014/main" id="{9E9D55C0-8CBA-465E-B66C-0CFE202F5581}"/>
                </a:ext>
              </a:extLst>
            </p:cNvPr>
            <p:cNvSpPr/>
            <p:nvPr/>
          </p:nvSpPr>
          <p:spPr>
            <a:xfrm>
              <a:off x="1926500" y="4105100"/>
              <a:ext cx="102650" cy="128025"/>
            </a:xfrm>
            <a:custGeom>
              <a:avLst/>
              <a:gdLst/>
              <a:ahLst/>
              <a:cxnLst/>
              <a:rect l="l" t="t" r="r" b="b"/>
              <a:pathLst>
                <a:path w="4106" h="5121" extrusionOk="0">
                  <a:moveTo>
                    <a:pt x="450" y="1"/>
                  </a:moveTo>
                  <a:cubicBezTo>
                    <a:pt x="349" y="1"/>
                    <a:pt x="262" y="44"/>
                    <a:pt x="146" y="131"/>
                  </a:cubicBezTo>
                  <a:cubicBezTo>
                    <a:pt x="59" y="218"/>
                    <a:pt x="1" y="334"/>
                    <a:pt x="1" y="465"/>
                  </a:cubicBezTo>
                  <a:cubicBezTo>
                    <a:pt x="1" y="508"/>
                    <a:pt x="15" y="566"/>
                    <a:pt x="44" y="624"/>
                  </a:cubicBezTo>
                  <a:cubicBezTo>
                    <a:pt x="59" y="682"/>
                    <a:pt x="88" y="755"/>
                    <a:pt x="146" y="798"/>
                  </a:cubicBezTo>
                  <a:lnTo>
                    <a:pt x="1654" y="2810"/>
                  </a:lnTo>
                  <a:lnTo>
                    <a:pt x="1654" y="4686"/>
                  </a:lnTo>
                  <a:cubicBezTo>
                    <a:pt x="1654" y="4816"/>
                    <a:pt x="1683" y="4903"/>
                    <a:pt x="1785" y="4990"/>
                  </a:cubicBezTo>
                  <a:cubicBezTo>
                    <a:pt x="1872" y="5077"/>
                    <a:pt x="1959" y="5121"/>
                    <a:pt x="2089" y="5121"/>
                  </a:cubicBezTo>
                  <a:cubicBezTo>
                    <a:pt x="2191" y="5121"/>
                    <a:pt x="2292" y="5077"/>
                    <a:pt x="2379" y="4990"/>
                  </a:cubicBezTo>
                  <a:cubicBezTo>
                    <a:pt x="2467" y="4918"/>
                    <a:pt x="2510" y="4816"/>
                    <a:pt x="2510" y="4686"/>
                  </a:cubicBezTo>
                  <a:lnTo>
                    <a:pt x="2510" y="2919"/>
                  </a:lnTo>
                  <a:lnTo>
                    <a:pt x="2510" y="2919"/>
                  </a:lnTo>
                  <a:lnTo>
                    <a:pt x="4033" y="755"/>
                  </a:lnTo>
                  <a:cubicBezTo>
                    <a:pt x="4048" y="711"/>
                    <a:pt x="4062" y="682"/>
                    <a:pt x="4077" y="624"/>
                  </a:cubicBezTo>
                  <a:cubicBezTo>
                    <a:pt x="4106" y="581"/>
                    <a:pt x="4106" y="537"/>
                    <a:pt x="4106" y="494"/>
                  </a:cubicBezTo>
                  <a:cubicBezTo>
                    <a:pt x="4106" y="363"/>
                    <a:pt x="4062" y="262"/>
                    <a:pt x="3975" y="175"/>
                  </a:cubicBezTo>
                  <a:cubicBezTo>
                    <a:pt x="3888" y="73"/>
                    <a:pt x="3772" y="44"/>
                    <a:pt x="3670" y="44"/>
                  </a:cubicBezTo>
                  <a:cubicBezTo>
                    <a:pt x="3540" y="44"/>
                    <a:pt x="3409" y="117"/>
                    <a:pt x="3308" y="204"/>
                  </a:cubicBezTo>
                  <a:lnTo>
                    <a:pt x="2100" y="1968"/>
                  </a:lnTo>
                  <a:lnTo>
                    <a:pt x="2100" y="1968"/>
                  </a:lnTo>
                  <a:lnTo>
                    <a:pt x="813" y="204"/>
                  </a:lnTo>
                  <a:cubicBezTo>
                    <a:pt x="711" y="73"/>
                    <a:pt x="581" y="1"/>
                    <a:pt x="450"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4" name="Google Shape;2284;p54">
              <a:extLst>
                <a:ext uri="{FF2B5EF4-FFF2-40B4-BE49-F238E27FC236}">
                  <a16:creationId xmlns:a16="http://schemas.microsoft.com/office/drawing/2014/main" id="{B77F16F3-D904-4A0D-B75B-102A8B651268}"/>
                </a:ext>
              </a:extLst>
            </p:cNvPr>
            <p:cNvSpPr/>
            <p:nvPr/>
          </p:nvSpPr>
          <p:spPr>
            <a:xfrm>
              <a:off x="1269425" y="3770775"/>
              <a:ext cx="172625" cy="264000"/>
            </a:xfrm>
            <a:custGeom>
              <a:avLst/>
              <a:gdLst/>
              <a:ahLst/>
              <a:cxnLst/>
              <a:rect l="l" t="t" r="r" b="b"/>
              <a:pathLst>
                <a:path w="6905" h="10560" extrusionOk="0">
                  <a:moveTo>
                    <a:pt x="929" y="0"/>
                  </a:moveTo>
                  <a:cubicBezTo>
                    <a:pt x="668" y="0"/>
                    <a:pt x="450" y="87"/>
                    <a:pt x="276" y="247"/>
                  </a:cubicBezTo>
                  <a:cubicBezTo>
                    <a:pt x="87" y="406"/>
                    <a:pt x="0" y="653"/>
                    <a:pt x="0" y="899"/>
                  </a:cubicBezTo>
                  <a:lnTo>
                    <a:pt x="0" y="9646"/>
                  </a:lnTo>
                  <a:cubicBezTo>
                    <a:pt x="0" y="9892"/>
                    <a:pt x="87" y="10110"/>
                    <a:pt x="276" y="10299"/>
                  </a:cubicBezTo>
                  <a:cubicBezTo>
                    <a:pt x="436" y="10473"/>
                    <a:pt x="668" y="10560"/>
                    <a:pt x="929" y="10560"/>
                  </a:cubicBezTo>
                  <a:lnTo>
                    <a:pt x="5977" y="10560"/>
                  </a:lnTo>
                  <a:cubicBezTo>
                    <a:pt x="6238" y="10560"/>
                    <a:pt x="6455" y="10487"/>
                    <a:pt x="6629" y="10328"/>
                  </a:cubicBezTo>
                  <a:cubicBezTo>
                    <a:pt x="6818" y="10168"/>
                    <a:pt x="6905" y="9965"/>
                    <a:pt x="6905" y="9718"/>
                  </a:cubicBezTo>
                  <a:cubicBezTo>
                    <a:pt x="6905" y="9472"/>
                    <a:pt x="6818" y="9283"/>
                    <a:pt x="6629" y="9095"/>
                  </a:cubicBezTo>
                  <a:cubicBezTo>
                    <a:pt x="6470" y="8921"/>
                    <a:pt x="6238" y="8819"/>
                    <a:pt x="5977" y="8819"/>
                  </a:cubicBezTo>
                  <a:lnTo>
                    <a:pt x="1886" y="8819"/>
                  </a:lnTo>
                  <a:lnTo>
                    <a:pt x="1886" y="6049"/>
                  </a:lnTo>
                  <a:lnTo>
                    <a:pt x="5309" y="6049"/>
                  </a:lnTo>
                  <a:cubicBezTo>
                    <a:pt x="5570" y="6049"/>
                    <a:pt x="5788" y="5976"/>
                    <a:pt x="5962" y="5817"/>
                  </a:cubicBezTo>
                  <a:cubicBezTo>
                    <a:pt x="6151" y="5657"/>
                    <a:pt x="6238" y="5454"/>
                    <a:pt x="6238" y="5193"/>
                  </a:cubicBezTo>
                  <a:cubicBezTo>
                    <a:pt x="6238" y="4946"/>
                    <a:pt x="6151" y="4729"/>
                    <a:pt x="5962" y="4569"/>
                  </a:cubicBezTo>
                  <a:cubicBezTo>
                    <a:pt x="5802" y="4395"/>
                    <a:pt x="5570" y="4308"/>
                    <a:pt x="5309" y="4308"/>
                  </a:cubicBezTo>
                  <a:lnTo>
                    <a:pt x="1901" y="4308"/>
                  </a:lnTo>
                  <a:lnTo>
                    <a:pt x="1901" y="1741"/>
                  </a:lnTo>
                  <a:lnTo>
                    <a:pt x="5977" y="1741"/>
                  </a:lnTo>
                  <a:cubicBezTo>
                    <a:pt x="6238" y="1741"/>
                    <a:pt x="6455" y="1668"/>
                    <a:pt x="6629" y="1509"/>
                  </a:cubicBezTo>
                  <a:cubicBezTo>
                    <a:pt x="6818" y="1334"/>
                    <a:pt x="6905" y="1146"/>
                    <a:pt x="6905" y="885"/>
                  </a:cubicBezTo>
                  <a:cubicBezTo>
                    <a:pt x="6905" y="638"/>
                    <a:pt x="6818" y="421"/>
                    <a:pt x="6629" y="247"/>
                  </a:cubicBezTo>
                  <a:cubicBezTo>
                    <a:pt x="6470" y="87"/>
                    <a:pt x="6238" y="0"/>
                    <a:pt x="5977"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5" name="Google Shape;2285;p54">
              <a:extLst>
                <a:ext uri="{FF2B5EF4-FFF2-40B4-BE49-F238E27FC236}">
                  <a16:creationId xmlns:a16="http://schemas.microsoft.com/office/drawing/2014/main" id="{CA5A89F7-AFD6-42F4-90A0-755AE46830E5}"/>
                </a:ext>
              </a:extLst>
            </p:cNvPr>
            <p:cNvSpPr/>
            <p:nvPr/>
          </p:nvSpPr>
          <p:spPr>
            <a:xfrm>
              <a:off x="1472850" y="3768950"/>
              <a:ext cx="211800" cy="270175"/>
            </a:xfrm>
            <a:custGeom>
              <a:avLst/>
              <a:gdLst/>
              <a:ahLst/>
              <a:cxnLst/>
              <a:rect l="l" t="t" r="r" b="b"/>
              <a:pathLst>
                <a:path w="8472" h="10807" extrusionOk="0">
                  <a:moveTo>
                    <a:pt x="5440" y="1"/>
                  </a:moveTo>
                  <a:cubicBezTo>
                    <a:pt x="4657" y="1"/>
                    <a:pt x="3932" y="131"/>
                    <a:pt x="3264" y="392"/>
                  </a:cubicBezTo>
                  <a:cubicBezTo>
                    <a:pt x="2612" y="668"/>
                    <a:pt x="2031" y="1045"/>
                    <a:pt x="1538" y="1524"/>
                  </a:cubicBezTo>
                  <a:cubicBezTo>
                    <a:pt x="1060" y="2002"/>
                    <a:pt x="668" y="2568"/>
                    <a:pt x="392" y="3221"/>
                  </a:cubicBezTo>
                  <a:cubicBezTo>
                    <a:pt x="131" y="3873"/>
                    <a:pt x="1" y="4584"/>
                    <a:pt x="1" y="5367"/>
                  </a:cubicBezTo>
                  <a:cubicBezTo>
                    <a:pt x="1" y="6252"/>
                    <a:pt x="146" y="7035"/>
                    <a:pt x="436" y="7717"/>
                  </a:cubicBezTo>
                  <a:cubicBezTo>
                    <a:pt x="726" y="8413"/>
                    <a:pt x="1118" y="8965"/>
                    <a:pt x="1625" y="9429"/>
                  </a:cubicBezTo>
                  <a:cubicBezTo>
                    <a:pt x="2148" y="9878"/>
                    <a:pt x="2713" y="10227"/>
                    <a:pt x="3380" y="10459"/>
                  </a:cubicBezTo>
                  <a:cubicBezTo>
                    <a:pt x="4019" y="10691"/>
                    <a:pt x="4715" y="10807"/>
                    <a:pt x="5440" y="10807"/>
                  </a:cubicBezTo>
                  <a:cubicBezTo>
                    <a:pt x="5745" y="10807"/>
                    <a:pt x="6020" y="10778"/>
                    <a:pt x="6310" y="10734"/>
                  </a:cubicBezTo>
                  <a:cubicBezTo>
                    <a:pt x="6586" y="10676"/>
                    <a:pt x="6876" y="10618"/>
                    <a:pt x="7152" y="10531"/>
                  </a:cubicBezTo>
                  <a:cubicBezTo>
                    <a:pt x="7442" y="10444"/>
                    <a:pt x="7703" y="10328"/>
                    <a:pt x="7964" y="10212"/>
                  </a:cubicBezTo>
                  <a:cubicBezTo>
                    <a:pt x="8196" y="10082"/>
                    <a:pt x="8356" y="9893"/>
                    <a:pt x="8414" y="9617"/>
                  </a:cubicBezTo>
                  <a:cubicBezTo>
                    <a:pt x="8472" y="9356"/>
                    <a:pt x="8399" y="9095"/>
                    <a:pt x="8196" y="8849"/>
                  </a:cubicBezTo>
                  <a:cubicBezTo>
                    <a:pt x="8051" y="8660"/>
                    <a:pt x="7877" y="8558"/>
                    <a:pt x="7674" y="8515"/>
                  </a:cubicBezTo>
                  <a:cubicBezTo>
                    <a:pt x="7623" y="8508"/>
                    <a:pt x="7572" y="8505"/>
                    <a:pt x="7522" y="8505"/>
                  </a:cubicBezTo>
                  <a:cubicBezTo>
                    <a:pt x="7360" y="8505"/>
                    <a:pt x="7202" y="8542"/>
                    <a:pt x="7036" y="8631"/>
                  </a:cubicBezTo>
                  <a:cubicBezTo>
                    <a:pt x="6789" y="8762"/>
                    <a:pt x="6528" y="8849"/>
                    <a:pt x="6252" y="8907"/>
                  </a:cubicBezTo>
                  <a:cubicBezTo>
                    <a:pt x="5991" y="8950"/>
                    <a:pt x="5716" y="8979"/>
                    <a:pt x="5440" y="8979"/>
                  </a:cubicBezTo>
                  <a:cubicBezTo>
                    <a:pt x="4947" y="8979"/>
                    <a:pt x="4483" y="8892"/>
                    <a:pt x="4062" y="8762"/>
                  </a:cubicBezTo>
                  <a:cubicBezTo>
                    <a:pt x="3642" y="8602"/>
                    <a:pt x="3264" y="8399"/>
                    <a:pt x="2960" y="8080"/>
                  </a:cubicBezTo>
                  <a:cubicBezTo>
                    <a:pt x="2655" y="7775"/>
                    <a:pt x="2409" y="7398"/>
                    <a:pt x="2235" y="6948"/>
                  </a:cubicBezTo>
                  <a:cubicBezTo>
                    <a:pt x="2046" y="6484"/>
                    <a:pt x="1959" y="5962"/>
                    <a:pt x="1959" y="5353"/>
                  </a:cubicBezTo>
                  <a:cubicBezTo>
                    <a:pt x="1959" y="4816"/>
                    <a:pt x="2031" y="4352"/>
                    <a:pt x="2191" y="3917"/>
                  </a:cubicBezTo>
                  <a:cubicBezTo>
                    <a:pt x="2365" y="3482"/>
                    <a:pt x="2583" y="3119"/>
                    <a:pt x="2887" y="2785"/>
                  </a:cubicBezTo>
                  <a:cubicBezTo>
                    <a:pt x="3177" y="2481"/>
                    <a:pt x="3540" y="2234"/>
                    <a:pt x="3975" y="2060"/>
                  </a:cubicBezTo>
                  <a:cubicBezTo>
                    <a:pt x="4396" y="1901"/>
                    <a:pt x="4874" y="1814"/>
                    <a:pt x="5426" y="1814"/>
                  </a:cubicBezTo>
                  <a:cubicBezTo>
                    <a:pt x="5716" y="1814"/>
                    <a:pt x="5991" y="1843"/>
                    <a:pt x="6252" y="1901"/>
                  </a:cubicBezTo>
                  <a:cubicBezTo>
                    <a:pt x="6528" y="1959"/>
                    <a:pt x="6789" y="2046"/>
                    <a:pt x="7021" y="2162"/>
                  </a:cubicBezTo>
                  <a:cubicBezTo>
                    <a:pt x="7194" y="2243"/>
                    <a:pt x="7368" y="2287"/>
                    <a:pt x="7533" y="2287"/>
                  </a:cubicBezTo>
                  <a:cubicBezTo>
                    <a:pt x="7576" y="2287"/>
                    <a:pt x="7618" y="2284"/>
                    <a:pt x="7659" y="2278"/>
                  </a:cubicBezTo>
                  <a:cubicBezTo>
                    <a:pt x="7848" y="2263"/>
                    <a:pt x="8037" y="2162"/>
                    <a:pt x="8167" y="1973"/>
                  </a:cubicBezTo>
                  <a:cubicBezTo>
                    <a:pt x="8341" y="1741"/>
                    <a:pt x="8428" y="1480"/>
                    <a:pt x="8385" y="1190"/>
                  </a:cubicBezTo>
                  <a:cubicBezTo>
                    <a:pt x="8341" y="929"/>
                    <a:pt x="8182" y="711"/>
                    <a:pt x="7921" y="581"/>
                  </a:cubicBezTo>
                  <a:cubicBezTo>
                    <a:pt x="7543" y="378"/>
                    <a:pt x="7152" y="233"/>
                    <a:pt x="6746" y="146"/>
                  </a:cubicBezTo>
                  <a:cubicBezTo>
                    <a:pt x="6310" y="44"/>
                    <a:pt x="5875" y="1"/>
                    <a:pt x="5440" y="1"/>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6" name="Google Shape;2286;p54">
              <a:extLst>
                <a:ext uri="{FF2B5EF4-FFF2-40B4-BE49-F238E27FC236}">
                  <a16:creationId xmlns:a16="http://schemas.microsoft.com/office/drawing/2014/main" id="{461FA239-8AB3-4BA6-915C-A3E52FB11222}"/>
                </a:ext>
              </a:extLst>
            </p:cNvPr>
            <p:cNvSpPr/>
            <p:nvPr/>
          </p:nvSpPr>
          <p:spPr>
            <a:xfrm>
              <a:off x="1708925" y="3766775"/>
              <a:ext cx="257125" cy="272000"/>
            </a:xfrm>
            <a:custGeom>
              <a:avLst/>
              <a:gdLst/>
              <a:ahLst/>
              <a:cxnLst/>
              <a:rect l="l" t="t" r="r" b="b"/>
              <a:pathLst>
                <a:path w="10285" h="10880" extrusionOk="0">
                  <a:moveTo>
                    <a:pt x="5121" y="1799"/>
                  </a:moveTo>
                  <a:cubicBezTo>
                    <a:pt x="5759" y="1799"/>
                    <a:pt x="6296" y="1973"/>
                    <a:pt x="6774" y="2292"/>
                  </a:cubicBezTo>
                  <a:cubicBezTo>
                    <a:pt x="7239" y="2626"/>
                    <a:pt x="7616" y="3061"/>
                    <a:pt x="7891" y="3598"/>
                  </a:cubicBezTo>
                  <a:cubicBezTo>
                    <a:pt x="8167" y="4149"/>
                    <a:pt x="8312" y="4758"/>
                    <a:pt x="8312" y="5440"/>
                  </a:cubicBezTo>
                  <a:cubicBezTo>
                    <a:pt x="8312" y="6122"/>
                    <a:pt x="8181" y="6716"/>
                    <a:pt x="7891" y="7282"/>
                  </a:cubicBezTo>
                  <a:cubicBezTo>
                    <a:pt x="7616" y="7833"/>
                    <a:pt x="7239" y="8268"/>
                    <a:pt x="6774" y="8587"/>
                  </a:cubicBezTo>
                  <a:cubicBezTo>
                    <a:pt x="6296" y="8921"/>
                    <a:pt x="5730" y="9081"/>
                    <a:pt x="5121" y="9081"/>
                  </a:cubicBezTo>
                  <a:cubicBezTo>
                    <a:pt x="4483" y="9081"/>
                    <a:pt x="3946" y="8921"/>
                    <a:pt x="3467" y="8587"/>
                  </a:cubicBezTo>
                  <a:cubicBezTo>
                    <a:pt x="2989" y="8268"/>
                    <a:pt x="2626" y="7833"/>
                    <a:pt x="2365" y="7282"/>
                  </a:cubicBezTo>
                  <a:cubicBezTo>
                    <a:pt x="2089" y="6745"/>
                    <a:pt x="1959" y="6122"/>
                    <a:pt x="1959" y="5454"/>
                  </a:cubicBezTo>
                  <a:cubicBezTo>
                    <a:pt x="1959" y="4758"/>
                    <a:pt x="2089" y="4149"/>
                    <a:pt x="2365" y="3598"/>
                  </a:cubicBezTo>
                  <a:cubicBezTo>
                    <a:pt x="2612" y="3061"/>
                    <a:pt x="2989" y="2626"/>
                    <a:pt x="3467" y="2292"/>
                  </a:cubicBezTo>
                  <a:cubicBezTo>
                    <a:pt x="3946" y="1973"/>
                    <a:pt x="4497" y="1799"/>
                    <a:pt x="5121" y="1799"/>
                  </a:cubicBezTo>
                  <a:close/>
                  <a:moveTo>
                    <a:pt x="5135" y="0"/>
                  </a:moveTo>
                  <a:cubicBezTo>
                    <a:pt x="4396" y="0"/>
                    <a:pt x="3699" y="117"/>
                    <a:pt x="3090" y="407"/>
                  </a:cubicBezTo>
                  <a:cubicBezTo>
                    <a:pt x="2452" y="697"/>
                    <a:pt x="1915" y="1088"/>
                    <a:pt x="1451" y="1596"/>
                  </a:cubicBezTo>
                  <a:cubicBezTo>
                    <a:pt x="987" y="2075"/>
                    <a:pt x="639" y="2655"/>
                    <a:pt x="392" y="3308"/>
                  </a:cubicBezTo>
                  <a:cubicBezTo>
                    <a:pt x="131" y="3960"/>
                    <a:pt x="1" y="4671"/>
                    <a:pt x="1" y="5440"/>
                  </a:cubicBezTo>
                  <a:cubicBezTo>
                    <a:pt x="1" y="6194"/>
                    <a:pt x="131" y="6905"/>
                    <a:pt x="392" y="7558"/>
                  </a:cubicBezTo>
                  <a:cubicBezTo>
                    <a:pt x="639" y="8210"/>
                    <a:pt x="1001" y="8776"/>
                    <a:pt x="1451" y="9284"/>
                  </a:cubicBezTo>
                  <a:cubicBezTo>
                    <a:pt x="1930" y="9791"/>
                    <a:pt x="2466" y="10169"/>
                    <a:pt x="3090" y="10459"/>
                  </a:cubicBezTo>
                  <a:cubicBezTo>
                    <a:pt x="3699" y="10734"/>
                    <a:pt x="4396" y="10879"/>
                    <a:pt x="5135" y="10879"/>
                  </a:cubicBezTo>
                  <a:cubicBezTo>
                    <a:pt x="5875" y="10879"/>
                    <a:pt x="6571" y="10749"/>
                    <a:pt x="7210" y="10459"/>
                  </a:cubicBezTo>
                  <a:cubicBezTo>
                    <a:pt x="7833" y="10169"/>
                    <a:pt x="8385" y="9791"/>
                    <a:pt x="8834" y="9284"/>
                  </a:cubicBezTo>
                  <a:cubicBezTo>
                    <a:pt x="9298" y="8791"/>
                    <a:pt x="9646" y="8210"/>
                    <a:pt x="9908" y="7558"/>
                  </a:cubicBezTo>
                  <a:cubicBezTo>
                    <a:pt x="10154" y="6905"/>
                    <a:pt x="10285" y="6194"/>
                    <a:pt x="10285" y="5440"/>
                  </a:cubicBezTo>
                  <a:cubicBezTo>
                    <a:pt x="10285" y="4686"/>
                    <a:pt x="10154" y="3989"/>
                    <a:pt x="9908" y="3308"/>
                  </a:cubicBezTo>
                  <a:cubicBezTo>
                    <a:pt x="9646" y="2655"/>
                    <a:pt x="9284" y="2089"/>
                    <a:pt x="8834" y="1596"/>
                  </a:cubicBezTo>
                  <a:cubicBezTo>
                    <a:pt x="8385" y="1088"/>
                    <a:pt x="7833" y="697"/>
                    <a:pt x="7210" y="407"/>
                  </a:cubicBezTo>
                  <a:cubicBezTo>
                    <a:pt x="6571" y="146"/>
                    <a:pt x="5875" y="0"/>
                    <a:pt x="5135" y="0"/>
                  </a:cubicBezTo>
                  <a:close/>
                </a:path>
              </a:pathLst>
            </a:custGeom>
            <a:solidFill>
              <a:srgbClr val="003D1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7" name="Google Shape;2287;p54">
              <a:extLst>
                <a:ext uri="{FF2B5EF4-FFF2-40B4-BE49-F238E27FC236}">
                  <a16:creationId xmlns:a16="http://schemas.microsoft.com/office/drawing/2014/main" id="{383E44FF-5492-4F3B-8779-55801372549A}"/>
                </a:ext>
              </a:extLst>
            </p:cNvPr>
            <p:cNvSpPr/>
            <p:nvPr/>
          </p:nvSpPr>
          <p:spPr>
            <a:xfrm>
              <a:off x="586225" y="3659075"/>
              <a:ext cx="641875" cy="873225"/>
            </a:xfrm>
            <a:custGeom>
              <a:avLst/>
              <a:gdLst/>
              <a:ahLst/>
              <a:cxnLst/>
              <a:rect l="l" t="t" r="r" b="b"/>
              <a:pathLst>
                <a:path w="25675" h="34929" extrusionOk="0">
                  <a:moveTo>
                    <a:pt x="9009" y="0"/>
                  </a:moveTo>
                  <a:lnTo>
                    <a:pt x="9009" y="0"/>
                  </a:lnTo>
                  <a:cubicBezTo>
                    <a:pt x="1" y="13621"/>
                    <a:pt x="3047" y="17682"/>
                    <a:pt x="9502" y="22599"/>
                  </a:cubicBezTo>
                  <a:cubicBezTo>
                    <a:pt x="16000" y="27531"/>
                    <a:pt x="18799" y="29663"/>
                    <a:pt x="19583" y="34929"/>
                  </a:cubicBezTo>
                  <a:cubicBezTo>
                    <a:pt x="19583" y="34929"/>
                    <a:pt x="25675" y="26472"/>
                    <a:pt x="20090" y="17508"/>
                  </a:cubicBezTo>
                  <a:cubicBezTo>
                    <a:pt x="14506" y="8529"/>
                    <a:pt x="8675" y="10647"/>
                    <a:pt x="9009" y="0"/>
                  </a:cubicBezTo>
                  <a:close/>
                </a:path>
              </a:pathLst>
            </a:custGeom>
            <a:solidFill>
              <a:srgbClr val="0F743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8" name="Google Shape;2288;p54">
              <a:extLst>
                <a:ext uri="{FF2B5EF4-FFF2-40B4-BE49-F238E27FC236}">
                  <a16:creationId xmlns:a16="http://schemas.microsoft.com/office/drawing/2014/main" id="{2930CB05-E4AC-43AE-BCC9-CF41E995C840}"/>
                </a:ext>
              </a:extLst>
            </p:cNvPr>
            <p:cNvSpPr/>
            <p:nvPr/>
          </p:nvSpPr>
          <p:spPr>
            <a:xfrm>
              <a:off x="712425" y="3658350"/>
              <a:ext cx="467100" cy="996875"/>
            </a:xfrm>
            <a:custGeom>
              <a:avLst/>
              <a:gdLst/>
              <a:ahLst/>
              <a:cxnLst/>
              <a:rect l="l" t="t" r="r" b="b"/>
              <a:pathLst>
                <a:path w="18684" h="39875" extrusionOk="0">
                  <a:moveTo>
                    <a:pt x="3888" y="0"/>
                  </a:moveTo>
                  <a:cubicBezTo>
                    <a:pt x="3844" y="87"/>
                    <a:pt x="1" y="8936"/>
                    <a:pt x="6426" y="15985"/>
                  </a:cubicBezTo>
                  <a:cubicBezTo>
                    <a:pt x="11286" y="21308"/>
                    <a:pt x="18437" y="31476"/>
                    <a:pt x="11721" y="39759"/>
                  </a:cubicBezTo>
                  <a:lnTo>
                    <a:pt x="11866" y="39875"/>
                  </a:lnTo>
                  <a:cubicBezTo>
                    <a:pt x="18683" y="31491"/>
                    <a:pt x="11474" y="21236"/>
                    <a:pt x="6571" y="15854"/>
                  </a:cubicBezTo>
                  <a:cubicBezTo>
                    <a:pt x="218" y="8907"/>
                    <a:pt x="4019" y="160"/>
                    <a:pt x="4062" y="73"/>
                  </a:cubicBezTo>
                  <a:lnTo>
                    <a:pt x="3888" y="0"/>
                  </a:lnTo>
                  <a:close/>
                </a:path>
              </a:pathLst>
            </a:custGeom>
            <a:solidFill>
              <a:srgbClr val="005A2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19" name="Google Shape;2289;p54">
              <a:extLst>
                <a:ext uri="{FF2B5EF4-FFF2-40B4-BE49-F238E27FC236}">
                  <a16:creationId xmlns:a16="http://schemas.microsoft.com/office/drawing/2014/main" id="{E2823453-384C-479D-8236-6C2A5C904FEC}"/>
                </a:ext>
              </a:extLst>
            </p:cNvPr>
            <p:cNvSpPr/>
            <p:nvPr/>
          </p:nvSpPr>
          <p:spPr>
            <a:xfrm>
              <a:off x="726200" y="4305275"/>
              <a:ext cx="804350" cy="430475"/>
            </a:xfrm>
            <a:custGeom>
              <a:avLst/>
              <a:gdLst/>
              <a:ahLst/>
              <a:cxnLst/>
              <a:rect l="l" t="t" r="r" b="b"/>
              <a:pathLst>
                <a:path w="32174" h="17219" extrusionOk="0">
                  <a:moveTo>
                    <a:pt x="1" y="0"/>
                  </a:moveTo>
                  <a:lnTo>
                    <a:pt x="1" y="0"/>
                  </a:lnTo>
                  <a:cubicBezTo>
                    <a:pt x="2677" y="13109"/>
                    <a:pt x="6524" y="15955"/>
                    <a:pt x="12278" y="15955"/>
                  </a:cubicBezTo>
                  <a:cubicBezTo>
                    <a:pt x="13540" y="15955"/>
                    <a:pt x="14894" y="15818"/>
                    <a:pt x="16348" y="15622"/>
                  </a:cubicBezTo>
                  <a:cubicBezTo>
                    <a:pt x="19808" y="15155"/>
                    <a:pt x="22426" y="14803"/>
                    <a:pt x="24627" y="14803"/>
                  </a:cubicBezTo>
                  <a:cubicBezTo>
                    <a:pt x="27548" y="14803"/>
                    <a:pt x="29733" y="15423"/>
                    <a:pt x="32173" y="17218"/>
                  </a:cubicBezTo>
                  <a:cubicBezTo>
                    <a:pt x="32173" y="17218"/>
                    <a:pt x="30505" y="6934"/>
                    <a:pt x="20206" y="4526"/>
                  </a:cubicBezTo>
                  <a:cubicBezTo>
                    <a:pt x="18077" y="4028"/>
                    <a:pt x="16275" y="3874"/>
                    <a:pt x="14693" y="3874"/>
                  </a:cubicBezTo>
                  <a:cubicBezTo>
                    <a:pt x="12113" y="3874"/>
                    <a:pt x="10116" y="4284"/>
                    <a:pt x="8228" y="4284"/>
                  </a:cubicBezTo>
                  <a:cubicBezTo>
                    <a:pt x="5674" y="4284"/>
                    <a:pt x="3322" y="3533"/>
                    <a:pt x="1" y="0"/>
                  </a:cubicBez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0" name="Google Shape;2290;p54">
              <a:extLst>
                <a:ext uri="{FF2B5EF4-FFF2-40B4-BE49-F238E27FC236}">
                  <a16:creationId xmlns:a16="http://schemas.microsoft.com/office/drawing/2014/main" id="{3CEB7F5F-7679-43C6-9600-B74CCC141605}"/>
                </a:ext>
              </a:extLst>
            </p:cNvPr>
            <p:cNvSpPr/>
            <p:nvPr/>
          </p:nvSpPr>
          <p:spPr>
            <a:xfrm>
              <a:off x="724400" y="4304175"/>
              <a:ext cx="846025" cy="566100"/>
            </a:xfrm>
            <a:custGeom>
              <a:avLst/>
              <a:gdLst/>
              <a:ahLst/>
              <a:cxnLst/>
              <a:rect l="l" t="t" r="r" b="b"/>
              <a:pathLst>
                <a:path w="33841" h="22644" extrusionOk="0">
                  <a:moveTo>
                    <a:pt x="174" y="1"/>
                  </a:moveTo>
                  <a:lnTo>
                    <a:pt x="0" y="74"/>
                  </a:lnTo>
                  <a:cubicBezTo>
                    <a:pt x="44" y="161"/>
                    <a:pt x="3583" y="9139"/>
                    <a:pt x="13113" y="9574"/>
                  </a:cubicBezTo>
                  <a:cubicBezTo>
                    <a:pt x="20336" y="9908"/>
                    <a:pt x="32564" y="12040"/>
                    <a:pt x="33681" y="22643"/>
                  </a:cubicBezTo>
                  <a:lnTo>
                    <a:pt x="33841" y="22629"/>
                  </a:lnTo>
                  <a:cubicBezTo>
                    <a:pt x="32709" y="11881"/>
                    <a:pt x="20365" y="9719"/>
                    <a:pt x="13113" y="9400"/>
                  </a:cubicBezTo>
                  <a:cubicBezTo>
                    <a:pt x="3699" y="8965"/>
                    <a:pt x="203" y="88"/>
                    <a:pt x="174" y="1"/>
                  </a:cubicBezTo>
                  <a:close/>
                </a:path>
              </a:pathLst>
            </a:custGeom>
            <a:solidFill>
              <a:srgbClr val="A6D66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1" name="Google Shape;2291;p54">
              <a:extLst>
                <a:ext uri="{FF2B5EF4-FFF2-40B4-BE49-F238E27FC236}">
                  <a16:creationId xmlns:a16="http://schemas.microsoft.com/office/drawing/2014/main" id="{57A26C52-8CC4-483E-88DA-89DB53E2B799}"/>
                </a:ext>
              </a:extLst>
            </p:cNvPr>
            <p:cNvSpPr/>
            <p:nvPr/>
          </p:nvSpPr>
          <p:spPr>
            <a:xfrm>
              <a:off x="1248025" y="4447600"/>
              <a:ext cx="873225" cy="476600"/>
            </a:xfrm>
            <a:custGeom>
              <a:avLst/>
              <a:gdLst/>
              <a:ahLst/>
              <a:cxnLst/>
              <a:rect l="l" t="t" r="r" b="b"/>
              <a:pathLst>
                <a:path w="34929" h="19064" extrusionOk="0">
                  <a:moveTo>
                    <a:pt x="25558" y="1"/>
                  </a:moveTo>
                  <a:cubicBezTo>
                    <a:pt x="23086" y="1"/>
                    <a:pt x="20316" y="603"/>
                    <a:pt x="17494" y="2358"/>
                  </a:cubicBezTo>
                  <a:cubicBezTo>
                    <a:pt x="8772" y="7783"/>
                    <a:pt x="10535" y="13440"/>
                    <a:pt x="883" y="13440"/>
                  </a:cubicBezTo>
                  <a:cubicBezTo>
                    <a:pt x="599" y="13440"/>
                    <a:pt x="305" y="13435"/>
                    <a:pt x="1" y="13425"/>
                  </a:cubicBezTo>
                  <a:lnTo>
                    <a:pt x="1" y="13425"/>
                  </a:lnTo>
                  <a:cubicBezTo>
                    <a:pt x="6059" y="17438"/>
                    <a:pt x="10226" y="19063"/>
                    <a:pt x="13418" y="19063"/>
                  </a:cubicBezTo>
                  <a:cubicBezTo>
                    <a:pt x="17403" y="19063"/>
                    <a:pt x="19869" y="16530"/>
                    <a:pt x="22600" y="12947"/>
                  </a:cubicBezTo>
                  <a:cubicBezTo>
                    <a:pt x="27531" y="6448"/>
                    <a:pt x="29664" y="3634"/>
                    <a:pt x="34929" y="2865"/>
                  </a:cubicBezTo>
                  <a:cubicBezTo>
                    <a:pt x="34929" y="2865"/>
                    <a:pt x="30953" y="1"/>
                    <a:pt x="25558" y="1"/>
                  </a:cubicBezTo>
                  <a:close/>
                </a:path>
              </a:pathLst>
            </a:custGeom>
            <a:solidFill>
              <a:srgbClr val="0F743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2" name="Google Shape;2292;p54">
              <a:extLst>
                <a:ext uri="{FF2B5EF4-FFF2-40B4-BE49-F238E27FC236}">
                  <a16:creationId xmlns:a16="http://schemas.microsoft.com/office/drawing/2014/main" id="{13466390-7666-42E4-B864-DDF76ED85C35}"/>
                </a:ext>
              </a:extLst>
            </p:cNvPr>
            <p:cNvSpPr/>
            <p:nvPr/>
          </p:nvSpPr>
          <p:spPr>
            <a:xfrm>
              <a:off x="1247300" y="4515875"/>
              <a:ext cx="996525" cy="298925"/>
            </a:xfrm>
            <a:custGeom>
              <a:avLst/>
              <a:gdLst/>
              <a:ahLst/>
              <a:cxnLst/>
              <a:rect l="l" t="t" r="r" b="b"/>
              <a:pathLst>
                <a:path w="39861" h="11957" extrusionOk="0">
                  <a:moveTo>
                    <a:pt x="32192" y="1"/>
                  </a:moveTo>
                  <a:cubicBezTo>
                    <a:pt x="25899" y="1"/>
                    <a:pt x="19650" y="4626"/>
                    <a:pt x="15855" y="8083"/>
                  </a:cubicBezTo>
                  <a:cubicBezTo>
                    <a:pt x="12689" y="10979"/>
                    <a:pt x="9157" y="11772"/>
                    <a:pt x="6239" y="11772"/>
                  </a:cubicBezTo>
                  <a:cubicBezTo>
                    <a:pt x="2739" y="11772"/>
                    <a:pt x="121" y="10631"/>
                    <a:pt x="73" y="10607"/>
                  </a:cubicBezTo>
                  <a:lnTo>
                    <a:pt x="1" y="10767"/>
                  </a:lnTo>
                  <a:cubicBezTo>
                    <a:pt x="30" y="10796"/>
                    <a:pt x="2699" y="11956"/>
                    <a:pt x="6252" y="11956"/>
                  </a:cubicBezTo>
                  <a:cubicBezTo>
                    <a:pt x="9197" y="11956"/>
                    <a:pt x="12780" y="11129"/>
                    <a:pt x="15985" y="8228"/>
                  </a:cubicBezTo>
                  <a:cubicBezTo>
                    <a:pt x="19745" y="4787"/>
                    <a:pt x="25950" y="196"/>
                    <a:pt x="32193" y="196"/>
                  </a:cubicBezTo>
                  <a:cubicBezTo>
                    <a:pt x="34765" y="196"/>
                    <a:pt x="37343" y="975"/>
                    <a:pt x="39759" y="2934"/>
                  </a:cubicBezTo>
                  <a:lnTo>
                    <a:pt x="39861" y="2789"/>
                  </a:lnTo>
                  <a:cubicBezTo>
                    <a:pt x="37410" y="793"/>
                    <a:pt x="34798" y="1"/>
                    <a:pt x="32192" y="1"/>
                  </a:cubicBezTo>
                  <a:close/>
                </a:path>
              </a:pathLst>
            </a:custGeom>
            <a:solidFill>
              <a:srgbClr val="005A2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3" name="Google Shape;2293;p54">
              <a:extLst>
                <a:ext uri="{FF2B5EF4-FFF2-40B4-BE49-F238E27FC236}">
                  <a16:creationId xmlns:a16="http://schemas.microsoft.com/office/drawing/2014/main" id="{8F2CC246-FF5F-476D-AA26-75C6704B8B0E}"/>
                </a:ext>
              </a:extLst>
            </p:cNvPr>
            <p:cNvSpPr/>
            <p:nvPr/>
          </p:nvSpPr>
          <p:spPr>
            <a:xfrm>
              <a:off x="1893875" y="4064500"/>
              <a:ext cx="430825" cy="803950"/>
            </a:xfrm>
            <a:custGeom>
              <a:avLst/>
              <a:gdLst/>
              <a:ahLst/>
              <a:cxnLst/>
              <a:rect l="l" t="t" r="r" b="b"/>
              <a:pathLst>
                <a:path w="17233" h="32158" extrusionOk="0">
                  <a:moveTo>
                    <a:pt x="17232" y="0"/>
                  </a:moveTo>
                  <a:cubicBezTo>
                    <a:pt x="17232" y="0"/>
                    <a:pt x="6948" y="1668"/>
                    <a:pt x="4540" y="11967"/>
                  </a:cubicBezTo>
                  <a:cubicBezTo>
                    <a:pt x="2132" y="22265"/>
                    <a:pt x="7760" y="24891"/>
                    <a:pt x="0" y="32158"/>
                  </a:cubicBezTo>
                  <a:cubicBezTo>
                    <a:pt x="15999" y="28894"/>
                    <a:pt x="16725" y="23890"/>
                    <a:pt x="15637" y="15825"/>
                  </a:cubicBezTo>
                  <a:cubicBezTo>
                    <a:pt x="14549" y="7760"/>
                    <a:pt x="14070" y="4265"/>
                    <a:pt x="17232" y="0"/>
                  </a:cubicBez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4" name="Google Shape;2294;p54">
              <a:extLst>
                <a:ext uri="{FF2B5EF4-FFF2-40B4-BE49-F238E27FC236}">
                  <a16:creationId xmlns:a16="http://schemas.microsoft.com/office/drawing/2014/main" id="{D7A4B2C0-7433-4FD2-916B-9A721F53B8DF}"/>
                </a:ext>
              </a:extLst>
            </p:cNvPr>
            <p:cNvSpPr/>
            <p:nvPr/>
          </p:nvSpPr>
          <p:spPr>
            <a:xfrm>
              <a:off x="1893150" y="4024600"/>
              <a:ext cx="566075" cy="845675"/>
            </a:xfrm>
            <a:custGeom>
              <a:avLst/>
              <a:gdLst/>
              <a:ahLst/>
              <a:cxnLst/>
              <a:rect l="l" t="t" r="r" b="b"/>
              <a:pathLst>
                <a:path w="22643" h="33827" extrusionOk="0">
                  <a:moveTo>
                    <a:pt x="22628" y="1"/>
                  </a:moveTo>
                  <a:cubicBezTo>
                    <a:pt x="11880" y="1117"/>
                    <a:pt x="9719" y="13476"/>
                    <a:pt x="9385" y="20728"/>
                  </a:cubicBezTo>
                  <a:cubicBezTo>
                    <a:pt x="8950" y="30128"/>
                    <a:pt x="87" y="33638"/>
                    <a:pt x="0" y="33667"/>
                  </a:cubicBezTo>
                  <a:lnTo>
                    <a:pt x="73" y="33826"/>
                  </a:lnTo>
                  <a:cubicBezTo>
                    <a:pt x="160" y="33797"/>
                    <a:pt x="9138" y="30258"/>
                    <a:pt x="9574" y="20743"/>
                  </a:cubicBezTo>
                  <a:cubicBezTo>
                    <a:pt x="9893" y="13519"/>
                    <a:pt x="12039" y="1292"/>
                    <a:pt x="22643" y="175"/>
                  </a:cubicBezTo>
                  <a:lnTo>
                    <a:pt x="22628" y="1"/>
                  </a:lnTo>
                  <a:close/>
                </a:path>
              </a:pathLst>
            </a:custGeom>
            <a:solidFill>
              <a:srgbClr val="A6D66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5" name="Google Shape;2295;p54">
              <a:extLst>
                <a:ext uri="{FF2B5EF4-FFF2-40B4-BE49-F238E27FC236}">
                  <a16:creationId xmlns:a16="http://schemas.microsoft.com/office/drawing/2014/main" id="{CD180400-E629-40BD-B67E-66D4DBAEF098}"/>
                </a:ext>
              </a:extLst>
            </p:cNvPr>
            <p:cNvSpPr/>
            <p:nvPr/>
          </p:nvSpPr>
          <p:spPr>
            <a:xfrm>
              <a:off x="1994325" y="3522000"/>
              <a:ext cx="641875" cy="872875"/>
            </a:xfrm>
            <a:custGeom>
              <a:avLst/>
              <a:gdLst/>
              <a:ahLst/>
              <a:cxnLst/>
              <a:rect l="l" t="t" r="r" b="b"/>
              <a:pathLst>
                <a:path w="25675" h="34915" extrusionOk="0">
                  <a:moveTo>
                    <a:pt x="6092" y="1"/>
                  </a:moveTo>
                  <a:cubicBezTo>
                    <a:pt x="6092" y="1"/>
                    <a:pt x="0" y="8442"/>
                    <a:pt x="5585" y="17421"/>
                  </a:cubicBezTo>
                  <a:cubicBezTo>
                    <a:pt x="11169" y="26400"/>
                    <a:pt x="17000" y="24268"/>
                    <a:pt x="16652" y="34914"/>
                  </a:cubicBezTo>
                  <a:cubicBezTo>
                    <a:pt x="25674" y="21294"/>
                    <a:pt x="22628" y="17233"/>
                    <a:pt x="16173" y="12330"/>
                  </a:cubicBezTo>
                  <a:cubicBezTo>
                    <a:pt x="9675" y="7398"/>
                    <a:pt x="6861" y="5251"/>
                    <a:pt x="6092" y="1"/>
                  </a:cubicBezTo>
                  <a:close/>
                </a:path>
              </a:pathLst>
            </a:custGeom>
            <a:solidFill>
              <a:srgbClr val="0F743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dirty="0"/>
            </a:p>
          </p:txBody>
        </p:sp>
        <p:sp>
          <p:nvSpPr>
            <p:cNvPr id="26" name="Google Shape;2296;p54">
              <a:extLst>
                <a:ext uri="{FF2B5EF4-FFF2-40B4-BE49-F238E27FC236}">
                  <a16:creationId xmlns:a16="http://schemas.microsoft.com/office/drawing/2014/main" id="{7EBEADEF-EB1E-495E-8F6C-941155DB93D8}"/>
                </a:ext>
              </a:extLst>
            </p:cNvPr>
            <p:cNvSpPr/>
            <p:nvPr/>
          </p:nvSpPr>
          <p:spPr>
            <a:xfrm>
              <a:off x="2042550" y="3399075"/>
              <a:ext cx="467075" cy="996875"/>
            </a:xfrm>
            <a:custGeom>
              <a:avLst/>
              <a:gdLst/>
              <a:ahLst/>
              <a:cxnLst/>
              <a:rect l="l" t="t" r="r" b="b"/>
              <a:pathLst>
                <a:path w="18683" h="39875" extrusionOk="0">
                  <a:moveTo>
                    <a:pt x="6818" y="0"/>
                  </a:moveTo>
                  <a:lnTo>
                    <a:pt x="6818" y="0"/>
                  </a:lnTo>
                  <a:cubicBezTo>
                    <a:pt x="0" y="8370"/>
                    <a:pt x="7224" y="18639"/>
                    <a:pt x="12112" y="24006"/>
                  </a:cubicBezTo>
                  <a:cubicBezTo>
                    <a:pt x="18480" y="30969"/>
                    <a:pt x="14679" y="39701"/>
                    <a:pt x="14636" y="39802"/>
                  </a:cubicBezTo>
                  <a:lnTo>
                    <a:pt x="14795" y="39875"/>
                  </a:lnTo>
                  <a:cubicBezTo>
                    <a:pt x="14839" y="39773"/>
                    <a:pt x="18683" y="30925"/>
                    <a:pt x="12257" y="23876"/>
                  </a:cubicBezTo>
                  <a:cubicBezTo>
                    <a:pt x="7398" y="18567"/>
                    <a:pt x="261" y="8399"/>
                    <a:pt x="6963" y="102"/>
                  </a:cubicBezTo>
                  <a:lnTo>
                    <a:pt x="6818" y="0"/>
                  </a:lnTo>
                  <a:close/>
                </a:path>
              </a:pathLst>
            </a:custGeom>
            <a:solidFill>
              <a:srgbClr val="005A2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7" name="Google Shape;2297;p54">
              <a:extLst>
                <a:ext uri="{FF2B5EF4-FFF2-40B4-BE49-F238E27FC236}">
                  <a16:creationId xmlns:a16="http://schemas.microsoft.com/office/drawing/2014/main" id="{BB27A0E6-90FF-4C39-8F81-DEFA0ACB6558}"/>
                </a:ext>
              </a:extLst>
            </p:cNvPr>
            <p:cNvSpPr/>
            <p:nvPr/>
          </p:nvSpPr>
          <p:spPr>
            <a:xfrm>
              <a:off x="1691875" y="3317850"/>
              <a:ext cx="803975" cy="430825"/>
            </a:xfrm>
            <a:custGeom>
              <a:avLst/>
              <a:gdLst/>
              <a:ahLst/>
              <a:cxnLst/>
              <a:rect l="l" t="t" r="r" b="b"/>
              <a:pathLst>
                <a:path w="32159" h="17233" extrusionOk="0">
                  <a:moveTo>
                    <a:pt x="1" y="0"/>
                  </a:moveTo>
                  <a:cubicBezTo>
                    <a:pt x="1" y="0"/>
                    <a:pt x="1669" y="10284"/>
                    <a:pt x="11968" y="12692"/>
                  </a:cubicBezTo>
                  <a:cubicBezTo>
                    <a:pt x="14098" y="13190"/>
                    <a:pt x="15900" y="13344"/>
                    <a:pt x="17483" y="13344"/>
                  </a:cubicBezTo>
                  <a:cubicBezTo>
                    <a:pt x="20057" y="13344"/>
                    <a:pt x="22051" y="12936"/>
                    <a:pt x="23933" y="12936"/>
                  </a:cubicBezTo>
                  <a:cubicBezTo>
                    <a:pt x="26489" y="12936"/>
                    <a:pt x="28840" y="13688"/>
                    <a:pt x="32159" y="17232"/>
                  </a:cubicBezTo>
                  <a:cubicBezTo>
                    <a:pt x="29482" y="4111"/>
                    <a:pt x="25635" y="1263"/>
                    <a:pt x="19889" y="1263"/>
                  </a:cubicBezTo>
                  <a:cubicBezTo>
                    <a:pt x="18628" y="1263"/>
                    <a:pt x="17277" y="1400"/>
                    <a:pt x="15826" y="1596"/>
                  </a:cubicBezTo>
                  <a:cubicBezTo>
                    <a:pt x="12347" y="2071"/>
                    <a:pt x="9718" y="2431"/>
                    <a:pt x="7511" y="2431"/>
                  </a:cubicBezTo>
                  <a:cubicBezTo>
                    <a:pt x="4602" y="2431"/>
                    <a:pt x="2426" y="1806"/>
                    <a:pt x="1" y="0"/>
                  </a:cubicBez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8" name="Google Shape;2298;p54">
              <a:extLst>
                <a:ext uri="{FF2B5EF4-FFF2-40B4-BE49-F238E27FC236}">
                  <a16:creationId xmlns:a16="http://schemas.microsoft.com/office/drawing/2014/main" id="{95BF0F06-20A2-4B83-A485-85F23264D8C3}"/>
                </a:ext>
              </a:extLst>
            </p:cNvPr>
            <p:cNvSpPr/>
            <p:nvPr/>
          </p:nvSpPr>
          <p:spPr>
            <a:xfrm>
              <a:off x="1652000" y="3183675"/>
              <a:ext cx="846400" cy="566075"/>
            </a:xfrm>
            <a:custGeom>
              <a:avLst/>
              <a:gdLst/>
              <a:ahLst/>
              <a:cxnLst/>
              <a:rect l="l" t="t" r="r" b="b"/>
              <a:pathLst>
                <a:path w="33856" h="22643" extrusionOk="0">
                  <a:moveTo>
                    <a:pt x="174" y="0"/>
                  </a:moveTo>
                  <a:lnTo>
                    <a:pt x="0" y="15"/>
                  </a:lnTo>
                  <a:cubicBezTo>
                    <a:pt x="1117" y="10778"/>
                    <a:pt x="13476" y="12924"/>
                    <a:pt x="20728" y="13258"/>
                  </a:cubicBezTo>
                  <a:cubicBezTo>
                    <a:pt x="30127" y="13693"/>
                    <a:pt x="33638" y="22556"/>
                    <a:pt x="33667" y="22643"/>
                  </a:cubicBezTo>
                  <a:lnTo>
                    <a:pt x="33855" y="22570"/>
                  </a:lnTo>
                  <a:cubicBezTo>
                    <a:pt x="33812" y="22483"/>
                    <a:pt x="30272" y="13505"/>
                    <a:pt x="20743" y="13069"/>
                  </a:cubicBezTo>
                  <a:cubicBezTo>
                    <a:pt x="13519" y="12750"/>
                    <a:pt x="1291" y="10604"/>
                    <a:pt x="174" y="0"/>
                  </a:cubicBezTo>
                  <a:close/>
                </a:path>
              </a:pathLst>
            </a:custGeom>
            <a:solidFill>
              <a:srgbClr val="A6D66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29" name="Google Shape;2299;p54">
              <a:extLst>
                <a:ext uri="{FF2B5EF4-FFF2-40B4-BE49-F238E27FC236}">
                  <a16:creationId xmlns:a16="http://schemas.microsoft.com/office/drawing/2014/main" id="{ECB25A57-C601-4B0D-91B2-84E52DAD4C97}"/>
                </a:ext>
              </a:extLst>
            </p:cNvPr>
            <p:cNvSpPr/>
            <p:nvPr/>
          </p:nvSpPr>
          <p:spPr>
            <a:xfrm>
              <a:off x="1101175" y="3130050"/>
              <a:ext cx="873225" cy="476650"/>
            </a:xfrm>
            <a:custGeom>
              <a:avLst/>
              <a:gdLst/>
              <a:ahLst/>
              <a:cxnLst/>
              <a:rect l="l" t="t" r="r" b="b"/>
              <a:pathLst>
                <a:path w="34929" h="19066" extrusionOk="0">
                  <a:moveTo>
                    <a:pt x="21517" y="0"/>
                  </a:moveTo>
                  <a:cubicBezTo>
                    <a:pt x="17528" y="0"/>
                    <a:pt x="15061" y="2534"/>
                    <a:pt x="12329" y="6120"/>
                  </a:cubicBezTo>
                  <a:cubicBezTo>
                    <a:pt x="7398" y="12589"/>
                    <a:pt x="5265" y="15403"/>
                    <a:pt x="0" y="16201"/>
                  </a:cubicBezTo>
                  <a:cubicBezTo>
                    <a:pt x="0" y="16201"/>
                    <a:pt x="3976" y="19065"/>
                    <a:pt x="9366" y="19065"/>
                  </a:cubicBezTo>
                  <a:cubicBezTo>
                    <a:pt x="11836" y="19065"/>
                    <a:pt x="14603" y="18464"/>
                    <a:pt x="17421" y="16708"/>
                  </a:cubicBezTo>
                  <a:cubicBezTo>
                    <a:pt x="26143" y="11283"/>
                    <a:pt x="24393" y="5612"/>
                    <a:pt x="34048" y="5612"/>
                  </a:cubicBezTo>
                  <a:cubicBezTo>
                    <a:pt x="34331" y="5612"/>
                    <a:pt x="34625" y="5617"/>
                    <a:pt x="34928" y="5627"/>
                  </a:cubicBezTo>
                  <a:cubicBezTo>
                    <a:pt x="28874" y="1623"/>
                    <a:pt x="24709" y="0"/>
                    <a:pt x="21517" y="0"/>
                  </a:cubicBezTo>
                  <a:close/>
                </a:path>
              </a:pathLst>
            </a:custGeom>
            <a:solidFill>
              <a:srgbClr val="0F7437"/>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30" name="Google Shape;2300;p54">
              <a:extLst>
                <a:ext uri="{FF2B5EF4-FFF2-40B4-BE49-F238E27FC236}">
                  <a16:creationId xmlns:a16="http://schemas.microsoft.com/office/drawing/2014/main" id="{E17E2A30-792B-4421-A2C0-55362E911D1F}"/>
                </a:ext>
              </a:extLst>
            </p:cNvPr>
            <p:cNvSpPr/>
            <p:nvPr/>
          </p:nvSpPr>
          <p:spPr>
            <a:xfrm>
              <a:off x="978225" y="3239750"/>
              <a:ext cx="996900" cy="298600"/>
            </a:xfrm>
            <a:custGeom>
              <a:avLst/>
              <a:gdLst/>
              <a:ahLst/>
              <a:cxnLst/>
              <a:rect l="l" t="t" r="r" b="b"/>
              <a:pathLst>
                <a:path w="39876" h="11944" extrusionOk="0">
                  <a:moveTo>
                    <a:pt x="33619" y="1"/>
                  </a:moveTo>
                  <a:cubicBezTo>
                    <a:pt x="30664" y="1"/>
                    <a:pt x="27092" y="801"/>
                    <a:pt x="23891" y="3719"/>
                  </a:cubicBezTo>
                  <a:cubicBezTo>
                    <a:pt x="20121" y="7160"/>
                    <a:pt x="13921" y="11758"/>
                    <a:pt x="7682" y="11758"/>
                  </a:cubicBezTo>
                  <a:cubicBezTo>
                    <a:pt x="5111" y="11758"/>
                    <a:pt x="2534" y="10977"/>
                    <a:pt x="117" y="9013"/>
                  </a:cubicBezTo>
                  <a:lnTo>
                    <a:pt x="1" y="9158"/>
                  </a:lnTo>
                  <a:cubicBezTo>
                    <a:pt x="2452" y="11145"/>
                    <a:pt x="5063" y="11943"/>
                    <a:pt x="7674" y="11943"/>
                  </a:cubicBezTo>
                  <a:cubicBezTo>
                    <a:pt x="13969" y="11943"/>
                    <a:pt x="20206" y="7316"/>
                    <a:pt x="24007" y="3864"/>
                  </a:cubicBezTo>
                  <a:cubicBezTo>
                    <a:pt x="27169" y="979"/>
                    <a:pt x="30698" y="188"/>
                    <a:pt x="33618" y="188"/>
                  </a:cubicBezTo>
                  <a:cubicBezTo>
                    <a:pt x="37127" y="188"/>
                    <a:pt x="39755" y="1331"/>
                    <a:pt x="39803" y="1355"/>
                  </a:cubicBezTo>
                  <a:lnTo>
                    <a:pt x="39875" y="1181"/>
                  </a:lnTo>
                  <a:cubicBezTo>
                    <a:pt x="39828" y="1157"/>
                    <a:pt x="37170" y="1"/>
                    <a:pt x="33619" y="1"/>
                  </a:cubicBezTo>
                  <a:close/>
                </a:path>
              </a:pathLst>
            </a:custGeom>
            <a:solidFill>
              <a:srgbClr val="005A2A"/>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31" name="Google Shape;2301;p54">
              <a:extLst>
                <a:ext uri="{FF2B5EF4-FFF2-40B4-BE49-F238E27FC236}">
                  <a16:creationId xmlns:a16="http://schemas.microsoft.com/office/drawing/2014/main" id="{F28C7871-087A-48A3-8297-8D16AAC97D05}"/>
                </a:ext>
              </a:extLst>
            </p:cNvPr>
            <p:cNvSpPr/>
            <p:nvPr/>
          </p:nvSpPr>
          <p:spPr>
            <a:xfrm>
              <a:off x="910425" y="3185475"/>
              <a:ext cx="417775" cy="779325"/>
            </a:xfrm>
            <a:custGeom>
              <a:avLst/>
              <a:gdLst/>
              <a:ahLst/>
              <a:cxnLst/>
              <a:rect l="l" t="t" r="r" b="b"/>
              <a:pathLst>
                <a:path w="16711" h="31173" extrusionOk="0">
                  <a:moveTo>
                    <a:pt x="16710" y="1"/>
                  </a:moveTo>
                  <a:lnTo>
                    <a:pt x="16710" y="1"/>
                  </a:lnTo>
                  <a:cubicBezTo>
                    <a:pt x="726" y="3264"/>
                    <a:pt x="0" y="8269"/>
                    <a:pt x="1088" y="16334"/>
                  </a:cubicBezTo>
                  <a:cubicBezTo>
                    <a:pt x="1901" y="22397"/>
                    <a:pt x="1959" y="26400"/>
                    <a:pt x="755" y="29504"/>
                  </a:cubicBezTo>
                  <a:lnTo>
                    <a:pt x="2742" y="31172"/>
                  </a:lnTo>
                  <a:cubicBezTo>
                    <a:pt x="5962" y="29794"/>
                    <a:pt x="10734" y="26444"/>
                    <a:pt x="12185" y="20206"/>
                  </a:cubicBezTo>
                  <a:cubicBezTo>
                    <a:pt x="14578" y="9908"/>
                    <a:pt x="8936" y="7268"/>
                    <a:pt x="16710" y="1"/>
                  </a:cubicBezTo>
                  <a:close/>
                </a:path>
              </a:pathLst>
            </a:custGeom>
            <a:solidFill>
              <a:srgbClr val="84A21D"/>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sp>
          <p:nvSpPr>
            <p:cNvPr id="32" name="Google Shape;2302;p54">
              <a:extLst>
                <a:ext uri="{FF2B5EF4-FFF2-40B4-BE49-F238E27FC236}">
                  <a16:creationId xmlns:a16="http://schemas.microsoft.com/office/drawing/2014/main" id="{4227E9E8-2376-4515-A24F-DDEE291BC569}"/>
                </a:ext>
              </a:extLst>
            </p:cNvPr>
            <p:cNvSpPr/>
            <p:nvPr/>
          </p:nvSpPr>
          <p:spPr>
            <a:xfrm>
              <a:off x="947050" y="3183300"/>
              <a:ext cx="382225" cy="757550"/>
            </a:xfrm>
            <a:custGeom>
              <a:avLst/>
              <a:gdLst/>
              <a:ahLst/>
              <a:cxnLst/>
              <a:rect l="l" t="t" r="r" b="b"/>
              <a:pathLst>
                <a:path w="15289" h="30302" extrusionOk="0">
                  <a:moveTo>
                    <a:pt x="15216" y="1"/>
                  </a:moveTo>
                  <a:cubicBezTo>
                    <a:pt x="15129" y="30"/>
                    <a:pt x="6151" y="3569"/>
                    <a:pt x="5715" y="13099"/>
                  </a:cubicBezTo>
                  <a:cubicBezTo>
                    <a:pt x="5454" y="18495"/>
                    <a:pt x="4279" y="25820"/>
                    <a:pt x="0" y="30171"/>
                  </a:cubicBezTo>
                  <a:lnTo>
                    <a:pt x="131" y="30302"/>
                  </a:lnTo>
                  <a:cubicBezTo>
                    <a:pt x="4439" y="25907"/>
                    <a:pt x="5643" y="18553"/>
                    <a:pt x="5889" y="13099"/>
                  </a:cubicBezTo>
                  <a:cubicBezTo>
                    <a:pt x="6325" y="3700"/>
                    <a:pt x="15202" y="204"/>
                    <a:pt x="15289" y="160"/>
                  </a:cubicBezTo>
                  <a:lnTo>
                    <a:pt x="15216" y="1"/>
                  </a:lnTo>
                  <a:close/>
                </a:path>
              </a:pathLst>
            </a:custGeom>
            <a:solidFill>
              <a:srgbClr val="A6D66B"/>
            </a:solidFill>
            <a:ln>
              <a:noFill/>
            </a:ln>
          </p:spPr>
          <p:txBody>
            <a:bodyPr spcFirstLastPara="1" wrap="square" lIns="91425" tIns="91425" rIns="91425" bIns="91425" anchor="ctr" anchorCtr="0">
              <a:noAutofit/>
            </a:bodyPr>
            <a:lstStyle/>
            <a:p>
              <a:pPr marL="0" lvl="0" indent="0" algn="ctr" rtl="1">
                <a:spcBef>
                  <a:spcPts val="0"/>
                </a:spcBef>
                <a:spcAft>
                  <a:spcPts val="0"/>
                </a:spcAft>
                <a:buNone/>
              </a:pPr>
              <a:endParaRPr/>
            </a:p>
          </p:txBody>
        </p:sp>
      </p:grpSp>
    </p:spTree>
    <p:extLst>
      <p:ext uri="{BB962C8B-B14F-4D97-AF65-F5344CB8AC3E}">
        <p14:creationId xmlns:p14="http://schemas.microsoft.com/office/powerpoint/2010/main" val="715554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434</TotalTime>
  <Words>924</Words>
  <Application>Microsoft Office PowerPoint</Application>
  <PresentationFormat>Widescreen</PresentationFormat>
  <Paragraphs>86</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المحافظة على البيئة واستخدام مواردها باعتدال</vt:lpstr>
      <vt:lpstr>الأذى الذي يتسبّب به الإنسان للبيئة في حالة الاستخدام الخاطئ للموارد البيئيّة</vt:lpstr>
      <vt:lpstr>التّلوث البيئي</vt:lpstr>
      <vt:lpstr>التّلوث البيئي</vt:lpstr>
      <vt:lpstr>التّلوث البيئي</vt:lpstr>
      <vt:lpstr>التّلوث البيئي</vt:lpstr>
      <vt:lpstr>الواجب الإنساني تجاه البيئة وحمايتها</vt:lpstr>
      <vt:lpstr>الواجب الإنساني تجاه البيئة وحمايتها</vt:lpstr>
      <vt:lpstr>PowerPoint Presentation</vt:lpstr>
      <vt:lpstr>دراسة مدى الوعي البيئي لدى المجتمع المحيط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دراسة مدى الوعي البيئي لدى المجتمع المحيط</vt:lpstr>
      <vt:lpstr>دراسة مدى الوعي البيئي لدى المجتمع المحيط</vt:lpstr>
      <vt:lpstr>التّوصيات</vt:lpstr>
      <vt:lpstr>المصادر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 Nazha</dc:creator>
  <cp:lastModifiedBy>Tia Nazha</cp:lastModifiedBy>
  <cp:revision>53</cp:revision>
  <dcterms:created xsi:type="dcterms:W3CDTF">2023-04-15T15:39:07Z</dcterms:created>
  <dcterms:modified xsi:type="dcterms:W3CDTF">2023-05-01T18:52:41Z</dcterms:modified>
</cp:coreProperties>
</file>