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3" y="17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wn sws" userId="d17f32b1e38d232a" providerId="LiveId" clId="{33E814E1-DFB5-4AD9-955C-F0171B73BD7D}"/>
    <pc:docChg chg="undo custSel addSld delSld modSld">
      <pc:chgData name="awn sws" userId="d17f32b1e38d232a" providerId="LiveId" clId="{33E814E1-DFB5-4AD9-955C-F0171B73BD7D}" dt="2023-05-01T16:42:00.034" v="1539" actId="478"/>
      <pc:docMkLst>
        <pc:docMk/>
      </pc:docMkLst>
      <pc:sldChg chg="modSp mod setBg">
        <pc:chgData name="awn sws" userId="d17f32b1e38d232a" providerId="LiveId" clId="{33E814E1-DFB5-4AD9-955C-F0171B73BD7D}" dt="2023-05-01T16:40:56.236" v="1537" actId="207"/>
        <pc:sldMkLst>
          <pc:docMk/>
          <pc:sldMk cId="4265791057" sldId="256"/>
        </pc:sldMkLst>
        <pc:spChg chg="mod">
          <ac:chgData name="awn sws" userId="d17f32b1e38d232a" providerId="LiveId" clId="{33E814E1-DFB5-4AD9-955C-F0171B73BD7D}" dt="2023-05-01T16:31:02.577" v="1461" actId="207"/>
          <ac:spMkLst>
            <pc:docMk/>
            <pc:sldMk cId="4265791057" sldId="256"/>
            <ac:spMk id="2" creationId="{C6A8C57A-1254-281B-964B-8D6DFE59C6AC}"/>
          </ac:spMkLst>
        </pc:spChg>
        <pc:spChg chg="mod">
          <ac:chgData name="awn sws" userId="d17f32b1e38d232a" providerId="LiveId" clId="{33E814E1-DFB5-4AD9-955C-F0171B73BD7D}" dt="2023-05-01T16:40:56.236" v="1537" actId="207"/>
          <ac:spMkLst>
            <pc:docMk/>
            <pc:sldMk cId="4265791057" sldId="256"/>
            <ac:spMk id="3" creationId="{93CD12CB-9999-9A0C-A66B-9F1BA7CFEB4B}"/>
          </ac:spMkLst>
        </pc:spChg>
      </pc:sldChg>
      <pc:sldChg chg="addSp delSp modSp new mod">
        <pc:chgData name="awn sws" userId="d17f32b1e38d232a" providerId="LiveId" clId="{33E814E1-DFB5-4AD9-955C-F0171B73BD7D}" dt="2023-05-01T12:17:27.695" v="1422" actId="115"/>
        <pc:sldMkLst>
          <pc:docMk/>
          <pc:sldMk cId="1093839813" sldId="257"/>
        </pc:sldMkLst>
        <pc:spChg chg="del mod">
          <ac:chgData name="awn sws" userId="d17f32b1e38d232a" providerId="LiveId" clId="{33E814E1-DFB5-4AD9-955C-F0171B73BD7D}" dt="2023-04-29T09:26:50.199" v="124" actId="478"/>
          <ac:spMkLst>
            <pc:docMk/>
            <pc:sldMk cId="1093839813" sldId="257"/>
            <ac:spMk id="2" creationId="{15D8B44F-3C90-09CB-642C-4B2347B94034}"/>
          </ac:spMkLst>
        </pc:spChg>
        <pc:spChg chg="del mod">
          <ac:chgData name="awn sws" userId="d17f32b1e38d232a" providerId="LiveId" clId="{33E814E1-DFB5-4AD9-955C-F0171B73BD7D}" dt="2023-04-29T09:24:52.652" v="121" actId="478"/>
          <ac:spMkLst>
            <pc:docMk/>
            <pc:sldMk cId="1093839813" sldId="257"/>
            <ac:spMk id="3" creationId="{8C5D0E8A-92D0-178E-095E-331343F55E6B}"/>
          </ac:spMkLst>
        </pc:spChg>
        <pc:spChg chg="add mod">
          <ac:chgData name="awn sws" userId="d17f32b1e38d232a" providerId="LiveId" clId="{33E814E1-DFB5-4AD9-955C-F0171B73BD7D}" dt="2023-05-01T12:17:27.695" v="1422" actId="115"/>
          <ac:spMkLst>
            <pc:docMk/>
            <pc:sldMk cId="1093839813" sldId="257"/>
            <ac:spMk id="5" creationId="{B59A76C1-DE63-8C1E-26B0-103C7E2985A6}"/>
          </ac:spMkLst>
        </pc:spChg>
        <pc:picChg chg="add mod">
          <ac:chgData name="awn sws" userId="d17f32b1e38d232a" providerId="LiveId" clId="{33E814E1-DFB5-4AD9-955C-F0171B73BD7D}" dt="2023-05-01T12:16:55.103" v="1418" actId="14100"/>
          <ac:picMkLst>
            <pc:docMk/>
            <pc:sldMk cId="1093839813" sldId="257"/>
            <ac:picMk id="5122" creationId="{C2EBF6D5-1A49-CF0C-8F4D-689867AC6285}"/>
          </ac:picMkLst>
        </pc:picChg>
      </pc:sldChg>
      <pc:sldChg chg="addSp delSp modSp new mod setBg">
        <pc:chgData name="awn sws" userId="d17f32b1e38d232a" providerId="LiveId" clId="{33E814E1-DFB5-4AD9-955C-F0171B73BD7D}" dt="2023-05-01T16:42:00.034" v="1539" actId="478"/>
        <pc:sldMkLst>
          <pc:docMk/>
          <pc:sldMk cId="776649326" sldId="258"/>
        </pc:sldMkLst>
        <pc:spChg chg="del mod">
          <ac:chgData name="awn sws" userId="d17f32b1e38d232a" providerId="LiveId" clId="{33E814E1-DFB5-4AD9-955C-F0171B73BD7D}" dt="2023-04-29T09:36:49.347" v="303" actId="478"/>
          <ac:spMkLst>
            <pc:docMk/>
            <pc:sldMk cId="776649326" sldId="258"/>
            <ac:spMk id="2" creationId="{4CD48720-AA9C-67EE-6766-FCFE0872F5AC}"/>
          </ac:spMkLst>
        </pc:spChg>
        <pc:spChg chg="del mod">
          <ac:chgData name="awn sws" userId="d17f32b1e38d232a" providerId="LiveId" clId="{33E814E1-DFB5-4AD9-955C-F0171B73BD7D}" dt="2023-05-01T16:42:00.034" v="1539" actId="478"/>
          <ac:spMkLst>
            <pc:docMk/>
            <pc:sldMk cId="776649326" sldId="258"/>
            <ac:spMk id="3" creationId="{D1BED64B-EF76-927C-E00E-BA8F008F50DE}"/>
          </ac:spMkLst>
        </pc:spChg>
        <pc:spChg chg="add mod">
          <ac:chgData name="awn sws" userId="d17f32b1e38d232a" providerId="LiveId" clId="{33E814E1-DFB5-4AD9-955C-F0171B73BD7D}" dt="2023-05-01T11:58:14.622" v="1387" actId="1076"/>
          <ac:spMkLst>
            <pc:docMk/>
            <pc:sldMk cId="776649326" sldId="258"/>
            <ac:spMk id="4" creationId="{B0578AE7-0F43-101C-3C8B-5C71175607A7}"/>
          </ac:spMkLst>
        </pc:spChg>
        <pc:spChg chg="add del mod">
          <ac:chgData name="awn sws" userId="d17f32b1e38d232a" providerId="LiveId" clId="{33E814E1-DFB5-4AD9-955C-F0171B73BD7D}" dt="2023-04-29T09:43:45.720" v="358" actId="21"/>
          <ac:spMkLst>
            <pc:docMk/>
            <pc:sldMk cId="776649326" sldId="258"/>
            <ac:spMk id="7" creationId="{48A866E9-97D5-5DB8-6182-DF373DEBD5D3}"/>
          </ac:spMkLst>
        </pc:spChg>
        <pc:spChg chg="add mod">
          <ac:chgData name="awn sws" userId="d17f32b1e38d232a" providerId="LiveId" clId="{33E814E1-DFB5-4AD9-955C-F0171B73BD7D}" dt="2023-05-01T12:13:07.340" v="1409" actId="20577"/>
          <ac:spMkLst>
            <pc:docMk/>
            <pc:sldMk cId="776649326" sldId="258"/>
            <ac:spMk id="9" creationId="{7AC3E30C-B796-79E2-E40C-CB09632F138C}"/>
          </ac:spMkLst>
        </pc:spChg>
        <pc:picChg chg="add del mod">
          <ac:chgData name="awn sws" userId="d17f32b1e38d232a" providerId="LiveId" clId="{33E814E1-DFB5-4AD9-955C-F0171B73BD7D}" dt="2023-04-29T09:43:45.720" v="358" actId="21"/>
          <ac:picMkLst>
            <pc:docMk/>
            <pc:sldMk cId="776649326" sldId="258"/>
            <ac:picMk id="6" creationId="{91E31961-DBB9-648F-17BF-86C938C9AA2C}"/>
          </ac:picMkLst>
        </pc:picChg>
      </pc:sldChg>
      <pc:sldChg chg="addSp modSp new del mod modShow">
        <pc:chgData name="awn sws" userId="d17f32b1e38d232a" providerId="LiveId" clId="{33E814E1-DFB5-4AD9-955C-F0171B73BD7D}" dt="2023-04-29T11:30:12.635" v="893" actId="47"/>
        <pc:sldMkLst>
          <pc:docMk/>
          <pc:sldMk cId="127016977" sldId="259"/>
        </pc:sldMkLst>
        <pc:spChg chg="mod">
          <ac:chgData name="awn sws" userId="d17f32b1e38d232a" providerId="LiveId" clId="{33E814E1-DFB5-4AD9-955C-F0171B73BD7D}" dt="2023-04-29T09:55:59.053" v="480" actId="1076"/>
          <ac:spMkLst>
            <pc:docMk/>
            <pc:sldMk cId="127016977" sldId="259"/>
            <ac:spMk id="2" creationId="{14C8F2B5-19B3-9A83-6CD0-DA826A0405EB}"/>
          </ac:spMkLst>
        </pc:spChg>
        <pc:spChg chg="mod">
          <ac:chgData name="awn sws" userId="d17f32b1e38d232a" providerId="LiveId" clId="{33E814E1-DFB5-4AD9-955C-F0171B73BD7D}" dt="2023-04-29T10:14:54.791" v="554" actId="1076"/>
          <ac:spMkLst>
            <pc:docMk/>
            <pc:sldMk cId="127016977" sldId="259"/>
            <ac:spMk id="3" creationId="{BF2C02A4-9669-207D-C2AF-38B9895AE5E7}"/>
          </ac:spMkLst>
        </pc:spChg>
        <pc:spChg chg="add mod">
          <ac:chgData name="awn sws" userId="d17f32b1e38d232a" providerId="LiveId" clId="{33E814E1-DFB5-4AD9-955C-F0171B73BD7D}" dt="2023-04-29T10:10:39.215" v="542" actId="1076"/>
          <ac:spMkLst>
            <pc:docMk/>
            <pc:sldMk cId="127016977" sldId="259"/>
            <ac:spMk id="6" creationId="{122C42D2-C7C6-BB7A-5C60-D44C8DB879D1}"/>
          </ac:spMkLst>
        </pc:spChg>
        <pc:picChg chg="add mod">
          <ac:chgData name="awn sws" userId="d17f32b1e38d232a" providerId="LiveId" clId="{33E814E1-DFB5-4AD9-955C-F0171B73BD7D}" dt="2023-04-29T10:14:39.808" v="552" actId="1076"/>
          <ac:picMkLst>
            <pc:docMk/>
            <pc:sldMk cId="127016977" sldId="259"/>
            <ac:picMk id="5" creationId="{046E9305-B127-0473-A6E2-0FA96B88FBF4}"/>
          </ac:picMkLst>
        </pc:picChg>
      </pc:sldChg>
      <pc:sldChg chg="new del">
        <pc:chgData name="awn sws" userId="d17f32b1e38d232a" providerId="LiveId" clId="{33E814E1-DFB5-4AD9-955C-F0171B73BD7D}" dt="2023-04-29T09:52:23.004" v="409" actId="2696"/>
        <pc:sldMkLst>
          <pc:docMk/>
          <pc:sldMk cId="2696610985" sldId="259"/>
        </pc:sldMkLst>
      </pc:sldChg>
      <pc:sldChg chg="modSp new del mod">
        <pc:chgData name="awn sws" userId="d17f32b1e38d232a" providerId="LiveId" clId="{33E814E1-DFB5-4AD9-955C-F0171B73BD7D}" dt="2023-04-29T11:27:04.509" v="886" actId="47"/>
        <pc:sldMkLst>
          <pc:docMk/>
          <pc:sldMk cId="2001937293" sldId="260"/>
        </pc:sldMkLst>
        <pc:spChg chg="mod">
          <ac:chgData name="awn sws" userId="d17f32b1e38d232a" providerId="LiveId" clId="{33E814E1-DFB5-4AD9-955C-F0171B73BD7D}" dt="2023-04-29T10:09:24.600" v="535" actId="1076"/>
          <ac:spMkLst>
            <pc:docMk/>
            <pc:sldMk cId="2001937293" sldId="260"/>
            <ac:spMk id="2" creationId="{64860867-F667-0F25-61C4-F329ADDFF3CF}"/>
          </ac:spMkLst>
        </pc:spChg>
        <pc:spChg chg="mod">
          <ac:chgData name="awn sws" userId="d17f32b1e38d232a" providerId="LiveId" clId="{33E814E1-DFB5-4AD9-955C-F0171B73BD7D}" dt="2023-04-29T10:14:04.017" v="546" actId="21"/>
          <ac:spMkLst>
            <pc:docMk/>
            <pc:sldMk cId="2001937293" sldId="260"/>
            <ac:spMk id="3" creationId="{A19778E8-AC04-3DB1-0F08-CEB998BF945D}"/>
          </ac:spMkLst>
        </pc:spChg>
      </pc:sldChg>
      <pc:sldChg chg="delSp modSp new mod">
        <pc:chgData name="awn sws" userId="d17f32b1e38d232a" providerId="LiveId" clId="{33E814E1-DFB5-4AD9-955C-F0171B73BD7D}" dt="2023-04-29T12:47:44.910" v="1317" actId="14100"/>
        <pc:sldMkLst>
          <pc:docMk/>
          <pc:sldMk cId="464730354" sldId="261"/>
        </pc:sldMkLst>
        <pc:spChg chg="del mod">
          <ac:chgData name="awn sws" userId="d17f32b1e38d232a" providerId="LiveId" clId="{33E814E1-DFB5-4AD9-955C-F0171B73BD7D}" dt="2023-04-29T10:34:59.939" v="594" actId="478"/>
          <ac:spMkLst>
            <pc:docMk/>
            <pc:sldMk cId="464730354" sldId="261"/>
            <ac:spMk id="2" creationId="{7925CE1D-AB02-0FE9-7191-BCC80540B4BA}"/>
          </ac:spMkLst>
        </pc:spChg>
        <pc:spChg chg="mod">
          <ac:chgData name="awn sws" userId="d17f32b1e38d232a" providerId="LiveId" clId="{33E814E1-DFB5-4AD9-955C-F0171B73BD7D}" dt="2023-04-29T12:47:44.910" v="1317" actId="14100"/>
          <ac:spMkLst>
            <pc:docMk/>
            <pc:sldMk cId="464730354" sldId="261"/>
            <ac:spMk id="3" creationId="{6B2B8CE9-CE75-F536-3FAE-B6F2EDA8FA73}"/>
          </ac:spMkLst>
        </pc:spChg>
      </pc:sldChg>
      <pc:sldChg chg="addSp delSp modSp new mod setBg">
        <pc:chgData name="awn sws" userId="d17f32b1e38d232a" providerId="LiveId" clId="{33E814E1-DFB5-4AD9-955C-F0171B73BD7D}" dt="2023-05-01T16:30:03.786" v="1460" actId="14100"/>
        <pc:sldMkLst>
          <pc:docMk/>
          <pc:sldMk cId="95560818" sldId="262"/>
        </pc:sldMkLst>
        <pc:spChg chg="del mod">
          <ac:chgData name="awn sws" userId="d17f32b1e38d232a" providerId="LiveId" clId="{33E814E1-DFB5-4AD9-955C-F0171B73BD7D}" dt="2023-04-29T10:49:16.393" v="652" actId="478"/>
          <ac:spMkLst>
            <pc:docMk/>
            <pc:sldMk cId="95560818" sldId="262"/>
            <ac:spMk id="2" creationId="{7DBAC834-79E6-B48C-4029-CD48CD0177E5}"/>
          </ac:spMkLst>
        </pc:spChg>
        <pc:spChg chg="mod">
          <ac:chgData name="awn sws" userId="d17f32b1e38d232a" providerId="LiveId" clId="{33E814E1-DFB5-4AD9-955C-F0171B73BD7D}" dt="2023-05-01T16:30:03.786" v="1460" actId="14100"/>
          <ac:spMkLst>
            <pc:docMk/>
            <pc:sldMk cId="95560818" sldId="262"/>
            <ac:spMk id="3" creationId="{691B5C48-BE2F-AD89-2540-3C63766E1273}"/>
          </ac:spMkLst>
        </pc:spChg>
        <pc:spChg chg="add del">
          <ac:chgData name="awn sws" userId="d17f32b1e38d232a" providerId="LiveId" clId="{33E814E1-DFB5-4AD9-955C-F0171B73BD7D}" dt="2023-04-29T11:07:38.132" v="752" actId="22"/>
          <ac:spMkLst>
            <pc:docMk/>
            <pc:sldMk cId="95560818" sldId="262"/>
            <ac:spMk id="5" creationId="{80960C8E-59D8-A1DD-AA4C-7473E146834A}"/>
          </ac:spMkLst>
        </pc:spChg>
      </pc:sldChg>
      <pc:sldChg chg="addSp delSp modSp new mod">
        <pc:chgData name="awn sws" userId="d17f32b1e38d232a" providerId="LiveId" clId="{33E814E1-DFB5-4AD9-955C-F0171B73BD7D}" dt="2023-04-29T11:55:41.190" v="1180" actId="14100"/>
        <pc:sldMkLst>
          <pc:docMk/>
          <pc:sldMk cId="1358397210" sldId="263"/>
        </pc:sldMkLst>
        <pc:spChg chg="del mod">
          <ac:chgData name="awn sws" userId="d17f32b1e38d232a" providerId="LiveId" clId="{33E814E1-DFB5-4AD9-955C-F0171B73BD7D}" dt="2023-04-29T11:07:51.868" v="756" actId="478"/>
          <ac:spMkLst>
            <pc:docMk/>
            <pc:sldMk cId="1358397210" sldId="263"/>
            <ac:spMk id="2" creationId="{741F0F06-F387-F9BB-C722-1493E11CD5D0}"/>
          </ac:spMkLst>
        </pc:spChg>
        <pc:spChg chg="mod">
          <ac:chgData name="awn sws" userId="d17f32b1e38d232a" providerId="LiveId" clId="{33E814E1-DFB5-4AD9-955C-F0171B73BD7D}" dt="2023-04-29T11:55:34.102" v="1178" actId="14100"/>
          <ac:spMkLst>
            <pc:docMk/>
            <pc:sldMk cId="1358397210" sldId="263"/>
            <ac:spMk id="3" creationId="{3AEF82C0-E9D4-2F1B-20FA-E9403B0B33D4}"/>
          </ac:spMkLst>
        </pc:spChg>
        <pc:picChg chg="add mod">
          <ac:chgData name="awn sws" userId="d17f32b1e38d232a" providerId="LiveId" clId="{33E814E1-DFB5-4AD9-955C-F0171B73BD7D}" dt="2023-04-29T11:55:41.190" v="1180" actId="14100"/>
          <ac:picMkLst>
            <pc:docMk/>
            <pc:sldMk cId="1358397210" sldId="263"/>
            <ac:picMk id="3074" creationId="{6EAD6C76-AC28-E2F4-58B0-434986154EAD}"/>
          </ac:picMkLst>
        </pc:picChg>
      </pc:sldChg>
      <pc:sldChg chg="delSp modSp new mod">
        <pc:chgData name="awn sws" userId="d17f32b1e38d232a" providerId="LiveId" clId="{33E814E1-DFB5-4AD9-955C-F0171B73BD7D}" dt="2023-05-01T12:09:02.114" v="1404" actId="14100"/>
        <pc:sldMkLst>
          <pc:docMk/>
          <pc:sldMk cId="3421901391" sldId="264"/>
        </pc:sldMkLst>
        <pc:spChg chg="del mod">
          <ac:chgData name="awn sws" userId="d17f32b1e38d232a" providerId="LiveId" clId="{33E814E1-DFB5-4AD9-955C-F0171B73BD7D}" dt="2023-04-29T11:10:44.750" v="776" actId="478"/>
          <ac:spMkLst>
            <pc:docMk/>
            <pc:sldMk cId="3421901391" sldId="264"/>
            <ac:spMk id="2" creationId="{C4F1B7C0-162D-DE17-3534-49FD37D57B62}"/>
          </ac:spMkLst>
        </pc:spChg>
        <pc:spChg chg="mod">
          <ac:chgData name="awn sws" userId="d17f32b1e38d232a" providerId="LiveId" clId="{33E814E1-DFB5-4AD9-955C-F0171B73BD7D}" dt="2023-05-01T12:09:02.114" v="1404" actId="14100"/>
          <ac:spMkLst>
            <pc:docMk/>
            <pc:sldMk cId="3421901391" sldId="264"/>
            <ac:spMk id="3" creationId="{3AF3CE21-818B-164E-A55E-07620105E8D3}"/>
          </ac:spMkLst>
        </pc:spChg>
      </pc:sldChg>
      <pc:sldChg chg="addSp delSp modSp new mod">
        <pc:chgData name="awn sws" userId="d17f32b1e38d232a" providerId="LiveId" clId="{33E814E1-DFB5-4AD9-955C-F0171B73BD7D}" dt="2023-04-29T13:03:57.780" v="1334" actId="14100"/>
        <pc:sldMkLst>
          <pc:docMk/>
          <pc:sldMk cId="2741487570" sldId="265"/>
        </pc:sldMkLst>
        <pc:spChg chg="del mod">
          <ac:chgData name="awn sws" userId="d17f32b1e38d232a" providerId="LiveId" clId="{33E814E1-DFB5-4AD9-955C-F0171B73BD7D}" dt="2023-04-29T11:16:05.001" v="797" actId="478"/>
          <ac:spMkLst>
            <pc:docMk/>
            <pc:sldMk cId="2741487570" sldId="265"/>
            <ac:spMk id="2" creationId="{CBCA68BB-D372-18A9-6C7A-68B7F5B6E899}"/>
          </ac:spMkLst>
        </pc:spChg>
        <pc:spChg chg="mod">
          <ac:chgData name="awn sws" userId="d17f32b1e38d232a" providerId="LiveId" clId="{33E814E1-DFB5-4AD9-955C-F0171B73BD7D}" dt="2023-04-29T13:03:57.780" v="1334" actId="14100"/>
          <ac:spMkLst>
            <pc:docMk/>
            <pc:sldMk cId="2741487570" sldId="265"/>
            <ac:spMk id="3" creationId="{6C048EEC-C70D-B2D4-AB5A-C588BB0D6B29}"/>
          </ac:spMkLst>
        </pc:spChg>
        <pc:picChg chg="add mod">
          <ac:chgData name="awn sws" userId="d17f32b1e38d232a" providerId="LiveId" clId="{33E814E1-DFB5-4AD9-955C-F0171B73BD7D}" dt="2023-04-29T11:18:30.565" v="835" actId="14100"/>
          <ac:picMkLst>
            <pc:docMk/>
            <pc:sldMk cId="2741487570" sldId="265"/>
            <ac:picMk id="1026" creationId="{FD46737B-3949-174A-A524-EED57B787238}"/>
          </ac:picMkLst>
        </pc:picChg>
      </pc:sldChg>
      <pc:sldChg chg="addSp delSp modSp new mod">
        <pc:chgData name="awn sws" userId="d17f32b1e38d232a" providerId="LiveId" clId="{33E814E1-DFB5-4AD9-955C-F0171B73BD7D}" dt="2023-04-29T13:04:36.302" v="1336" actId="255"/>
        <pc:sldMkLst>
          <pc:docMk/>
          <pc:sldMk cId="2097380736" sldId="266"/>
        </pc:sldMkLst>
        <pc:spChg chg="del mod">
          <ac:chgData name="awn sws" userId="d17f32b1e38d232a" providerId="LiveId" clId="{33E814E1-DFB5-4AD9-955C-F0171B73BD7D}" dt="2023-04-29T11:19:59.156" v="841" actId="478"/>
          <ac:spMkLst>
            <pc:docMk/>
            <pc:sldMk cId="2097380736" sldId="266"/>
            <ac:spMk id="2" creationId="{40610119-98AC-3EB7-E88E-DC6702C84518}"/>
          </ac:spMkLst>
        </pc:spChg>
        <pc:spChg chg="mod">
          <ac:chgData name="awn sws" userId="d17f32b1e38d232a" providerId="LiveId" clId="{33E814E1-DFB5-4AD9-955C-F0171B73BD7D}" dt="2023-04-29T13:04:36.302" v="1336" actId="255"/>
          <ac:spMkLst>
            <pc:docMk/>
            <pc:sldMk cId="2097380736" sldId="266"/>
            <ac:spMk id="3" creationId="{187C4F6C-DD2F-39C8-DBB4-CD7A50660F42}"/>
          </ac:spMkLst>
        </pc:spChg>
        <pc:picChg chg="add mod">
          <ac:chgData name="awn sws" userId="d17f32b1e38d232a" providerId="LiveId" clId="{33E814E1-DFB5-4AD9-955C-F0171B73BD7D}" dt="2023-04-29T13:03:27.890" v="1333" actId="14100"/>
          <ac:picMkLst>
            <pc:docMk/>
            <pc:sldMk cId="2097380736" sldId="266"/>
            <ac:picMk id="2050" creationId="{06AB29F6-4B76-ED86-5768-0539F7A0CC04}"/>
          </ac:picMkLst>
        </pc:picChg>
      </pc:sldChg>
      <pc:sldChg chg="addSp delSp modSp new mod">
        <pc:chgData name="awn sws" userId="d17f32b1e38d232a" providerId="LiveId" clId="{33E814E1-DFB5-4AD9-955C-F0171B73BD7D}" dt="2023-04-29T12:32:32.749" v="1232" actId="27636"/>
        <pc:sldMkLst>
          <pc:docMk/>
          <pc:sldMk cId="1678972962" sldId="267"/>
        </pc:sldMkLst>
        <pc:spChg chg="del mod">
          <ac:chgData name="awn sws" userId="d17f32b1e38d232a" providerId="LiveId" clId="{33E814E1-DFB5-4AD9-955C-F0171B73BD7D}" dt="2023-04-29T11:23:19.654" v="873" actId="478"/>
          <ac:spMkLst>
            <pc:docMk/>
            <pc:sldMk cId="1678972962" sldId="267"/>
            <ac:spMk id="2" creationId="{63E27A0B-1CDB-E8E7-76EC-9991181696E4}"/>
          </ac:spMkLst>
        </pc:spChg>
        <pc:spChg chg="mod">
          <ac:chgData name="awn sws" userId="d17f32b1e38d232a" providerId="LiveId" clId="{33E814E1-DFB5-4AD9-955C-F0171B73BD7D}" dt="2023-04-29T12:32:32.749" v="1232" actId="27636"/>
          <ac:spMkLst>
            <pc:docMk/>
            <pc:sldMk cId="1678972962" sldId="267"/>
            <ac:spMk id="3" creationId="{85CAAB0D-E167-A4A2-14BB-7ECEC4B9EAD1}"/>
          </ac:spMkLst>
        </pc:spChg>
        <pc:spChg chg="add del">
          <ac:chgData name="awn sws" userId="d17f32b1e38d232a" providerId="LiveId" clId="{33E814E1-DFB5-4AD9-955C-F0171B73BD7D}" dt="2023-04-29T11:30:59.083" v="895" actId="22"/>
          <ac:spMkLst>
            <pc:docMk/>
            <pc:sldMk cId="1678972962" sldId="267"/>
            <ac:spMk id="5" creationId="{935034D1-38E0-1254-3F37-95F13ADF8E63}"/>
          </ac:spMkLst>
        </pc:spChg>
      </pc:sldChg>
      <pc:sldChg chg="addSp delSp modSp new mod">
        <pc:chgData name="awn sws" userId="d17f32b1e38d232a" providerId="LiveId" clId="{33E814E1-DFB5-4AD9-955C-F0171B73BD7D}" dt="2023-05-01T16:32:13.430" v="1471" actId="20577"/>
        <pc:sldMkLst>
          <pc:docMk/>
          <pc:sldMk cId="4274601966" sldId="268"/>
        </pc:sldMkLst>
        <pc:spChg chg="del mod">
          <ac:chgData name="awn sws" userId="d17f32b1e38d232a" providerId="LiveId" clId="{33E814E1-DFB5-4AD9-955C-F0171B73BD7D}" dt="2023-04-29T11:42:21.836" v="1012" actId="478"/>
          <ac:spMkLst>
            <pc:docMk/>
            <pc:sldMk cId="4274601966" sldId="268"/>
            <ac:spMk id="2" creationId="{2C97A453-F3FE-8A90-692E-351F022D7E91}"/>
          </ac:spMkLst>
        </pc:spChg>
        <pc:spChg chg="mod">
          <ac:chgData name="awn sws" userId="d17f32b1e38d232a" providerId="LiveId" clId="{33E814E1-DFB5-4AD9-955C-F0171B73BD7D}" dt="2023-05-01T16:32:13.430" v="1471" actId="20577"/>
          <ac:spMkLst>
            <pc:docMk/>
            <pc:sldMk cId="4274601966" sldId="268"/>
            <ac:spMk id="3" creationId="{CAC6EDAA-B94E-62A2-725C-29CD79A87921}"/>
          </ac:spMkLst>
        </pc:spChg>
        <pc:picChg chg="add mod">
          <ac:chgData name="awn sws" userId="d17f32b1e38d232a" providerId="LiveId" clId="{33E814E1-DFB5-4AD9-955C-F0171B73BD7D}" dt="2023-04-29T11:58:52.869" v="1183" actId="1076"/>
          <ac:picMkLst>
            <pc:docMk/>
            <pc:sldMk cId="4274601966" sldId="268"/>
            <ac:picMk id="4098" creationId="{AE095ADD-9187-A5C5-6209-8C64295C9CF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4127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3BE5E9A2-CCBB-4991-9B65-60679BCE8933}" type="datetimeFigureOut">
              <a:rPr lang="en-US" smtClean="0"/>
              <a:t>5/2/2023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4169606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3175232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291119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829005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22900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13547350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30883626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3716882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1754562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E5E9A2-CCBB-4991-9B65-60679BCE8933}" type="datetimeFigureOut">
              <a:rPr lang="en-US" smtClean="0"/>
              <a:t>5/2/2023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114734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E5E9A2-CCBB-4991-9B65-60679BCE8933}" type="datetimeFigureOut">
              <a:rPr lang="en-US" smtClean="0"/>
              <a:t>5/2/2023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416984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E5E9A2-CCBB-4991-9B65-60679BCE8933}" type="datetimeFigureOut">
              <a:rPr lang="en-US" smtClean="0"/>
              <a:t>5/2/2023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2655597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E5E9A2-CCBB-4991-9B65-60679BCE8933}" type="datetimeFigureOut">
              <a:rPr lang="en-US" smtClean="0"/>
              <a:t>5/2/2023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3293234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E5E9A2-CCBB-4991-9B65-60679BCE8933}" type="datetimeFigureOut">
              <a:rPr lang="en-US" smtClean="0"/>
              <a:t>5/2/2023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1857137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E5E9A2-CCBB-4991-9B65-60679BCE8933}" type="datetimeFigureOut">
              <a:rPr lang="en-US" smtClean="0"/>
              <a:t>5/2/2023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3916239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BE5E9A2-CCBB-4991-9B65-60679BCE8933}" type="datetimeFigureOut">
              <a:rPr lang="en-US" smtClean="0"/>
              <a:t>5/2/2023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5EFC93-9009-489C-83DA-DFAD2E0A76A9}" type="slidenum">
              <a:rPr lang="en-US" smtClean="0"/>
              <a:t>‹#›</a:t>
            </a:fld>
            <a:endParaRPr lang="en-US"/>
          </a:p>
        </p:txBody>
      </p:sp>
    </p:spTree>
    <p:extLst>
      <p:ext uri="{BB962C8B-B14F-4D97-AF65-F5344CB8AC3E}">
        <p14:creationId xmlns:p14="http://schemas.microsoft.com/office/powerpoint/2010/main" val="2450656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3BE5E9A2-CCBB-4991-9B65-60679BCE8933}" type="datetimeFigureOut">
              <a:rPr lang="en-US" smtClean="0"/>
              <a:t>5/2/2023</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B25EFC93-9009-489C-83DA-DFAD2E0A76A9}" type="slidenum">
              <a:rPr lang="en-US" smtClean="0"/>
              <a:t>‹#›</a:t>
            </a:fld>
            <a:endParaRPr lang="en-US"/>
          </a:p>
        </p:txBody>
      </p:sp>
    </p:spTree>
    <p:extLst>
      <p:ext uri="{BB962C8B-B14F-4D97-AF65-F5344CB8AC3E}">
        <p14:creationId xmlns:p14="http://schemas.microsoft.com/office/powerpoint/2010/main" val="181596791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asnimnews.com/en/news/2017/11/13/1572589/quake-damages-8-cities-526-villages-in-western-iranian-province-official"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w.com/ar/%D8%A7%D9%84%D8%B2%D9%84%D8%B2%D8%A7%D9%84/t-64619654"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mawdoo3.com/%D9%81%D8%B1%D9%8A%D9%82_%D9%85%D9%88%D8%B6%D9%88%D8%B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eryjacop.blogspot.com/2018/09/blog-post_8.html"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asnimnews.com/ar/news/2023/02/23/2857910/%D8%B2%D9%84%D8%B2%D8%A7%D9%84-%D8%A8%D9%82%D9%88%D8%A9-6-8-%D8%AF%D8%B1%D8%AC%D8%A7%D8%AA-%DB%8C%D8%B6%D8%B1%D8%A8-%D8%B4%D8%B1%D9%82-%D8%B7%D8%A7%D8%AC%DB%8C%DA%A9%D8%B3%D8%AA%D8%A7%D9%86" TargetMode="External"/><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dw.com/ar/%D8%B2%D9%84%D8%B2%D8%A7%D9%84-%D8%AA%D8%B1%D9%83%D9%8A%D8%A7-%D9%88%D8%B3%D9%88%D8%B1%D9%8A%D8%A7/t-6464103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12000" b="-12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8C57A-1254-281B-964B-8D6DFE59C6AC}"/>
              </a:ext>
            </a:extLst>
          </p:cNvPr>
          <p:cNvSpPr>
            <a:spLocks noGrp="1"/>
          </p:cNvSpPr>
          <p:nvPr>
            <p:ph type="ctrTitle"/>
          </p:nvPr>
        </p:nvSpPr>
        <p:spPr>
          <a:xfrm>
            <a:off x="945776" y="1192307"/>
            <a:ext cx="10300448" cy="1371600"/>
          </a:xfrm>
        </p:spPr>
        <p:txBody>
          <a:bodyPr/>
          <a:lstStyle/>
          <a:p>
            <a:r>
              <a:rPr lang="ar-JO" b="1" dirty="0">
                <a:solidFill>
                  <a:schemeClr val="tx2">
                    <a:lumMod val="75000"/>
                  </a:schemeClr>
                </a:solidFill>
              </a:rPr>
              <a:t>مشروع اللغة العربية و الأجتماعيات</a:t>
            </a:r>
            <a:endParaRPr lang="en-US" b="1" dirty="0">
              <a:solidFill>
                <a:schemeClr val="tx2">
                  <a:lumMod val="75000"/>
                </a:schemeClr>
              </a:solidFill>
            </a:endParaRPr>
          </a:p>
        </p:txBody>
      </p:sp>
      <p:sp>
        <p:nvSpPr>
          <p:cNvPr id="3" name="Subtitle 2">
            <a:extLst>
              <a:ext uri="{FF2B5EF4-FFF2-40B4-BE49-F238E27FC236}">
                <a16:creationId xmlns:a16="http://schemas.microsoft.com/office/drawing/2014/main" id="{93CD12CB-9999-9A0C-A66B-9F1BA7CFEB4B}"/>
              </a:ext>
            </a:extLst>
          </p:cNvPr>
          <p:cNvSpPr>
            <a:spLocks noGrp="1"/>
          </p:cNvSpPr>
          <p:nvPr>
            <p:ph type="subTitle" idx="1"/>
          </p:nvPr>
        </p:nvSpPr>
        <p:spPr>
          <a:xfrm>
            <a:off x="1837764" y="3053043"/>
            <a:ext cx="8516471" cy="1918447"/>
          </a:xfrm>
          <a:noFill/>
          <a:effectLst>
            <a:innerShdw blurRad="63500" dist="50800" dir="16200000">
              <a:prstClr val="black">
                <a:alpha val="50000"/>
              </a:prstClr>
            </a:innerShdw>
          </a:effectLst>
        </p:spPr>
        <p:txBody>
          <a:bodyPr>
            <a:normAutofit/>
          </a:bodyPr>
          <a:lstStyle/>
          <a:p>
            <a:pPr algn="ctr"/>
            <a:r>
              <a:rPr lang="ar-JO" sz="3000" b="1" dirty="0">
                <a:solidFill>
                  <a:srgbClr val="C00000"/>
                </a:solidFill>
              </a:rPr>
              <a:t>الزلازل و مخاطرها</a:t>
            </a:r>
          </a:p>
          <a:p>
            <a:r>
              <a:rPr lang="ar-JO" sz="3600" b="1" dirty="0">
                <a:solidFill>
                  <a:srgbClr val="FFC000"/>
                </a:solidFill>
              </a:rPr>
              <a:t>بواسطة : </a:t>
            </a:r>
            <a:r>
              <a:rPr lang="ar-JO" sz="3600" b="1" u="sng" dirty="0">
                <a:solidFill>
                  <a:srgbClr val="FFC000"/>
                </a:solidFill>
              </a:rPr>
              <a:t>محمد الردايدة </a:t>
            </a:r>
            <a:r>
              <a:rPr lang="ar-JO" sz="3600" b="1" dirty="0">
                <a:solidFill>
                  <a:srgbClr val="FFC000"/>
                </a:solidFill>
              </a:rPr>
              <a:t>*</a:t>
            </a:r>
            <a:r>
              <a:rPr lang="ar-JO" sz="3600" b="1" dirty="0">
                <a:solidFill>
                  <a:srgbClr val="FF0000"/>
                </a:solidFill>
              </a:rPr>
              <a:t> </a:t>
            </a:r>
            <a:r>
              <a:rPr lang="ar-JO" sz="3600" b="1" u="sng" dirty="0">
                <a:solidFill>
                  <a:srgbClr val="FFC000"/>
                </a:solidFill>
              </a:rPr>
              <a:t>عون صويص</a:t>
            </a:r>
            <a:endParaRPr lang="en-US" sz="3600" b="1" u="sng" dirty="0">
              <a:solidFill>
                <a:srgbClr val="FFC000"/>
              </a:solidFill>
            </a:endParaRPr>
          </a:p>
        </p:txBody>
      </p:sp>
    </p:spTree>
    <p:extLst>
      <p:ext uri="{BB962C8B-B14F-4D97-AF65-F5344CB8AC3E}">
        <p14:creationId xmlns:p14="http://schemas.microsoft.com/office/powerpoint/2010/main" val="4265791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CAAB0D-E167-A4A2-14BB-7ECEC4B9EAD1}"/>
              </a:ext>
            </a:extLst>
          </p:cNvPr>
          <p:cNvSpPr>
            <a:spLocks noGrp="1"/>
          </p:cNvSpPr>
          <p:nvPr>
            <p:ph idx="1"/>
          </p:nvPr>
        </p:nvSpPr>
        <p:spPr>
          <a:xfrm>
            <a:off x="590550" y="514351"/>
            <a:ext cx="10820400" cy="5572124"/>
          </a:xfrm>
        </p:spPr>
        <p:txBody>
          <a:bodyPr>
            <a:normAutofit fontScale="85000" lnSpcReduction="10000"/>
          </a:bodyPr>
          <a:lstStyle/>
          <a:p>
            <a:pPr marL="0" indent="0" algn="r">
              <a:buNone/>
            </a:pPr>
            <a:r>
              <a:rPr lang="ar-JO" b="1" u="sng" dirty="0">
                <a:solidFill>
                  <a:srgbClr val="FFFFFF"/>
                </a:solidFill>
                <a:effectLst/>
                <a:latin typeface="Verdana" panose="020B0604030504040204" pitchFamily="34" charset="0"/>
              </a:rPr>
              <a:t>المساعدات إلى سوريا وتركيا.</a:t>
            </a:r>
          </a:p>
          <a:p>
            <a:pPr marL="0" indent="0" algn="r">
              <a:buNone/>
            </a:pPr>
            <a:endParaRPr lang="ar-JO" b="0" u="sng" dirty="0">
              <a:solidFill>
                <a:srgbClr val="FFFFFF"/>
              </a:solidFill>
              <a:effectLst/>
              <a:latin typeface="Verdana" panose="020B0604030504040204" pitchFamily="34" charset="0"/>
            </a:endParaRPr>
          </a:p>
          <a:p>
            <a:pPr marL="0" indent="0" algn="r">
              <a:buNone/>
            </a:pPr>
            <a:r>
              <a:rPr lang="ar-JO" b="0" dirty="0">
                <a:solidFill>
                  <a:srgbClr val="FFFFFF"/>
                </a:solidFill>
                <a:effectLst/>
                <a:latin typeface="Verdana" panose="020B0604030504040204" pitchFamily="34" charset="0"/>
              </a:rPr>
              <a:t>وفي سوريا، التي مزقتها بالفعل الحرب الأهلية المستمرة منذ أكثر من عقد، كان العدد الأكبر من قتلى </a:t>
            </a:r>
            <a:r>
              <a:rPr lang="ar-JO" b="0" u="none" strike="noStrike" dirty="0">
                <a:solidFill>
                  <a:srgbClr val="FFFFFF"/>
                </a:solidFill>
                <a:effectLst/>
                <a:latin typeface="Verdana" panose="020B0604030504040204" pitchFamily="34" charset="0"/>
                <a:hlinkClick r:id="rId3">
                  <a:extLst>
                    <a:ext uri="{A12FA001-AC4F-418D-AE19-62706E023703}">
                      <ahyp:hlinkClr xmlns:ahyp="http://schemas.microsoft.com/office/drawing/2018/hyperlinkcolor" val="tx"/>
                    </a:ext>
                  </a:extLst>
                </a:hlinkClick>
              </a:rPr>
              <a:t>الزلزال</a:t>
            </a:r>
            <a:r>
              <a:rPr lang="ar-JO" b="0" dirty="0">
                <a:solidFill>
                  <a:srgbClr val="FFFFFF"/>
                </a:solidFill>
                <a:effectLst/>
                <a:latin typeface="Verdana" panose="020B0604030504040204" pitchFamily="34" charset="0"/>
              </a:rPr>
              <a:t> في مناطق شمال غرب البلاد، التي تسيطر عليها قوات المعارضة، مما أدى إلى تعقيد جهود توصيل المساعدات إلى الناس التي تعاني الفقر والجوع ونفص كبير في منطلبات الحياة الكريمة اصلا".</a:t>
            </a:r>
          </a:p>
          <a:p>
            <a:pPr marL="0" indent="0" algn="r">
              <a:buNone/>
            </a:pPr>
            <a:r>
              <a:rPr lang="ar-JO" b="0" dirty="0">
                <a:solidFill>
                  <a:srgbClr val="FFFFFF"/>
                </a:solidFill>
                <a:effectLst/>
                <a:latin typeface="Verdana" panose="020B0604030504040204" pitchFamily="34" charset="0"/>
              </a:rPr>
              <a:t>ومارس مدير برنامج الأغذية العالمي ضغوطا على السلطات في شمال غرب سوريا اليوم السبت كي تتوقف عن منع الدخول للمنطقة في إطار سعي البرنامج لمساعدة مئات الآلاف من الأشخاص المتضررين من الزلزال هناك. وقال البرنامج الأسبوع الماضي إن مخزوناته في شمال غرب سوريا على وشك النفاد، ودعا إلى فتح المزيد من المعابر الحدودية مع تركيا.</a:t>
            </a:r>
          </a:p>
          <a:p>
            <a:pPr marL="0" indent="0" algn="r">
              <a:buNone/>
            </a:pPr>
            <a:br>
              <a:rPr lang="ar-JO" b="0" dirty="0">
                <a:solidFill>
                  <a:srgbClr val="FFFFFF"/>
                </a:solidFill>
                <a:effectLst/>
                <a:latin typeface="Verdana" panose="020B0604030504040204" pitchFamily="34" charset="0"/>
              </a:rPr>
            </a:br>
            <a:r>
              <a:rPr lang="ar-JO" b="0" dirty="0">
                <a:solidFill>
                  <a:srgbClr val="FFFFFF"/>
                </a:solidFill>
                <a:effectLst/>
                <a:latin typeface="Verdana" panose="020B0604030504040204" pitchFamily="34" charset="0"/>
              </a:rPr>
              <a:t>وفي مقابلة مع رويترز على هامش مؤتمر ميونيخ للأمن، قال ديفيد بيزلي إن الحكومتين السورية والتركية تتعاونان بشكل جيد جدا، لكن هناك عراقيل أمام عمليات برنامج الأغذية في شمال غرب سوريا. وأضاف "لكن المشاكل التي نواجهها هي عمليات العبور إلى شمال غرب سوريا حيث لا تسمح لنا السلطات في المنطقة بالدخول الذي نحتاجه". وأضاف "يعوق هذا عملياتنا. يجب إصلاح ذلك على الفور".</a:t>
            </a:r>
            <a:br>
              <a:rPr lang="ar-JO" b="0" dirty="0">
                <a:solidFill>
                  <a:srgbClr val="FFFFFF"/>
                </a:solidFill>
                <a:effectLst/>
                <a:latin typeface="Verdana" panose="020B0604030504040204" pitchFamily="34" charset="0"/>
              </a:rPr>
            </a:br>
            <a:r>
              <a:rPr lang="ar-JO" b="0" dirty="0">
                <a:solidFill>
                  <a:srgbClr val="FFFFFF"/>
                </a:solidFill>
                <a:effectLst/>
                <a:latin typeface="Verdana" panose="020B0604030504040204" pitchFamily="34" charset="0"/>
              </a:rPr>
              <a:t>وقال بيزلي في إشارة إلى السلطات في شمال غرب سوريا "لا أعرف لماذا يمنعون (الدخول)؟... سأخاطبهم ولن التزم الصمت حيال ذلك".</a:t>
            </a:r>
          </a:p>
          <a:p>
            <a:pPr marL="0" indent="0" algn="r">
              <a:buNone/>
            </a:pPr>
            <a:r>
              <a:rPr lang="ar-JO" b="0" dirty="0">
                <a:solidFill>
                  <a:srgbClr val="FFFFFF"/>
                </a:solidFill>
                <a:effectLst/>
                <a:latin typeface="Verdana" panose="020B0604030504040204" pitchFamily="34" charset="0"/>
              </a:rPr>
              <a:t>ولقي أكثر من 5800 شخص حتفهم في جميع أنحاء سوريا نتيجة زلزال السادس من فبراير/ شباط، معظمهم في شمال البلاد الذي تسيطر عليه المعارضة والذي عانى بالفعل من القصف على مدى سنوات منذ اندلاع الصراع في سوريا في عام 2011.</a:t>
            </a:r>
          </a:p>
          <a:p>
            <a:pPr marL="0" indent="0" algn="r">
              <a:buNone/>
            </a:pPr>
            <a:r>
              <a:rPr lang="ar-JO" b="0" dirty="0">
                <a:solidFill>
                  <a:srgbClr val="FFFFFF"/>
                </a:solidFill>
                <a:effectLst/>
                <a:latin typeface="Verdana" panose="020B0604030504040204" pitchFamily="34" charset="0"/>
              </a:rPr>
              <a:t>ع.أ.ج/ ع ج (أ ف ب، د ب ا، رويترز)</a:t>
            </a:r>
          </a:p>
          <a:p>
            <a:endParaRPr lang="en-US" dirty="0"/>
          </a:p>
        </p:txBody>
      </p:sp>
    </p:spTree>
    <p:extLst>
      <p:ext uri="{BB962C8B-B14F-4D97-AF65-F5344CB8AC3E}">
        <p14:creationId xmlns:p14="http://schemas.microsoft.com/office/powerpoint/2010/main" val="1678972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C6EDAA-B94E-62A2-725C-29CD79A87921}"/>
              </a:ext>
            </a:extLst>
          </p:cNvPr>
          <p:cNvSpPr>
            <a:spLocks noGrp="1"/>
          </p:cNvSpPr>
          <p:nvPr>
            <p:ph idx="1"/>
          </p:nvPr>
        </p:nvSpPr>
        <p:spPr>
          <a:xfrm>
            <a:off x="372035" y="1013012"/>
            <a:ext cx="11395092" cy="3762188"/>
          </a:xfrm>
        </p:spPr>
        <p:txBody>
          <a:bodyPr/>
          <a:lstStyle/>
          <a:p>
            <a:pPr marL="0" indent="0" algn="r">
              <a:buNone/>
            </a:pPr>
            <a:r>
              <a:rPr lang="ar-JO" b="1" u="sng" dirty="0"/>
              <a:t>مراجع البحث.</a:t>
            </a:r>
          </a:p>
          <a:p>
            <a:pPr marL="0" indent="0" algn="r">
              <a:buNone/>
            </a:pPr>
            <a:endParaRPr lang="ar-JO" b="1" u="sng" dirty="0"/>
          </a:p>
          <a:p>
            <a:pPr marL="0" indent="0" algn="r">
              <a:buNone/>
            </a:pPr>
            <a:r>
              <a:rPr lang="ar-JO" sz="2400" dirty="0"/>
              <a:t>البحث من دراسة قامت بها </a:t>
            </a:r>
            <a:r>
              <a:rPr lang="ar-JO" sz="2400" b="0" i="0" dirty="0">
                <a:solidFill>
                  <a:srgbClr val="333333"/>
                </a:solidFill>
                <a:effectLst/>
                <a:latin typeface="DroidArabicKufi-Regular"/>
              </a:rPr>
              <a:t>الكتابة </a:t>
            </a:r>
            <a:r>
              <a:rPr lang="ar-JO" sz="2400" b="0" i="0" u="none" strike="noStrike" dirty="0">
                <a:effectLst/>
                <a:latin typeface="DroidArabicKufi-Regular"/>
                <a:hlinkClick r:id="rId2">
                  <a:extLst>
                    <a:ext uri="{A12FA001-AC4F-418D-AE19-62706E023703}">
                      <ahyp:hlinkClr xmlns:ahyp="http://schemas.microsoft.com/office/drawing/2018/hyperlinkcolor" val="tx"/>
                    </a:ext>
                  </a:extLst>
                </a:hlinkClick>
              </a:rPr>
              <a:t>دعاء نجار</a:t>
            </a:r>
            <a:r>
              <a:rPr lang="ar-JO" sz="2400" b="0" i="0" u="none" strike="noStrike" dirty="0">
                <a:effectLst/>
                <a:latin typeface="DroidArabicKufi-Regular"/>
              </a:rPr>
              <a:t> في</a:t>
            </a:r>
            <a:endParaRPr lang="ar-JO" sz="2400" b="0" i="0" dirty="0">
              <a:effectLst/>
              <a:latin typeface="DroidArabicKufi-Regular"/>
            </a:endParaRPr>
          </a:p>
          <a:p>
            <a:pPr marL="0" indent="0" algn="r">
              <a:buNone/>
            </a:pPr>
            <a:r>
              <a:rPr lang="ar-JO" sz="2400" b="0" i="0" dirty="0">
                <a:solidFill>
                  <a:srgbClr val="333333"/>
                </a:solidFill>
                <a:effectLst/>
                <a:latin typeface="DroidArabicKufi-Regular"/>
              </a:rPr>
              <a:t>٣١ يوليو ٢٠٢٢</a:t>
            </a:r>
          </a:p>
          <a:p>
            <a:pPr marL="0" indent="0" algn="r">
              <a:buNone/>
            </a:pPr>
            <a:r>
              <a:rPr lang="ar-JO" sz="2400" dirty="0"/>
              <a:t>المقال الصحفي ماخوذ من  </a:t>
            </a:r>
            <a:br>
              <a:rPr lang="ar-JO" sz="2400" dirty="0"/>
            </a:br>
            <a:r>
              <a:rPr lang="ar-JO" sz="2400" b="0" i="0" u="sng" dirty="0">
                <a:solidFill>
                  <a:srgbClr val="3E3E3E"/>
                </a:solidFill>
                <a:effectLst/>
                <a:latin typeface="Verdana" panose="020B0604030504040204" pitchFamily="34" charset="0"/>
              </a:rPr>
              <a:t>ع.أ.ج/ ع ج (أ ف ب، د ب ا، رويترز)</a:t>
            </a:r>
            <a:endParaRPr lang="en-US" sz="2400" u="sng" dirty="0"/>
          </a:p>
        </p:txBody>
      </p:sp>
      <p:pic>
        <p:nvPicPr>
          <p:cNvPr id="4098" name="Picture 2" descr="رسالة تقدير واحترام - موسوعة إقرأ | رسالة تقدير واحترام و ...">
            <a:extLst>
              <a:ext uri="{FF2B5EF4-FFF2-40B4-BE49-F238E27FC236}">
                <a16:creationId xmlns:a16="http://schemas.microsoft.com/office/drawing/2014/main" id="{AE095ADD-9187-A5C5-6209-8C64295C9C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3209" y="384938"/>
            <a:ext cx="4561690" cy="57021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601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B59A76C1-DE63-8C1E-26B0-103C7E2985A6}"/>
              </a:ext>
            </a:extLst>
          </p:cNvPr>
          <p:cNvSpPr>
            <a:spLocks noGrp="1"/>
          </p:cNvSpPr>
          <p:nvPr>
            <p:ph idx="1"/>
          </p:nvPr>
        </p:nvSpPr>
        <p:spPr>
          <a:xfrm>
            <a:off x="5954997" y="448236"/>
            <a:ext cx="5330752" cy="5402146"/>
          </a:xfrm>
        </p:spPr>
        <p:txBody>
          <a:bodyPr>
            <a:normAutofit lnSpcReduction="10000"/>
          </a:bodyPr>
          <a:lstStyle/>
          <a:p>
            <a:pPr marL="0" indent="0" algn="r">
              <a:buNone/>
            </a:pPr>
            <a:r>
              <a:rPr lang="ar-JO" sz="2800" b="1" u="sng" dirty="0">
                <a:latin typeface="DroidArabicKufi-Regular"/>
              </a:rPr>
              <a:t>المحتويات</a:t>
            </a:r>
          </a:p>
          <a:p>
            <a:pPr marL="457200" lvl="1" indent="0" algn="r">
              <a:buNone/>
            </a:pPr>
            <a:endParaRPr lang="en-US" b="1" i="1" dirty="0">
              <a:solidFill>
                <a:srgbClr val="333333"/>
              </a:solidFill>
              <a:latin typeface="DroidArabicKufi-Regular"/>
            </a:endParaRPr>
          </a:p>
          <a:p>
            <a:pPr marL="457200" lvl="1" indent="0" algn="r">
              <a:buNone/>
            </a:pPr>
            <a:r>
              <a:rPr lang="ar-JO" dirty="0">
                <a:solidFill>
                  <a:srgbClr val="333333"/>
                </a:solidFill>
                <a:latin typeface="DroidArabicKufi-Regular"/>
              </a:rPr>
              <a:t> </a:t>
            </a:r>
            <a:r>
              <a:rPr lang="ar-JO" sz="2800" dirty="0">
                <a:solidFill>
                  <a:srgbClr val="333333"/>
                </a:solidFill>
                <a:latin typeface="DroidArabicKufi-Regular"/>
              </a:rPr>
              <a:t>* مفهوم </a:t>
            </a:r>
            <a:r>
              <a:rPr lang="ar-JO" sz="2800" b="0" i="0" dirty="0">
                <a:solidFill>
                  <a:srgbClr val="333333"/>
                </a:solidFill>
                <a:effectLst/>
                <a:latin typeface="DroidArabicKufi-Regular"/>
              </a:rPr>
              <a:t>الزلازل </a:t>
            </a:r>
          </a:p>
          <a:p>
            <a:pPr marL="457200" lvl="1" indent="0" algn="r">
              <a:buNone/>
            </a:pPr>
            <a:r>
              <a:rPr lang="ar-JO" sz="2800" b="0" i="0" dirty="0">
                <a:solidFill>
                  <a:srgbClr val="333333"/>
                </a:solidFill>
                <a:effectLst/>
                <a:latin typeface="DroidArabicKufi-Regular"/>
              </a:rPr>
              <a:t>* كيفية حدوث الزلازل</a:t>
            </a:r>
          </a:p>
          <a:p>
            <a:pPr marL="457200" lvl="1" indent="0" algn="r">
              <a:buNone/>
            </a:pPr>
            <a:r>
              <a:rPr lang="en-US" sz="2800" b="0" i="0" dirty="0">
                <a:solidFill>
                  <a:srgbClr val="333333"/>
                </a:solidFill>
                <a:effectLst/>
                <a:latin typeface="DroidArabicKufi-Regular"/>
              </a:rPr>
              <a:t> </a:t>
            </a:r>
            <a:r>
              <a:rPr lang="ar-JO" sz="2800" b="0" i="0" dirty="0">
                <a:solidFill>
                  <a:srgbClr val="333333"/>
                </a:solidFill>
                <a:effectLst/>
                <a:latin typeface="DroidArabicKufi-Regular"/>
              </a:rPr>
              <a:t>* مقاييس قوة الزلازل  </a:t>
            </a:r>
          </a:p>
          <a:p>
            <a:pPr marL="457200" lvl="1" indent="0" algn="r">
              <a:buNone/>
            </a:pPr>
            <a:r>
              <a:rPr lang="ar-JO" sz="2800" b="0" i="0" dirty="0">
                <a:solidFill>
                  <a:srgbClr val="333333"/>
                </a:solidFill>
                <a:effectLst/>
                <a:latin typeface="DroidArabicKufi-Regular"/>
              </a:rPr>
              <a:t>المناطق الأكثر عرضة للزلازل</a:t>
            </a:r>
            <a:r>
              <a:rPr lang="en-US" sz="2800" b="0" i="0" dirty="0">
                <a:solidFill>
                  <a:srgbClr val="333333"/>
                </a:solidFill>
                <a:effectLst/>
                <a:latin typeface="DroidArabicKufi-Regular"/>
              </a:rPr>
              <a:t> * </a:t>
            </a:r>
            <a:endParaRPr lang="ar-JO" sz="2800" b="0" i="0" dirty="0">
              <a:solidFill>
                <a:srgbClr val="333333"/>
              </a:solidFill>
              <a:effectLst/>
              <a:latin typeface="DroidArabicKufi-Regular"/>
            </a:endParaRPr>
          </a:p>
          <a:p>
            <a:pPr marL="457200" lvl="1" indent="0" algn="r">
              <a:buNone/>
            </a:pPr>
            <a:r>
              <a:rPr lang="en-US" sz="2800" dirty="0">
                <a:solidFill>
                  <a:srgbClr val="333333"/>
                </a:solidFill>
                <a:latin typeface="DroidArabicKufi-Regular"/>
              </a:rPr>
              <a:t>  </a:t>
            </a:r>
            <a:r>
              <a:rPr lang="ar-JO" sz="2800" b="0" i="0" dirty="0">
                <a:solidFill>
                  <a:srgbClr val="333333"/>
                </a:solidFill>
                <a:effectLst/>
                <a:latin typeface="DroidArabicKufi-Regular"/>
              </a:rPr>
              <a:t>* الحد من مخاطر الزلازل</a:t>
            </a:r>
            <a:endParaRPr lang="ar-JO" sz="2800" dirty="0">
              <a:solidFill>
                <a:srgbClr val="333333"/>
              </a:solidFill>
              <a:latin typeface="DroidArabicKufi-Regular"/>
            </a:endParaRPr>
          </a:p>
          <a:p>
            <a:pPr marL="457200" lvl="1" indent="0" algn="r">
              <a:buNone/>
            </a:pPr>
            <a:r>
              <a:rPr lang="ar-JO" sz="2800" b="0" i="0" dirty="0">
                <a:solidFill>
                  <a:srgbClr val="333333"/>
                </a:solidFill>
                <a:effectLst/>
                <a:latin typeface="DroidArabicKufi-Regular"/>
              </a:rPr>
              <a:t>المقال الصحفي</a:t>
            </a:r>
            <a:r>
              <a:rPr lang="en-US" sz="2800" b="0" i="0" dirty="0">
                <a:solidFill>
                  <a:srgbClr val="333333"/>
                </a:solidFill>
                <a:effectLst/>
                <a:latin typeface="DroidArabicKufi-Regular"/>
              </a:rPr>
              <a:t> *</a:t>
            </a:r>
            <a:endParaRPr lang="ar-JO" sz="2800" b="0" i="0" dirty="0">
              <a:solidFill>
                <a:srgbClr val="333333"/>
              </a:solidFill>
              <a:effectLst/>
              <a:latin typeface="DroidArabicKufi-Regular"/>
            </a:endParaRPr>
          </a:p>
          <a:p>
            <a:pPr lvl="1" algn="r">
              <a:buFont typeface="Wingdings" panose="05000000000000000000" pitchFamily="2" charset="2"/>
              <a:buChar char="ü"/>
            </a:pPr>
            <a:r>
              <a:rPr lang="ar-JO" sz="2800" b="0" i="0" dirty="0">
                <a:solidFill>
                  <a:srgbClr val="333333"/>
                </a:solidFill>
                <a:effectLst/>
                <a:latin typeface="DroidArabicKufi-Regular"/>
              </a:rPr>
              <a:t>المراجع</a:t>
            </a:r>
            <a:r>
              <a:rPr lang="en-US" sz="2800" b="0" i="0" dirty="0">
                <a:solidFill>
                  <a:srgbClr val="333333"/>
                </a:solidFill>
                <a:effectLst/>
                <a:latin typeface="DroidArabicKufi-Regular"/>
              </a:rPr>
              <a:t> *</a:t>
            </a:r>
            <a:br>
              <a:rPr lang="ar-JO" sz="2800" dirty="0"/>
            </a:br>
            <a:endParaRPr lang="en-US" sz="2800" dirty="0"/>
          </a:p>
        </p:txBody>
      </p:sp>
      <p:pic>
        <p:nvPicPr>
          <p:cNvPr id="5122" name="Picture 2" descr="أكثر عشرة زلازل فتكاً في القرن الحادي والعشرين | الشرق الأوسط">
            <a:extLst>
              <a:ext uri="{FF2B5EF4-FFF2-40B4-BE49-F238E27FC236}">
                <a16:creationId xmlns:a16="http://schemas.microsoft.com/office/drawing/2014/main" id="{C2EBF6D5-1A49-CF0C-8F4D-689867AC62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791" y="448236"/>
            <a:ext cx="5410206" cy="5402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3839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l="-4000" r="-4000"/>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0578AE7-0F43-101C-3C8B-5C71175607A7}"/>
              </a:ext>
            </a:extLst>
          </p:cNvPr>
          <p:cNvSpPr txBox="1"/>
          <p:nvPr/>
        </p:nvSpPr>
        <p:spPr>
          <a:xfrm>
            <a:off x="3652837" y="1315315"/>
            <a:ext cx="3571875" cy="646331"/>
          </a:xfrm>
          <a:prstGeom prst="rect">
            <a:avLst/>
          </a:prstGeom>
          <a:noFill/>
        </p:spPr>
        <p:txBody>
          <a:bodyPr wrap="square" rtlCol="0">
            <a:spAutoFit/>
          </a:bodyPr>
          <a:lstStyle/>
          <a:p>
            <a:pPr algn="r"/>
            <a:r>
              <a:rPr lang="ar-JO" sz="3600" b="1" i="1" u="sng" dirty="0"/>
              <a:t>مفهوم الزلازل</a:t>
            </a:r>
            <a:endParaRPr lang="en-US" sz="3600" b="1" i="1" u="sng" dirty="0"/>
          </a:p>
        </p:txBody>
      </p:sp>
      <p:sp useBgFill="1">
        <p:nvSpPr>
          <p:cNvPr id="9" name="TextBox 8">
            <a:extLst>
              <a:ext uri="{FF2B5EF4-FFF2-40B4-BE49-F238E27FC236}">
                <a16:creationId xmlns:a16="http://schemas.microsoft.com/office/drawing/2014/main" id="{7AC3E30C-B796-79E2-E40C-CB09632F138C}"/>
              </a:ext>
            </a:extLst>
          </p:cNvPr>
          <p:cNvSpPr txBox="1"/>
          <p:nvPr/>
        </p:nvSpPr>
        <p:spPr>
          <a:xfrm>
            <a:off x="395287" y="2200275"/>
            <a:ext cx="11387138" cy="4431983"/>
          </a:xfrm>
          <a:prstGeom prst="rect">
            <a:avLst/>
          </a:prstGeom>
        </p:spPr>
        <p:txBody>
          <a:bodyPr wrap="square">
            <a:spAutoFit/>
          </a:bodyPr>
          <a:lstStyle/>
          <a:p>
            <a:pPr algn="r"/>
            <a:r>
              <a:rPr lang="ar-JO" sz="2400" b="0" i="0" dirty="0">
                <a:effectLst/>
                <a:latin typeface="DroidArabicKufi-Regular"/>
              </a:rPr>
              <a:t>الزلازل ّ المفهوم العلمي للزلزال وكيفية حدوثه وأسبابه أمراً غامضاً حتى بدايات القرن الذي استطاع تقديم إجابات لكل الأسئلة المُبهمة التي تتعلق بهذه الظاهرة، ويُعرف الزلزال بأنه عبارة عن حدوث أي اهتزاز مفاجئ للأرض بسبب مرور موجات زالزالية عبر الصفائح الصخرية الموجودة تحت سطح الأرض عند تحركها، حيث ينتج عن هذه الحركة كمية كبيرة من الطاقة تتسبب بإنتاج تلك الموجات المُدمرة، وشَهِد كوكب الأرض العديد من الزلازل التي حدثت عبر مر التاريخ وفي أنحاء متنوعة منها، فيرى خبراء الجيولوجيا بأنه لا يوجد مكان على سطح الأرض غير مُعرض لخطر حدوث الزلازل، ولكن هذه الأخطار تتفاوت بشدّتها، إذ تحدث الآلاف من الزلازل كل يوم، ولكن بعضاً منها يكون تأثيره بسيطاً جداً في حين قد يكون بعضها الآخر مُدمراً وذو قوة هائلة قد تؤدي إلى مقتل الأشخاص، وتدمير الممتلكات والبُنى التحتية، وتشير الإحصائيات إلى أن الزلازل أدّت إلى مصرع ما يزيد عن مليون شخص في القرن. </a:t>
            </a:r>
            <a:r>
              <a:rPr lang="ar-JO" sz="2400" b="0" i="0" dirty="0">
                <a:solidFill>
                  <a:schemeClr val="bg1"/>
                </a:solidFill>
                <a:effectLst/>
                <a:latin typeface="DroidArabicKufi-Regular"/>
              </a:rPr>
              <a:t>العشرين. لوحده</a:t>
            </a:r>
            <a:r>
              <a:rPr lang="ar-JO" sz="2400" b="0" i="0" dirty="0">
                <a:solidFill>
                  <a:schemeClr val="bg2">
                    <a:lumMod val="75000"/>
                  </a:schemeClr>
                </a:solidFill>
                <a:effectLst/>
                <a:latin typeface="DroidArabicKufi-Regular"/>
              </a:rPr>
              <a:t>.</a:t>
            </a:r>
            <a:br>
              <a:rPr lang="ar-JO" sz="2400"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776649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2B8CE9-CE75-F536-3FAE-B6F2EDA8FA73}"/>
              </a:ext>
            </a:extLst>
          </p:cNvPr>
          <p:cNvSpPr>
            <a:spLocks noGrp="1"/>
          </p:cNvSpPr>
          <p:nvPr>
            <p:ph idx="1"/>
          </p:nvPr>
        </p:nvSpPr>
        <p:spPr>
          <a:xfrm>
            <a:off x="378691" y="193965"/>
            <a:ext cx="11409897" cy="6269588"/>
          </a:xfrm>
        </p:spPr>
        <p:txBody>
          <a:bodyPr>
            <a:normAutofit/>
          </a:bodyPr>
          <a:lstStyle/>
          <a:p>
            <a:pPr marL="0" indent="0" algn="r">
              <a:buNone/>
            </a:pPr>
            <a:r>
              <a:rPr lang="ar-JO" b="1" i="0" u="sng" dirty="0">
                <a:solidFill>
                  <a:srgbClr val="333333"/>
                </a:solidFill>
                <a:effectLst/>
                <a:latin typeface="DroidArabicKufi-Regular"/>
              </a:rPr>
              <a:t>كيفية حدوث الزلازل</a:t>
            </a:r>
          </a:p>
          <a:p>
            <a:pPr marL="0" indent="0" algn="r">
              <a:buNone/>
            </a:pPr>
            <a:endParaRPr lang="ar-JO" b="1" i="0" u="sng" dirty="0">
              <a:solidFill>
                <a:srgbClr val="333333"/>
              </a:solidFill>
              <a:effectLst/>
              <a:latin typeface="DroidArabicKufi-Regular"/>
            </a:endParaRPr>
          </a:p>
          <a:p>
            <a:pPr marL="0" indent="0" algn="r">
              <a:buNone/>
            </a:pPr>
            <a:r>
              <a:rPr lang="ar-JO" b="0" i="0" dirty="0">
                <a:solidFill>
                  <a:srgbClr val="333333"/>
                </a:solidFill>
                <a:effectLst/>
                <a:latin typeface="DroidArabicKufi-Regular"/>
              </a:rPr>
              <a:t> تُشكل الزلازل خطراً كبيراً وداهماً على البشرية إلا أنها تُعد إحدى الظواهر الطبيعية الجيولوجية الأساسية، </a:t>
            </a:r>
          </a:p>
          <a:p>
            <a:pPr marL="0" indent="0" algn="r">
              <a:buNone/>
            </a:pPr>
            <a:r>
              <a:rPr lang="ar-JO" b="0" i="0" dirty="0">
                <a:solidFill>
                  <a:srgbClr val="333333"/>
                </a:solidFill>
                <a:effectLst/>
                <a:latin typeface="DroidArabicKufi-Regular"/>
              </a:rPr>
              <a:t>إذ أنها طريقة لتخفيف ما يُعرف بالإجهاد عبر سطح الأرض، ويحدث الزلزال نتيجة لتحرُك ما يُعرف بالصفائح التكتونية المُكونة للقشرة الأرضية، وينتج عن هذه الحركة كمية من الطاقة المُفاجئة التي ينشأ عنها حدوث موجات زلزالية تتسبب باهتزاز سطح الكرة الأرضية.</a:t>
            </a:r>
          </a:p>
          <a:p>
            <a:pPr marL="0" indent="0" algn="r">
              <a:buNone/>
            </a:pPr>
            <a:r>
              <a:rPr lang="ar-JO" b="0" i="0" dirty="0">
                <a:solidFill>
                  <a:srgbClr val="333333"/>
                </a:solidFill>
                <a:effectLst/>
                <a:latin typeface="DroidArabicKufi-Regular"/>
              </a:rPr>
              <a:t> فعند اصطدام لوحين من الصفائح التكتونية ببعضهما البعض فإن نوعاً من التصادُم والدفع المُعاكس يحدث فيما بينهما فيما تبقى الصفائح نفسها ثابتة بدون حركة، ونتيجة للضغط المُتولد من هذا الدفع فإن جزءاً من الصخور المُكونة لهذه الصفائح يبدأ بالانهيار لينتج عنه ما يُعرف بالزلزال،</a:t>
            </a:r>
          </a:p>
          <a:p>
            <a:pPr marL="0" indent="0" algn="r">
              <a:buNone/>
            </a:pPr>
            <a:r>
              <a:rPr lang="ar-JO" b="0" i="0" dirty="0">
                <a:solidFill>
                  <a:srgbClr val="333333"/>
                </a:solidFill>
                <a:effectLst/>
                <a:latin typeface="DroidArabicKufi-Regular"/>
              </a:rPr>
              <a:t> وتبدأ الصفائح التكتونية بالحركة أثناء حدوث الزلزال وبعده، ويُعرف ذلك الجزء الموجود تحت الأرض والذي حدث عنده انهيار الصخور بمركز الزلزال فيما يُطلق على المنطقة المقابلة لها فوق سطح الأرض ببؤرة الزلزال ولا تُعتبر الانهيارات الصخرية التي تحدث نتيجة لاصطدام الصفائح التكتونية ببعضها البعض السبب الوحيد لحدوث الزلازل،</a:t>
            </a:r>
          </a:p>
          <a:p>
            <a:pPr marL="0" indent="0" algn="r">
              <a:buNone/>
            </a:pPr>
            <a:r>
              <a:rPr lang="ar-JO" b="0" i="0" dirty="0">
                <a:solidFill>
                  <a:srgbClr val="333333"/>
                </a:solidFill>
                <a:effectLst/>
                <a:latin typeface="DroidArabicKufi-Regular"/>
              </a:rPr>
              <a:t> </a:t>
            </a:r>
            <a:endParaRPr lang="en-US" dirty="0"/>
          </a:p>
        </p:txBody>
      </p:sp>
    </p:spTree>
    <p:extLst>
      <p:ext uri="{BB962C8B-B14F-4D97-AF65-F5344CB8AC3E}">
        <p14:creationId xmlns:p14="http://schemas.microsoft.com/office/powerpoint/2010/main" val="46473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extLst>
              <a:ext uri="{837473B0-CC2E-450A-ABE3-18F120FF3D39}">
                <a1611:picAttrSrcUrl xmlns:a1611="http://schemas.microsoft.com/office/drawing/2016/11/main" r:id="rId3"/>
              </a:ext>
            </a:extLst>
          </a:blip>
          <a:srcRect/>
          <a:stretch>
            <a:fillRect t="-12000" b="-12000"/>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1B5C48-BE2F-AD89-2540-3C63766E1273}"/>
              </a:ext>
            </a:extLst>
          </p:cNvPr>
          <p:cNvSpPr>
            <a:spLocks noGrp="1"/>
          </p:cNvSpPr>
          <p:nvPr>
            <p:ph idx="1"/>
          </p:nvPr>
        </p:nvSpPr>
        <p:spPr>
          <a:xfrm>
            <a:off x="416812" y="363206"/>
            <a:ext cx="11425564" cy="6189993"/>
          </a:xfrm>
        </p:spPr>
        <p:txBody>
          <a:bodyPr/>
          <a:lstStyle/>
          <a:p>
            <a:pPr marL="0" indent="0" algn="r">
              <a:buNone/>
            </a:pPr>
            <a:r>
              <a:rPr lang="ar-JO" b="1" i="0" u="sng" dirty="0">
                <a:solidFill>
                  <a:srgbClr val="333333"/>
                </a:solidFill>
                <a:effectLst/>
                <a:latin typeface="DroidArabicKufi-Regular"/>
              </a:rPr>
              <a:t>مقاييس قوة الزلازل</a:t>
            </a:r>
          </a:p>
          <a:p>
            <a:pPr marL="0" indent="0" algn="r">
              <a:buNone/>
            </a:pPr>
            <a:endParaRPr lang="ar-JO" b="1" i="0" u="sng" dirty="0">
              <a:solidFill>
                <a:srgbClr val="333333"/>
              </a:solidFill>
              <a:effectLst/>
              <a:latin typeface="DroidArabicKufi-Regular"/>
            </a:endParaRPr>
          </a:p>
          <a:p>
            <a:pPr marL="0" indent="0" algn="r">
              <a:buNone/>
            </a:pPr>
            <a:r>
              <a:rPr lang="ar-JO" b="0" i="0" dirty="0">
                <a:solidFill>
                  <a:srgbClr val="333333"/>
                </a:solidFill>
                <a:effectLst/>
                <a:latin typeface="DroidArabicKufi-Regular"/>
              </a:rPr>
              <a:t>يتم قياس الاهتزازات الناتجة عن الزلازل من خلال ما يُعرف بمرسمة الزلازل أو السيزموجراف</a:t>
            </a:r>
            <a:r>
              <a:rPr lang="en-US" b="0" i="0" dirty="0">
                <a:solidFill>
                  <a:srgbClr val="333333"/>
                </a:solidFill>
                <a:effectLst/>
                <a:latin typeface="DroidArabicKufi-Regular"/>
              </a:rPr>
              <a:t>، </a:t>
            </a:r>
            <a:r>
              <a:rPr lang="ar-JO" b="0" i="0" dirty="0">
                <a:solidFill>
                  <a:srgbClr val="333333"/>
                </a:solidFill>
                <a:effectLst/>
                <a:latin typeface="DroidArabicKufi-Regular"/>
              </a:rPr>
              <a:t>حيث يسجل هذا الجهاز رسماً بيانياً ناتج عن الاهتزازات التي تتسبب بها الموجات الزلزالية المنتقلة عبر الأرض, ويوجد العديد من المقاييس التي يُمكن من خلالها قياس قوة الزلازل.</a:t>
            </a:r>
          </a:p>
          <a:p>
            <a:pPr marL="0" indent="0" algn="r">
              <a:buNone/>
            </a:pPr>
            <a:endParaRPr lang="ar-JO" b="0" i="0" dirty="0">
              <a:solidFill>
                <a:srgbClr val="333333"/>
              </a:solidFill>
              <a:effectLst/>
              <a:latin typeface="DroidArabicKufi-Regular"/>
            </a:endParaRPr>
          </a:p>
          <a:p>
            <a:pPr marL="0" indent="0" algn="r">
              <a:buNone/>
            </a:pPr>
            <a:r>
              <a:rPr lang="ar-JO" b="0" i="0" dirty="0">
                <a:solidFill>
                  <a:srgbClr val="333333"/>
                </a:solidFill>
                <a:effectLst/>
                <a:latin typeface="DroidArabicKufi-Regular"/>
              </a:rPr>
              <a:t>*مقياس ريختر: يعتمد مقياس ريختر نظاماً رقمياً قائماً على الأساس اللوغاريتمي،</a:t>
            </a:r>
          </a:p>
          <a:p>
            <a:pPr marL="0" indent="0" algn="r">
              <a:buNone/>
            </a:pPr>
            <a:r>
              <a:rPr lang="ar-JO" b="0" i="0" dirty="0">
                <a:solidFill>
                  <a:srgbClr val="333333"/>
                </a:solidFill>
                <a:effectLst/>
                <a:latin typeface="DroidArabicKufi-Regular"/>
              </a:rPr>
              <a:t>*مقياس درجة العزم: يعتمد مقياس درجة العزم الزلزال من حيث كمية الطاقة التي صدرت منه.</a:t>
            </a:r>
          </a:p>
          <a:p>
            <a:pPr marL="0" indent="0" algn="r">
              <a:buNone/>
            </a:pPr>
            <a:r>
              <a:rPr lang="ar-JO" b="0" i="0" dirty="0">
                <a:solidFill>
                  <a:srgbClr val="333333"/>
                </a:solidFill>
                <a:effectLst/>
                <a:latin typeface="DroidArabicKufi-Regular"/>
              </a:rPr>
              <a:t>*مقياس ميركالي: يتم استخدام مقياس ميركالي ما تحدثه الزلازل من تأثيرات التي قد تحدث مُستقبلاً، وبالاعتماد على للعديد من الأمور المختلفة كالطبيعة الجيولوجية للمناطق.</a:t>
            </a:r>
            <a:endParaRPr lang="en-US" dirty="0"/>
          </a:p>
        </p:txBody>
      </p:sp>
    </p:spTree>
    <p:extLst>
      <p:ext uri="{BB962C8B-B14F-4D97-AF65-F5344CB8AC3E}">
        <p14:creationId xmlns:p14="http://schemas.microsoft.com/office/powerpoint/2010/main" val="955608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EF82C0-E9D4-2F1B-20FA-E9403B0B33D4}"/>
              </a:ext>
            </a:extLst>
          </p:cNvPr>
          <p:cNvSpPr>
            <a:spLocks noGrp="1"/>
          </p:cNvSpPr>
          <p:nvPr>
            <p:ph idx="1"/>
          </p:nvPr>
        </p:nvSpPr>
        <p:spPr>
          <a:xfrm>
            <a:off x="6493164" y="840509"/>
            <a:ext cx="5107710" cy="5837382"/>
          </a:xfrm>
        </p:spPr>
        <p:txBody>
          <a:bodyPr/>
          <a:lstStyle/>
          <a:p>
            <a:pPr marL="0" indent="0" algn="r">
              <a:buNone/>
            </a:pPr>
            <a:r>
              <a:rPr lang="ar-JO" b="1" i="0" u="sng" dirty="0">
                <a:solidFill>
                  <a:srgbClr val="333333"/>
                </a:solidFill>
                <a:effectLst/>
                <a:latin typeface="DroidArabicKufi-Regular"/>
              </a:rPr>
              <a:t>المناطق الأكثر عرضة للزلازل</a:t>
            </a:r>
          </a:p>
          <a:p>
            <a:pPr marL="0" indent="0" algn="r">
              <a:buNone/>
            </a:pPr>
            <a:endParaRPr lang="ar-JO" b="1" i="0" u="sng" dirty="0">
              <a:solidFill>
                <a:srgbClr val="333333"/>
              </a:solidFill>
              <a:effectLst/>
              <a:latin typeface="DroidArabicKufi-Regular"/>
            </a:endParaRPr>
          </a:p>
          <a:p>
            <a:pPr marL="0" indent="0" algn="r">
              <a:buNone/>
            </a:pPr>
            <a:r>
              <a:rPr lang="ar-JO" b="0" i="0" dirty="0">
                <a:solidFill>
                  <a:srgbClr val="333333"/>
                </a:solidFill>
                <a:effectLst/>
                <a:latin typeface="DroidArabicKufi-Regular"/>
              </a:rPr>
              <a:t> تُعتبر المناطق الواقعة على طول ما يُعرف بخط الصدع أو الفالق أكثر المناطق المُعرضة لخطر وقوع الزلازل فيها، فهذه المناطق تقع على حدود ما يُعرف بالصفائح التكتونية الموجودة في الأرض، حيث يؤدي تحرُك تلك الصفائح باتجاه بعضها البعض أو بعيداً عن بعضها البعض إلى حدوث الزلازل، لذا فإن نسبة تسعون بالمئة من الزلازل الكبيرة تقع في تلك المناطق تحديداً.</a:t>
            </a:r>
          </a:p>
          <a:p>
            <a:pPr marL="0" indent="0" algn="r">
              <a:buNone/>
            </a:pPr>
            <a:endParaRPr lang="en-US" dirty="0"/>
          </a:p>
        </p:txBody>
      </p:sp>
      <p:pic>
        <p:nvPicPr>
          <p:cNvPr id="3074" name="Picture 2" descr="صورة وآية: والأرض ذات الصدع">
            <a:extLst>
              <a:ext uri="{FF2B5EF4-FFF2-40B4-BE49-F238E27FC236}">
                <a16:creationId xmlns:a16="http://schemas.microsoft.com/office/drawing/2014/main" id="{6EAD6C76-AC28-E2F4-58B0-434986154E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9992" y="670994"/>
            <a:ext cx="5387020" cy="52679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8397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F3CE21-818B-164E-A55E-07620105E8D3}"/>
              </a:ext>
            </a:extLst>
          </p:cNvPr>
          <p:cNvSpPr>
            <a:spLocks noGrp="1"/>
          </p:cNvSpPr>
          <p:nvPr>
            <p:ph idx="1"/>
          </p:nvPr>
        </p:nvSpPr>
        <p:spPr>
          <a:xfrm>
            <a:off x="466165" y="424874"/>
            <a:ext cx="11430559" cy="5499676"/>
          </a:xfrm>
        </p:spPr>
        <p:txBody>
          <a:bodyPr/>
          <a:lstStyle/>
          <a:p>
            <a:pPr marL="0" indent="0" algn="r">
              <a:buNone/>
            </a:pPr>
            <a:r>
              <a:rPr lang="ar-JO" b="1" i="0" u="sng" dirty="0">
                <a:solidFill>
                  <a:srgbClr val="333333"/>
                </a:solidFill>
                <a:effectLst/>
                <a:latin typeface="DroidArabicKufi-Regular"/>
              </a:rPr>
              <a:t>الحد من مخاطر الزلازل.</a:t>
            </a:r>
          </a:p>
          <a:p>
            <a:pPr marL="0" indent="0" algn="r">
              <a:buNone/>
            </a:pPr>
            <a:r>
              <a:rPr lang="ar-JO" i="0" dirty="0">
                <a:solidFill>
                  <a:srgbClr val="333333"/>
                </a:solidFill>
                <a:effectLst/>
                <a:latin typeface="DroidArabicKufi-Regular"/>
              </a:rPr>
              <a:t> </a:t>
            </a:r>
          </a:p>
          <a:p>
            <a:pPr marL="0" indent="0" algn="r">
              <a:buNone/>
            </a:pPr>
            <a:r>
              <a:rPr lang="ar-JO" i="0" dirty="0">
                <a:solidFill>
                  <a:srgbClr val="333333"/>
                </a:solidFill>
                <a:effectLst/>
                <a:latin typeface="DroidArabicKufi-Regular"/>
              </a:rPr>
              <a:t>لا تُعد الزلازل بحد ذاتها خطراً يُهدد حياة الإنسان ويُعرضها للهلاك وذلك حَسبَما يراه العلماء، حيث أنهم يرون بأن المباني والمنشآت غير المُعدة والمُجهزة بشكل جيد هي المسؤولة عن قتل البشر أثناء انهياراها عند حدوث الزلازل، فعندما تحدث الزلازل في مناطق نائية فإنها نادراً ما تُخلف أي ضحايا بشرية نتيجة لحدوثها، وسنّت بعض المناطق التي تشهد أراضيها نشاطاً زلزالياً كبيراً قوانين تُحتم على تصميم المباني والهياكل بطريقة مُقاومة للزلازل بشكل كبير، وتُعتبر ولاية كاليفورنيا من المناطق اتبعت مثل هذا الأمر الذي أثبت أنه ذو نجاعة شبه دائمة في الحد من تأثير الزلازل وخطرها، فبعد انتهاج هذه السياسة في بناء المباني والمنشآت حدث زلزال بقوة 7.1 على مقياس ريختر في كاليفورنيا وقد أدّى إلى مصرع أربعين شخصاً مات معظمم في انهيار طريق سريع، وفي المقابل فإن زلزال قوته 6.9 درجة وقع في أرمينيا التي لا تمتلك أي قوانين تُنظم عملية بناء أبنية وهياكل مقاومة للزلالزل أدّى إلى مصرع ما يُقارب 2500 شخص.</a:t>
            </a:r>
            <a:br>
              <a:rPr lang="ar-JO" dirty="0"/>
            </a:br>
            <a:endParaRPr lang="en-US" dirty="0"/>
          </a:p>
        </p:txBody>
      </p:sp>
    </p:spTree>
    <p:extLst>
      <p:ext uri="{BB962C8B-B14F-4D97-AF65-F5344CB8AC3E}">
        <p14:creationId xmlns:p14="http://schemas.microsoft.com/office/powerpoint/2010/main" val="3421901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048EEC-C70D-B2D4-AB5A-C588BB0D6B29}"/>
              </a:ext>
            </a:extLst>
          </p:cNvPr>
          <p:cNvSpPr>
            <a:spLocks noGrp="1"/>
          </p:cNvSpPr>
          <p:nvPr>
            <p:ph idx="1"/>
          </p:nvPr>
        </p:nvSpPr>
        <p:spPr>
          <a:xfrm>
            <a:off x="7010399" y="869575"/>
            <a:ext cx="4410635" cy="5513296"/>
          </a:xfrm>
        </p:spPr>
        <p:txBody>
          <a:bodyPr/>
          <a:lstStyle/>
          <a:p>
            <a:pPr marL="0" indent="0" algn="r">
              <a:buNone/>
            </a:pPr>
            <a:r>
              <a:rPr lang="ar-JO" b="1" u="sng" dirty="0">
                <a:solidFill>
                  <a:srgbClr val="3E3E3E"/>
                </a:solidFill>
                <a:effectLst/>
                <a:latin typeface="Verdana" panose="020B0604030504040204" pitchFamily="34" charset="0"/>
              </a:rPr>
              <a:t>المقال الصحفي.</a:t>
            </a:r>
          </a:p>
          <a:p>
            <a:pPr marL="0" indent="0" algn="r">
              <a:buNone/>
            </a:pPr>
            <a:r>
              <a:rPr lang="ar-JO" b="1" dirty="0">
                <a:solidFill>
                  <a:srgbClr val="3E3E3E"/>
                </a:solidFill>
                <a:effectLst/>
                <a:latin typeface="Verdana" panose="020B0604030504040204" pitchFamily="34" charset="0"/>
              </a:rPr>
              <a:t>زلزال تركيا وسوريا.. أكثر من 44 ألف قتيل وهزة أرضية جديدة</a:t>
            </a:r>
          </a:p>
          <a:p>
            <a:pPr marL="0" indent="0" algn="r">
              <a:buNone/>
            </a:pPr>
            <a:r>
              <a:rPr lang="ar-JO" b="0" dirty="0">
                <a:solidFill>
                  <a:srgbClr val="000000"/>
                </a:solidFill>
                <a:effectLst/>
                <a:latin typeface="Verdana" panose="020B0604030504040204" pitchFamily="34" charset="0"/>
              </a:rPr>
              <a:t>ارتفعت حصيلة ضحايا الزلزال المدمر الذي ضرب تركيا وسوريا إلى 44 ألف قتيل، في حين ضربت هزة أرضية جديدة اليوم وسط تركيا بقوة 5.5 درجة وبعمق 10 كيلومتر، وتتواصل جهود الإنقاذ وسط تضاؤل الأمل في الحصول على ناجين.</a:t>
            </a:r>
          </a:p>
          <a:p>
            <a:pPr marL="0" indent="0" algn="r">
              <a:buNone/>
            </a:pPr>
            <a:r>
              <a:rPr lang="ar-JO" b="0" i="0" dirty="0">
                <a:solidFill>
                  <a:srgbClr val="000000"/>
                </a:solidFill>
                <a:effectLst/>
                <a:latin typeface="Times New Roman" panose="02020603050405020304" pitchFamily="18" charset="0"/>
              </a:rPr>
              <a:t>    </a:t>
            </a:r>
            <a:endParaRPr lang="ar-JO" b="0" i="0" dirty="0">
              <a:solidFill>
                <a:srgbClr val="000000"/>
              </a:solidFill>
              <a:effectLst/>
              <a:latin typeface="Verdana" panose="020B0604030504040204" pitchFamily="34" charset="0"/>
            </a:endParaRPr>
          </a:p>
          <a:p>
            <a:endParaRPr lang="en-US" dirty="0"/>
          </a:p>
        </p:txBody>
      </p:sp>
      <p:pic>
        <p:nvPicPr>
          <p:cNvPr id="1026" name="Picture 2" descr="إزالة الردم بعد زلزال تركيا وسوريا">
            <a:extLst>
              <a:ext uri="{FF2B5EF4-FFF2-40B4-BE49-F238E27FC236}">
                <a16:creationId xmlns:a16="http://schemas.microsoft.com/office/drawing/2014/main" id="{FD46737B-3949-174A-A524-EED57B78723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960" y="1138519"/>
            <a:ext cx="6281723" cy="4563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487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7C4F6C-DD2F-39C8-DBB4-CD7A50660F42}"/>
              </a:ext>
            </a:extLst>
          </p:cNvPr>
          <p:cNvSpPr>
            <a:spLocks noGrp="1"/>
          </p:cNvSpPr>
          <p:nvPr>
            <p:ph idx="1"/>
          </p:nvPr>
        </p:nvSpPr>
        <p:spPr>
          <a:xfrm>
            <a:off x="6373091" y="618836"/>
            <a:ext cx="5254132" cy="5717308"/>
          </a:xfrm>
        </p:spPr>
        <p:txBody>
          <a:bodyPr/>
          <a:lstStyle/>
          <a:p>
            <a:pPr marL="0" indent="0" algn="r">
              <a:buNone/>
            </a:pPr>
            <a:r>
              <a:rPr lang="ar-JO" sz="2400" b="0" dirty="0">
                <a:solidFill>
                  <a:srgbClr val="3E3E3E"/>
                </a:solidFill>
                <a:effectLst/>
                <a:latin typeface="Verdana" panose="020B0604030504040204" pitchFamily="34" charset="0"/>
              </a:rPr>
              <a:t>أسفر الزلزال الذي دمّر جنوب شرق تركيا وشمال سوريا قبل 13 يوماً، عن مقتل أكثر من 44 ألف شخص، وفقاً لحصيلة جديدة أعلنتها السلطات اليوم السبت (18 فبراير/ شباط 2023)، فيما انتُشل شخصان من تحت الركام.</a:t>
            </a:r>
          </a:p>
          <a:p>
            <a:pPr marL="0" indent="0" algn="r">
              <a:buNone/>
            </a:pPr>
            <a:r>
              <a:rPr lang="ar-JO" sz="2400" b="0" dirty="0">
                <a:solidFill>
                  <a:srgbClr val="3E3E3E"/>
                </a:solidFill>
                <a:effectLst/>
                <a:latin typeface="Verdana" panose="020B0604030504040204" pitchFamily="34" charset="0"/>
              </a:rPr>
              <a:t>وبعد نحو 300 ساعة على </a:t>
            </a:r>
            <a:r>
              <a:rPr lang="ar-JO" sz="2400" b="0" u="none" strike="noStrike" dirty="0">
                <a:effectLst/>
                <a:latin typeface="Verdana" panose="020B0604030504040204" pitchFamily="34" charset="0"/>
                <a:hlinkClick r:id="rId2">
                  <a:extLst>
                    <a:ext uri="{A12FA001-AC4F-418D-AE19-62706E023703}">
                      <ahyp:hlinkClr xmlns:ahyp="http://schemas.microsoft.com/office/drawing/2018/hyperlinkcolor" val="tx"/>
                    </a:ext>
                  </a:extLst>
                </a:hlinkClick>
              </a:rPr>
              <a:t>وقوع الزلزال</a:t>
            </a:r>
            <a:r>
              <a:rPr lang="ar-JO" sz="2400" b="0" dirty="0">
                <a:effectLst/>
                <a:latin typeface="Verdana" panose="020B0604030504040204" pitchFamily="34" charset="0"/>
              </a:rPr>
              <a:t> </a:t>
            </a:r>
            <a:r>
              <a:rPr lang="ar-JO" sz="2400" b="0" dirty="0">
                <a:solidFill>
                  <a:srgbClr val="3E3E3E"/>
                </a:solidFill>
                <a:effectLst/>
                <a:latin typeface="Verdana" panose="020B0604030504040204" pitchFamily="34" charset="0"/>
              </a:rPr>
              <a:t>الذي بلغت قوته 7,8 درجات في السادس من شباط/ فبراير، تتضاءل فرص العثور على ناجين يوماً بعد يوم.</a:t>
            </a:r>
          </a:p>
          <a:p>
            <a:endParaRPr lang="en-US" dirty="0"/>
          </a:p>
        </p:txBody>
      </p:sp>
      <p:pic>
        <p:nvPicPr>
          <p:cNvPr id="2050" name="Picture 2" descr="عمليات الإنقاذ في تركيا">
            <a:extLst>
              <a:ext uri="{FF2B5EF4-FFF2-40B4-BE49-F238E27FC236}">
                <a16:creationId xmlns:a16="http://schemas.microsoft.com/office/drawing/2014/main" id="{06AB29F6-4B76-ED86-5768-0539F7A0CC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636" y="434788"/>
            <a:ext cx="5607886" cy="57173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7380736"/>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323</TotalTime>
  <Words>1151</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Century Gothic</vt:lpstr>
      <vt:lpstr>DroidArabicKufi-Regular</vt:lpstr>
      <vt:lpstr>Times New Roman</vt:lpstr>
      <vt:lpstr>Verdana</vt:lpstr>
      <vt:lpstr>Wingdings</vt:lpstr>
      <vt:lpstr>Wingdings 3</vt:lpstr>
      <vt:lpstr>Slice</vt:lpstr>
      <vt:lpstr>مشروع اللغة العربية و الأجتماعيات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awn sws</dc:creator>
  <cp:lastModifiedBy>awn sws</cp:lastModifiedBy>
  <cp:revision>4</cp:revision>
  <dcterms:created xsi:type="dcterms:W3CDTF">2023-04-29T09:10:05Z</dcterms:created>
  <dcterms:modified xsi:type="dcterms:W3CDTF">2023-05-02T12:55:08Z</dcterms:modified>
</cp:coreProperties>
</file>