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36" autoAdjust="0"/>
    <p:restoredTop sz="94660"/>
  </p:normalViewPr>
  <p:slideViewPr>
    <p:cSldViewPr snapToGrid="0">
      <p:cViewPr varScale="1">
        <p:scale>
          <a:sx n="81" d="100"/>
          <a:sy n="81" d="100"/>
        </p:scale>
        <p:origin x="8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BB207-8CF8-EDF6-1A26-3AC24026C0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853296-6BFC-9A31-8D37-3C0E70FB4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98CADC-55AE-7591-8938-23670E2C5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7415-BBEA-4437-B1FE-AB64CB667C6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DAC291-4256-257C-C473-52BB2D2A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15D92B-3F76-8095-D52F-CDB7B7BF3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5580-1976-4E58-921F-BA315AE4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574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4F71-298E-B84E-46CF-078D355D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E59FC3-C992-45EB-B019-E15BF335F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27CF58-A855-343B-62E7-1F26EA45D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7415-BBEA-4437-B1FE-AB64CB667C6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A2AF0-FCAB-F0AD-D6B9-3A62276CF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759B4-F65A-2395-33C0-896A2B784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5580-1976-4E58-921F-BA315AE4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93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69750F-87F6-F305-C90E-3CFF65AD8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B16E73-9F4F-0C82-DFEA-BC9B828E83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B81BF0-3823-8081-D676-D281F2AE8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7415-BBEA-4437-B1FE-AB64CB667C6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C0210-7A6B-7802-AA69-DFA16ED78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06EBA-B8C5-EEBC-B3B7-211E5B377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5580-1976-4E58-921F-BA315AE4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20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FE1A9-206F-2AD7-9DBA-5598BE6B3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9E00D-285E-279A-F2A0-4F034F59DB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97352-899A-02E3-4447-ABF0C4C29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7415-BBEA-4437-B1FE-AB64CB667C6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9C383-1D38-A715-3B3D-827263E5C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8D1C4-E955-1603-8C15-5C3A4ACA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5580-1976-4E58-921F-BA315AE4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06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8143F-B520-C822-85DF-C67ED123C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CACD3B-8495-BE5F-4D1B-9C2F0CA2C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F2422-625C-889A-128C-2510C2366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7415-BBEA-4437-B1FE-AB64CB667C6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85EB0-6D99-CA9F-CAA5-DD9290186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72FB8-FF5A-B3EC-2E17-6C4C28A21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5580-1976-4E58-921F-BA315AE4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303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B5609-91C8-8EAD-733F-13DE23178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E7FC6-5EC4-2E80-312B-6E8970BA9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7BBD5B-136B-8F3C-A41E-18054AEBB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E9EED-BD0B-D96C-8C12-FDD8050E5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7415-BBEA-4437-B1FE-AB64CB667C6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F5BBB-A9E9-D45A-998F-C40A89CF7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1A939D-FF67-6E7A-BF40-7D8AE5147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5580-1976-4E58-921F-BA315AE4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077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5C644-BF0A-146C-96C6-89ABA0A79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A30CF-439A-733A-7AFC-B27DBAF55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CFAE1F-A174-4A64-3DF7-A88177EF7F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87FDA8-9977-3299-45AD-C4328715AC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67969A-8379-7057-7D8D-DC70922E9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9E5620-EF68-95EF-3724-7BB063D82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7415-BBEA-4437-B1FE-AB64CB667C6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70CD68-6EF6-9307-DDAB-3FDBAC21D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0CF8F58-2418-5FCA-645C-393403FAA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5580-1976-4E58-921F-BA315AE4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71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C9DF-99ED-88EA-BC25-613F8929F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1E40CA-9726-399F-AEE1-4B8273734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7415-BBEA-4437-B1FE-AB64CB667C6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BEE0B-18E9-59F1-A9B8-C0FF546F4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7AFC31-4F2E-469C-6D72-3EA0FD0A7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5580-1976-4E58-921F-BA315AE4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52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217AC1-A0EA-10B5-1634-9A5B5D39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7415-BBEA-4437-B1FE-AB64CB667C6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D1D53-1D46-E262-A32F-C011C455B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48BDB-D71A-823B-6802-8714ECF30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5580-1976-4E58-921F-BA315AE4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C3CC5-EB59-EF24-81A6-E4CEE08EB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0342E-A074-5321-5862-8441E2B9E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91136-C098-4199-EDD7-07773BEC2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1EE7AB-4C67-56A7-2993-9E6591801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7415-BBEA-4437-B1FE-AB64CB667C6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A75889-B7D1-E26B-745C-12CC6757F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678A97-5D3A-9DE4-35FD-8396B6CEE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5580-1976-4E58-921F-BA315AE4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13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F350A-4F89-9443-8A98-B1EED4430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5A9302F-8EBD-C188-6952-35AC6C02B5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F70A33-42C8-6581-29DC-1D9DE2F08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E8C80-BFB8-A3E8-32E5-82B58DF9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47415-BBEA-4437-B1FE-AB64CB667C6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674D56-D1F0-58C1-D04F-4ECFD979C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D6015-64F1-01AF-E5EF-E3A493AC4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B5580-1976-4E58-921F-BA315AE4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19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45DDAE-01ED-FBF4-DFCB-1C61AFDC6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18BB18-5041-14C2-F6F5-0B3156E132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3F86E6-978D-22EA-DFB9-8B944E7313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47415-BBEA-4437-B1FE-AB64CB667C6B}" type="datetimeFigureOut">
              <a:rPr lang="en-US" smtClean="0"/>
              <a:t>5/1/2023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12816-1B33-315D-396D-168460501C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C43CB-E5AF-8281-80E4-B6B59CEF95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BB5580-1976-4E58-921F-BA315AE485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50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902727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xhere.com/en/photo/1171049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xhere.com/en/photo/1355632" TargetMode="Externa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ngimg.com/png/73381-bin-shawnee-business-environment-sustainability-recycle-wast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www.sustainabletourismworld.com/zero-waste-us-world/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solution.pro/es/t/environmental-studies/environmental-studies-water-pollution/estudios-medioambientales-contaminacion-del-agua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enomenalworld.in/ugly-sight/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mfreescotland.blogspot.co.uk/2015/09/toxic-regulation.html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learn.e-limu.org/topic/view/?t=38&amp;c=7" TargetMode="Externa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19593C4-EF6E-679C-6E0F-01864E7843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By: Layan/</a:t>
            </a:r>
            <a:r>
              <a:rPr lang="en-US" dirty="0" err="1"/>
              <a:t>sama</a:t>
            </a:r>
            <a:r>
              <a:rPr lang="en-US" dirty="0"/>
              <a:t>/Mireille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71E571-9A3B-6583-0757-AA5F7F8912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/>
              <a:t>البيئة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2200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DF499-6031-1CE9-4BFA-A9CDA88D0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 هي البيئة 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DCD1B-0CC3-99D0-13AA-A2790B314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JO" dirty="0"/>
              <a:t>تعرف البيئة بانها الوصط الذي يعيش فيه الانسان و الكائنات الحية الاخرى,التي يؤثر بعضها في بعضٍ, و التي يعتمد كل منها على الاخر في غذائهِ و حياتهِ.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52A65A-FB56-6022-858C-492EC5E80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10300" y="3063875"/>
            <a:ext cx="5143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06D92-01D7-D2E1-F123-85839CA60E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 ألذى الذي يتسبب به اإلنسان للبيئة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53806-7F50-E088-FC0B-55C76EE57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0710" y="2327563"/>
            <a:ext cx="3783676" cy="36831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ar-JO" sz="2400" dirty="0"/>
              <a:t>التلوث البيئة يدمر البيئة و يخربها من مظهرها و جمالها.</a:t>
            </a:r>
            <a:r>
              <a:rPr lang="en-US" sz="24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374034-BEC8-9BC9-A186-59847487C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33691" y="494607"/>
            <a:ext cx="4418157" cy="29343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BE896E4-B62C-5B9A-B992-249E6B81A1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407310" y="3558482"/>
            <a:ext cx="4444538" cy="333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36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84BB0-A608-F691-8DE1-B69B3E7DAA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1874"/>
            <a:ext cx="10515600" cy="1325563"/>
          </a:xfrm>
        </p:spPr>
        <p:txBody>
          <a:bodyPr/>
          <a:lstStyle/>
          <a:p>
            <a:r>
              <a:rPr lang="ar-JO" dirty="0"/>
              <a:t>إعادة الاستخدام وإعادة التدوير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0BB143-88B2-A87A-5AF2-361DE804B5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264633" y="149629"/>
            <a:ext cx="3635261" cy="3483638"/>
          </a:xfr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2B6A02-CFE7-70C7-C4AD-A8A2893458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624084" y="4013733"/>
            <a:ext cx="5275810" cy="21999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F2E1A8-3B40-02DC-E694-BD7358C07229}"/>
              </a:ext>
            </a:extLst>
          </p:cNvPr>
          <p:cNvSpPr txBox="1"/>
          <p:nvPr/>
        </p:nvSpPr>
        <p:spPr>
          <a:xfrm>
            <a:off x="0" y="6098288"/>
            <a:ext cx="75812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www.sustainabletourismworld.com/zero-waste-us-world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C43CCC-EE7D-3448-F89E-17EBC06F4677}"/>
              </a:ext>
            </a:extLst>
          </p:cNvPr>
          <p:cNvSpPr txBox="1"/>
          <p:nvPr/>
        </p:nvSpPr>
        <p:spPr>
          <a:xfrm>
            <a:off x="365759" y="2144684"/>
            <a:ext cx="588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JO" dirty="0"/>
              <a:t>اعادة التدوير هي عبارة عن اسنرجاع استعمال النفايات و الفائدة منها.</a:t>
            </a:r>
          </a:p>
          <a:p>
            <a:r>
              <a:rPr lang="ar-JO" dirty="0"/>
              <a:t>اعادة الاستخدام ان تستخدم الشيء اكتر من مرا للفائدة و عدم تلويث البيئة.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09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3BC66-75E2-F7E5-AA4A-4DB2B7493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ما هو التلوث البيئي؟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2ECF9-ACBE-B274-7BE9-12D443AA2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التلوث البيئي هو ما يفعله الانسان من تلوث في البيئة الذي يخرب البيئة و يتسبب في موت نباتات و حيوانات و ايضا يسبب في حالات تسمم للبشر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C38681-B63D-6FCB-2004-5C65FAED9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50244" y="3015267"/>
            <a:ext cx="3775042" cy="251669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C958329-FA95-4BFF-32E9-ACE98C8B5D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783290" y="3015267"/>
            <a:ext cx="3449990" cy="264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44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8C8F7-8C6A-DA9C-42E3-D5F4E1C33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تأثير الاكياس البلاستك على البيئة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236B7D-5649-9124-DD1D-D0C0AAADF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/>
              <a:t>الاكياس البلاستك تؤثر على البيئة و ايضا تؤثر على الانهار و البحار. الاكياس البلاستك تؤثر على السلاحف و الاسماك لان الاكياس البلاستك لا تتفرتل بلمياه اما باقي الاكياس تتفرتل في المياه او بما يسمى في المجاري.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B73B3F-8B4E-2B64-1EBC-6DD226B9B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96917" y="3127259"/>
            <a:ext cx="4296015" cy="28917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BD398E8-97ED-A387-7BF1-C09C509B4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954396" y="3519489"/>
            <a:ext cx="2870610" cy="216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743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D4C10-9DA7-5526-940E-5F76D6D1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charts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A05CE3-0527-52DD-E54D-FBF2AC958FD3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17808395"/>
              </p:ext>
            </p:extLst>
          </p:nvPr>
        </p:nvGraphicFramePr>
        <p:xfrm>
          <a:off x="1420747" y="1527142"/>
          <a:ext cx="3433762" cy="525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46084" imgH="8758445" progId="Word.Document.12">
                  <p:embed/>
                </p:oleObj>
              </mc:Choice>
              <mc:Fallback>
                <p:oleObj name="Document" r:id="rId2" imgW="5746084" imgH="875844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20747" y="1527142"/>
                        <a:ext cx="3433762" cy="525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EF51303E-D9BE-6E81-24A8-107294B3B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926" y="2271022"/>
            <a:ext cx="5145169" cy="2773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7133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178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Microsoft Word Document</vt:lpstr>
      <vt:lpstr>البيئة</vt:lpstr>
      <vt:lpstr>ما هي البيئة ؟</vt:lpstr>
      <vt:lpstr>ما ألذى الذي يتسبب به اإلنسان للبيئة</vt:lpstr>
      <vt:lpstr>إعادة الاستخدام وإعادة التدوير</vt:lpstr>
      <vt:lpstr>ما هو التلوث البيئي؟</vt:lpstr>
      <vt:lpstr>تأثير الاكياس البلاستك على البيئة</vt:lpstr>
      <vt:lpstr>The charts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البيئة</dc:title>
  <dc:creator>user</dc:creator>
  <cp:lastModifiedBy>user</cp:lastModifiedBy>
  <cp:revision>2</cp:revision>
  <dcterms:created xsi:type="dcterms:W3CDTF">2023-04-30T12:25:04Z</dcterms:created>
  <dcterms:modified xsi:type="dcterms:W3CDTF">2023-05-01T16:10:23Z</dcterms:modified>
</cp:coreProperties>
</file>