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9"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033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3F587304-8C3C-4E96-A80E-A0B68E042C5D}"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12584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02928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80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175267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5625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13106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917559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63165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106107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87304-8C3C-4E96-A80E-A0B68E042C5D}"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422927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1817850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587304-8C3C-4E96-A80E-A0B68E042C5D}" type="datetimeFigureOut">
              <a:rPr lang="en-US" smtClean="0"/>
              <a:t>4/30/2023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43510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587304-8C3C-4E96-A80E-A0B68E042C5D}"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47915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87304-8C3C-4E96-A80E-A0B68E042C5D}" type="datetimeFigureOut">
              <a:rPr lang="en-US" smtClean="0"/>
              <a:t>4/30/2023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09715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205934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87304-8C3C-4E96-A80E-A0B68E042C5D}"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CF7B9B-48A6-48CF-AF4C-DE7793DF5E45}" type="slidenum">
              <a:rPr lang="en-US" smtClean="0"/>
              <a:t>‹#›</a:t>
            </a:fld>
            <a:endParaRPr lang="en-US"/>
          </a:p>
        </p:txBody>
      </p:sp>
    </p:spTree>
    <p:extLst>
      <p:ext uri="{BB962C8B-B14F-4D97-AF65-F5344CB8AC3E}">
        <p14:creationId xmlns:p14="http://schemas.microsoft.com/office/powerpoint/2010/main" val="339717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F587304-8C3C-4E96-A80E-A0B68E042C5D}" type="datetimeFigureOut">
              <a:rPr lang="en-US" smtClean="0"/>
              <a:t>4/30/2023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4CF7B9B-48A6-48CF-AF4C-DE7793DF5E45}" type="slidenum">
              <a:rPr lang="en-US" smtClean="0"/>
              <a:t>‹#›</a:t>
            </a:fld>
            <a:endParaRPr lang="en-US"/>
          </a:p>
        </p:txBody>
      </p:sp>
    </p:spTree>
    <p:extLst>
      <p:ext uri="{BB962C8B-B14F-4D97-AF65-F5344CB8AC3E}">
        <p14:creationId xmlns:p14="http://schemas.microsoft.com/office/powerpoint/2010/main" val="548841741"/>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بيئه خضراء</a:t>
            </a:r>
            <a:br>
              <a:rPr lang="ar-JO" b="1" dirty="0" smtClean="0"/>
            </a:br>
            <a:r>
              <a:rPr lang="ar-JO" sz="2800" b="1" dirty="0" smtClean="0"/>
              <a:t>الاسم . لمار سيلينا رينا</a:t>
            </a:r>
            <a:r>
              <a:rPr lang="en-US" sz="2800" b="1" dirty="0" smtClean="0"/>
              <a:t>  </a:t>
            </a:r>
            <a:r>
              <a:rPr lang="ar-JO" sz="2800" b="1" dirty="0"/>
              <a:t/>
            </a:r>
            <a:br>
              <a:rPr lang="ar-JO" sz="2800" b="1" dirty="0"/>
            </a:br>
            <a:r>
              <a:rPr lang="ar-JO" sz="2800" b="1" dirty="0" smtClean="0"/>
              <a:t>7</a:t>
            </a:r>
            <a:r>
              <a:rPr lang="en-US" sz="2800" b="1" dirty="0" smtClean="0"/>
              <a:t>A</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7989" y="2549235"/>
            <a:ext cx="6000750" cy="3916219"/>
          </a:xfrm>
          <a:prstGeom prst="rect">
            <a:avLst/>
          </a:prstGeom>
        </p:spPr>
      </p:pic>
    </p:spTree>
    <p:extLst>
      <p:ext uri="{BB962C8B-B14F-4D97-AF65-F5344CB8AC3E}">
        <p14:creationId xmlns:p14="http://schemas.microsoft.com/office/powerpoint/2010/main" val="32097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4" y="711200"/>
            <a:ext cx="6188363" cy="4401205"/>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بمرور الزمن يزداد تلوث البيئة شيئًا فشيئًا حيث تزداد نسبته الخطر للتحرك من أجل مواجهته، فخطر </a:t>
            </a:r>
            <a:r>
              <a:rPr lang="ar-JO" sz="2800" b="1" smtClean="0">
                <a:latin typeface="Times New Roman" panose="02020603050405020304" pitchFamily="18" charset="0"/>
                <a:ea typeface="Times New Roman" panose="02020603050405020304" pitchFamily="18" charset="0"/>
              </a:rPr>
              <a:t>تلوث </a:t>
            </a:r>
            <a:r>
              <a:rPr lang="ar-SA" sz="2800" b="1" smtClean="0">
                <a:latin typeface="Times New Roman" panose="02020603050405020304" pitchFamily="18" charset="0"/>
                <a:ea typeface="Times New Roman" panose="02020603050405020304" pitchFamily="18" charset="0"/>
              </a:rPr>
              <a:t>البيئة </a:t>
            </a:r>
            <a:r>
              <a:rPr lang="ar-SA" sz="2800" b="1" dirty="0" smtClean="0">
                <a:latin typeface="Times New Roman" panose="02020603050405020304" pitchFamily="18" charset="0"/>
                <a:ea typeface="Times New Roman" panose="02020603050405020304" pitchFamily="18" charset="0"/>
              </a:rPr>
              <a:t>يداهم حياة الكائنات الحية بأكملها، فالنسبة للإنسان فإنه يتسبب له في الإصابة بالعديد من الأمراض من بينها: أمراض القلب كتصلب الشرايين، أمراض الرئة مثل الانسداد الرئوي المزمن والربو</a:t>
            </a:r>
            <a:r>
              <a:rPr lang="ar-JO" sz="2800" b="1" dirty="0" smtClean="0">
                <a:latin typeface="Times New Roman" panose="02020603050405020304" pitchFamily="18" charset="0"/>
                <a:ea typeface="Times New Roman" panose="02020603050405020304" pitchFamily="18" charset="0"/>
              </a:rPr>
              <a:t> .</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9855" y="1653309"/>
            <a:ext cx="3241963" cy="2835563"/>
          </a:xfrm>
          <a:prstGeom prst="rect">
            <a:avLst/>
          </a:prstGeom>
        </p:spPr>
      </p:pic>
    </p:spTree>
    <p:extLst>
      <p:ext uri="{BB962C8B-B14F-4D97-AF65-F5344CB8AC3E}">
        <p14:creationId xmlns:p14="http://schemas.microsoft.com/office/powerpoint/2010/main" val="280056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
                                            <p:txEl>
                                              <p:pRg st="0" end="0"/>
                                            </p:txEl>
                                          </p:spTgt>
                                        </p:tgtEl>
                                      </p:cBhvr>
                                    </p:animEffect>
                                    <p:set>
                                      <p:cBhvr>
                                        <p:cTn id="7"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600364"/>
            <a:ext cx="7121236" cy="3108543"/>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أما عن أثر التلوث البيئي على حياة الكائنات الحية فتعدد أضراره ما بين انخفاض الإنتاج الزراعي، إلى جانب موت العديد من الكائنات البحرية التي تعيش في المسطحات المائية، فلا يسلم أي نوع من الكائنات الحية من مخاطر البيئة</a:t>
            </a:r>
            <a:r>
              <a:rPr lang="ar-JO" sz="2800" b="1" dirty="0" smtClean="0">
                <a:latin typeface="Times New Roman" panose="02020603050405020304" pitchFamily="18" charset="0"/>
                <a:ea typeface="Times New Roman" panose="02020603050405020304" pitchFamily="18" charset="0"/>
              </a:rPr>
              <a:t>.</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4167" y="1394692"/>
            <a:ext cx="2981469" cy="2623126"/>
          </a:xfrm>
          <a:prstGeom prst="rect">
            <a:avLst/>
          </a:prstGeom>
        </p:spPr>
      </p:pic>
    </p:spTree>
    <p:extLst>
      <p:ext uri="{BB962C8B-B14F-4D97-AF65-F5344CB8AC3E}">
        <p14:creationId xmlns:p14="http://schemas.microsoft.com/office/powerpoint/2010/main" val="403993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1746" y="1154546"/>
            <a:ext cx="7564582" cy="2246769"/>
          </a:xfrm>
          <a:prstGeom prst="rect">
            <a:avLst/>
          </a:prstGeom>
        </p:spPr>
        <p:txBody>
          <a:bodyPr wrap="square">
            <a:spAutoFit/>
          </a:bodyPr>
          <a:lstStyle/>
          <a:p>
            <a:pPr marL="457200" indent="-457200">
              <a:buFont typeface="Arial" panose="020B0604020202020204" pitchFamily="34" charset="0"/>
              <a:buChar char="•"/>
            </a:pPr>
            <a:r>
              <a:rPr lang="ar-SA" sz="2800" b="1" dirty="0" smtClean="0">
                <a:latin typeface="Times New Roman" panose="02020603050405020304" pitchFamily="18" charset="0"/>
                <a:ea typeface="Times New Roman" panose="02020603050405020304" pitchFamily="18" charset="0"/>
              </a:rPr>
              <a:t>والإنسان هو </a:t>
            </a:r>
            <a:r>
              <a:rPr lang="ar-JO" sz="2800" b="1" dirty="0" smtClean="0">
                <a:latin typeface="Times New Roman" panose="02020603050405020304" pitchFamily="18" charset="0"/>
                <a:ea typeface="Times New Roman" panose="02020603050405020304" pitchFamily="18" charset="0"/>
              </a:rPr>
              <a:t>المسؤل</a:t>
            </a:r>
            <a:r>
              <a:rPr lang="ar-SA" sz="2800" b="1" dirty="0" smtClean="0">
                <a:latin typeface="Times New Roman" panose="02020603050405020304" pitchFamily="18" charset="0"/>
                <a:ea typeface="Times New Roman" panose="02020603050405020304" pitchFamily="18" charset="0"/>
              </a:rPr>
              <a:t> الأول عن ارتفاع نسبة التلوث حتى الآن، فلازال يستمر في قطع الأشجار التي تزيد من تلوث الهواء، ولا زال يلقي مخلفات المصانع في المياه مسببًا تلوثها وموت الكائنات البحر</a:t>
            </a:r>
            <a:r>
              <a:rPr lang="ar-JO" sz="2800" b="1" dirty="0" smtClean="0">
                <a:latin typeface="Times New Roman" panose="02020603050405020304" pitchFamily="18" charset="0"/>
                <a:ea typeface="Times New Roman" panose="02020603050405020304" pitchFamily="18" charset="0"/>
              </a:rPr>
              <a:t>.</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3860" y="2105891"/>
            <a:ext cx="4518140" cy="2825749"/>
          </a:xfrm>
          <a:prstGeom prst="rect">
            <a:avLst/>
          </a:prstGeom>
        </p:spPr>
      </p:pic>
    </p:spTree>
    <p:extLst>
      <p:ext uri="{BB962C8B-B14F-4D97-AF65-F5344CB8AC3E}">
        <p14:creationId xmlns:p14="http://schemas.microsoft.com/office/powerpoint/2010/main" val="398345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849745"/>
            <a:ext cx="7019636" cy="4401205"/>
          </a:xfrm>
          <a:prstGeom prst="rect">
            <a:avLst/>
          </a:prstGeom>
        </p:spPr>
        <p:txBody>
          <a:bodyPr wrap="square">
            <a:spAutoFit/>
          </a:bodyPr>
          <a:lstStyle/>
          <a:p>
            <a:pPr marL="457200" indent="-457200">
              <a:buFont typeface="Arial" panose="020B0604020202020204" pitchFamily="34" charset="0"/>
              <a:buChar char="•"/>
            </a:pPr>
            <a:r>
              <a:rPr lang="ar-JO" sz="2800" b="1" dirty="0" smtClean="0">
                <a:solidFill>
                  <a:schemeClr val="bg2"/>
                </a:solidFill>
              </a:rPr>
              <a:t>ويرى البعض الآخر أن البيئة تعني الوسط الذي يعيش فيه الكائن الحي أو غيره من الكائنات الحية وهي تشكل في لفظها</a:t>
            </a:r>
            <a:r>
              <a:rPr lang="ar-JO" sz="2800" b="1" dirty="0" smtClean="0"/>
              <a:t>, </a:t>
            </a:r>
            <a:r>
              <a:rPr lang="ar-JO" sz="2800" b="1" dirty="0" smtClean="0">
                <a:solidFill>
                  <a:schemeClr val="accent3">
                    <a:lumMod val="60000"/>
                    <a:lumOff val="40000"/>
                  </a:schemeClr>
                </a:solidFill>
              </a:rPr>
              <a:t>مجموع الظروف والعوامل التي تساعد الكائن الحي على بقائه ودوام حياته ويحاول طرف آخر التركيز على الإنسان</a:t>
            </a:r>
            <a:r>
              <a:rPr lang="ar-JO" sz="2800" b="1" dirty="0" smtClean="0"/>
              <a:t>, </a:t>
            </a:r>
            <a:r>
              <a:rPr lang="ar-JO" sz="2800" b="1" dirty="0" smtClean="0">
                <a:solidFill>
                  <a:schemeClr val="bg1"/>
                </a:solidFill>
              </a:rPr>
              <a:t>باعتباره أحد مكونات البيئة الفاعلة، فيعرف البيئة بأنها كل مكونات الوسط الذي يتفاعل معه الإنسان مؤثراً ومتأثراً</a:t>
            </a:r>
            <a:endParaRPr lang="en-US" sz="2800" b="1" dirty="0">
              <a:solidFill>
                <a:schemeClr val="bg1"/>
              </a:solidFill>
            </a:endParaRPr>
          </a:p>
        </p:txBody>
      </p:sp>
    </p:spTree>
    <p:extLst>
      <p:ext uri="{BB962C8B-B14F-4D97-AF65-F5344CB8AC3E}">
        <p14:creationId xmlns:p14="http://schemas.microsoft.com/office/powerpoint/2010/main" val="1367310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37</TotalTime>
  <Words>187</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Century Gothic</vt:lpstr>
      <vt:lpstr>Tahoma</vt:lpstr>
      <vt:lpstr>Times New Roman</vt:lpstr>
      <vt:lpstr>Wingdings 3</vt:lpstr>
      <vt:lpstr>Slice</vt:lpstr>
      <vt:lpstr>بيئه خضراء الاسم . لمار سيلينا رينا   7A</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Risk</dc:creator>
  <cp:lastModifiedBy>Risk</cp:lastModifiedBy>
  <cp:revision>8</cp:revision>
  <dcterms:created xsi:type="dcterms:W3CDTF">2023-04-28T12:25:50Z</dcterms:created>
  <dcterms:modified xsi:type="dcterms:W3CDTF">2023-04-30T20:42:14Z</dcterms:modified>
</cp:coreProperties>
</file>