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sldIdLst>
    <p:sldId id="256" r:id="rId2"/>
    <p:sldId id="257" r:id="rId3"/>
    <p:sldId id="259" r:id="rId4"/>
    <p:sldId id="260" r:id="rId5"/>
    <p:sldId id="262" r:id="rId6"/>
    <p:sldId id="263" r:id="rId7"/>
    <p:sldId id="26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974" y="22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April 27,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636672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April 27,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6028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April 27,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9598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April 27,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1487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April 27,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252732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April 27,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5822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April 27,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5241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April 27,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9965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April 27,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84694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April 27,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0097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April 27,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79565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April 27,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654021188"/>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2" r:id="rId6"/>
    <p:sldLayoutId id="2147483738" r:id="rId7"/>
    <p:sldLayoutId id="2147483739" r:id="rId8"/>
    <p:sldLayoutId id="2147483740" r:id="rId9"/>
    <p:sldLayoutId id="2147483741" r:id="rId10"/>
    <p:sldLayoutId id="2147483743"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wallpaperflare.com/search?wallpaper=city"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wallpaperflare.com/search?wallpaper=city"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allpaperflare.com/search?wallpaper=city"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ritannica.com/topic/Maktoum-dynasty"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hyperlink" Target="https://ifitshipitshere.blogspot.com/2013/09/storage-with-style-hollo-printed.html" TargetMode="External"/><Relationship Id="rId7" Type="http://schemas.openxmlformats.org/officeDocument/2006/relationships/slide" Target="slide3.xml"/><Relationship Id="rId12" Type="http://schemas.openxmlformats.org/officeDocument/2006/relationships/slide" Target="slide7.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slide" Target="slide2.xml"/><Relationship Id="rId15" Type="http://schemas.openxmlformats.org/officeDocument/2006/relationships/hyperlink" Target="https://pl.wiktionary.org/wiki/remote_control"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4.xml"/><Relationship Id="rId1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8.png"/><Relationship Id="rId3" Type="http://schemas.openxmlformats.org/officeDocument/2006/relationships/hyperlink" Target="https://ifitshipitshere.blogspot.com/2013/09/storage-with-style-hollo-printed.html" TargetMode="External"/><Relationship Id="rId7" Type="http://schemas.openxmlformats.org/officeDocument/2006/relationships/slide" Target="slide3.xml"/><Relationship Id="rId12" Type="http://schemas.openxmlformats.org/officeDocument/2006/relationships/slide" Target="slide6.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slide" Target="slide2.xml"/><Relationship Id="rId15" Type="http://schemas.openxmlformats.org/officeDocument/2006/relationships/hyperlink" Target="https://pl.wiktionary.org/wiki/remote_control" TargetMode="Externa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4.xml"/><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ity skyline at night&#10;&#10;Description automatically generated with low confidence">
            <a:extLst>
              <a:ext uri="{FF2B5EF4-FFF2-40B4-BE49-F238E27FC236}">
                <a16:creationId xmlns:a16="http://schemas.microsoft.com/office/drawing/2014/main" id="{A5CF8F90-7F12-60D2-3850-0EBF9A4B398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8" name="Rectangle 3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471B1D-A24C-977C-A994-C054BCAFD46F}"/>
              </a:ext>
            </a:extLst>
          </p:cNvPr>
          <p:cNvSpPr>
            <a:spLocks noGrp="1"/>
          </p:cNvSpPr>
          <p:nvPr>
            <p:ph type="ctrTitle"/>
          </p:nvPr>
        </p:nvSpPr>
        <p:spPr>
          <a:xfrm>
            <a:off x="550863" y="549275"/>
            <a:ext cx="5437187" cy="2986234"/>
          </a:xfrm>
        </p:spPr>
        <p:txBody>
          <a:bodyPr anchor="b">
            <a:normAutofit/>
          </a:bodyPr>
          <a:lstStyle/>
          <a:p>
            <a:r>
              <a:rPr lang="en-CA" dirty="0" err="1"/>
              <a:t>dubai</a:t>
            </a:r>
            <a:endParaRPr lang="en-CA" dirty="0"/>
          </a:p>
        </p:txBody>
      </p:sp>
      <p:sp>
        <p:nvSpPr>
          <p:cNvPr id="3" name="Subtitle 2">
            <a:extLst>
              <a:ext uri="{FF2B5EF4-FFF2-40B4-BE49-F238E27FC236}">
                <a16:creationId xmlns:a16="http://schemas.microsoft.com/office/drawing/2014/main" id="{A49F91F9-E1ED-7AFA-4419-61A8DC96FAF9}"/>
              </a:ext>
            </a:extLst>
          </p:cNvPr>
          <p:cNvSpPr>
            <a:spLocks noGrp="1"/>
          </p:cNvSpPr>
          <p:nvPr>
            <p:ph type="subTitle" idx="1"/>
          </p:nvPr>
        </p:nvSpPr>
        <p:spPr>
          <a:xfrm>
            <a:off x="550863" y="3827610"/>
            <a:ext cx="5437187" cy="2265216"/>
          </a:xfrm>
        </p:spPr>
        <p:txBody>
          <a:bodyPr>
            <a:normAutofit/>
          </a:bodyPr>
          <a:lstStyle/>
          <a:p>
            <a:endParaRPr lang="en-CA" dirty="0">
              <a:solidFill>
                <a:schemeClr val="tx1">
                  <a:alpha val="60000"/>
                </a:schemeClr>
              </a:solidFill>
            </a:endParaRPr>
          </a:p>
        </p:txBody>
      </p:sp>
    </p:spTree>
    <p:extLst>
      <p:ext uri="{BB962C8B-B14F-4D97-AF65-F5344CB8AC3E}">
        <p14:creationId xmlns:p14="http://schemas.microsoft.com/office/powerpoint/2010/main" val="324252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ity skyline at night">
            <a:extLst>
              <a:ext uri="{FF2B5EF4-FFF2-40B4-BE49-F238E27FC236}">
                <a16:creationId xmlns:a16="http://schemas.microsoft.com/office/drawing/2014/main" id="{CBD5D6E2-9D92-D8B2-D363-DC671AB6BB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2" t="21263" r="50000" b="16570"/>
          <a:stretch/>
        </p:blipFill>
        <p:spPr>
          <a:xfrm>
            <a:off x="6096000" y="1881275"/>
            <a:ext cx="6138133" cy="4874586"/>
          </a:xfrm>
          <a:custGeom>
            <a:avLst/>
            <a:gdLst>
              <a:gd name="connsiteX0" fmla="*/ 6138133 w 6138133"/>
              <a:gd name="connsiteY0" fmla="*/ 0 h 4281534"/>
              <a:gd name="connsiteX1" fmla="*/ 6138133 w 6138133"/>
              <a:gd name="connsiteY1" fmla="*/ 4281534 h 4281534"/>
              <a:gd name="connsiteX2" fmla="*/ 7863 w 6138133"/>
              <a:gd name="connsiteY2" fmla="*/ 4281534 h 4281534"/>
              <a:gd name="connsiteX3" fmla="*/ 0 w 6138133"/>
              <a:gd name="connsiteY3" fmla="*/ 4228941 h 4281534"/>
              <a:gd name="connsiteX4" fmla="*/ 5636413 w 6138133"/>
              <a:gd name="connsiteY4" fmla="*/ 17087 h 4281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133" h="4281534">
                <a:moveTo>
                  <a:pt x="6138133" y="0"/>
                </a:moveTo>
                <a:lnTo>
                  <a:pt x="6138133" y="4281534"/>
                </a:lnTo>
                <a:lnTo>
                  <a:pt x="7863" y="4281534"/>
                </a:lnTo>
                <a:lnTo>
                  <a:pt x="0" y="4228941"/>
                </a:lnTo>
                <a:cubicBezTo>
                  <a:pt x="0" y="2036865"/>
                  <a:pt x="2470527" y="233893"/>
                  <a:pt x="5636413" y="17087"/>
                </a:cubicBezTo>
                <a:close/>
              </a:path>
            </a:pathLst>
          </a:custGeom>
          <a:effectLst>
            <a:outerShdw blurRad="50800" dist="50800" dir="5400000" algn="ctr" rotWithShape="0">
              <a:schemeClr val="bg2"/>
            </a:outerShdw>
          </a:effectLst>
        </p:spPr>
      </p:pic>
      <p:sp>
        <p:nvSpPr>
          <p:cNvPr id="2" name="Title 1">
            <a:extLst>
              <a:ext uri="{FF2B5EF4-FFF2-40B4-BE49-F238E27FC236}">
                <a16:creationId xmlns:a16="http://schemas.microsoft.com/office/drawing/2014/main" id="{FB6305E1-09F4-722D-B971-55889F107DA4}"/>
              </a:ext>
            </a:extLst>
          </p:cNvPr>
          <p:cNvSpPr>
            <a:spLocks noGrp="1"/>
          </p:cNvSpPr>
          <p:nvPr>
            <p:ph type="title"/>
          </p:nvPr>
        </p:nvSpPr>
        <p:spPr/>
        <p:txBody>
          <a:bodyPr/>
          <a:lstStyle/>
          <a:p>
            <a:endParaRPr lang="en-CA" dirty="0"/>
          </a:p>
        </p:txBody>
      </p:sp>
      <p:sp>
        <p:nvSpPr>
          <p:cNvPr id="21" name="Freeform: Shape 20">
            <a:extLst>
              <a:ext uri="{FF2B5EF4-FFF2-40B4-BE49-F238E27FC236}">
                <a16:creationId xmlns:a16="http://schemas.microsoft.com/office/drawing/2014/main" id="{2CB7599B-0EB3-2307-D594-5A2301206CB7}"/>
              </a:ext>
            </a:extLst>
          </p:cNvPr>
          <p:cNvSpPr/>
          <p:nvPr/>
        </p:nvSpPr>
        <p:spPr>
          <a:xfrm>
            <a:off x="9105121" y="4164496"/>
            <a:ext cx="3086879" cy="2693504"/>
          </a:xfrm>
          <a:custGeom>
            <a:avLst/>
            <a:gdLst>
              <a:gd name="connsiteX0" fmla="*/ 709325 w 709325"/>
              <a:gd name="connsiteY0" fmla="*/ 0 h 796825"/>
              <a:gd name="connsiteX1" fmla="*/ 709325 w 709325"/>
              <a:gd name="connsiteY1" fmla="*/ 796825 h 796825"/>
              <a:gd name="connsiteX2" fmla="*/ 4903 w 709325"/>
              <a:gd name="connsiteY2" fmla="*/ 796825 h 796825"/>
              <a:gd name="connsiteX3" fmla="*/ 0 w 709325"/>
              <a:gd name="connsiteY3" fmla="*/ 746714 h 796825"/>
              <a:gd name="connsiteX4" fmla="*/ 651346 w 709325"/>
              <a:gd name="connsiteY4" fmla="*/ 3017 h 79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325" h="796825">
                <a:moveTo>
                  <a:pt x="709325" y="0"/>
                </a:moveTo>
                <a:lnTo>
                  <a:pt x="709325" y="796825"/>
                </a:lnTo>
                <a:lnTo>
                  <a:pt x="4903" y="796825"/>
                </a:lnTo>
                <a:lnTo>
                  <a:pt x="0" y="746714"/>
                </a:lnTo>
                <a:cubicBezTo>
                  <a:pt x="0" y="359654"/>
                  <a:pt x="285495" y="41299"/>
                  <a:pt x="651346" y="3017"/>
                </a:cubicBezTo>
                <a:close/>
              </a:path>
            </a:pathLst>
          </a:custGeom>
          <a:solidFill>
            <a:schemeClr val="bg1"/>
          </a:solidFill>
          <a:ln w="101600">
            <a:gradFill>
              <a:gsLst>
                <a:gs pos="1000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CA" sz="6000" dirty="0"/>
              <a:t>D</a:t>
            </a:r>
          </a:p>
        </p:txBody>
      </p:sp>
      <p:sp>
        <p:nvSpPr>
          <p:cNvPr id="26" name="TextBox 25">
            <a:extLst>
              <a:ext uri="{FF2B5EF4-FFF2-40B4-BE49-F238E27FC236}">
                <a16:creationId xmlns:a16="http://schemas.microsoft.com/office/drawing/2014/main" id="{A847E669-7BBA-9B90-C47C-28AA1D0A7031}"/>
              </a:ext>
            </a:extLst>
          </p:cNvPr>
          <p:cNvSpPr txBox="1"/>
          <p:nvPr/>
        </p:nvSpPr>
        <p:spPr>
          <a:xfrm>
            <a:off x="0" y="2145722"/>
            <a:ext cx="6152320" cy="3970318"/>
          </a:xfrm>
          <a:prstGeom prst="rect">
            <a:avLst/>
          </a:prstGeom>
          <a:noFill/>
        </p:spPr>
        <p:txBody>
          <a:bodyPr wrap="square">
            <a:spAutoFit/>
          </a:bodyPr>
          <a:lstStyle/>
          <a:p>
            <a:r>
              <a:rPr lang="en-US" sz="2800" b="0" i="0" dirty="0">
                <a:solidFill>
                  <a:srgbClr val="FF0000"/>
                </a:solidFill>
                <a:effectLst/>
                <a:latin typeface="Roboto" panose="020B0604020202020204" pitchFamily="2" charset="0"/>
              </a:rPr>
              <a:t>Dubai has become the region’s chief port for the import of Western manufactures. Most of the United Arab Emirates’ banks and insurance companies are headquartered there. After the devaluation of the gulf rupee (1966), Dubai joined the country of Qatar in setting up a new monetary unit, the riyal.</a:t>
            </a:r>
            <a:endParaRPr lang="en-CA" sz="2800" dirty="0">
              <a:solidFill>
                <a:srgbClr val="FF0000"/>
              </a:solidFill>
            </a:endParaRPr>
          </a:p>
        </p:txBody>
      </p:sp>
    </p:spTree>
    <p:extLst>
      <p:ext uri="{BB962C8B-B14F-4D97-AF65-F5344CB8AC3E}">
        <p14:creationId xmlns:p14="http://schemas.microsoft.com/office/powerpoint/2010/main" val="902398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city skyline at night">
            <a:extLst>
              <a:ext uri="{FF2B5EF4-FFF2-40B4-BE49-F238E27FC236}">
                <a16:creationId xmlns:a16="http://schemas.microsoft.com/office/drawing/2014/main" id="{CBD5D6E2-9D92-D8B2-D363-DC671AB6BB6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8358" t="16987" r="11510" b="20846"/>
          <a:stretch/>
        </p:blipFill>
        <p:spPr>
          <a:xfrm flipH="1">
            <a:off x="0" y="1881275"/>
            <a:ext cx="6138133" cy="4874586"/>
          </a:xfrm>
          <a:custGeom>
            <a:avLst/>
            <a:gdLst>
              <a:gd name="connsiteX0" fmla="*/ 6138133 w 6138133"/>
              <a:gd name="connsiteY0" fmla="*/ 0 h 4281534"/>
              <a:gd name="connsiteX1" fmla="*/ 6138133 w 6138133"/>
              <a:gd name="connsiteY1" fmla="*/ 4281534 h 4281534"/>
              <a:gd name="connsiteX2" fmla="*/ 7863 w 6138133"/>
              <a:gd name="connsiteY2" fmla="*/ 4281534 h 4281534"/>
              <a:gd name="connsiteX3" fmla="*/ 0 w 6138133"/>
              <a:gd name="connsiteY3" fmla="*/ 4228941 h 4281534"/>
              <a:gd name="connsiteX4" fmla="*/ 5636413 w 6138133"/>
              <a:gd name="connsiteY4" fmla="*/ 17087 h 4281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8133" h="4281534">
                <a:moveTo>
                  <a:pt x="6138133" y="0"/>
                </a:moveTo>
                <a:lnTo>
                  <a:pt x="6138133" y="4281534"/>
                </a:lnTo>
                <a:lnTo>
                  <a:pt x="7863" y="4281534"/>
                </a:lnTo>
                <a:lnTo>
                  <a:pt x="0" y="4228941"/>
                </a:lnTo>
                <a:cubicBezTo>
                  <a:pt x="0" y="2036865"/>
                  <a:pt x="2470527" y="233893"/>
                  <a:pt x="5636413" y="17087"/>
                </a:cubicBezTo>
                <a:close/>
              </a:path>
            </a:pathLst>
          </a:custGeom>
          <a:effectLst>
            <a:outerShdw blurRad="50800" dist="50800" dir="5400000" algn="ctr" rotWithShape="0">
              <a:schemeClr val="bg2"/>
            </a:outerShdw>
          </a:effectLst>
        </p:spPr>
      </p:pic>
      <p:sp>
        <p:nvSpPr>
          <p:cNvPr id="2" name="Title 1">
            <a:extLst>
              <a:ext uri="{FF2B5EF4-FFF2-40B4-BE49-F238E27FC236}">
                <a16:creationId xmlns:a16="http://schemas.microsoft.com/office/drawing/2014/main" id="{FB6305E1-09F4-722D-B971-55889F107DA4}"/>
              </a:ext>
            </a:extLst>
          </p:cNvPr>
          <p:cNvSpPr>
            <a:spLocks noGrp="1"/>
          </p:cNvSpPr>
          <p:nvPr>
            <p:ph type="title"/>
          </p:nvPr>
        </p:nvSpPr>
        <p:spPr/>
        <p:txBody>
          <a:bodyPr/>
          <a:lstStyle/>
          <a:p>
            <a:endParaRPr lang="en-CA" dirty="0"/>
          </a:p>
        </p:txBody>
      </p:sp>
      <p:sp>
        <p:nvSpPr>
          <p:cNvPr id="21" name="Freeform: Shape 20">
            <a:extLst>
              <a:ext uri="{FF2B5EF4-FFF2-40B4-BE49-F238E27FC236}">
                <a16:creationId xmlns:a16="http://schemas.microsoft.com/office/drawing/2014/main" id="{2CB7599B-0EB3-2307-D594-5A2301206CB7}"/>
              </a:ext>
            </a:extLst>
          </p:cNvPr>
          <p:cNvSpPr/>
          <p:nvPr/>
        </p:nvSpPr>
        <p:spPr>
          <a:xfrm flipH="1">
            <a:off x="0" y="4164496"/>
            <a:ext cx="3086879" cy="2693504"/>
          </a:xfrm>
          <a:custGeom>
            <a:avLst/>
            <a:gdLst>
              <a:gd name="connsiteX0" fmla="*/ 709325 w 709325"/>
              <a:gd name="connsiteY0" fmla="*/ 0 h 796825"/>
              <a:gd name="connsiteX1" fmla="*/ 709325 w 709325"/>
              <a:gd name="connsiteY1" fmla="*/ 796825 h 796825"/>
              <a:gd name="connsiteX2" fmla="*/ 4903 w 709325"/>
              <a:gd name="connsiteY2" fmla="*/ 796825 h 796825"/>
              <a:gd name="connsiteX3" fmla="*/ 0 w 709325"/>
              <a:gd name="connsiteY3" fmla="*/ 746714 h 796825"/>
              <a:gd name="connsiteX4" fmla="*/ 651346 w 709325"/>
              <a:gd name="connsiteY4" fmla="*/ 3017 h 79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325" h="796825">
                <a:moveTo>
                  <a:pt x="709325" y="0"/>
                </a:moveTo>
                <a:lnTo>
                  <a:pt x="709325" y="796825"/>
                </a:lnTo>
                <a:lnTo>
                  <a:pt x="4903" y="796825"/>
                </a:lnTo>
                <a:lnTo>
                  <a:pt x="0" y="746714"/>
                </a:lnTo>
                <a:cubicBezTo>
                  <a:pt x="0" y="359654"/>
                  <a:pt x="285495" y="41299"/>
                  <a:pt x="651346" y="3017"/>
                </a:cubicBezTo>
                <a:close/>
              </a:path>
            </a:pathLst>
          </a:custGeom>
          <a:solidFill>
            <a:schemeClr val="bg1"/>
          </a:solidFill>
          <a:ln w="101600">
            <a:gradFill>
              <a:gsLst>
                <a:gs pos="1000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CA" sz="6000" dirty="0"/>
              <a:t>U</a:t>
            </a:r>
          </a:p>
        </p:txBody>
      </p:sp>
      <p:sp>
        <p:nvSpPr>
          <p:cNvPr id="4" name="TextBox 3">
            <a:extLst>
              <a:ext uri="{FF2B5EF4-FFF2-40B4-BE49-F238E27FC236}">
                <a16:creationId xmlns:a16="http://schemas.microsoft.com/office/drawing/2014/main" id="{ADE0559B-AD08-1A3B-A873-F34283191716}"/>
              </a:ext>
            </a:extLst>
          </p:cNvPr>
          <p:cNvSpPr txBox="1"/>
          <p:nvPr/>
        </p:nvSpPr>
        <p:spPr>
          <a:xfrm>
            <a:off x="6039680" y="2382224"/>
            <a:ext cx="6152320" cy="4031873"/>
          </a:xfrm>
          <a:prstGeom prst="rect">
            <a:avLst/>
          </a:prstGeom>
          <a:noFill/>
        </p:spPr>
        <p:txBody>
          <a:bodyPr wrap="square">
            <a:spAutoFit/>
          </a:bodyPr>
          <a:lstStyle/>
          <a:p>
            <a:pPr algn="l" fontAlgn="t"/>
            <a:r>
              <a:rPr lang="en-US" sz="3200" b="0" i="0" dirty="0">
                <a:solidFill>
                  <a:srgbClr val="FF0000"/>
                </a:solidFill>
                <a:effectLst/>
                <a:latin typeface="Roboto" panose="02000000000000000000" pitchFamily="2" charset="0"/>
              </a:rPr>
              <a:t>The emirate’s capital, also named Dubai, is the largest city of the federation. The city is located on a small creek in the northeast part of the state. More than nine-tenths of the emirate’s population lives in the capital and nearby built-up sections.</a:t>
            </a:r>
          </a:p>
        </p:txBody>
      </p:sp>
    </p:spTree>
    <p:extLst>
      <p:ext uri="{BB962C8B-B14F-4D97-AF65-F5344CB8AC3E}">
        <p14:creationId xmlns:p14="http://schemas.microsoft.com/office/powerpoint/2010/main" val="309935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12E705-4F7E-5B04-E821-7B71C530012C}"/>
              </a:ext>
            </a:extLst>
          </p:cNvPr>
          <p:cNvPicPr>
            <a:picLocks noChangeAspect="1"/>
          </p:cNvPicPr>
          <p:nvPr/>
        </p:nvPicPr>
        <p:blipFill>
          <a:blip r:embed="rId2"/>
          <a:srcRect l="50000" b="28945"/>
          <a:stretch>
            <a:fillRect/>
          </a:stretch>
        </p:blipFill>
        <p:spPr>
          <a:xfrm>
            <a:off x="6096000" y="0"/>
            <a:ext cx="6096000" cy="4872953"/>
          </a:xfrm>
          <a:custGeom>
            <a:avLst/>
            <a:gdLst>
              <a:gd name="connsiteX0" fmla="*/ 7863 w 6096000"/>
              <a:gd name="connsiteY0" fmla="*/ 0 h 4872953"/>
              <a:gd name="connsiteX1" fmla="*/ 6096000 w 6096000"/>
              <a:gd name="connsiteY1" fmla="*/ 0 h 4872953"/>
              <a:gd name="connsiteX2" fmla="*/ 6096000 w 6096000"/>
              <a:gd name="connsiteY2" fmla="*/ 4872953 h 4872953"/>
              <a:gd name="connsiteX3" fmla="*/ 5636413 w 6096000"/>
              <a:gd name="connsiteY3" fmla="*/ 4855132 h 4872953"/>
              <a:gd name="connsiteX4" fmla="*/ 0 w 6096000"/>
              <a:gd name="connsiteY4" fmla="*/ 59878 h 4872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4872953">
                <a:moveTo>
                  <a:pt x="7863" y="0"/>
                </a:moveTo>
                <a:lnTo>
                  <a:pt x="6096000" y="0"/>
                </a:lnTo>
                <a:lnTo>
                  <a:pt x="6096000" y="4872953"/>
                </a:lnTo>
                <a:lnTo>
                  <a:pt x="5636413" y="4855132"/>
                </a:lnTo>
                <a:cubicBezTo>
                  <a:pt x="2470527" y="4608296"/>
                  <a:pt x="0" y="2555587"/>
                  <a:pt x="0" y="59878"/>
                </a:cubicBezTo>
                <a:close/>
              </a:path>
            </a:pathLst>
          </a:custGeom>
        </p:spPr>
      </p:pic>
      <p:sp>
        <p:nvSpPr>
          <p:cNvPr id="2" name="Title 1">
            <a:extLst>
              <a:ext uri="{FF2B5EF4-FFF2-40B4-BE49-F238E27FC236}">
                <a16:creationId xmlns:a16="http://schemas.microsoft.com/office/drawing/2014/main" id="{FB6305E1-09F4-722D-B971-55889F107DA4}"/>
              </a:ext>
            </a:extLst>
          </p:cNvPr>
          <p:cNvSpPr>
            <a:spLocks noGrp="1"/>
          </p:cNvSpPr>
          <p:nvPr>
            <p:ph type="title"/>
          </p:nvPr>
        </p:nvSpPr>
        <p:spPr/>
        <p:txBody>
          <a:bodyPr/>
          <a:lstStyle/>
          <a:p>
            <a:endParaRPr lang="en-CA" dirty="0"/>
          </a:p>
        </p:txBody>
      </p:sp>
      <p:sp>
        <p:nvSpPr>
          <p:cNvPr id="21" name="Freeform: Shape 20">
            <a:extLst>
              <a:ext uri="{FF2B5EF4-FFF2-40B4-BE49-F238E27FC236}">
                <a16:creationId xmlns:a16="http://schemas.microsoft.com/office/drawing/2014/main" id="{2CB7599B-0EB3-2307-D594-5A2301206CB7}"/>
              </a:ext>
            </a:extLst>
          </p:cNvPr>
          <p:cNvSpPr/>
          <p:nvPr/>
        </p:nvSpPr>
        <p:spPr>
          <a:xfrm flipV="1">
            <a:off x="9105121" y="0"/>
            <a:ext cx="3086879" cy="2693504"/>
          </a:xfrm>
          <a:custGeom>
            <a:avLst/>
            <a:gdLst>
              <a:gd name="connsiteX0" fmla="*/ 709325 w 709325"/>
              <a:gd name="connsiteY0" fmla="*/ 0 h 796825"/>
              <a:gd name="connsiteX1" fmla="*/ 709325 w 709325"/>
              <a:gd name="connsiteY1" fmla="*/ 796825 h 796825"/>
              <a:gd name="connsiteX2" fmla="*/ 4903 w 709325"/>
              <a:gd name="connsiteY2" fmla="*/ 796825 h 796825"/>
              <a:gd name="connsiteX3" fmla="*/ 0 w 709325"/>
              <a:gd name="connsiteY3" fmla="*/ 746714 h 796825"/>
              <a:gd name="connsiteX4" fmla="*/ 651346 w 709325"/>
              <a:gd name="connsiteY4" fmla="*/ 3017 h 79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325" h="796825">
                <a:moveTo>
                  <a:pt x="709325" y="0"/>
                </a:moveTo>
                <a:lnTo>
                  <a:pt x="709325" y="796825"/>
                </a:lnTo>
                <a:lnTo>
                  <a:pt x="4903" y="796825"/>
                </a:lnTo>
                <a:lnTo>
                  <a:pt x="0" y="746714"/>
                </a:lnTo>
                <a:cubicBezTo>
                  <a:pt x="0" y="359654"/>
                  <a:pt x="285495" y="41299"/>
                  <a:pt x="651346" y="3017"/>
                </a:cubicBezTo>
                <a:close/>
              </a:path>
            </a:pathLst>
          </a:custGeom>
          <a:solidFill>
            <a:schemeClr val="bg1"/>
          </a:solidFill>
          <a:ln w="101600">
            <a:gradFill>
              <a:gsLst>
                <a:gs pos="1000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sz="6000" dirty="0"/>
          </a:p>
        </p:txBody>
      </p:sp>
      <p:sp>
        <p:nvSpPr>
          <p:cNvPr id="11" name="TextBox 10">
            <a:extLst>
              <a:ext uri="{FF2B5EF4-FFF2-40B4-BE49-F238E27FC236}">
                <a16:creationId xmlns:a16="http://schemas.microsoft.com/office/drawing/2014/main" id="{AC444ECA-52E2-0B2A-232E-FBB051129825}"/>
              </a:ext>
            </a:extLst>
          </p:cNvPr>
          <p:cNvSpPr txBox="1"/>
          <p:nvPr/>
        </p:nvSpPr>
        <p:spPr>
          <a:xfrm>
            <a:off x="10798866" y="977420"/>
            <a:ext cx="6152320" cy="1015663"/>
          </a:xfrm>
          <a:prstGeom prst="rect">
            <a:avLst/>
          </a:prstGeom>
          <a:noFill/>
        </p:spPr>
        <p:txBody>
          <a:bodyPr wrap="square">
            <a:spAutoFit/>
          </a:bodyPr>
          <a:lstStyle/>
          <a:p>
            <a:r>
              <a:rPr lang="en-CA" sz="6000" dirty="0"/>
              <a:t>B</a:t>
            </a:r>
          </a:p>
        </p:txBody>
      </p:sp>
      <p:sp>
        <p:nvSpPr>
          <p:cNvPr id="13" name="TextBox 12">
            <a:extLst>
              <a:ext uri="{FF2B5EF4-FFF2-40B4-BE49-F238E27FC236}">
                <a16:creationId xmlns:a16="http://schemas.microsoft.com/office/drawing/2014/main" id="{D2508A2C-444F-AFFE-4D8E-FF19841C8B93}"/>
              </a:ext>
            </a:extLst>
          </p:cNvPr>
          <p:cNvSpPr txBox="1"/>
          <p:nvPr/>
        </p:nvSpPr>
        <p:spPr>
          <a:xfrm>
            <a:off x="0" y="2769295"/>
            <a:ext cx="7205870" cy="4031873"/>
          </a:xfrm>
          <a:prstGeom prst="rect">
            <a:avLst/>
          </a:prstGeom>
          <a:noFill/>
        </p:spPr>
        <p:txBody>
          <a:bodyPr wrap="square">
            <a:spAutoFit/>
          </a:bodyPr>
          <a:lstStyle/>
          <a:p>
            <a:r>
              <a:rPr lang="en-US" sz="3200" b="0" i="0" dirty="0">
                <a:solidFill>
                  <a:srgbClr val="FF0000"/>
                </a:solidFill>
                <a:effectLst/>
                <a:latin typeface="Roboto" panose="02000000000000000000" pitchFamily="2" charset="0"/>
              </a:rPr>
              <a:t>he second most populous and second largest state of the federation (area 1,510 square miles [3,900 square km]), it is roughly rectangular, with a frontage of about 45 miles (72 km) on the Persian Gulf. The emirate’s capital, also named Dubai, is the largest city of the federation.</a:t>
            </a:r>
            <a:endParaRPr lang="en-CA" sz="3200" dirty="0">
              <a:solidFill>
                <a:srgbClr val="FF0000"/>
              </a:solidFill>
            </a:endParaRPr>
          </a:p>
        </p:txBody>
      </p:sp>
    </p:spTree>
    <p:extLst>
      <p:ext uri="{BB962C8B-B14F-4D97-AF65-F5344CB8AC3E}">
        <p14:creationId xmlns:p14="http://schemas.microsoft.com/office/powerpoint/2010/main" val="2888732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12E705-4F7E-5B04-E821-7B71C530012C}"/>
              </a:ext>
            </a:extLst>
          </p:cNvPr>
          <p:cNvPicPr>
            <a:picLocks noChangeAspect="1"/>
          </p:cNvPicPr>
          <p:nvPr/>
        </p:nvPicPr>
        <p:blipFill>
          <a:blip r:embed="rId2"/>
          <a:srcRect l="50000" b="28945"/>
          <a:stretch>
            <a:fillRect/>
          </a:stretch>
        </p:blipFill>
        <p:spPr>
          <a:xfrm flipH="1">
            <a:off x="0" y="0"/>
            <a:ext cx="6096000" cy="4872953"/>
          </a:xfrm>
          <a:custGeom>
            <a:avLst/>
            <a:gdLst>
              <a:gd name="connsiteX0" fmla="*/ 7863 w 6096000"/>
              <a:gd name="connsiteY0" fmla="*/ 0 h 4872953"/>
              <a:gd name="connsiteX1" fmla="*/ 6096000 w 6096000"/>
              <a:gd name="connsiteY1" fmla="*/ 0 h 4872953"/>
              <a:gd name="connsiteX2" fmla="*/ 6096000 w 6096000"/>
              <a:gd name="connsiteY2" fmla="*/ 4872953 h 4872953"/>
              <a:gd name="connsiteX3" fmla="*/ 5636413 w 6096000"/>
              <a:gd name="connsiteY3" fmla="*/ 4855132 h 4872953"/>
              <a:gd name="connsiteX4" fmla="*/ 0 w 6096000"/>
              <a:gd name="connsiteY4" fmla="*/ 59878 h 4872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4872953">
                <a:moveTo>
                  <a:pt x="7863" y="0"/>
                </a:moveTo>
                <a:lnTo>
                  <a:pt x="6096000" y="0"/>
                </a:lnTo>
                <a:lnTo>
                  <a:pt x="6096000" y="4872953"/>
                </a:lnTo>
                <a:lnTo>
                  <a:pt x="5636413" y="4855132"/>
                </a:lnTo>
                <a:cubicBezTo>
                  <a:pt x="2470527" y="4608296"/>
                  <a:pt x="0" y="2555587"/>
                  <a:pt x="0" y="59878"/>
                </a:cubicBezTo>
                <a:close/>
              </a:path>
            </a:pathLst>
          </a:custGeom>
        </p:spPr>
      </p:pic>
      <p:sp>
        <p:nvSpPr>
          <p:cNvPr id="2" name="Title 1">
            <a:extLst>
              <a:ext uri="{FF2B5EF4-FFF2-40B4-BE49-F238E27FC236}">
                <a16:creationId xmlns:a16="http://schemas.microsoft.com/office/drawing/2014/main" id="{FB6305E1-09F4-722D-B971-55889F107DA4}"/>
              </a:ext>
            </a:extLst>
          </p:cNvPr>
          <p:cNvSpPr>
            <a:spLocks noGrp="1"/>
          </p:cNvSpPr>
          <p:nvPr>
            <p:ph type="title"/>
          </p:nvPr>
        </p:nvSpPr>
        <p:spPr/>
        <p:txBody>
          <a:bodyPr/>
          <a:lstStyle/>
          <a:p>
            <a:endParaRPr lang="en-CA" dirty="0"/>
          </a:p>
        </p:txBody>
      </p:sp>
      <p:sp>
        <p:nvSpPr>
          <p:cNvPr id="21" name="Freeform: Shape 20">
            <a:extLst>
              <a:ext uri="{FF2B5EF4-FFF2-40B4-BE49-F238E27FC236}">
                <a16:creationId xmlns:a16="http://schemas.microsoft.com/office/drawing/2014/main" id="{2CB7599B-0EB3-2307-D594-5A2301206CB7}"/>
              </a:ext>
            </a:extLst>
          </p:cNvPr>
          <p:cNvSpPr/>
          <p:nvPr/>
        </p:nvSpPr>
        <p:spPr>
          <a:xfrm flipH="1" flipV="1">
            <a:off x="0" y="0"/>
            <a:ext cx="3086879" cy="2693504"/>
          </a:xfrm>
          <a:custGeom>
            <a:avLst/>
            <a:gdLst>
              <a:gd name="connsiteX0" fmla="*/ 709325 w 709325"/>
              <a:gd name="connsiteY0" fmla="*/ 0 h 796825"/>
              <a:gd name="connsiteX1" fmla="*/ 709325 w 709325"/>
              <a:gd name="connsiteY1" fmla="*/ 796825 h 796825"/>
              <a:gd name="connsiteX2" fmla="*/ 4903 w 709325"/>
              <a:gd name="connsiteY2" fmla="*/ 796825 h 796825"/>
              <a:gd name="connsiteX3" fmla="*/ 0 w 709325"/>
              <a:gd name="connsiteY3" fmla="*/ 746714 h 796825"/>
              <a:gd name="connsiteX4" fmla="*/ 651346 w 709325"/>
              <a:gd name="connsiteY4" fmla="*/ 3017 h 796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325" h="796825">
                <a:moveTo>
                  <a:pt x="709325" y="0"/>
                </a:moveTo>
                <a:lnTo>
                  <a:pt x="709325" y="796825"/>
                </a:lnTo>
                <a:lnTo>
                  <a:pt x="4903" y="796825"/>
                </a:lnTo>
                <a:lnTo>
                  <a:pt x="0" y="746714"/>
                </a:lnTo>
                <a:cubicBezTo>
                  <a:pt x="0" y="359654"/>
                  <a:pt x="285495" y="41299"/>
                  <a:pt x="651346" y="3017"/>
                </a:cubicBezTo>
                <a:close/>
              </a:path>
            </a:pathLst>
          </a:custGeom>
          <a:solidFill>
            <a:schemeClr val="bg1"/>
          </a:solidFill>
          <a:ln w="101600">
            <a:gradFill>
              <a:gsLst>
                <a:gs pos="1000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50800"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sz="6000" dirty="0"/>
          </a:p>
        </p:txBody>
      </p:sp>
      <p:sp>
        <p:nvSpPr>
          <p:cNvPr id="11" name="TextBox 10">
            <a:extLst>
              <a:ext uri="{FF2B5EF4-FFF2-40B4-BE49-F238E27FC236}">
                <a16:creationId xmlns:a16="http://schemas.microsoft.com/office/drawing/2014/main" id="{AC444ECA-52E2-0B2A-232E-FBB051129825}"/>
              </a:ext>
            </a:extLst>
          </p:cNvPr>
          <p:cNvSpPr txBox="1"/>
          <p:nvPr/>
        </p:nvSpPr>
        <p:spPr>
          <a:xfrm>
            <a:off x="819979" y="707443"/>
            <a:ext cx="6152320" cy="1015663"/>
          </a:xfrm>
          <a:prstGeom prst="rect">
            <a:avLst/>
          </a:prstGeom>
          <a:noFill/>
        </p:spPr>
        <p:txBody>
          <a:bodyPr wrap="square">
            <a:spAutoFit/>
          </a:bodyPr>
          <a:lstStyle/>
          <a:p>
            <a:r>
              <a:rPr lang="en-CA" sz="6000" dirty="0"/>
              <a:t>AI</a:t>
            </a:r>
          </a:p>
        </p:txBody>
      </p:sp>
      <p:sp>
        <p:nvSpPr>
          <p:cNvPr id="4" name="TextBox 3">
            <a:extLst>
              <a:ext uri="{FF2B5EF4-FFF2-40B4-BE49-F238E27FC236}">
                <a16:creationId xmlns:a16="http://schemas.microsoft.com/office/drawing/2014/main" id="{F8C4D921-7F99-4393-E8B4-60A5AC74E5CC}"/>
              </a:ext>
            </a:extLst>
          </p:cNvPr>
          <p:cNvSpPr txBox="1"/>
          <p:nvPr/>
        </p:nvSpPr>
        <p:spPr>
          <a:xfrm>
            <a:off x="5793071" y="2505166"/>
            <a:ext cx="6152320" cy="3970318"/>
          </a:xfrm>
          <a:prstGeom prst="rect">
            <a:avLst/>
          </a:prstGeom>
          <a:noFill/>
        </p:spPr>
        <p:txBody>
          <a:bodyPr wrap="square">
            <a:spAutoFit/>
          </a:bodyPr>
          <a:lstStyle/>
          <a:p>
            <a:r>
              <a:rPr lang="en-US" sz="3600" b="0" i="0" dirty="0">
                <a:solidFill>
                  <a:srgbClr val="FF0000"/>
                </a:solidFill>
                <a:effectLst/>
                <a:latin typeface="Georgia" panose="02040502050405020303" pitchFamily="18" charset="0"/>
              </a:rPr>
              <a:t>The </a:t>
            </a:r>
            <a:r>
              <a:rPr lang="en-US" sz="3600" b="0" i="0" u="sng" dirty="0">
                <a:solidFill>
                  <a:srgbClr val="FF0000"/>
                </a:solidFill>
                <a:effectLst/>
                <a:latin typeface="Georgia" panose="02040502050405020303" pitchFamily="18" charset="0"/>
                <a:hlinkClick r:id="rId3">
                  <a:extLst>
                    <a:ext uri="{A12FA001-AC4F-418D-AE19-62706E023703}">
                      <ahyp:hlinkClr xmlns:ahyp="http://schemas.microsoft.com/office/drawing/2018/hyperlinkcolor" val="tx"/>
                    </a:ext>
                  </a:extLst>
                </a:hlinkClick>
              </a:rPr>
              <a:t>Maktoum</a:t>
            </a:r>
            <a:r>
              <a:rPr lang="en-US" sz="3600" b="0" i="0" dirty="0">
                <a:solidFill>
                  <a:srgbClr val="FF0000"/>
                </a:solidFill>
                <a:effectLst/>
                <a:latin typeface="Georgia" panose="02040502050405020303" pitchFamily="18" charset="0"/>
              </a:rPr>
              <a:t> sheikhs of Dubai, unlike most of their </a:t>
            </a:r>
            <a:r>
              <a:rPr lang="en-US" sz="3600" b="0" i="0" dirty="0" err="1">
                <a:solidFill>
                  <a:srgbClr val="FF0000"/>
                </a:solidFill>
                <a:effectLst/>
                <a:latin typeface="Georgia" panose="02040502050405020303" pitchFamily="18" charset="0"/>
              </a:rPr>
              <a:t>neighbours</a:t>
            </a:r>
            <a:r>
              <a:rPr lang="en-US" sz="3600" b="0" i="0" dirty="0">
                <a:solidFill>
                  <a:srgbClr val="FF0000"/>
                </a:solidFill>
                <a:effectLst/>
                <a:latin typeface="Georgia" panose="02040502050405020303" pitchFamily="18" charset="0"/>
              </a:rPr>
              <a:t>, long fostered trade and commerce; Dubai was an important port by the beginning of the 20th century.</a:t>
            </a:r>
            <a:endParaRPr lang="en-CA" sz="3600" dirty="0">
              <a:solidFill>
                <a:srgbClr val="FF0000"/>
              </a:solidFill>
            </a:endParaRPr>
          </a:p>
        </p:txBody>
      </p:sp>
    </p:spTree>
    <p:extLst>
      <p:ext uri="{BB962C8B-B14F-4D97-AF65-F5344CB8AC3E}">
        <p14:creationId xmlns:p14="http://schemas.microsoft.com/office/powerpoint/2010/main" val="2064057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36DB-3416-60D4-DE10-9DDE6A5A6372}"/>
              </a:ext>
            </a:extLst>
          </p:cNvPr>
          <p:cNvSpPr>
            <a:spLocks noGrp="1"/>
          </p:cNvSpPr>
          <p:nvPr>
            <p:ph type="title"/>
          </p:nvPr>
        </p:nvSpPr>
        <p:spPr/>
        <p:txBody>
          <a:bodyPr/>
          <a:lstStyle/>
          <a:p>
            <a:endParaRPr lang="en-CA"/>
          </a:p>
        </p:txBody>
      </p:sp>
      <p:pic>
        <p:nvPicPr>
          <p:cNvPr id="5" name="Content Placeholder 4" descr="A tv on a shelf&#10;&#10;Description automatically generated with medium confidence">
            <a:extLst>
              <a:ext uri="{FF2B5EF4-FFF2-40B4-BE49-F238E27FC236}">
                <a16:creationId xmlns:a16="http://schemas.microsoft.com/office/drawing/2014/main" id="{62F43A8E-E155-0181-6BED-BEC3A1EE16F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574" y="1"/>
            <a:ext cx="12351025" cy="6908128"/>
          </a:xfrm>
        </p:spPr>
      </p:pic>
      <mc:AlternateContent xmlns:mc="http://schemas.openxmlformats.org/markup-compatibility/2006">
        <mc:Choice xmlns:pslz="http://schemas.microsoft.com/office/powerpoint/2016/slidezoom" Requires="pslz">
          <p:graphicFrame>
            <p:nvGraphicFramePr>
              <p:cNvPr id="10" name="Slide Zoom 9">
                <a:extLst>
                  <a:ext uri="{FF2B5EF4-FFF2-40B4-BE49-F238E27FC236}">
                    <a16:creationId xmlns:a16="http://schemas.microsoft.com/office/drawing/2014/main" id="{B784154D-6179-8D54-0F8F-E983DE0CE4AA}"/>
                  </a:ext>
                </a:extLst>
              </p:cNvPr>
              <p:cNvGraphicFramePr>
                <a:graphicFrameLocks noChangeAspect="1"/>
              </p:cNvGraphicFramePr>
              <p:nvPr>
                <p:extLst>
                  <p:ext uri="{D42A27DB-BD31-4B8C-83A1-F6EECF244321}">
                    <p14:modId xmlns:p14="http://schemas.microsoft.com/office/powerpoint/2010/main" val="2933671293"/>
                  </p:ext>
                </p:extLst>
              </p:nvPr>
            </p:nvGraphicFramePr>
            <p:xfrm>
              <a:off x="3508514" y="815442"/>
              <a:ext cx="2803468" cy="1249613"/>
            </p:xfrm>
            <a:graphic>
              <a:graphicData uri="http://schemas.microsoft.com/office/powerpoint/2016/slidezoom">
                <pslz:sldZm>
                  <pslz:sldZmObj sldId="257" cId="902398439">
                    <pslz:zmPr id="{326EBD55-5C2B-4B6A-8541-E6EFB33204D9}" transitionDur="1000">
                      <p166:blipFill xmlns:p166="http://schemas.microsoft.com/office/powerpoint/2016/6/main">
                        <a:blip r:embed="rId4"/>
                        <a:stretch>
                          <a:fillRect/>
                        </a:stretch>
                      </p166:blipFill>
                      <p166:spPr xmlns:p166="http://schemas.microsoft.com/office/powerpoint/2016/6/main">
                        <a:xfrm>
                          <a:off x="0" y="0"/>
                          <a:ext cx="2803468" cy="1249613"/>
                        </a:xfrm>
                        <a:prstGeom prst="rect">
                          <a:avLst/>
                        </a:prstGeom>
                        <a:ln w="3175">
                          <a:solidFill>
                            <a:prstClr val="ltGray"/>
                          </a:solidFill>
                        </a:ln>
                      </p166:spPr>
                    </pslz:zmPr>
                  </pslz:sldZmObj>
                </pslz:sldZm>
              </a:graphicData>
            </a:graphic>
          </p:graphicFrame>
        </mc:Choice>
        <mc:Fallback>
          <p:pic>
            <p:nvPicPr>
              <p:cNvPr id="10" name="Slide Zoom 9">
                <a:hlinkClick r:id="rId5" action="ppaction://hlinksldjump"/>
                <a:extLst>
                  <a:ext uri="{FF2B5EF4-FFF2-40B4-BE49-F238E27FC236}">
                    <a16:creationId xmlns:a16="http://schemas.microsoft.com/office/drawing/2014/main" id="{B784154D-6179-8D54-0F8F-E983DE0CE4AA}"/>
                  </a:ext>
                </a:extLst>
              </p:cNvPr>
              <p:cNvPicPr>
                <a:picLocks noGrp="1" noRot="1" noChangeAspect="1" noMove="1" noResize="1" noEditPoints="1" noAdjustHandles="1" noChangeArrowheads="1" noChangeShapeType="1"/>
              </p:cNvPicPr>
              <p:nvPr/>
            </p:nvPicPr>
            <p:blipFill>
              <a:blip r:embed="rId4"/>
              <a:stretch>
                <a:fillRect/>
              </a:stretch>
            </p:blipFill>
            <p:spPr>
              <a:xfrm>
                <a:off x="3508514" y="815442"/>
                <a:ext cx="2803468" cy="1249613"/>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2" name="Slide Zoom 11">
                <a:extLst>
                  <a:ext uri="{FF2B5EF4-FFF2-40B4-BE49-F238E27FC236}">
                    <a16:creationId xmlns:a16="http://schemas.microsoft.com/office/drawing/2014/main" id="{2CF3829E-D0C7-98F1-324B-92F5EDDA1B74}"/>
                  </a:ext>
                </a:extLst>
              </p:cNvPr>
              <p:cNvGraphicFramePr>
                <a:graphicFrameLocks noChangeAspect="1"/>
              </p:cNvGraphicFramePr>
              <p:nvPr>
                <p:extLst>
                  <p:ext uri="{D42A27DB-BD31-4B8C-83A1-F6EECF244321}">
                    <p14:modId xmlns:p14="http://schemas.microsoft.com/office/powerpoint/2010/main" val="657986752"/>
                  </p:ext>
                </p:extLst>
              </p:nvPr>
            </p:nvGraphicFramePr>
            <p:xfrm>
              <a:off x="6311978" y="815442"/>
              <a:ext cx="3000988" cy="1249613"/>
            </p:xfrm>
            <a:graphic>
              <a:graphicData uri="http://schemas.microsoft.com/office/powerpoint/2016/slidezoom">
                <pslz:sldZm>
                  <pslz:sldZmObj sldId="259" cId="3099356078">
                    <pslz:zmPr id="{697653CA-3EB0-4597-AE14-819FA7F50AD3}" transitionDur="1000">
                      <p166:blipFill xmlns:p166="http://schemas.microsoft.com/office/powerpoint/2016/6/main">
                        <a:blip r:embed="rId6"/>
                        <a:stretch>
                          <a:fillRect/>
                        </a:stretch>
                      </p166:blipFill>
                      <p166:spPr xmlns:p166="http://schemas.microsoft.com/office/powerpoint/2016/6/main">
                        <a:xfrm>
                          <a:off x="0" y="0"/>
                          <a:ext cx="3000988" cy="1249613"/>
                        </a:xfrm>
                        <a:prstGeom prst="rect">
                          <a:avLst/>
                        </a:prstGeom>
                        <a:ln w="3175">
                          <a:solidFill>
                            <a:prstClr val="ltGray"/>
                          </a:solidFill>
                        </a:ln>
                      </p166:spPr>
                    </pslz:zmPr>
                  </pslz:sldZmObj>
                </pslz:sldZm>
              </a:graphicData>
            </a:graphic>
          </p:graphicFrame>
        </mc:Choice>
        <mc:Fallback>
          <p:pic>
            <p:nvPicPr>
              <p:cNvPr id="12" name="Slide Zoom 11">
                <a:hlinkClick r:id="rId7" action="ppaction://hlinksldjump"/>
                <a:extLst>
                  <a:ext uri="{FF2B5EF4-FFF2-40B4-BE49-F238E27FC236}">
                    <a16:creationId xmlns:a16="http://schemas.microsoft.com/office/drawing/2014/main" id="{2CF3829E-D0C7-98F1-324B-92F5EDDA1B74}"/>
                  </a:ext>
                </a:extLst>
              </p:cNvPr>
              <p:cNvPicPr>
                <a:picLocks noGrp="1" noRot="1" noChangeAspect="1" noMove="1" noResize="1" noEditPoints="1" noAdjustHandles="1" noChangeArrowheads="1" noChangeShapeType="1"/>
              </p:cNvPicPr>
              <p:nvPr/>
            </p:nvPicPr>
            <p:blipFill>
              <a:blip r:embed="rId6"/>
              <a:stretch>
                <a:fillRect/>
              </a:stretch>
            </p:blipFill>
            <p:spPr>
              <a:xfrm>
                <a:off x="6311978" y="815442"/>
                <a:ext cx="3000988" cy="1249613"/>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4" name="Slide Zoom 13">
                <a:extLst>
                  <a:ext uri="{FF2B5EF4-FFF2-40B4-BE49-F238E27FC236}">
                    <a16:creationId xmlns:a16="http://schemas.microsoft.com/office/drawing/2014/main" id="{F9FE64F3-2924-1EFC-34DA-B46B6B118BF7}"/>
                  </a:ext>
                </a:extLst>
              </p:cNvPr>
              <p:cNvGraphicFramePr>
                <a:graphicFrameLocks noChangeAspect="1"/>
              </p:cNvGraphicFramePr>
              <p:nvPr>
                <p:extLst>
                  <p:ext uri="{D42A27DB-BD31-4B8C-83A1-F6EECF244321}">
                    <p14:modId xmlns:p14="http://schemas.microsoft.com/office/powerpoint/2010/main" val="2226563126"/>
                  </p:ext>
                </p:extLst>
              </p:nvPr>
            </p:nvGraphicFramePr>
            <p:xfrm>
              <a:off x="3508514" y="2063300"/>
              <a:ext cx="2803467" cy="1176857"/>
            </p:xfrm>
            <a:graphic>
              <a:graphicData uri="http://schemas.microsoft.com/office/powerpoint/2016/slidezoom">
                <pslz:sldZm>
                  <pslz:sldZmObj sldId="260" cId="2888732760">
                    <pslz:zmPr id="{D15B43B8-171B-4194-807D-D39C161FF3F2}" transitionDur="1000">
                      <p166:blipFill xmlns:p166="http://schemas.microsoft.com/office/powerpoint/2016/6/main">
                        <a:blip r:embed="rId8"/>
                        <a:stretch>
                          <a:fillRect/>
                        </a:stretch>
                      </p166:blipFill>
                      <p166:spPr xmlns:p166="http://schemas.microsoft.com/office/powerpoint/2016/6/main">
                        <a:xfrm>
                          <a:off x="0" y="0"/>
                          <a:ext cx="2803467" cy="1176857"/>
                        </a:xfrm>
                        <a:prstGeom prst="rect">
                          <a:avLst/>
                        </a:prstGeom>
                        <a:ln w="3175">
                          <a:solidFill>
                            <a:prstClr val="ltGray"/>
                          </a:solidFill>
                        </a:ln>
                      </p166:spPr>
                    </pslz:zmPr>
                  </pslz:sldZmObj>
                </pslz:sldZm>
              </a:graphicData>
            </a:graphic>
          </p:graphicFrame>
        </mc:Choice>
        <mc:Fallback>
          <p:pic>
            <p:nvPicPr>
              <p:cNvPr id="14" name="Slide Zoom 13">
                <a:hlinkClick r:id="rId9" action="ppaction://hlinksldjump"/>
                <a:extLst>
                  <a:ext uri="{FF2B5EF4-FFF2-40B4-BE49-F238E27FC236}">
                    <a16:creationId xmlns:a16="http://schemas.microsoft.com/office/drawing/2014/main" id="{F9FE64F3-2924-1EFC-34DA-B46B6B118BF7}"/>
                  </a:ext>
                </a:extLst>
              </p:cNvPr>
              <p:cNvPicPr>
                <a:picLocks noGrp="1" noRot="1" noChangeAspect="1" noMove="1" noResize="1" noEditPoints="1" noAdjustHandles="1" noChangeArrowheads="1" noChangeShapeType="1"/>
              </p:cNvPicPr>
              <p:nvPr/>
            </p:nvPicPr>
            <p:blipFill>
              <a:blip r:embed="rId8"/>
              <a:stretch>
                <a:fillRect/>
              </a:stretch>
            </p:blipFill>
            <p:spPr>
              <a:xfrm>
                <a:off x="3508514" y="2063300"/>
                <a:ext cx="2803467" cy="1176857"/>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6" name="Slide Zoom 15">
                <a:extLst>
                  <a:ext uri="{FF2B5EF4-FFF2-40B4-BE49-F238E27FC236}">
                    <a16:creationId xmlns:a16="http://schemas.microsoft.com/office/drawing/2014/main" id="{8D61DB20-FACB-6C75-1C6E-3B02E022A2B9}"/>
                  </a:ext>
                </a:extLst>
              </p:cNvPr>
              <p:cNvGraphicFramePr>
                <a:graphicFrameLocks noChangeAspect="1"/>
              </p:cNvGraphicFramePr>
              <p:nvPr>
                <p:extLst>
                  <p:ext uri="{D42A27DB-BD31-4B8C-83A1-F6EECF244321}">
                    <p14:modId xmlns:p14="http://schemas.microsoft.com/office/powerpoint/2010/main" val="2659649411"/>
                  </p:ext>
                </p:extLst>
              </p:nvPr>
            </p:nvGraphicFramePr>
            <p:xfrm>
              <a:off x="6311978" y="2063300"/>
              <a:ext cx="3000988" cy="1176857"/>
            </p:xfrm>
            <a:graphic>
              <a:graphicData uri="http://schemas.microsoft.com/office/powerpoint/2016/slidezoom">
                <pslz:sldZm>
                  <pslz:sldZmObj sldId="262" cId="2064057519">
                    <pslz:zmPr id="{CD75631C-0165-4C93-8F4C-EB2F257BFC82}" transitionDur="1000">
                      <p166:blipFill xmlns:p166="http://schemas.microsoft.com/office/powerpoint/2016/6/main">
                        <a:blip r:embed="rId10"/>
                        <a:stretch>
                          <a:fillRect/>
                        </a:stretch>
                      </p166:blipFill>
                      <p166:spPr xmlns:p166="http://schemas.microsoft.com/office/powerpoint/2016/6/main">
                        <a:xfrm>
                          <a:off x="0" y="0"/>
                          <a:ext cx="3000988" cy="1176857"/>
                        </a:xfrm>
                        <a:prstGeom prst="rect">
                          <a:avLst/>
                        </a:prstGeom>
                        <a:ln w="3175">
                          <a:solidFill>
                            <a:prstClr val="ltGray"/>
                          </a:solidFill>
                        </a:ln>
                      </p166:spPr>
                    </pslz:zmPr>
                  </pslz:sldZmObj>
                </pslz:sldZm>
              </a:graphicData>
            </a:graphic>
          </p:graphicFrame>
        </mc:Choice>
        <mc:Fallback>
          <p:pic>
            <p:nvPicPr>
              <p:cNvPr id="16" name="Slide Zoom 15">
                <a:hlinkClick r:id="rId11" action="ppaction://hlinksldjump"/>
                <a:extLst>
                  <a:ext uri="{FF2B5EF4-FFF2-40B4-BE49-F238E27FC236}">
                    <a16:creationId xmlns:a16="http://schemas.microsoft.com/office/drawing/2014/main" id="{8D61DB20-FACB-6C75-1C6E-3B02E022A2B9}"/>
                  </a:ext>
                </a:extLst>
              </p:cNvPr>
              <p:cNvPicPr>
                <a:picLocks noGrp="1" noRot="1" noChangeAspect="1" noMove="1" noResize="1" noEditPoints="1" noAdjustHandles="1" noChangeArrowheads="1" noChangeShapeType="1"/>
              </p:cNvPicPr>
              <p:nvPr/>
            </p:nvPicPr>
            <p:blipFill>
              <a:blip r:embed="rId10"/>
              <a:stretch>
                <a:fillRect/>
              </a:stretch>
            </p:blipFill>
            <p:spPr>
              <a:xfrm>
                <a:off x="6311978" y="2063300"/>
                <a:ext cx="3000988" cy="1176857"/>
              </a:xfrm>
              <a:prstGeom prst="rect">
                <a:avLst/>
              </a:prstGeom>
              <a:ln w="3175">
                <a:solidFill>
                  <a:prstClr val="ltGray"/>
                </a:solidFill>
              </a:ln>
            </p:spPr>
          </p:pic>
        </mc:Fallback>
      </mc:AlternateContent>
      <p:pic>
        <p:nvPicPr>
          <p:cNvPr id="19" name="Picture 18" descr="A picture containing remote, electronics, control, remote control&#10;&#10;Description automatically generated">
            <a:hlinkClick r:id="rId12" action="ppaction://hlinksldjump"/>
            <a:extLst>
              <a:ext uri="{FF2B5EF4-FFF2-40B4-BE49-F238E27FC236}">
                <a16:creationId xmlns:a16="http://schemas.microsoft.com/office/drawing/2014/main" id="{3912832A-223A-0EF0-990E-D409B2574797}"/>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5461" b="92833" l="10000" r="90000">
                        <a14:foregroundMark x1="42727" y1="93515" x2="42727" y2="93515"/>
                        <a14:foregroundMark x1="66364" y1="9215" x2="66364" y2="9215"/>
                        <a14:foregroundMark x1="40909" y1="75768" x2="40909" y2="75768"/>
                        <a14:foregroundMark x1="60455" y1="6143" x2="60455" y2="6143"/>
                        <a14:foregroundMark x1="60455" y1="5461" x2="60455" y2="546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rot="20384596">
            <a:off x="1941398" y="3122573"/>
            <a:ext cx="836163" cy="1113617"/>
          </a:xfrm>
          <a:prstGeom prst="rect">
            <a:avLst/>
          </a:prstGeom>
        </p:spPr>
      </p:pic>
      <p:sp>
        <p:nvSpPr>
          <p:cNvPr id="21" name="Rectangle 20">
            <a:extLst>
              <a:ext uri="{FF2B5EF4-FFF2-40B4-BE49-F238E27FC236}">
                <a16:creationId xmlns:a16="http://schemas.microsoft.com/office/drawing/2014/main" id="{03136FE6-AEC0-BCE2-0ACD-2F6125E46F07}"/>
              </a:ext>
            </a:extLst>
          </p:cNvPr>
          <p:cNvSpPr/>
          <p:nvPr/>
        </p:nvSpPr>
        <p:spPr>
          <a:xfrm>
            <a:off x="3342640" y="640080"/>
            <a:ext cx="6126480" cy="3241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5041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F36DB-3416-60D4-DE10-9DDE6A5A6372}"/>
              </a:ext>
            </a:extLst>
          </p:cNvPr>
          <p:cNvSpPr>
            <a:spLocks noGrp="1"/>
          </p:cNvSpPr>
          <p:nvPr>
            <p:ph type="title"/>
          </p:nvPr>
        </p:nvSpPr>
        <p:spPr/>
        <p:txBody>
          <a:bodyPr/>
          <a:lstStyle/>
          <a:p>
            <a:endParaRPr lang="en-CA"/>
          </a:p>
        </p:txBody>
      </p:sp>
      <p:pic>
        <p:nvPicPr>
          <p:cNvPr id="5" name="Content Placeholder 4" descr="A tv on a shelf&#10;&#10;Description automatically generated with medium confidence">
            <a:extLst>
              <a:ext uri="{FF2B5EF4-FFF2-40B4-BE49-F238E27FC236}">
                <a16:creationId xmlns:a16="http://schemas.microsoft.com/office/drawing/2014/main" id="{62F43A8E-E155-0181-6BED-BEC3A1EE16F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574" y="1"/>
            <a:ext cx="12351025" cy="6908128"/>
          </a:xfrm>
        </p:spPr>
      </p:pic>
      <mc:AlternateContent xmlns:mc="http://schemas.openxmlformats.org/markup-compatibility/2006">
        <mc:Choice xmlns:pslz="http://schemas.microsoft.com/office/powerpoint/2016/slidezoom" Requires="pslz">
          <p:graphicFrame>
            <p:nvGraphicFramePr>
              <p:cNvPr id="10" name="Slide Zoom 9">
                <a:extLst>
                  <a:ext uri="{FF2B5EF4-FFF2-40B4-BE49-F238E27FC236}">
                    <a16:creationId xmlns:a16="http://schemas.microsoft.com/office/drawing/2014/main" id="{B784154D-6179-8D54-0F8F-E983DE0CE4AA}"/>
                  </a:ext>
                </a:extLst>
              </p:cNvPr>
              <p:cNvGraphicFramePr>
                <a:graphicFrameLocks noChangeAspect="1"/>
              </p:cNvGraphicFramePr>
              <p:nvPr/>
            </p:nvGraphicFramePr>
            <p:xfrm>
              <a:off x="3508514" y="815442"/>
              <a:ext cx="2803468" cy="1249613"/>
            </p:xfrm>
            <a:graphic>
              <a:graphicData uri="http://schemas.microsoft.com/office/powerpoint/2016/slidezoom">
                <pslz:sldZm>
                  <pslz:sldZmObj sldId="257" cId="902398439">
                    <pslz:zmPr id="{326EBD55-5C2B-4B6A-8541-E6EFB33204D9}" transitionDur="1000">
                      <p166:blipFill xmlns:p166="http://schemas.microsoft.com/office/powerpoint/2016/6/main">
                        <a:blip r:embed="rId4"/>
                        <a:stretch>
                          <a:fillRect/>
                        </a:stretch>
                      </p166:blipFill>
                      <p166:spPr xmlns:p166="http://schemas.microsoft.com/office/powerpoint/2016/6/main">
                        <a:xfrm>
                          <a:off x="0" y="0"/>
                          <a:ext cx="2803468" cy="1249613"/>
                        </a:xfrm>
                        <a:prstGeom prst="rect">
                          <a:avLst/>
                        </a:prstGeom>
                        <a:ln w="3175">
                          <a:solidFill>
                            <a:prstClr val="ltGray"/>
                          </a:solidFill>
                        </a:ln>
                      </p166:spPr>
                    </pslz:zmPr>
                  </pslz:sldZmObj>
                </pslz:sldZm>
              </a:graphicData>
            </a:graphic>
          </p:graphicFrame>
        </mc:Choice>
        <mc:Fallback>
          <p:pic>
            <p:nvPicPr>
              <p:cNvPr id="10" name="Slide Zoom 9">
                <a:hlinkClick r:id="rId5" action="ppaction://hlinksldjump"/>
                <a:extLst>
                  <a:ext uri="{FF2B5EF4-FFF2-40B4-BE49-F238E27FC236}">
                    <a16:creationId xmlns:a16="http://schemas.microsoft.com/office/drawing/2014/main" id="{B784154D-6179-8D54-0F8F-E983DE0CE4AA}"/>
                  </a:ext>
                </a:extLst>
              </p:cNvPr>
              <p:cNvPicPr>
                <a:picLocks noGrp="1" noRot="1" noChangeAspect="1" noMove="1" noResize="1" noEditPoints="1" noAdjustHandles="1" noChangeArrowheads="1" noChangeShapeType="1"/>
              </p:cNvPicPr>
              <p:nvPr/>
            </p:nvPicPr>
            <p:blipFill>
              <a:blip r:embed="rId4"/>
              <a:stretch>
                <a:fillRect/>
              </a:stretch>
            </p:blipFill>
            <p:spPr>
              <a:xfrm>
                <a:off x="3508514" y="815442"/>
                <a:ext cx="2803468" cy="1249613"/>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2" name="Slide Zoom 11">
                <a:extLst>
                  <a:ext uri="{FF2B5EF4-FFF2-40B4-BE49-F238E27FC236}">
                    <a16:creationId xmlns:a16="http://schemas.microsoft.com/office/drawing/2014/main" id="{2CF3829E-D0C7-98F1-324B-92F5EDDA1B74}"/>
                  </a:ext>
                </a:extLst>
              </p:cNvPr>
              <p:cNvGraphicFramePr>
                <a:graphicFrameLocks noChangeAspect="1"/>
              </p:cNvGraphicFramePr>
              <p:nvPr/>
            </p:nvGraphicFramePr>
            <p:xfrm>
              <a:off x="6311978" y="815442"/>
              <a:ext cx="3000988" cy="1249613"/>
            </p:xfrm>
            <a:graphic>
              <a:graphicData uri="http://schemas.microsoft.com/office/powerpoint/2016/slidezoom">
                <pslz:sldZm>
                  <pslz:sldZmObj sldId="259" cId="3099356078">
                    <pslz:zmPr id="{697653CA-3EB0-4597-AE14-819FA7F50AD3}" transitionDur="1000">
                      <p166:blipFill xmlns:p166="http://schemas.microsoft.com/office/powerpoint/2016/6/main">
                        <a:blip r:embed="rId6"/>
                        <a:stretch>
                          <a:fillRect/>
                        </a:stretch>
                      </p166:blipFill>
                      <p166:spPr xmlns:p166="http://schemas.microsoft.com/office/powerpoint/2016/6/main">
                        <a:xfrm>
                          <a:off x="0" y="0"/>
                          <a:ext cx="3000988" cy="1249613"/>
                        </a:xfrm>
                        <a:prstGeom prst="rect">
                          <a:avLst/>
                        </a:prstGeom>
                        <a:ln w="3175">
                          <a:solidFill>
                            <a:prstClr val="ltGray"/>
                          </a:solidFill>
                        </a:ln>
                      </p166:spPr>
                    </pslz:zmPr>
                  </pslz:sldZmObj>
                </pslz:sldZm>
              </a:graphicData>
            </a:graphic>
          </p:graphicFrame>
        </mc:Choice>
        <mc:Fallback>
          <p:pic>
            <p:nvPicPr>
              <p:cNvPr id="12" name="Slide Zoom 11">
                <a:hlinkClick r:id="rId7" action="ppaction://hlinksldjump"/>
                <a:extLst>
                  <a:ext uri="{FF2B5EF4-FFF2-40B4-BE49-F238E27FC236}">
                    <a16:creationId xmlns:a16="http://schemas.microsoft.com/office/drawing/2014/main" id="{2CF3829E-D0C7-98F1-324B-92F5EDDA1B74}"/>
                  </a:ext>
                </a:extLst>
              </p:cNvPr>
              <p:cNvPicPr>
                <a:picLocks noGrp="1" noRot="1" noChangeAspect="1" noMove="1" noResize="1" noEditPoints="1" noAdjustHandles="1" noChangeArrowheads="1" noChangeShapeType="1"/>
              </p:cNvPicPr>
              <p:nvPr/>
            </p:nvPicPr>
            <p:blipFill>
              <a:blip r:embed="rId6"/>
              <a:stretch>
                <a:fillRect/>
              </a:stretch>
            </p:blipFill>
            <p:spPr>
              <a:xfrm>
                <a:off x="6311978" y="815442"/>
                <a:ext cx="3000988" cy="1249613"/>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4" name="Slide Zoom 13">
                <a:extLst>
                  <a:ext uri="{FF2B5EF4-FFF2-40B4-BE49-F238E27FC236}">
                    <a16:creationId xmlns:a16="http://schemas.microsoft.com/office/drawing/2014/main" id="{F9FE64F3-2924-1EFC-34DA-B46B6B118BF7}"/>
                  </a:ext>
                </a:extLst>
              </p:cNvPr>
              <p:cNvGraphicFramePr>
                <a:graphicFrameLocks noChangeAspect="1"/>
              </p:cNvGraphicFramePr>
              <p:nvPr/>
            </p:nvGraphicFramePr>
            <p:xfrm>
              <a:off x="3508514" y="2063300"/>
              <a:ext cx="2803467" cy="1176857"/>
            </p:xfrm>
            <a:graphic>
              <a:graphicData uri="http://schemas.microsoft.com/office/powerpoint/2016/slidezoom">
                <pslz:sldZm>
                  <pslz:sldZmObj sldId="260" cId="2888732760">
                    <pslz:zmPr id="{D15B43B8-171B-4194-807D-D39C161FF3F2}" transitionDur="1000">
                      <p166:blipFill xmlns:p166="http://schemas.microsoft.com/office/powerpoint/2016/6/main">
                        <a:blip r:embed="rId8"/>
                        <a:stretch>
                          <a:fillRect/>
                        </a:stretch>
                      </p166:blipFill>
                      <p166:spPr xmlns:p166="http://schemas.microsoft.com/office/powerpoint/2016/6/main">
                        <a:xfrm>
                          <a:off x="0" y="0"/>
                          <a:ext cx="2803467" cy="1176857"/>
                        </a:xfrm>
                        <a:prstGeom prst="rect">
                          <a:avLst/>
                        </a:prstGeom>
                        <a:ln w="3175">
                          <a:solidFill>
                            <a:prstClr val="ltGray"/>
                          </a:solidFill>
                        </a:ln>
                      </p166:spPr>
                    </pslz:zmPr>
                  </pslz:sldZmObj>
                </pslz:sldZm>
              </a:graphicData>
            </a:graphic>
          </p:graphicFrame>
        </mc:Choice>
        <mc:Fallback>
          <p:pic>
            <p:nvPicPr>
              <p:cNvPr id="14" name="Slide Zoom 13">
                <a:hlinkClick r:id="rId9" action="ppaction://hlinksldjump"/>
                <a:extLst>
                  <a:ext uri="{FF2B5EF4-FFF2-40B4-BE49-F238E27FC236}">
                    <a16:creationId xmlns:a16="http://schemas.microsoft.com/office/drawing/2014/main" id="{F9FE64F3-2924-1EFC-34DA-B46B6B118BF7}"/>
                  </a:ext>
                </a:extLst>
              </p:cNvPr>
              <p:cNvPicPr>
                <a:picLocks noGrp="1" noRot="1" noChangeAspect="1" noMove="1" noResize="1" noEditPoints="1" noAdjustHandles="1" noChangeArrowheads="1" noChangeShapeType="1"/>
              </p:cNvPicPr>
              <p:nvPr/>
            </p:nvPicPr>
            <p:blipFill>
              <a:blip r:embed="rId8"/>
              <a:stretch>
                <a:fillRect/>
              </a:stretch>
            </p:blipFill>
            <p:spPr>
              <a:xfrm>
                <a:off x="3508514" y="2063300"/>
                <a:ext cx="2803467" cy="1176857"/>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6" name="Slide Zoom 15">
                <a:extLst>
                  <a:ext uri="{FF2B5EF4-FFF2-40B4-BE49-F238E27FC236}">
                    <a16:creationId xmlns:a16="http://schemas.microsoft.com/office/drawing/2014/main" id="{8D61DB20-FACB-6C75-1C6E-3B02E022A2B9}"/>
                  </a:ext>
                </a:extLst>
              </p:cNvPr>
              <p:cNvGraphicFramePr>
                <a:graphicFrameLocks noChangeAspect="1"/>
              </p:cNvGraphicFramePr>
              <p:nvPr/>
            </p:nvGraphicFramePr>
            <p:xfrm>
              <a:off x="6311978" y="2063300"/>
              <a:ext cx="3000988" cy="1176857"/>
            </p:xfrm>
            <a:graphic>
              <a:graphicData uri="http://schemas.microsoft.com/office/powerpoint/2016/slidezoom">
                <pslz:sldZm>
                  <pslz:sldZmObj sldId="262" cId="2064057519">
                    <pslz:zmPr id="{CD75631C-0165-4C93-8F4C-EB2F257BFC82}" transitionDur="1000">
                      <p166:blipFill xmlns:p166="http://schemas.microsoft.com/office/powerpoint/2016/6/main">
                        <a:blip r:embed="rId10"/>
                        <a:stretch>
                          <a:fillRect/>
                        </a:stretch>
                      </p166:blipFill>
                      <p166:spPr xmlns:p166="http://schemas.microsoft.com/office/powerpoint/2016/6/main">
                        <a:xfrm>
                          <a:off x="0" y="0"/>
                          <a:ext cx="3000988" cy="1176857"/>
                        </a:xfrm>
                        <a:prstGeom prst="rect">
                          <a:avLst/>
                        </a:prstGeom>
                        <a:ln w="3175">
                          <a:solidFill>
                            <a:prstClr val="ltGray"/>
                          </a:solidFill>
                        </a:ln>
                      </p166:spPr>
                    </pslz:zmPr>
                  </pslz:sldZmObj>
                </pslz:sldZm>
              </a:graphicData>
            </a:graphic>
          </p:graphicFrame>
        </mc:Choice>
        <mc:Fallback>
          <p:pic>
            <p:nvPicPr>
              <p:cNvPr id="16" name="Slide Zoom 15">
                <a:hlinkClick r:id="rId11" action="ppaction://hlinksldjump"/>
                <a:extLst>
                  <a:ext uri="{FF2B5EF4-FFF2-40B4-BE49-F238E27FC236}">
                    <a16:creationId xmlns:a16="http://schemas.microsoft.com/office/drawing/2014/main" id="{8D61DB20-FACB-6C75-1C6E-3B02E022A2B9}"/>
                  </a:ext>
                </a:extLst>
              </p:cNvPr>
              <p:cNvPicPr>
                <a:picLocks noGrp="1" noRot="1" noChangeAspect="1" noMove="1" noResize="1" noEditPoints="1" noAdjustHandles="1" noChangeArrowheads="1" noChangeShapeType="1"/>
              </p:cNvPicPr>
              <p:nvPr/>
            </p:nvPicPr>
            <p:blipFill>
              <a:blip r:embed="rId10"/>
              <a:stretch>
                <a:fillRect/>
              </a:stretch>
            </p:blipFill>
            <p:spPr>
              <a:xfrm>
                <a:off x="6311978" y="2063300"/>
                <a:ext cx="3000988" cy="1176857"/>
              </a:xfrm>
              <a:prstGeom prst="rect">
                <a:avLst/>
              </a:prstGeom>
              <a:ln w="3175">
                <a:solidFill>
                  <a:prstClr val="ltGray"/>
                </a:solidFill>
              </a:ln>
            </p:spPr>
          </p:pic>
        </mc:Fallback>
      </mc:AlternateContent>
      <p:pic>
        <p:nvPicPr>
          <p:cNvPr id="19" name="Picture 18" descr="A picture containing remote, electronics, control, remote control&#10;&#10;Description automatically generated">
            <a:hlinkClick r:id="rId12" action="ppaction://hlinksldjump"/>
            <a:extLst>
              <a:ext uri="{FF2B5EF4-FFF2-40B4-BE49-F238E27FC236}">
                <a16:creationId xmlns:a16="http://schemas.microsoft.com/office/drawing/2014/main" id="{3912832A-223A-0EF0-990E-D409B2574797}"/>
              </a:ext>
            </a:extLst>
          </p:cNvPr>
          <p:cNvPicPr>
            <a:picLocks noChangeAspect="1"/>
          </p:cNvPicPr>
          <p:nvPr/>
        </p:nvPicPr>
        <p:blipFill>
          <a:blip r:embed="rId13">
            <a:extLst>
              <a:ext uri="{BEBA8EAE-BF5A-486C-A8C5-ECC9F3942E4B}">
                <a14:imgProps xmlns:a14="http://schemas.microsoft.com/office/drawing/2010/main">
                  <a14:imgLayer r:embed="rId14">
                    <a14:imgEffect>
                      <a14:backgroundRemoval t="5461" b="92833" l="10000" r="90000">
                        <a14:foregroundMark x1="42727" y1="93515" x2="42727" y2="93515"/>
                        <a14:foregroundMark x1="66364" y1="9215" x2="66364" y2="9215"/>
                        <a14:foregroundMark x1="40909" y1="75768" x2="40909" y2="75768"/>
                        <a14:foregroundMark x1="60455" y1="6143" x2="60455" y2="6143"/>
                        <a14:foregroundMark x1="60455" y1="5461" x2="60455" y2="5461"/>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rot="20384596">
            <a:off x="1941398" y="3122573"/>
            <a:ext cx="836163" cy="1113617"/>
          </a:xfrm>
          <a:prstGeom prst="rect">
            <a:avLst/>
          </a:prstGeom>
        </p:spPr>
      </p:pic>
    </p:spTree>
    <p:extLst>
      <p:ext uri="{BB962C8B-B14F-4D97-AF65-F5344CB8AC3E}">
        <p14:creationId xmlns:p14="http://schemas.microsoft.com/office/powerpoint/2010/main" val="1652647930"/>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104</TotalTime>
  <Words>198</Words>
  <Application>Microsoft Office PowerPoint</Application>
  <PresentationFormat>Widescreen</PresentationFormat>
  <Paragraphs>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Next LT Pro</vt:lpstr>
      <vt:lpstr>Georgia</vt:lpstr>
      <vt:lpstr>Roboto</vt:lpstr>
      <vt:lpstr>3DFloatVTI</vt:lpstr>
      <vt:lpstr>dubai</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dubai</dc:title>
  <dc:creator>ZAID HAITHAM GEORGE BATSHOUN</dc:creator>
  <cp:lastModifiedBy>ZAID HAITHAM GEORGE BATSHOUN</cp:lastModifiedBy>
  <cp:revision>2</cp:revision>
  <dcterms:created xsi:type="dcterms:W3CDTF">2023-04-27T17:19:24Z</dcterms:created>
  <dcterms:modified xsi:type="dcterms:W3CDTF">2023-04-27T19:04:02Z</dcterms:modified>
</cp:coreProperties>
</file>