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9004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6" autoAdjust="0"/>
    <p:restoredTop sz="94624" autoAdjust="0"/>
  </p:normalViewPr>
  <p:slideViewPr>
    <p:cSldViewPr>
      <p:cViewPr varScale="1">
        <p:scale>
          <a:sx n="67" d="100"/>
          <a:sy n="67" d="100"/>
        </p:scale>
        <p:origin x="-9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62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D4590-57ED-4D69-BA44-8F070EBF458D}" type="datetimeFigureOut">
              <a:rPr lang="ar-JO" smtClean="0"/>
              <a:t>04/10/1444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775E1-F3BC-412C-B153-7F72DACD1108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  <p:transition spd="slow">
    <p:blinds dir="vert"/>
    <p:sndAc>
      <p:stSnd>
        <p:snd r:embed="rId1" name="wind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D4590-57ED-4D69-BA44-8F070EBF458D}" type="datetimeFigureOut">
              <a:rPr lang="ar-JO" smtClean="0"/>
              <a:t>04/10/1444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775E1-F3BC-412C-B153-7F72DACD1108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  <p:transition spd="slow">
    <p:blinds dir="vert"/>
    <p:sndAc>
      <p:stSnd>
        <p:snd r:embed="rId1" name="wind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D4590-57ED-4D69-BA44-8F070EBF458D}" type="datetimeFigureOut">
              <a:rPr lang="ar-JO" smtClean="0"/>
              <a:t>04/10/1444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775E1-F3BC-412C-B153-7F72DACD1108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  <p:transition spd="slow">
    <p:blinds dir="vert"/>
    <p:sndAc>
      <p:stSnd>
        <p:snd r:embed="rId1" name="wind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D4590-57ED-4D69-BA44-8F070EBF458D}" type="datetimeFigureOut">
              <a:rPr lang="ar-JO" smtClean="0"/>
              <a:t>04/10/1444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775E1-F3BC-412C-B153-7F72DACD1108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  <p:transition spd="slow">
    <p:blinds dir="vert"/>
    <p:sndAc>
      <p:stSnd>
        <p:snd r:embed="rId1" name="wind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D4590-57ED-4D69-BA44-8F070EBF458D}" type="datetimeFigureOut">
              <a:rPr lang="ar-JO" smtClean="0"/>
              <a:t>04/10/1444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775E1-F3BC-412C-B153-7F72DACD1108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  <p:transition spd="slow">
    <p:blinds dir="vert"/>
    <p:sndAc>
      <p:stSnd>
        <p:snd r:embed="rId1" name="wind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D4590-57ED-4D69-BA44-8F070EBF458D}" type="datetimeFigureOut">
              <a:rPr lang="ar-JO" smtClean="0"/>
              <a:t>04/10/1444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775E1-F3BC-412C-B153-7F72DACD1108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  <p:transition spd="slow">
    <p:blinds dir="vert"/>
    <p:sndAc>
      <p:stSnd>
        <p:snd r:embed="rId1" name="wind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D4590-57ED-4D69-BA44-8F070EBF458D}" type="datetimeFigureOut">
              <a:rPr lang="ar-JO" smtClean="0"/>
              <a:t>04/10/1444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775E1-F3BC-412C-B153-7F72DACD1108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  <p:transition spd="slow">
    <p:blinds dir="vert"/>
    <p:sndAc>
      <p:stSnd>
        <p:snd r:embed="rId1" name="wind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D4590-57ED-4D69-BA44-8F070EBF458D}" type="datetimeFigureOut">
              <a:rPr lang="ar-JO" smtClean="0"/>
              <a:t>04/10/1444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775E1-F3BC-412C-B153-7F72DACD1108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  <p:transition spd="slow">
    <p:blinds dir="vert"/>
    <p:sndAc>
      <p:stSnd>
        <p:snd r:embed="rId1" name="wind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D4590-57ED-4D69-BA44-8F070EBF458D}" type="datetimeFigureOut">
              <a:rPr lang="ar-JO" smtClean="0"/>
              <a:t>04/10/1444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775E1-F3BC-412C-B153-7F72DACD1108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  <p:transition spd="slow">
    <p:blinds dir="vert"/>
    <p:sndAc>
      <p:stSnd>
        <p:snd r:embed="rId1" name="wind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D4590-57ED-4D69-BA44-8F070EBF458D}" type="datetimeFigureOut">
              <a:rPr lang="ar-JO" smtClean="0"/>
              <a:t>04/10/1444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775E1-F3BC-412C-B153-7F72DACD1108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  <p:transition spd="slow">
    <p:blinds dir="vert"/>
    <p:sndAc>
      <p:stSnd>
        <p:snd r:embed="rId1" name="wind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D4590-57ED-4D69-BA44-8F070EBF458D}" type="datetimeFigureOut">
              <a:rPr lang="ar-JO" smtClean="0"/>
              <a:t>04/10/1444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775E1-F3BC-412C-B153-7F72DACD1108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  <p:transition spd="slow">
    <p:blinds dir="vert"/>
    <p:sndAc>
      <p:stSnd>
        <p:snd r:embed="rId1" name="wind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D4590-57ED-4D69-BA44-8F070EBF458D}" type="datetimeFigureOut">
              <a:rPr lang="ar-JO" smtClean="0"/>
              <a:t>04/10/1444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775E1-F3BC-412C-B153-7F72DACD1108}" type="slidenum">
              <a:rPr lang="ar-JO" smtClean="0"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blinds dir="vert"/>
    <p:sndAc>
      <p:stSnd>
        <p:snd r:embed="rId13" name="wind.wav"/>
      </p:stSnd>
    </p:sndAc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407194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6" name="Double Wave 5"/>
          <p:cNvSpPr/>
          <p:nvPr/>
        </p:nvSpPr>
        <p:spPr>
          <a:xfrm>
            <a:off x="0" y="3786190"/>
            <a:ext cx="9144000" cy="2143140"/>
          </a:xfrm>
          <a:prstGeom prst="doubleWav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5" name="Double Wave 4"/>
          <p:cNvSpPr/>
          <p:nvPr/>
        </p:nvSpPr>
        <p:spPr>
          <a:xfrm>
            <a:off x="0" y="5214950"/>
            <a:ext cx="9144000" cy="2071702"/>
          </a:xfrm>
          <a:prstGeom prst="doubleWave">
            <a:avLst/>
          </a:prstGeom>
          <a:solidFill>
            <a:srgbClr val="FFCC6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8" name="Trapezoid 7"/>
          <p:cNvSpPr/>
          <p:nvPr/>
        </p:nvSpPr>
        <p:spPr>
          <a:xfrm>
            <a:off x="6715140" y="2214554"/>
            <a:ext cx="642942" cy="2571768"/>
          </a:xfrm>
          <a:prstGeom prst="trapezoid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9" name="Cloud 8"/>
          <p:cNvSpPr/>
          <p:nvPr/>
        </p:nvSpPr>
        <p:spPr>
          <a:xfrm>
            <a:off x="5500694" y="642918"/>
            <a:ext cx="2857520" cy="2286016"/>
          </a:xfrm>
          <a:prstGeom prst="cloud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0" name="Oval 9"/>
          <p:cNvSpPr/>
          <p:nvPr/>
        </p:nvSpPr>
        <p:spPr>
          <a:xfrm>
            <a:off x="500034" y="500042"/>
            <a:ext cx="1928826" cy="1928826"/>
          </a:xfrm>
          <a:prstGeom prst="ellipse">
            <a:avLst/>
          </a:prstGeom>
          <a:solidFill>
            <a:srgbClr val="FFFF00"/>
          </a:solidFill>
          <a:effectLst>
            <a:glow rad="228600">
              <a:schemeClr val="accent6">
                <a:lumMod val="5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ANIMATION</a:t>
            </a:r>
            <a:endParaRPr lang="ar-JO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تتحرك الشمس</a:t>
            </a:r>
          </a:p>
          <a:p>
            <a:r>
              <a:rPr lang="ar-JO" smtClean="0"/>
              <a:t>فوق الارض</a:t>
            </a:r>
          </a:p>
          <a:p>
            <a:endParaRPr lang="ar-JO"/>
          </a:p>
        </p:txBody>
      </p:sp>
    </p:spTree>
  </p:cSld>
  <p:clrMapOvr>
    <a:masterClrMapping/>
  </p:clrMapOvr>
  <p:transition spd="slow">
    <p:blinds dir="vert"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1.05521 0 " pathEditMode="relative" ptsTypes="AA">
                                      <p:cBhvr>
                                        <p:cTn id="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ANIMATION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5</cp:revision>
  <dcterms:created xsi:type="dcterms:W3CDTF">2023-04-24T13:03:15Z</dcterms:created>
  <dcterms:modified xsi:type="dcterms:W3CDTF">2023-04-24T13:51:44Z</dcterms:modified>
</cp:coreProperties>
</file>