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14"/>
  </p:notesMasterIdLst>
  <p:sldIdLst>
    <p:sldId id="256" r:id="rId2"/>
    <p:sldId id="259" r:id="rId3"/>
    <p:sldId id="260" r:id="rId4"/>
    <p:sldId id="296" r:id="rId5"/>
    <p:sldId id="262" r:id="rId6"/>
    <p:sldId id="264" r:id="rId7"/>
    <p:sldId id="265" r:id="rId8"/>
    <p:sldId id="263" r:id="rId9"/>
    <p:sldId id="261" r:id="rId10"/>
    <p:sldId id="274" r:id="rId11"/>
    <p:sldId id="268" r:id="rId12"/>
    <p:sldId id="266" r:id="rId13"/>
  </p:sldIdLst>
  <p:sldSz cx="9144000" cy="5143500" type="screen16x9"/>
  <p:notesSz cx="6858000" cy="9144000"/>
  <p:embeddedFontLst>
    <p:embeddedFont>
      <p:font typeface="Cambria Math" panose="02040503050406030204" pitchFamily="18" charset="0"/>
      <p:regular r:id="rId15"/>
    </p:embeddedFont>
    <p:embeddedFont>
      <p:font typeface="Concert One" pitchFamily="2" charset="0"/>
      <p:regular r:id="rId16"/>
    </p:embeddedFont>
    <p:embeddedFont>
      <p:font typeface="Montserrat Black" panose="00000A00000000000000" pitchFamily="2" charset="0"/>
      <p:bold r:id="rId17"/>
      <p:boldItalic r:id="rId18"/>
    </p:embeddedFont>
    <p:embeddedFont>
      <p:font typeface="Roboto" panose="02000000000000000000" pitchFamily="2"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5ADF064-ECE6-418C-90B7-F7FF26D282C5}">
  <a:tblStyle styleId="{35ADF064-ECE6-418C-90B7-F7FF26D282C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3" d="100"/>
          <a:sy n="73" d="100"/>
        </p:scale>
        <p:origin x="108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e3d05624f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e3d05624f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ge4e9f5727b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7" name="Google Shape;1027;ge4e9f5727b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ge5c86e0802_3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0" name="Google Shape;850;ge5c86e0802_3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e2e42d7770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e2e42d7770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e60b9703f5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e60b9703f5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e6441e901d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e6441e901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e6441e901d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e6441e901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6076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e2e42d7770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0" name="Google Shape;620;ge2e42d7770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e2e42d7770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1" name="Google Shape;681;ge2e42d7770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e2e42d7770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4" name="Google Shape;704;ge2e42d7770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e2e42d7770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e2e42d7770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e3c1c4f298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4" name="Google Shape;604;ge3c1c4f298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09600" y="1346725"/>
            <a:ext cx="3987300" cy="20445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4500">
                <a:latin typeface="Montserrat Black"/>
                <a:ea typeface="Montserrat Black"/>
                <a:cs typeface="Montserrat Black"/>
                <a:sym typeface="Montserrat Black"/>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09600" y="3352425"/>
            <a:ext cx="4359000" cy="4095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a:latin typeface="Roboto"/>
                <a:ea typeface="Roboto"/>
                <a:cs typeface="Roboto"/>
                <a:sym typeface="Roboto"/>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flipH="1">
            <a:off x="-834886" y="4290787"/>
            <a:ext cx="2350987" cy="629685"/>
            <a:chOff x="2159225" y="3645850"/>
            <a:chExt cx="1807617" cy="484150"/>
          </a:xfrm>
        </p:grpSpPr>
        <p:sp>
          <p:nvSpPr>
            <p:cNvPr id="12" name="Google Shape;12;p2"/>
            <p:cNvSpPr/>
            <p:nvPr/>
          </p:nvSpPr>
          <p:spPr>
            <a:xfrm>
              <a:off x="2159225" y="3645850"/>
              <a:ext cx="1807617" cy="484150"/>
            </a:xfrm>
            <a:custGeom>
              <a:avLst/>
              <a:gdLst/>
              <a:ahLst/>
              <a:cxnLst/>
              <a:rect l="l" t="t" r="r" b="b"/>
              <a:pathLst>
                <a:path w="31886" h="8828" extrusionOk="0">
                  <a:moveTo>
                    <a:pt x="14588" y="1"/>
                  </a:moveTo>
                  <a:cubicBezTo>
                    <a:pt x="12363" y="1"/>
                    <a:pt x="10159" y="1009"/>
                    <a:pt x="8724" y="2962"/>
                  </a:cubicBezTo>
                  <a:cubicBezTo>
                    <a:pt x="8390" y="2870"/>
                    <a:pt x="8055" y="2840"/>
                    <a:pt x="7751" y="2840"/>
                  </a:cubicBezTo>
                  <a:cubicBezTo>
                    <a:pt x="6779" y="2840"/>
                    <a:pt x="5806" y="3174"/>
                    <a:pt x="5046" y="3752"/>
                  </a:cubicBezTo>
                  <a:cubicBezTo>
                    <a:pt x="4619" y="3599"/>
                    <a:pt x="4188" y="3527"/>
                    <a:pt x="3767" y="3527"/>
                  </a:cubicBezTo>
                  <a:cubicBezTo>
                    <a:pt x="1765" y="3527"/>
                    <a:pt x="0" y="5148"/>
                    <a:pt x="0" y="7308"/>
                  </a:cubicBezTo>
                  <a:cubicBezTo>
                    <a:pt x="0" y="8129"/>
                    <a:pt x="700" y="8828"/>
                    <a:pt x="1520" y="8828"/>
                  </a:cubicBezTo>
                  <a:lnTo>
                    <a:pt x="30366" y="8798"/>
                  </a:lnTo>
                  <a:cubicBezTo>
                    <a:pt x="31217" y="8798"/>
                    <a:pt x="31886" y="8129"/>
                    <a:pt x="31886" y="7278"/>
                  </a:cubicBezTo>
                  <a:cubicBezTo>
                    <a:pt x="31886" y="5150"/>
                    <a:pt x="30153" y="3418"/>
                    <a:pt x="27995" y="3418"/>
                  </a:cubicBezTo>
                  <a:cubicBezTo>
                    <a:pt x="27721" y="3418"/>
                    <a:pt x="27448" y="3448"/>
                    <a:pt x="27174" y="3509"/>
                  </a:cubicBezTo>
                  <a:cubicBezTo>
                    <a:pt x="26050" y="2111"/>
                    <a:pt x="24347" y="1320"/>
                    <a:pt x="22584" y="1320"/>
                  </a:cubicBezTo>
                  <a:cubicBezTo>
                    <a:pt x="21551" y="1320"/>
                    <a:pt x="20578" y="1594"/>
                    <a:pt x="19697" y="2080"/>
                  </a:cubicBezTo>
                  <a:cubicBezTo>
                    <a:pt x="18257" y="682"/>
                    <a:pt x="16416" y="1"/>
                    <a:pt x="14588"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230293" y="3660959"/>
              <a:ext cx="1665482" cy="401986"/>
            </a:xfrm>
            <a:custGeom>
              <a:avLst/>
              <a:gdLst/>
              <a:ahLst/>
              <a:cxnLst/>
              <a:rect l="l" t="t" r="r" b="b"/>
              <a:pathLst>
                <a:path w="28847" h="6962" extrusionOk="0">
                  <a:moveTo>
                    <a:pt x="26506" y="4590"/>
                  </a:moveTo>
                  <a:cubicBezTo>
                    <a:pt x="26020" y="4590"/>
                    <a:pt x="25503" y="4773"/>
                    <a:pt x="25108" y="5046"/>
                  </a:cubicBezTo>
                  <a:cubicBezTo>
                    <a:pt x="23801" y="2280"/>
                    <a:pt x="20123" y="1642"/>
                    <a:pt x="17934" y="3800"/>
                  </a:cubicBezTo>
                  <a:cubicBezTo>
                    <a:pt x="15472" y="1"/>
                    <a:pt x="9788" y="396"/>
                    <a:pt x="7843" y="4499"/>
                  </a:cubicBezTo>
                  <a:cubicBezTo>
                    <a:pt x="6506" y="3618"/>
                    <a:pt x="4712" y="3982"/>
                    <a:pt x="3831" y="5320"/>
                  </a:cubicBezTo>
                  <a:cubicBezTo>
                    <a:pt x="2372" y="3952"/>
                    <a:pt x="1" y="4985"/>
                    <a:pt x="31" y="6961"/>
                  </a:cubicBezTo>
                  <a:lnTo>
                    <a:pt x="28846" y="6961"/>
                  </a:lnTo>
                  <a:cubicBezTo>
                    <a:pt x="28846" y="5654"/>
                    <a:pt x="27813" y="4590"/>
                    <a:pt x="26506" y="459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rot="951083">
            <a:off x="6090236" y="197258"/>
            <a:ext cx="353424" cy="340814"/>
            <a:chOff x="5320000" y="4110550"/>
            <a:chExt cx="474375" cy="457450"/>
          </a:xfrm>
        </p:grpSpPr>
        <p:sp>
          <p:nvSpPr>
            <p:cNvPr id="15" name="Google Shape;15;p2"/>
            <p:cNvSpPr/>
            <p:nvPr/>
          </p:nvSpPr>
          <p:spPr>
            <a:xfrm>
              <a:off x="5320000" y="4110550"/>
              <a:ext cx="474375" cy="457450"/>
            </a:xfrm>
            <a:custGeom>
              <a:avLst/>
              <a:gdLst/>
              <a:ahLst/>
              <a:cxnLst/>
              <a:rect l="l" t="t" r="r" b="b"/>
              <a:pathLst>
                <a:path w="18975" h="18298" extrusionOk="0">
                  <a:moveTo>
                    <a:pt x="9488" y="0"/>
                  </a:moveTo>
                  <a:cubicBezTo>
                    <a:pt x="8835" y="0"/>
                    <a:pt x="8258" y="427"/>
                    <a:pt x="8032" y="1029"/>
                  </a:cubicBezTo>
                  <a:lnTo>
                    <a:pt x="6275" y="5923"/>
                  </a:lnTo>
                  <a:lnTo>
                    <a:pt x="1381" y="7680"/>
                  </a:lnTo>
                  <a:cubicBezTo>
                    <a:pt x="0" y="8182"/>
                    <a:pt x="0" y="10140"/>
                    <a:pt x="1381" y="10617"/>
                  </a:cubicBezTo>
                  <a:lnTo>
                    <a:pt x="6275" y="12374"/>
                  </a:lnTo>
                  <a:lnTo>
                    <a:pt x="8032" y="17268"/>
                  </a:lnTo>
                  <a:cubicBezTo>
                    <a:pt x="8258" y="17870"/>
                    <a:pt x="8835" y="18297"/>
                    <a:pt x="9488" y="18297"/>
                  </a:cubicBezTo>
                  <a:cubicBezTo>
                    <a:pt x="10165" y="18297"/>
                    <a:pt x="10743" y="17870"/>
                    <a:pt x="10968" y="17268"/>
                  </a:cubicBezTo>
                  <a:lnTo>
                    <a:pt x="12725" y="12374"/>
                  </a:lnTo>
                  <a:lnTo>
                    <a:pt x="17595" y="10617"/>
                  </a:lnTo>
                  <a:cubicBezTo>
                    <a:pt x="18975" y="10140"/>
                    <a:pt x="18975" y="8182"/>
                    <a:pt x="17595" y="7680"/>
                  </a:cubicBezTo>
                  <a:lnTo>
                    <a:pt x="12725" y="5923"/>
                  </a:lnTo>
                  <a:lnTo>
                    <a:pt x="10968" y="1029"/>
                  </a:lnTo>
                  <a:cubicBezTo>
                    <a:pt x="10743" y="427"/>
                    <a:pt x="10165" y="0"/>
                    <a:pt x="9488"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368300" y="4150075"/>
              <a:ext cx="378400" cy="378375"/>
            </a:xfrm>
            <a:custGeom>
              <a:avLst/>
              <a:gdLst/>
              <a:ahLst/>
              <a:cxnLst/>
              <a:rect l="l" t="t" r="r" b="b"/>
              <a:pathLst>
                <a:path w="15136" h="15135" extrusionOk="0">
                  <a:moveTo>
                    <a:pt x="7556" y="0"/>
                  </a:moveTo>
                  <a:lnTo>
                    <a:pt x="5548" y="5572"/>
                  </a:lnTo>
                  <a:lnTo>
                    <a:pt x="1" y="7580"/>
                  </a:lnTo>
                  <a:lnTo>
                    <a:pt x="5548" y="9588"/>
                  </a:lnTo>
                  <a:lnTo>
                    <a:pt x="7556" y="15135"/>
                  </a:lnTo>
                  <a:lnTo>
                    <a:pt x="9589" y="9588"/>
                  </a:lnTo>
                  <a:lnTo>
                    <a:pt x="15135" y="7580"/>
                  </a:lnTo>
                  <a:lnTo>
                    <a:pt x="9589" y="5572"/>
                  </a:lnTo>
                  <a:lnTo>
                    <a:pt x="75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7;p2"/>
          <p:cNvGrpSpPr/>
          <p:nvPr/>
        </p:nvGrpSpPr>
        <p:grpSpPr>
          <a:xfrm rot="-1156752">
            <a:off x="6987053" y="4652986"/>
            <a:ext cx="343096" cy="330812"/>
            <a:chOff x="5320000" y="4110550"/>
            <a:chExt cx="474375" cy="457450"/>
          </a:xfrm>
        </p:grpSpPr>
        <p:sp>
          <p:nvSpPr>
            <p:cNvPr id="18" name="Google Shape;18;p2"/>
            <p:cNvSpPr/>
            <p:nvPr/>
          </p:nvSpPr>
          <p:spPr>
            <a:xfrm>
              <a:off x="5320000" y="4110550"/>
              <a:ext cx="474375" cy="457450"/>
            </a:xfrm>
            <a:custGeom>
              <a:avLst/>
              <a:gdLst/>
              <a:ahLst/>
              <a:cxnLst/>
              <a:rect l="l" t="t" r="r" b="b"/>
              <a:pathLst>
                <a:path w="18975" h="18298" extrusionOk="0">
                  <a:moveTo>
                    <a:pt x="9488" y="0"/>
                  </a:moveTo>
                  <a:cubicBezTo>
                    <a:pt x="8835" y="0"/>
                    <a:pt x="8258" y="427"/>
                    <a:pt x="8032" y="1029"/>
                  </a:cubicBezTo>
                  <a:lnTo>
                    <a:pt x="6275" y="5923"/>
                  </a:lnTo>
                  <a:lnTo>
                    <a:pt x="1381" y="7680"/>
                  </a:lnTo>
                  <a:cubicBezTo>
                    <a:pt x="0" y="8182"/>
                    <a:pt x="0" y="10140"/>
                    <a:pt x="1381" y="10617"/>
                  </a:cubicBezTo>
                  <a:lnTo>
                    <a:pt x="6275" y="12374"/>
                  </a:lnTo>
                  <a:lnTo>
                    <a:pt x="8032" y="17268"/>
                  </a:lnTo>
                  <a:cubicBezTo>
                    <a:pt x="8258" y="17870"/>
                    <a:pt x="8835" y="18297"/>
                    <a:pt x="9488" y="18297"/>
                  </a:cubicBezTo>
                  <a:cubicBezTo>
                    <a:pt x="10165" y="18297"/>
                    <a:pt x="10743" y="17870"/>
                    <a:pt x="10968" y="17268"/>
                  </a:cubicBezTo>
                  <a:lnTo>
                    <a:pt x="12725" y="12374"/>
                  </a:lnTo>
                  <a:lnTo>
                    <a:pt x="17595" y="10617"/>
                  </a:lnTo>
                  <a:cubicBezTo>
                    <a:pt x="18975" y="10140"/>
                    <a:pt x="18975" y="8182"/>
                    <a:pt x="17595" y="7680"/>
                  </a:cubicBezTo>
                  <a:lnTo>
                    <a:pt x="12725" y="5923"/>
                  </a:lnTo>
                  <a:lnTo>
                    <a:pt x="10968" y="1029"/>
                  </a:lnTo>
                  <a:cubicBezTo>
                    <a:pt x="10743" y="427"/>
                    <a:pt x="10165" y="0"/>
                    <a:pt x="9488"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368300" y="4150075"/>
              <a:ext cx="378400" cy="378375"/>
            </a:xfrm>
            <a:custGeom>
              <a:avLst/>
              <a:gdLst/>
              <a:ahLst/>
              <a:cxnLst/>
              <a:rect l="l" t="t" r="r" b="b"/>
              <a:pathLst>
                <a:path w="15136" h="15135" extrusionOk="0">
                  <a:moveTo>
                    <a:pt x="7556" y="0"/>
                  </a:moveTo>
                  <a:lnTo>
                    <a:pt x="5548" y="5572"/>
                  </a:lnTo>
                  <a:lnTo>
                    <a:pt x="1" y="7580"/>
                  </a:lnTo>
                  <a:lnTo>
                    <a:pt x="5548" y="9588"/>
                  </a:lnTo>
                  <a:lnTo>
                    <a:pt x="7556" y="15135"/>
                  </a:lnTo>
                  <a:lnTo>
                    <a:pt x="9589" y="9588"/>
                  </a:lnTo>
                  <a:lnTo>
                    <a:pt x="15135" y="7580"/>
                  </a:lnTo>
                  <a:lnTo>
                    <a:pt x="9589" y="5572"/>
                  </a:lnTo>
                  <a:lnTo>
                    <a:pt x="75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our columns">
  <p:cSld name="CUSTOM_4">
    <p:spTree>
      <p:nvGrpSpPr>
        <p:cNvPr id="1" name="Shape 221"/>
        <p:cNvGrpSpPr/>
        <p:nvPr/>
      </p:nvGrpSpPr>
      <p:grpSpPr>
        <a:xfrm>
          <a:off x="0" y="0"/>
          <a:ext cx="0" cy="0"/>
          <a:chOff x="0" y="0"/>
          <a:chExt cx="0" cy="0"/>
        </a:xfrm>
      </p:grpSpPr>
      <p:sp>
        <p:nvSpPr>
          <p:cNvPr id="222" name="Google Shape;222;p16"/>
          <p:cNvSpPr txBox="1">
            <a:spLocks noGrp="1"/>
          </p:cNvSpPr>
          <p:nvPr>
            <p:ph type="title"/>
          </p:nvPr>
        </p:nvSpPr>
        <p:spPr>
          <a:xfrm>
            <a:off x="562426" y="1639813"/>
            <a:ext cx="2883600" cy="484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23" name="Google Shape;223;p16"/>
          <p:cNvSpPr txBox="1">
            <a:spLocks noGrp="1"/>
          </p:cNvSpPr>
          <p:nvPr>
            <p:ph type="subTitle" idx="1"/>
          </p:nvPr>
        </p:nvSpPr>
        <p:spPr>
          <a:xfrm>
            <a:off x="794626" y="2123079"/>
            <a:ext cx="2651400" cy="6405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4" name="Google Shape;224;p16"/>
          <p:cNvSpPr txBox="1">
            <a:spLocks noGrp="1"/>
          </p:cNvSpPr>
          <p:nvPr>
            <p:ph type="title" idx="2"/>
          </p:nvPr>
        </p:nvSpPr>
        <p:spPr>
          <a:xfrm>
            <a:off x="562426" y="3255375"/>
            <a:ext cx="2883600" cy="484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25" name="Google Shape;225;p16"/>
          <p:cNvSpPr txBox="1">
            <a:spLocks noGrp="1"/>
          </p:cNvSpPr>
          <p:nvPr>
            <p:ph type="subTitle" idx="3"/>
          </p:nvPr>
        </p:nvSpPr>
        <p:spPr>
          <a:xfrm>
            <a:off x="794626" y="3739291"/>
            <a:ext cx="2651400" cy="6405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6" name="Google Shape;226;p16"/>
          <p:cNvSpPr txBox="1">
            <a:spLocks noGrp="1"/>
          </p:cNvSpPr>
          <p:nvPr>
            <p:ph type="title" idx="4"/>
          </p:nvPr>
        </p:nvSpPr>
        <p:spPr>
          <a:xfrm>
            <a:off x="5697962" y="3255375"/>
            <a:ext cx="2883600" cy="484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27" name="Google Shape;227;p16"/>
          <p:cNvSpPr txBox="1">
            <a:spLocks noGrp="1"/>
          </p:cNvSpPr>
          <p:nvPr>
            <p:ph type="subTitle" idx="5"/>
          </p:nvPr>
        </p:nvSpPr>
        <p:spPr>
          <a:xfrm>
            <a:off x="5697962" y="3739291"/>
            <a:ext cx="2651400" cy="640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28" name="Google Shape;228;p16"/>
          <p:cNvGrpSpPr/>
          <p:nvPr/>
        </p:nvGrpSpPr>
        <p:grpSpPr>
          <a:xfrm>
            <a:off x="7890925" y="188076"/>
            <a:ext cx="976497" cy="640466"/>
            <a:chOff x="7890925" y="111876"/>
            <a:chExt cx="976497" cy="640466"/>
          </a:xfrm>
        </p:grpSpPr>
        <p:grpSp>
          <p:nvGrpSpPr>
            <p:cNvPr id="229" name="Google Shape;229;p16"/>
            <p:cNvGrpSpPr/>
            <p:nvPr/>
          </p:nvGrpSpPr>
          <p:grpSpPr>
            <a:xfrm>
              <a:off x="8199850" y="133045"/>
              <a:ext cx="497722" cy="368122"/>
              <a:chOff x="-1137000" y="1596325"/>
              <a:chExt cx="323175" cy="239025"/>
            </a:xfrm>
          </p:grpSpPr>
          <p:sp>
            <p:nvSpPr>
              <p:cNvPr id="230" name="Google Shape;230;p16"/>
              <p:cNvSpPr/>
              <p:nvPr/>
            </p:nvSpPr>
            <p:spPr>
              <a:xfrm>
                <a:off x="-1137000" y="1704175"/>
                <a:ext cx="130550" cy="131175"/>
              </a:xfrm>
              <a:custGeom>
                <a:avLst/>
                <a:gdLst/>
                <a:ahLst/>
                <a:cxnLst/>
                <a:rect l="l" t="t" r="r" b="b"/>
                <a:pathLst>
                  <a:path w="5222" h="5247" extrusionOk="0">
                    <a:moveTo>
                      <a:pt x="2611" y="1"/>
                    </a:moveTo>
                    <a:cubicBezTo>
                      <a:pt x="1155" y="1"/>
                      <a:pt x="1" y="1181"/>
                      <a:pt x="1" y="2636"/>
                    </a:cubicBezTo>
                    <a:cubicBezTo>
                      <a:pt x="1" y="4067"/>
                      <a:pt x="1155" y="5247"/>
                      <a:pt x="2611" y="5247"/>
                    </a:cubicBezTo>
                    <a:cubicBezTo>
                      <a:pt x="4042" y="5247"/>
                      <a:pt x="5221" y="4067"/>
                      <a:pt x="5221" y="2636"/>
                    </a:cubicBezTo>
                    <a:cubicBezTo>
                      <a:pt x="5221" y="1181"/>
                      <a:pt x="4042" y="1"/>
                      <a:pt x="2611"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6"/>
              <p:cNvSpPr/>
              <p:nvPr/>
            </p:nvSpPr>
            <p:spPr>
              <a:xfrm>
                <a:off x="-976350" y="1596325"/>
                <a:ext cx="162525" cy="139250"/>
              </a:xfrm>
              <a:custGeom>
                <a:avLst/>
                <a:gdLst/>
                <a:ahLst/>
                <a:cxnLst/>
                <a:rect l="l" t="t" r="r" b="b"/>
                <a:pathLst>
                  <a:path w="6501" h="5570" extrusionOk="0">
                    <a:moveTo>
                      <a:pt x="3694" y="0"/>
                    </a:moveTo>
                    <a:cubicBezTo>
                      <a:pt x="3005" y="0"/>
                      <a:pt x="2302" y="256"/>
                      <a:pt x="1732" y="826"/>
                    </a:cubicBezTo>
                    <a:cubicBezTo>
                      <a:pt x="0" y="2583"/>
                      <a:pt x="1230" y="5570"/>
                      <a:pt x="3715" y="5570"/>
                    </a:cubicBezTo>
                    <a:cubicBezTo>
                      <a:pt x="5246" y="5570"/>
                      <a:pt x="6501" y="4340"/>
                      <a:pt x="6501" y="2784"/>
                    </a:cubicBezTo>
                    <a:cubicBezTo>
                      <a:pt x="6501" y="1106"/>
                      <a:pt x="5127" y="0"/>
                      <a:pt x="3694"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6"/>
              <p:cNvSpPr/>
              <p:nvPr/>
            </p:nvSpPr>
            <p:spPr>
              <a:xfrm>
                <a:off x="-1106875" y="1743100"/>
                <a:ext cx="60900" cy="52550"/>
              </a:xfrm>
              <a:custGeom>
                <a:avLst/>
                <a:gdLst/>
                <a:ahLst/>
                <a:cxnLst/>
                <a:rect l="l" t="t" r="r" b="b"/>
                <a:pathLst>
                  <a:path w="2436" h="2102" extrusionOk="0">
                    <a:moveTo>
                      <a:pt x="1406" y="0"/>
                    </a:moveTo>
                    <a:cubicBezTo>
                      <a:pt x="477" y="0"/>
                      <a:pt x="1" y="1130"/>
                      <a:pt x="653" y="1782"/>
                    </a:cubicBezTo>
                    <a:cubicBezTo>
                      <a:pt x="874" y="2003"/>
                      <a:pt x="1140" y="2101"/>
                      <a:pt x="1398" y="2101"/>
                    </a:cubicBezTo>
                    <a:cubicBezTo>
                      <a:pt x="1933" y="2101"/>
                      <a:pt x="2435" y="1680"/>
                      <a:pt x="2435" y="1054"/>
                    </a:cubicBezTo>
                    <a:cubicBezTo>
                      <a:pt x="2435" y="477"/>
                      <a:pt x="1983" y="0"/>
                      <a:pt x="1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6"/>
              <p:cNvSpPr/>
              <p:nvPr/>
            </p:nvSpPr>
            <p:spPr>
              <a:xfrm>
                <a:off x="-924100" y="1636400"/>
                <a:ext cx="71375" cy="60625"/>
              </a:xfrm>
              <a:custGeom>
                <a:avLst/>
                <a:gdLst/>
                <a:ahLst/>
                <a:cxnLst/>
                <a:rect l="l" t="t" r="r" b="b"/>
                <a:pathLst>
                  <a:path w="2855" h="2425" extrusionOk="0">
                    <a:moveTo>
                      <a:pt x="1669" y="0"/>
                    </a:moveTo>
                    <a:cubicBezTo>
                      <a:pt x="1654" y="0"/>
                      <a:pt x="1640" y="1"/>
                      <a:pt x="1625" y="1"/>
                    </a:cubicBezTo>
                    <a:cubicBezTo>
                      <a:pt x="1615" y="1"/>
                      <a:pt x="1605" y="1"/>
                      <a:pt x="1595" y="1"/>
                    </a:cubicBezTo>
                    <a:cubicBezTo>
                      <a:pt x="535" y="1"/>
                      <a:pt x="1" y="1313"/>
                      <a:pt x="771" y="2059"/>
                    </a:cubicBezTo>
                    <a:cubicBezTo>
                      <a:pt x="1024" y="2312"/>
                      <a:pt x="1331" y="2424"/>
                      <a:pt x="1632" y="2424"/>
                    </a:cubicBezTo>
                    <a:cubicBezTo>
                      <a:pt x="2258" y="2424"/>
                      <a:pt x="2855" y="1935"/>
                      <a:pt x="2855" y="1206"/>
                    </a:cubicBezTo>
                    <a:cubicBezTo>
                      <a:pt x="2830" y="543"/>
                      <a:pt x="2325" y="0"/>
                      <a:pt x="16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 name="Google Shape;234;p16"/>
            <p:cNvSpPr/>
            <p:nvPr/>
          </p:nvSpPr>
          <p:spPr>
            <a:xfrm>
              <a:off x="7890925" y="111876"/>
              <a:ext cx="173305" cy="174122"/>
            </a:xfrm>
            <a:custGeom>
              <a:avLst/>
              <a:gdLst/>
              <a:ahLst/>
              <a:cxnLst/>
              <a:rect l="l" t="t" r="r" b="b"/>
              <a:pathLst>
                <a:path w="5222" h="5247" extrusionOk="0">
                  <a:moveTo>
                    <a:pt x="2611" y="1"/>
                  </a:moveTo>
                  <a:cubicBezTo>
                    <a:pt x="1155" y="1"/>
                    <a:pt x="1" y="1181"/>
                    <a:pt x="1" y="2636"/>
                  </a:cubicBezTo>
                  <a:cubicBezTo>
                    <a:pt x="1" y="4067"/>
                    <a:pt x="1155" y="5247"/>
                    <a:pt x="2611" y="5247"/>
                  </a:cubicBezTo>
                  <a:cubicBezTo>
                    <a:pt x="4042" y="5247"/>
                    <a:pt x="5221" y="4067"/>
                    <a:pt x="5221" y="2636"/>
                  </a:cubicBezTo>
                  <a:cubicBezTo>
                    <a:pt x="5221" y="1181"/>
                    <a:pt x="4042" y="1"/>
                    <a:pt x="2611"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6"/>
            <p:cNvSpPr/>
            <p:nvPr/>
          </p:nvSpPr>
          <p:spPr>
            <a:xfrm>
              <a:off x="8617117" y="537883"/>
              <a:ext cx="250305" cy="214459"/>
            </a:xfrm>
            <a:custGeom>
              <a:avLst/>
              <a:gdLst/>
              <a:ahLst/>
              <a:cxnLst/>
              <a:rect l="l" t="t" r="r" b="b"/>
              <a:pathLst>
                <a:path w="6501" h="5570" extrusionOk="0">
                  <a:moveTo>
                    <a:pt x="3694" y="0"/>
                  </a:moveTo>
                  <a:cubicBezTo>
                    <a:pt x="3005" y="0"/>
                    <a:pt x="2302" y="256"/>
                    <a:pt x="1732" y="826"/>
                  </a:cubicBezTo>
                  <a:cubicBezTo>
                    <a:pt x="0" y="2583"/>
                    <a:pt x="1230" y="5570"/>
                    <a:pt x="3715" y="5570"/>
                  </a:cubicBezTo>
                  <a:cubicBezTo>
                    <a:pt x="5246" y="5570"/>
                    <a:pt x="6501" y="4340"/>
                    <a:pt x="6501" y="2784"/>
                  </a:cubicBezTo>
                  <a:cubicBezTo>
                    <a:pt x="6501" y="1106"/>
                    <a:pt x="5127" y="0"/>
                    <a:pt x="3694"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6"/>
            <p:cNvSpPr/>
            <p:nvPr/>
          </p:nvSpPr>
          <p:spPr>
            <a:xfrm>
              <a:off x="7930915" y="163546"/>
              <a:ext cx="80845" cy="69755"/>
            </a:xfrm>
            <a:custGeom>
              <a:avLst/>
              <a:gdLst/>
              <a:ahLst/>
              <a:cxnLst/>
              <a:rect l="l" t="t" r="r" b="b"/>
              <a:pathLst>
                <a:path w="2436" h="2102" extrusionOk="0">
                  <a:moveTo>
                    <a:pt x="1406" y="0"/>
                  </a:moveTo>
                  <a:cubicBezTo>
                    <a:pt x="477" y="0"/>
                    <a:pt x="1" y="1130"/>
                    <a:pt x="653" y="1782"/>
                  </a:cubicBezTo>
                  <a:cubicBezTo>
                    <a:pt x="874" y="2003"/>
                    <a:pt x="1140" y="2101"/>
                    <a:pt x="1398" y="2101"/>
                  </a:cubicBezTo>
                  <a:cubicBezTo>
                    <a:pt x="1933" y="2101"/>
                    <a:pt x="2435" y="1680"/>
                    <a:pt x="2435" y="1054"/>
                  </a:cubicBezTo>
                  <a:cubicBezTo>
                    <a:pt x="2435" y="477"/>
                    <a:pt x="1983" y="0"/>
                    <a:pt x="14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6"/>
            <p:cNvSpPr/>
            <p:nvPr/>
          </p:nvSpPr>
          <p:spPr>
            <a:xfrm>
              <a:off x="8697587" y="599602"/>
              <a:ext cx="109925" cy="93369"/>
            </a:xfrm>
            <a:custGeom>
              <a:avLst/>
              <a:gdLst/>
              <a:ahLst/>
              <a:cxnLst/>
              <a:rect l="l" t="t" r="r" b="b"/>
              <a:pathLst>
                <a:path w="2855" h="2425" extrusionOk="0">
                  <a:moveTo>
                    <a:pt x="1669" y="0"/>
                  </a:moveTo>
                  <a:cubicBezTo>
                    <a:pt x="1654" y="0"/>
                    <a:pt x="1640" y="1"/>
                    <a:pt x="1625" y="1"/>
                  </a:cubicBezTo>
                  <a:cubicBezTo>
                    <a:pt x="1615" y="1"/>
                    <a:pt x="1605" y="1"/>
                    <a:pt x="1595" y="1"/>
                  </a:cubicBezTo>
                  <a:cubicBezTo>
                    <a:pt x="535" y="1"/>
                    <a:pt x="1" y="1313"/>
                    <a:pt x="771" y="2059"/>
                  </a:cubicBezTo>
                  <a:cubicBezTo>
                    <a:pt x="1024" y="2312"/>
                    <a:pt x="1331" y="2424"/>
                    <a:pt x="1632" y="2424"/>
                  </a:cubicBezTo>
                  <a:cubicBezTo>
                    <a:pt x="2258" y="2424"/>
                    <a:pt x="2855" y="1935"/>
                    <a:pt x="2855" y="1206"/>
                  </a:cubicBezTo>
                  <a:cubicBezTo>
                    <a:pt x="2830" y="543"/>
                    <a:pt x="2325" y="0"/>
                    <a:pt x="16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 name="Google Shape;238;p16"/>
          <p:cNvGrpSpPr/>
          <p:nvPr/>
        </p:nvGrpSpPr>
        <p:grpSpPr>
          <a:xfrm>
            <a:off x="-307002" y="469431"/>
            <a:ext cx="777136" cy="747840"/>
            <a:chOff x="3770925" y="315125"/>
            <a:chExt cx="840874" cy="809175"/>
          </a:xfrm>
        </p:grpSpPr>
        <p:sp>
          <p:nvSpPr>
            <p:cNvPr id="239" name="Google Shape;239;p16"/>
            <p:cNvSpPr/>
            <p:nvPr/>
          </p:nvSpPr>
          <p:spPr>
            <a:xfrm>
              <a:off x="3770925" y="315125"/>
              <a:ext cx="840874" cy="809175"/>
            </a:xfrm>
            <a:custGeom>
              <a:avLst/>
              <a:gdLst/>
              <a:ahLst/>
              <a:cxnLst/>
              <a:rect l="l" t="t" r="r" b="b"/>
              <a:pathLst>
                <a:path w="31461" h="30275" extrusionOk="0">
                  <a:moveTo>
                    <a:pt x="16329" y="1"/>
                  </a:moveTo>
                  <a:cubicBezTo>
                    <a:pt x="12396" y="1"/>
                    <a:pt x="8528" y="1535"/>
                    <a:pt x="5624" y="4439"/>
                  </a:cubicBezTo>
                  <a:cubicBezTo>
                    <a:pt x="1308" y="8755"/>
                    <a:pt x="1" y="15260"/>
                    <a:pt x="2372" y="20913"/>
                  </a:cubicBezTo>
                  <a:cubicBezTo>
                    <a:pt x="4712" y="26567"/>
                    <a:pt x="10214" y="30275"/>
                    <a:pt x="16354" y="30275"/>
                  </a:cubicBezTo>
                  <a:cubicBezTo>
                    <a:pt x="24682" y="30245"/>
                    <a:pt x="31460" y="23497"/>
                    <a:pt x="31460" y="15138"/>
                  </a:cubicBezTo>
                  <a:cubicBezTo>
                    <a:pt x="31460" y="8998"/>
                    <a:pt x="27783" y="3496"/>
                    <a:pt x="22129" y="1156"/>
                  </a:cubicBezTo>
                  <a:cubicBezTo>
                    <a:pt x="20253" y="379"/>
                    <a:pt x="18283" y="1"/>
                    <a:pt x="16329" y="1"/>
                  </a:cubicBezTo>
                  <a:close/>
                </a:path>
              </a:pathLst>
            </a:cu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6"/>
            <p:cNvSpPr/>
            <p:nvPr/>
          </p:nvSpPr>
          <p:spPr>
            <a:xfrm>
              <a:off x="3904994" y="416693"/>
              <a:ext cx="605244" cy="606073"/>
            </a:xfrm>
            <a:custGeom>
              <a:avLst/>
              <a:gdLst/>
              <a:ahLst/>
              <a:cxnLst/>
              <a:rect l="l" t="t" r="r" b="b"/>
              <a:pathLst>
                <a:path w="22645" h="22676" extrusionOk="0">
                  <a:moveTo>
                    <a:pt x="22645" y="11338"/>
                  </a:moveTo>
                  <a:cubicBezTo>
                    <a:pt x="22645" y="17599"/>
                    <a:pt x="17569" y="22675"/>
                    <a:pt x="11307" y="22675"/>
                  </a:cubicBezTo>
                  <a:cubicBezTo>
                    <a:pt x="5076" y="22675"/>
                    <a:pt x="0" y="17599"/>
                    <a:pt x="0" y="11338"/>
                  </a:cubicBezTo>
                  <a:cubicBezTo>
                    <a:pt x="0" y="5076"/>
                    <a:pt x="5076" y="0"/>
                    <a:pt x="11307" y="0"/>
                  </a:cubicBezTo>
                  <a:cubicBezTo>
                    <a:pt x="17569" y="0"/>
                    <a:pt x="22645" y="5076"/>
                    <a:pt x="22645" y="1133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 name="Google Shape;241;p16"/>
          <p:cNvGrpSpPr/>
          <p:nvPr/>
        </p:nvGrpSpPr>
        <p:grpSpPr>
          <a:xfrm>
            <a:off x="-313013" y="53715"/>
            <a:ext cx="1566078" cy="484154"/>
            <a:chOff x="7219875" y="1515738"/>
            <a:chExt cx="1140625" cy="352625"/>
          </a:xfrm>
        </p:grpSpPr>
        <p:sp>
          <p:nvSpPr>
            <p:cNvPr id="242" name="Google Shape;242;p16"/>
            <p:cNvSpPr/>
            <p:nvPr/>
          </p:nvSpPr>
          <p:spPr>
            <a:xfrm>
              <a:off x="7219875" y="1515738"/>
              <a:ext cx="1140625" cy="352625"/>
            </a:xfrm>
            <a:custGeom>
              <a:avLst/>
              <a:gdLst/>
              <a:ahLst/>
              <a:cxnLst/>
              <a:rect l="l" t="t" r="r" b="b"/>
              <a:pathLst>
                <a:path w="45625" h="14105" extrusionOk="0">
                  <a:moveTo>
                    <a:pt x="20791" y="1"/>
                  </a:moveTo>
                  <a:cubicBezTo>
                    <a:pt x="17356" y="1"/>
                    <a:pt x="14165" y="2189"/>
                    <a:pt x="12341" y="5715"/>
                  </a:cubicBezTo>
                  <a:cubicBezTo>
                    <a:pt x="11794" y="5533"/>
                    <a:pt x="11247" y="5442"/>
                    <a:pt x="10700" y="5442"/>
                  </a:cubicBezTo>
                  <a:cubicBezTo>
                    <a:pt x="9180" y="5472"/>
                    <a:pt x="7782" y="6110"/>
                    <a:pt x="6779" y="7265"/>
                  </a:cubicBezTo>
                  <a:cubicBezTo>
                    <a:pt x="6171" y="6931"/>
                    <a:pt x="5502" y="6779"/>
                    <a:pt x="4833" y="6779"/>
                  </a:cubicBezTo>
                  <a:cubicBezTo>
                    <a:pt x="2158" y="6779"/>
                    <a:pt x="0" y="9393"/>
                    <a:pt x="0" y="12585"/>
                  </a:cubicBezTo>
                  <a:cubicBezTo>
                    <a:pt x="0" y="13436"/>
                    <a:pt x="669" y="14104"/>
                    <a:pt x="1520" y="14104"/>
                  </a:cubicBezTo>
                  <a:lnTo>
                    <a:pt x="44105" y="14104"/>
                  </a:lnTo>
                  <a:cubicBezTo>
                    <a:pt x="44956" y="14104"/>
                    <a:pt x="45624" y="13405"/>
                    <a:pt x="45624" y="12585"/>
                  </a:cubicBezTo>
                  <a:cubicBezTo>
                    <a:pt x="45624" y="9241"/>
                    <a:pt x="43375" y="6536"/>
                    <a:pt x="40609" y="6536"/>
                  </a:cubicBezTo>
                  <a:cubicBezTo>
                    <a:pt x="40123" y="6536"/>
                    <a:pt x="39667" y="6597"/>
                    <a:pt x="39211" y="6779"/>
                  </a:cubicBezTo>
                  <a:cubicBezTo>
                    <a:pt x="37721" y="4165"/>
                    <a:pt x="35259" y="2554"/>
                    <a:pt x="32615" y="2554"/>
                  </a:cubicBezTo>
                  <a:cubicBezTo>
                    <a:pt x="31004" y="2554"/>
                    <a:pt x="29484" y="3101"/>
                    <a:pt x="28238" y="4104"/>
                  </a:cubicBezTo>
                  <a:cubicBezTo>
                    <a:pt x="26353" y="1521"/>
                    <a:pt x="23679" y="1"/>
                    <a:pt x="20791"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6"/>
            <p:cNvSpPr/>
            <p:nvPr/>
          </p:nvSpPr>
          <p:spPr>
            <a:xfrm>
              <a:off x="7279863" y="1559544"/>
              <a:ext cx="1020653" cy="265007"/>
            </a:xfrm>
            <a:custGeom>
              <a:avLst/>
              <a:gdLst/>
              <a:ahLst/>
              <a:cxnLst/>
              <a:rect l="l" t="t" r="r" b="b"/>
              <a:pathLst>
                <a:path w="42616" h="11065" extrusionOk="0">
                  <a:moveTo>
                    <a:pt x="39120" y="6536"/>
                  </a:moveTo>
                  <a:cubicBezTo>
                    <a:pt x="38330" y="6566"/>
                    <a:pt x="37600" y="6870"/>
                    <a:pt x="37023" y="7417"/>
                  </a:cubicBezTo>
                  <a:cubicBezTo>
                    <a:pt x="35989" y="4560"/>
                    <a:pt x="33710" y="2554"/>
                    <a:pt x="31096" y="2554"/>
                  </a:cubicBezTo>
                  <a:cubicBezTo>
                    <a:pt x="29272" y="2554"/>
                    <a:pt x="27630" y="3496"/>
                    <a:pt x="26445" y="5046"/>
                  </a:cubicBezTo>
                  <a:cubicBezTo>
                    <a:pt x="24925" y="2007"/>
                    <a:pt x="22281" y="1"/>
                    <a:pt x="19272" y="1"/>
                  </a:cubicBezTo>
                  <a:cubicBezTo>
                    <a:pt x="15867" y="1"/>
                    <a:pt x="12919" y="2584"/>
                    <a:pt x="11551" y="6353"/>
                  </a:cubicBezTo>
                  <a:cubicBezTo>
                    <a:pt x="10913" y="5776"/>
                    <a:pt x="10062" y="5472"/>
                    <a:pt x="9211" y="5442"/>
                  </a:cubicBezTo>
                  <a:cubicBezTo>
                    <a:pt x="7691" y="5442"/>
                    <a:pt x="6384" y="6445"/>
                    <a:pt x="5594" y="7934"/>
                  </a:cubicBezTo>
                  <a:cubicBezTo>
                    <a:pt x="5046" y="7204"/>
                    <a:pt x="4226" y="6779"/>
                    <a:pt x="3314" y="6779"/>
                  </a:cubicBezTo>
                  <a:cubicBezTo>
                    <a:pt x="1490" y="6779"/>
                    <a:pt x="1" y="8694"/>
                    <a:pt x="1" y="11065"/>
                  </a:cubicBezTo>
                  <a:lnTo>
                    <a:pt x="42616" y="11065"/>
                  </a:lnTo>
                  <a:cubicBezTo>
                    <a:pt x="42616" y="8572"/>
                    <a:pt x="41035" y="6536"/>
                    <a:pt x="39120" y="653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4" name="Google Shape;244;p16"/>
          <p:cNvSpPr txBox="1">
            <a:spLocks noGrp="1"/>
          </p:cNvSpPr>
          <p:nvPr>
            <p:ph type="title" idx="6"/>
          </p:nvPr>
        </p:nvSpPr>
        <p:spPr>
          <a:xfrm>
            <a:off x="720000" y="537875"/>
            <a:ext cx="7704000" cy="428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a:lvl1pPr>
            <a:lvl2pPr lvl="1" algn="ctr" rtl="0">
              <a:spcBef>
                <a:spcPts val="0"/>
              </a:spcBef>
              <a:spcAft>
                <a:spcPts val="0"/>
              </a:spcAft>
              <a:buSzPts val="2500"/>
              <a:buNone/>
              <a:defRPr/>
            </a:lvl2pPr>
            <a:lvl3pPr lvl="2" algn="ctr" rtl="0">
              <a:spcBef>
                <a:spcPts val="0"/>
              </a:spcBef>
              <a:spcAft>
                <a:spcPts val="0"/>
              </a:spcAft>
              <a:buSzPts val="2500"/>
              <a:buNone/>
              <a:defRPr/>
            </a:lvl3pPr>
            <a:lvl4pPr lvl="3" algn="ctr" rtl="0">
              <a:spcBef>
                <a:spcPts val="0"/>
              </a:spcBef>
              <a:spcAft>
                <a:spcPts val="0"/>
              </a:spcAft>
              <a:buSzPts val="2500"/>
              <a:buNone/>
              <a:defRPr/>
            </a:lvl4pPr>
            <a:lvl5pPr lvl="4" algn="ctr" rtl="0">
              <a:spcBef>
                <a:spcPts val="0"/>
              </a:spcBef>
              <a:spcAft>
                <a:spcPts val="0"/>
              </a:spcAft>
              <a:buSzPts val="2500"/>
              <a:buNone/>
              <a:defRPr/>
            </a:lvl5pPr>
            <a:lvl6pPr lvl="5" algn="ctr" rtl="0">
              <a:spcBef>
                <a:spcPts val="0"/>
              </a:spcBef>
              <a:spcAft>
                <a:spcPts val="0"/>
              </a:spcAft>
              <a:buSzPts val="2500"/>
              <a:buNone/>
              <a:defRPr/>
            </a:lvl6pPr>
            <a:lvl7pPr lvl="6" algn="ctr" rtl="0">
              <a:spcBef>
                <a:spcPts val="0"/>
              </a:spcBef>
              <a:spcAft>
                <a:spcPts val="0"/>
              </a:spcAft>
              <a:buSzPts val="2500"/>
              <a:buNone/>
              <a:defRPr/>
            </a:lvl7pPr>
            <a:lvl8pPr lvl="7" algn="ctr" rtl="0">
              <a:spcBef>
                <a:spcPts val="0"/>
              </a:spcBef>
              <a:spcAft>
                <a:spcPts val="0"/>
              </a:spcAft>
              <a:buSzPts val="2500"/>
              <a:buNone/>
              <a:defRPr/>
            </a:lvl8pPr>
            <a:lvl9pPr lvl="8" algn="ctr" rtl="0">
              <a:spcBef>
                <a:spcPts val="0"/>
              </a:spcBef>
              <a:spcAft>
                <a:spcPts val="0"/>
              </a:spcAft>
              <a:buSzPts val="2500"/>
              <a:buNone/>
              <a:defRPr/>
            </a:lvl9pPr>
          </a:lstStyle>
          <a:p>
            <a:endParaRPr/>
          </a:p>
        </p:txBody>
      </p:sp>
      <p:sp>
        <p:nvSpPr>
          <p:cNvPr id="245" name="Google Shape;245;p16"/>
          <p:cNvSpPr txBox="1">
            <a:spLocks noGrp="1"/>
          </p:cNvSpPr>
          <p:nvPr>
            <p:ph type="title" idx="7"/>
          </p:nvPr>
        </p:nvSpPr>
        <p:spPr>
          <a:xfrm>
            <a:off x="5697951" y="1639813"/>
            <a:ext cx="2883600" cy="484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46" name="Google Shape;246;p16"/>
          <p:cNvSpPr txBox="1">
            <a:spLocks noGrp="1"/>
          </p:cNvSpPr>
          <p:nvPr>
            <p:ph type="subTitle" idx="8"/>
          </p:nvPr>
        </p:nvSpPr>
        <p:spPr>
          <a:xfrm>
            <a:off x="5697951" y="2123079"/>
            <a:ext cx="2651400" cy="640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247"/>
        <p:cNvGrpSpPr/>
        <p:nvPr/>
      </p:nvGrpSpPr>
      <p:grpSpPr>
        <a:xfrm>
          <a:off x="0" y="0"/>
          <a:ext cx="0" cy="0"/>
          <a:chOff x="0" y="0"/>
          <a:chExt cx="0" cy="0"/>
        </a:xfrm>
      </p:grpSpPr>
      <p:sp>
        <p:nvSpPr>
          <p:cNvPr id="248" name="Google Shape;248;p17"/>
          <p:cNvSpPr txBox="1">
            <a:spLocks noGrp="1"/>
          </p:cNvSpPr>
          <p:nvPr>
            <p:ph type="title"/>
          </p:nvPr>
        </p:nvSpPr>
        <p:spPr>
          <a:xfrm>
            <a:off x="719975" y="17793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49" name="Google Shape;249;p17"/>
          <p:cNvSpPr txBox="1">
            <a:spLocks noGrp="1"/>
          </p:cNvSpPr>
          <p:nvPr>
            <p:ph type="subTitle" idx="1"/>
          </p:nvPr>
        </p:nvSpPr>
        <p:spPr>
          <a:xfrm>
            <a:off x="719975" y="23658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0" name="Google Shape;250;p17"/>
          <p:cNvSpPr txBox="1">
            <a:spLocks noGrp="1"/>
          </p:cNvSpPr>
          <p:nvPr>
            <p:ph type="title" idx="2"/>
          </p:nvPr>
        </p:nvSpPr>
        <p:spPr>
          <a:xfrm>
            <a:off x="3419244" y="17793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51" name="Google Shape;251;p17"/>
          <p:cNvSpPr txBox="1">
            <a:spLocks noGrp="1"/>
          </p:cNvSpPr>
          <p:nvPr>
            <p:ph type="subTitle" idx="3"/>
          </p:nvPr>
        </p:nvSpPr>
        <p:spPr>
          <a:xfrm>
            <a:off x="3419244" y="23658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2" name="Google Shape;252;p17"/>
          <p:cNvSpPr txBox="1">
            <a:spLocks noGrp="1"/>
          </p:cNvSpPr>
          <p:nvPr>
            <p:ph type="title" idx="4"/>
          </p:nvPr>
        </p:nvSpPr>
        <p:spPr>
          <a:xfrm>
            <a:off x="719975" y="32127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53" name="Google Shape;253;p17"/>
          <p:cNvSpPr txBox="1">
            <a:spLocks noGrp="1"/>
          </p:cNvSpPr>
          <p:nvPr>
            <p:ph type="subTitle" idx="5"/>
          </p:nvPr>
        </p:nvSpPr>
        <p:spPr>
          <a:xfrm>
            <a:off x="719975" y="37992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4" name="Google Shape;254;p17"/>
          <p:cNvSpPr txBox="1">
            <a:spLocks noGrp="1"/>
          </p:cNvSpPr>
          <p:nvPr>
            <p:ph type="title" idx="6"/>
          </p:nvPr>
        </p:nvSpPr>
        <p:spPr>
          <a:xfrm>
            <a:off x="3419244" y="32127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55" name="Google Shape;255;p17"/>
          <p:cNvSpPr txBox="1">
            <a:spLocks noGrp="1"/>
          </p:cNvSpPr>
          <p:nvPr>
            <p:ph type="subTitle" idx="7"/>
          </p:nvPr>
        </p:nvSpPr>
        <p:spPr>
          <a:xfrm>
            <a:off x="3419244" y="37992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6" name="Google Shape;256;p17"/>
          <p:cNvSpPr txBox="1">
            <a:spLocks noGrp="1"/>
          </p:cNvSpPr>
          <p:nvPr>
            <p:ph type="title" idx="8"/>
          </p:nvPr>
        </p:nvSpPr>
        <p:spPr>
          <a:xfrm>
            <a:off x="6118520" y="17793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57" name="Google Shape;257;p17"/>
          <p:cNvSpPr txBox="1">
            <a:spLocks noGrp="1"/>
          </p:cNvSpPr>
          <p:nvPr>
            <p:ph type="subTitle" idx="9"/>
          </p:nvPr>
        </p:nvSpPr>
        <p:spPr>
          <a:xfrm>
            <a:off x="6118520" y="23658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8" name="Google Shape;258;p17"/>
          <p:cNvSpPr txBox="1">
            <a:spLocks noGrp="1"/>
          </p:cNvSpPr>
          <p:nvPr>
            <p:ph type="title" idx="13"/>
          </p:nvPr>
        </p:nvSpPr>
        <p:spPr>
          <a:xfrm>
            <a:off x="6118520" y="32127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59" name="Google Shape;259;p17"/>
          <p:cNvSpPr txBox="1">
            <a:spLocks noGrp="1"/>
          </p:cNvSpPr>
          <p:nvPr>
            <p:ph type="subTitle" idx="14"/>
          </p:nvPr>
        </p:nvSpPr>
        <p:spPr>
          <a:xfrm>
            <a:off x="6118520" y="37992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60" name="Google Shape;260;p17"/>
          <p:cNvGrpSpPr/>
          <p:nvPr/>
        </p:nvGrpSpPr>
        <p:grpSpPr>
          <a:xfrm>
            <a:off x="8353287" y="4569945"/>
            <a:ext cx="497722" cy="368122"/>
            <a:chOff x="-1137000" y="1596325"/>
            <a:chExt cx="323175" cy="239025"/>
          </a:xfrm>
        </p:grpSpPr>
        <p:sp>
          <p:nvSpPr>
            <p:cNvPr id="261" name="Google Shape;261;p17"/>
            <p:cNvSpPr/>
            <p:nvPr/>
          </p:nvSpPr>
          <p:spPr>
            <a:xfrm>
              <a:off x="-1137000" y="1704175"/>
              <a:ext cx="130550" cy="131175"/>
            </a:xfrm>
            <a:custGeom>
              <a:avLst/>
              <a:gdLst/>
              <a:ahLst/>
              <a:cxnLst/>
              <a:rect l="l" t="t" r="r" b="b"/>
              <a:pathLst>
                <a:path w="5222" h="5247" extrusionOk="0">
                  <a:moveTo>
                    <a:pt x="2611" y="1"/>
                  </a:moveTo>
                  <a:cubicBezTo>
                    <a:pt x="1155" y="1"/>
                    <a:pt x="1" y="1181"/>
                    <a:pt x="1" y="2636"/>
                  </a:cubicBezTo>
                  <a:cubicBezTo>
                    <a:pt x="1" y="4067"/>
                    <a:pt x="1155" y="5247"/>
                    <a:pt x="2611" y="5247"/>
                  </a:cubicBezTo>
                  <a:cubicBezTo>
                    <a:pt x="4042" y="5247"/>
                    <a:pt x="5221" y="4067"/>
                    <a:pt x="5221" y="2636"/>
                  </a:cubicBezTo>
                  <a:cubicBezTo>
                    <a:pt x="5221" y="1181"/>
                    <a:pt x="4042" y="1"/>
                    <a:pt x="2611"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7"/>
            <p:cNvSpPr/>
            <p:nvPr/>
          </p:nvSpPr>
          <p:spPr>
            <a:xfrm>
              <a:off x="-976350" y="1596325"/>
              <a:ext cx="162525" cy="139250"/>
            </a:xfrm>
            <a:custGeom>
              <a:avLst/>
              <a:gdLst/>
              <a:ahLst/>
              <a:cxnLst/>
              <a:rect l="l" t="t" r="r" b="b"/>
              <a:pathLst>
                <a:path w="6501" h="5570" extrusionOk="0">
                  <a:moveTo>
                    <a:pt x="3694" y="0"/>
                  </a:moveTo>
                  <a:cubicBezTo>
                    <a:pt x="3005" y="0"/>
                    <a:pt x="2302" y="256"/>
                    <a:pt x="1732" y="826"/>
                  </a:cubicBezTo>
                  <a:cubicBezTo>
                    <a:pt x="0" y="2583"/>
                    <a:pt x="1230" y="5570"/>
                    <a:pt x="3715" y="5570"/>
                  </a:cubicBezTo>
                  <a:cubicBezTo>
                    <a:pt x="5246" y="5570"/>
                    <a:pt x="6501" y="4340"/>
                    <a:pt x="6501" y="2784"/>
                  </a:cubicBezTo>
                  <a:cubicBezTo>
                    <a:pt x="6501" y="1106"/>
                    <a:pt x="5127" y="0"/>
                    <a:pt x="3694"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7"/>
            <p:cNvSpPr/>
            <p:nvPr/>
          </p:nvSpPr>
          <p:spPr>
            <a:xfrm>
              <a:off x="-1106875" y="1743100"/>
              <a:ext cx="60900" cy="52550"/>
            </a:xfrm>
            <a:custGeom>
              <a:avLst/>
              <a:gdLst/>
              <a:ahLst/>
              <a:cxnLst/>
              <a:rect l="l" t="t" r="r" b="b"/>
              <a:pathLst>
                <a:path w="2436" h="2102" extrusionOk="0">
                  <a:moveTo>
                    <a:pt x="1406" y="0"/>
                  </a:moveTo>
                  <a:cubicBezTo>
                    <a:pt x="477" y="0"/>
                    <a:pt x="1" y="1130"/>
                    <a:pt x="653" y="1782"/>
                  </a:cubicBezTo>
                  <a:cubicBezTo>
                    <a:pt x="874" y="2003"/>
                    <a:pt x="1140" y="2101"/>
                    <a:pt x="1398" y="2101"/>
                  </a:cubicBezTo>
                  <a:cubicBezTo>
                    <a:pt x="1933" y="2101"/>
                    <a:pt x="2435" y="1680"/>
                    <a:pt x="2435" y="1054"/>
                  </a:cubicBezTo>
                  <a:cubicBezTo>
                    <a:pt x="2435" y="477"/>
                    <a:pt x="1983" y="0"/>
                    <a:pt x="14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7"/>
            <p:cNvSpPr/>
            <p:nvPr/>
          </p:nvSpPr>
          <p:spPr>
            <a:xfrm>
              <a:off x="-924100" y="1636400"/>
              <a:ext cx="71375" cy="60625"/>
            </a:xfrm>
            <a:custGeom>
              <a:avLst/>
              <a:gdLst/>
              <a:ahLst/>
              <a:cxnLst/>
              <a:rect l="l" t="t" r="r" b="b"/>
              <a:pathLst>
                <a:path w="2855" h="2425" extrusionOk="0">
                  <a:moveTo>
                    <a:pt x="1669" y="0"/>
                  </a:moveTo>
                  <a:cubicBezTo>
                    <a:pt x="1654" y="0"/>
                    <a:pt x="1640" y="1"/>
                    <a:pt x="1625" y="1"/>
                  </a:cubicBezTo>
                  <a:cubicBezTo>
                    <a:pt x="1615" y="1"/>
                    <a:pt x="1605" y="1"/>
                    <a:pt x="1595" y="1"/>
                  </a:cubicBezTo>
                  <a:cubicBezTo>
                    <a:pt x="535" y="1"/>
                    <a:pt x="1" y="1313"/>
                    <a:pt x="771" y="2059"/>
                  </a:cubicBezTo>
                  <a:cubicBezTo>
                    <a:pt x="1024" y="2312"/>
                    <a:pt x="1331" y="2424"/>
                    <a:pt x="1632" y="2424"/>
                  </a:cubicBezTo>
                  <a:cubicBezTo>
                    <a:pt x="2258" y="2424"/>
                    <a:pt x="2855" y="1935"/>
                    <a:pt x="2855" y="1206"/>
                  </a:cubicBezTo>
                  <a:cubicBezTo>
                    <a:pt x="2830" y="543"/>
                    <a:pt x="2325" y="0"/>
                    <a:pt x="16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5" name="Google Shape;265;p17"/>
          <p:cNvGrpSpPr/>
          <p:nvPr/>
        </p:nvGrpSpPr>
        <p:grpSpPr>
          <a:xfrm>
            <a:off x="-98998" y="111233"/>
            <a:ext cx="1240995" cy="426637"/>
            <a:chOff x="7365100" y="697263"/>
            <a:chExt cx="760600" cy="261500"/>
          </a:xfrm>
        </p:grpSpPr>
        <p:sp>
          <p:nvSpPr>
            <p:cNvPr id="266" name="Google Shape;266;p17"/>
            <p:cNvSpPr/>
            <p:nvPr/>
          </p:nvSpPr>
          <p:spPr>
            <a:xfrm>
              <a:off x="7365100" y="697263"/>
              <a:ext cx="760600" cy="261500"/>
            </a:xfrm>
            <a:custGeom>
              <a:avLst/>
              <a:gdLst/>
              <a:ahLst/>
              <a:cxnLst/>
              <a:rect l="l" t="t" r="r" b="b"/>
              <a:pathLst>
                <a:path w="30424" h="10460" extrusionOk="0">
                  <a:moveTo>
                    <a:pt x="13621" y="1"/>
                  </a:moveTo>
                  <a:cubicBezTo>
                    <a:pt x="10783" y="1"/>
                    <a:pt x="7958" y="1334"/>
                    <a:pt x="6198" y="3925"/>
                  </a:cubicBezTo>
                  <a:cubicBezTo>
                    <a:pt x="5839" y="3850"/>
                    <a:pt x="5482" y="3814"/>
                    <a:pt x="5132" y="3814"/>
                  </a:cubicBezTo>
                  <a:cubicBezTo>
                    <a:pt x="2368" y="3814"/>
                    <a:pt x="0" y="6054"/>
                    <a:pt x="27" y="8940"/>
                  </a:cubicBezTo>
                  <a:cubicBezTo>
                    <a:pt x="27" y="9761"/>
                    <a:pt x="696" y="10460"/>
                    <a:pt x="1547" y="10460"/>
                  </a:cubicBezTo>
                  <a:lnTo>
                    <a:pt x="28903" y="10460"/>
                  </a:lnTo>
                  <a:cubicBezTo>
                    <a:pt x="29724" y="10460"/>
                    <a:pt x="30423" y="9761"/>
                    <a:pt x="30423" y="8940"/>
                  </a:cubicBezTo>
                  <a:cubicBezTo>
                    <a:pt x="30423" y="4999"/>
                    <a:pt x="27169" y="2171"/>
                    <a:pt x="23629" y="2171"/>
                  </a:cubicBezTo>
                  <a:cubicBezTo>
                    <a:pt x="22528" y="2171"/>
                    <a:pt x="21399" y="2445"/>
                    <a:pt x="20332" y="3043"/>
                  </a:cubicBezTo>
                  <a:cubicBezTo>
                    <a:pt x="18541" y="999"/>
                    <a:pt x="16077" y="1"/>
                    <a:pt x="13621"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7"/>
            <p:cNvSpPr/>
            <p:nvPr/>
          </p:nvSpPr>
          <p:spPr>
            <a:xfrm>
              <a:off x="7403775" y="698113"/>
              <a:ext cx="683925" cy="222675"/>
            </a:xfrm>
            <a:custGeom>
              <a:avLst/>
              <a:gdLst/>
              <a:ahLst/>
              <a:cxnLst/>
              <a:rect l="l" t="t" r="r" b="b"/>
              <a:pathLst>
                <a:path w="27357" h="8907" extrusionOk="0">
                  <a:moveTo>
                    <a:pt x="22098" y="3678"/>
                  </a:moveTo>
                  <a:cubicBezTo>
                    <a:pt x="20760" y="3678"/>
                    <a:pt x="19423" y="4195"/>
                    <a:pt x="18450" y="5137"/>
                  </a:cubicBezTo>
                  <a:cubicBezTo>
                    <a:pt x="15441" y="0"/>
                    <a:pt x="7873" y="335"/>
                    <a:pt x="5350" y="5745"/>
                  </a:cubicBezTo>
                  <a:cubicBezTo>
                    <a:pt x="2948" y="4408"/>
                    <a:pt x="0" y="6140"/>
                    <a:pt x="0" y="8906"/>
                  </a:cubicBezTo>
                  <a:lnTo>
                    <a:pt x="27356" y="8906"/>
                  </a:lnTo>
                  <a:cubicBezTo>
                    <a:pt x="27356" y="6019"/>
                    <a:pt x="24985" y="3678"/>
                    <a:pt x="22098" y="36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 name="Google Shape;268;p17"/>
          <p:cNvGrpSpPr/>
          <p:nvPr/>
        </p:nvGrpSpPr>
        <p:grpSpPr>
          <a:xfrm rot="532772">
            <a:off x="8140687" y="-2232"/>
            <a:ext cx="1026584" cy="879062"/>
            <a:chOff x="2217588" y="3829250"/>
            <a:chExt cx="1304206" cy="1116788"/>
          </a:xfrm>
        </p:grpSpPr>
        <p:sp>
          <p:nvSpPr>
            <p:cNvPr id="269" name="Google Shape;269;p17"/>
            <p:cNvSpPr/>
            <p:nvPr/>
          </p:nvSpPr>
          <p:spPr>
            <a:xfrm>
              <a:off x="2217588" y="3829250"/>
              <a:ext cx="1304206" cy="1116788"/>
            </a:xfrm>
            <a:custGeom>
              <a:avLst/>
              <a:gdLst/>
              <a:ahLst/>
              <a:cxnLst/>
              <a:rect l="l" t="t" r="r" b="b"/>
              <a:pathLst>
                <a:path w="13855" h="11864" extrusionOk="0">
                  <a:moveTo>
                    <a:pt x="7886" y="1"/>
                  </a:moveTo>
                  <a:cubicBezTo>
                    <a:pt x="6431" y="1"/>
                    <a:pt x="4948" y="541"/>
                    <a:pt x="3740" y="1749"/>
                  </a:cubicBezTo>
                  <a:cubicBezTo>
                    <a:pt x="0" y="5489"/>
                    <a:pt x="2661" y="11864"/>
                    <a:pt x="7931" y="11864"/>
                  </a:cubicBezTo>
                  <a:cubicBezTo>
                    <a:pt x="11219" y="11864"/>
                    <a:pt x="13855" y="9228"/>
                    <a:pt x="13855" y="5940"/>
                  </a:cubicBezTo>
                  <a:cubicBezTo>
                    <a:pt x="13855" y="2372"/>
                    <a:pt x="10933" y="1"/>
                    <a:pt x="7886"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7"/>
            <p:cNvSpPr/>
            <p:nvPr/>
          </p:nvSpPr>
          <p:spPr>
            <a:xfrm>
              <a:off x="2527113" y="3946509"/>
              <a:ext cx="882301" cy="882301"/>
            </a:xfrm>
            <a:custGeom>
              <a:avLst/>
              <a:gdLst/>
              <a:ahLst/>
              <a:cxnLst/>
              <a:rect l="l" t="t" r="r" b="b"/>
              <a:pathLst>
                <a:path w="8735" h="8735" extrusionOk="0">
                  <a:moveTo>
                    <a:pt x="4367" y="0"/>
                  </a:moveTo>
                  <a:cubicBezTo>
                    <a:pt x="1958" y="0"/>
                    <a:pt x="0" y="1958"/>
                    <a:pt x="0" y="4367"/>
                  </a:cubicBezTo>
                  <a:cubicBezTo>
                    <a:pt x="0" y="6777"/>
                    <a:pt x="1958" y="8735"/>
                    <a:pt x="4367" y="8735"/>
                  </a:cubicBezTo>
                  <a:cubicBezTo>
                    <a:pt x="6777" y="8735"/>
                    <a:pt x="8735" y="6777"/>
                    <a:pt x="8735" y="4367"/>
                  </a:cubicBezTo>
                  <a:cubicBezTo>
                    <a:pt x="8735" y="1958"/>
                    <a:pt x="6777" y="0"/>
                    <a:pt x="43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7"/>
            <p:cNvSpPr/>
            <p:nvPr/>
          </p:nvSpPr>
          <p:spPr>
            <a:xfrm>
              <a:off x="2501761" y="3964185"/>
              <a:ext cx="889876" cy="864624"/>
            </a:xfrm>
            <a:custGeom>
              <a:avLst/>
              <a:gdLst/>
              <a:ahLst/>
              <a:cxnLst/>
              <a:rect l="l" t="t" r="r" b="b"/>
              <a:pathLst>
                <a:path w="8810" h="8560" extrusionOk="0">
                  <a:moveTo>
                    <a:pt x="3439" y="1"/>
                  </a:moveTo>
                  <a:lnTo>
                    <a:pt x="3439" y="1"/>
                  </a:lnTo>
                  <a:cubicBezTo>
                    <a:pt x="1355" y="603"/>
                    <a:pt x="0" y="2636"/>
                    <a:pt x="301" y="4795"/>
                  </a:cubicBezTo>
                  <a:cubicBezTo>
                    <a:pt x="603" y="6953"/>
                    <a:pt x="2435" y="8560"/>
                    <a:pt x="4618" y="8560"/>
                  </a:cubicBezTo>
                  <a:cubicBezTo>
                    <a:pt x="6576" y="8560"/>
                    <a:pt x="8283" y="7254"/>
                    <a:pt x="8810" y="5372"/>
                  </a:cubicBezTo>
                  <a:lnTo>
                    <a:pt x="8810" y="5372"/>
                  </a:lnTo>
                  <a:cubicBezTo>
                    <a:pt x="8402" y="5488"/>
                    <a:pt x="7997" y="5543"/>
                    <a:pt x="7603" y="5543"/>
                  </a:cubicBezTo>
                  <a:cubicBezTo>
                    <a:pt x="4849" y="5543"/>
                    <a:pt x="2626" y="2878"/>
                    <a:pt x="34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 name="Google Shape;272;p17"/>
          <p:cNvGrpSpPr/>
          <p:nvPr/>
        </p:nvGrpSpPr>
        <p:grpSpPr>
          <a:xfrm rot="918805" flipH="1">
            <a:off x="7754496" y="242574"/>
            <a:ext cx="806650" cy="389293"/>
            <a:chOff x="7890925" y="111876"/>
            <a:chExt cx="806647" cy="389292"/>
          </a:xfrm>
        </p:grpSpPr>
        <p:grpSp>
          <p:nvGrpSpPr>
            <p:cNvPr id="273" name="Google Shape;273;p17"/>
            <p:cNvGrpSpPr/>
            <p:nvPr/>
          </p:nvGrpSpPr>
          <p:grpSpPr>
            <a:xfrm>
              <a:off x="8199850" y="133045"/>
              <a:ext cx="497722" cy="368122"/>
              <a:chOff x="-1137000" y="1596325"/>
              <a:chExt cx="323175" cy="239025"/>
            </a:xfrm>
          </p:grpSpPr>
          <p:sp>
            <p:nvSpPr>
              <p:cNvPr id="274" name="Google Shape;274;p17"/>
              <p:cNvSpPr/>
              <p:nvPr/>
            </p:nvSpPr>
            <p:spPr>
              <a:xfrm>
                <a:off x="-1137000" y="1704175"/>
                <a:ext cx="130550" cy="131175"/>
              </a:xfrm>
              <a:custGeom>
                <a:avLst/>
                <a:gdLst/>
                <a:ahLst/>
                <a:cxnLst/>
                <a:rect l="l" t="t" r="r" b="b"/>
                <a:pathLst>
                  <a:path w="5222" h="5247" extrusionOk="0">
                    <a:moveTo>
                      <a:pt x="2611" y="1"/>
                    </a:moveTo>
                    <a:cubicBezTo>
                      <a:pt x="1155" y="1"/>
                      <a:pt x="1" y="1181"/>
                      <a:pt x="1" y="2636"/>
                    </a:cubicBezTo>
                    <a:cubicBezTo>
                      <a:pt x="1" y="4067"/>
                      <a:pt x="1155" y="5247"/>
                      <a:pt x="2611" y="5247"/>
                    </a:cubicBezTo>
                    <a:cubicBezTo>
                      <a:pt x="4042" y="5247"/>
                      <a:pt x="5221" y="4067"/>
                      <a:pt x="5221" y="2636"/>
                    </a:cubicBezTo>
                    <a:cubicBezTo>
                      <a:pt x="5221" y="1181"/>
                      <a:pt x="4042" y="1"/>
                      <a:pt x="2611"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7"/>
              <p:cNvSpPr/>
              <p:nvPr/>
            </p:nvSpPr>
            <p:spPr>
              <a:xfrm>
                <a:off x="-976350" y="1596325"/>
                <a:ext cx="162525" cy="139250"/>
              </a:xfrm>
              <a:custGeom>
                <a:avLst/>
                <a:gdLst/>
                <a:ahLst/>
                <a:cxnLst/>
                <a:rect l="l" t="t" r="r" b="b"/>
                <a:pathLst>
                  <a:path w="6501" h="5570" extrusionOk="0">
                    <a:moveTo>
                      <a:pt x="3694" y="0"/>
                    </a:moveTo>
                    <a:cubicBezTo>
                      <a:pt x="3005" y="0"/>
                      <a:pt x="2302" y="256"/>
                      <a:pt x="1732" y="826"/>
                    </a:cubicBezTo>
                    <a:cubicBezTo>
                      <a:pt x="0" y="2583"/>
                      <a:pt x="1230" y="5570"/>
                      <a:pt x="3715" y="5570"/>
                    </a:cubicBezTo>
                    <a:cubicBezTo>
                      <a:pt x="5246" y="5570"/>
                      <a:pt x="6501" y="4340"/>
                      <a:pt x="6501" y="2784"/>
                    </a:cubicBezTo>
                    <a:cubicBezTo>
                      <a:pt x="6501" y="1106"/>
                      <a:pt x="5127" y="0"/>
                      <a:pt x="3694"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7"/>
              <p:cNvSpPr/>
              <p:nvPr/>
            </p:nvSpPr>
            <p:spPr>
              <a:xfrm>
                <a:off x="-1106875" y="1743100"/>
                <a:ext cx="60900" cy="52550"/>
              </a:xfrm>
              <a:custGeom>
                <a:avLst/>
                <a:gdLst/>
                <a:ahLst/>
                <a:cxnLst/>
                <a:rect l="l" t="t" r="r" b="b"/>
                <a:pathLst>
                  <a:path w="2436" h="2102" extrusionOk="0">
                    <a:moveTo>
                      <a:pt x="1406" y="0"/>
                    </a:moveTo>
                    <a:cubicBezTo>
                      <a:pt x="477" y="0"/>
                      <a:pt x="1" y="1130"/>
                      <a:pt x="653" y="1782"/>
                    </a:cubicBezTo>
                    <a:cubicBezTo>
                      <a:pt x="874" y="2003"/>
                      <a:pt x="1140" y="2101"/>
                      <a:pt x="1398" y="2101"/>
                    </a:cubicBezTo>
                    <a:cubicBezTo>
                      <a:pt x="1933" y="2101"/>
                      <a:pt x="2435" y="1680"/>
                      <a:pt x="2435" y="1054"/>
                    </a:cubicBezTo>
                    <a:cubicBezTo>
                      <a:pt x="2435" y="477"/>
                      <a:pt x="1983" y="0"/>
                      <a:pt x="14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7"/>
              <p:cNvSpPr/>
              <p:nvPr/>
            </p:nvSpPr>
            <p:spPr>
              <a:xfrm>
                <a:off x="-924100" y="1636400"/>
                <a:ext cx="71375" cy="60625"/>
              </a:xfrm>
              <a:custGeom>
                <a:avLst/>
                <a:gdLst/>
                <a:ahLst/>
                <a:cxnLst/>
                <a:rect l="l" t="t" r="r" b="b"/>
                <a:pathLst>
                  <a:path w="2855" h="2425" extrusionOk="0">
                    <a:moveTo>
                      <a:pt x="1669" y="0"/>
                    </a:moveTo>
                    <a:cubicBezTo>
                      <a:pt x="1654" y="0"/>
                      <a:pt x="1640" y="1"/>
                      <a:pt x="1625" y="1"/>
                    </a:cubicBezTo>
                    <a:cubicBezTo>
                      <a:pt x="1615" y="1"/>
                      <a:pt x="1605" y="1"/>
                      <a:pt x="1595" y="1"/>
                    </a:cubicBezTo>
                    <a:cubicBezTo>
                      <a:pt x="535" y="1"/>
                      <a:pt x="1" y="1313"/>
                      <a:pt x="771" y="2059"/>
                    </a:cubicBezTo>
                    <a:cubicBezTo>
                      <a:pt x="1024" y="2312"/>
                      <a:pt x="1331" y="2424"/>
                      <a:pt x="1632" y="2424"/>
                    </a:cubicBezTo>
                    <a:cubicBezTo>
                      <a:pt x="2258" y="2424"/>
                      <a:pt x="2855" y="1935"/>
                      <a:pt x="2855" y="1206"/>
                    </a:cubicBezTo>
                    <a:cubicBezTo>
                      <a:pt x="2830" y="543"/>
                      <a:pt x="2325" y="0"/>
                      <a:pt x="16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8" name="Google Shape;278;p17"/>
            <p:cNvSpPr/>
            <p:nvPr/>
          </p:nvSpPr>
          <p:spPr>
            <a:xfrm>
              <a:off x="7890925" y="111876"/>
              <a:ext cx="173305" cy="174122"/>
            </a:xfrm>
            <a:custGeom>
              <a:avLst/>
              <a:gdLst/>
              <a:ahLst/>
              <a:cxnLst/>
              <a:rect l="l" t="t" r="r" b="b"/>
              <a:pathLst>
                <a:path w="5222" h="5247" extrusionOk="0">
                  <a:moveTo>
                    <a:pt x="2611" y="1"/>
                  </a:moveTo>
                  <a:cubicBezTo>
                    <a:pt x="1155" y="1"/>
                    <a:pt x="1" y="1181"/>
                    <a:pt x="1" y="2636"/>
                  </a:cubicBezTo>
                  <a:cubicBezTo>
                    <a:pt x="1" y="4067"/>
                    <a:pt x="1155" y="5247"/>
                    <a:pt x="2611" y="5247"/>
                  </a:cubicBezTo>
                  <a:cubicBezTo>
                    <a:pt x="4042" y="5247"/>
                    <a:pt x="5221" y="4067"/>
                    <a:pt x="5221" y="2636"/>
                  </a:cubicBezTo>
                  <a:cubicBezTo>
                    <a:pt x="5221" y="1181"/>
                    <a:pt x="4042" y="1"/>
                    <a:pt x="2611"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7"/>
            <p:cNvSpPr/>
            <p:nvPr/>
          </p:nvSpPr>
          <p:spPr>
            <a:xfrm>
              <a:off x="7930915" y="163546"/>
              <a:ext cx="80845" cy="69755"/>
            </a:xfrm>
            <a:custGeom>
              <a:avLst/>
              <a:gdLst/>
              <a:ahLst/>
              <a:cxnLst/>
              <a:rect l="l" t="t" r="r" b="b"/>
              <a:pathLst>
                <a:path w="2436" h="2102" extrusionOk="0">
                  <a:moveTo>
                    <a:pt x="1406" y="0"/>
                  </a:moveTo>
                  <a:cubicBezTo>
                    <a:pt x="477" y="0"/>
                    <a:pt x="1" y="1130"/>
                    <a:pt x="653" y="1782"/>
                  </a:cubicBezTo>
                  <a:cubicBezTo>
                    <a:pt x="874" y="2003"/>
                    <a:pt x="1140" y="2101"/>
                    <a:pt x="1398" y="2101"/>
                  </a:cubicBezTo>
                  <a:cubicBezTo>
                    <a:pt x="1933" y="2101"/>
                    <a:pt x="2435" y="1680"/>
                    <a:pt x="2435" y="1054"/>
                  </a:cubicBezTo>
                  <a:cubicBezTo>
                    <a:pt x="2435" y="477"/>
                    <a:pt x="1983" y="0"/>
                    <a:pt x="14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0" name="Google Shape;280;p17"/>
          <p:cNvSpPr txBox="1">
            <a:spLocks noGrp="1"/>
          </p:cNvSpPr>
          <p:nvPr>
            <p:ph type="title" idx="15"/>
          </p:nvPr>
        </p:nvSpPr>
        <p:spPr>
          <a:xfrm>
            <a:off x="720000" y="537875"/>
            <a:ext cx="7704000" cy="428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a:lvl1pPr>
            <a:lvl2pPr lvl="1" algn="ctr" rtl="0">
              <a:spcBef>
                <a:spcPts val="0"/>
              </a:spcBef>
              <a:spcAft>
                <a:spcPts val="0"/>
              </a:spcAft>
              <a:buSzPts val="2500"/>
              <a:buNone/>
              <a:defRPr/>
            </a:lvl2pPr>
            <a:lvl3pPr lvl="2" algn="ctr" rtl="0">
              <a:spcBef>
                <a:spcPts val="0"/>
              </a:spcBef>
              <a:spcAft>
                <a:spcPts val="0"/>
              </a:spcAft>
              <a:buSzPts val="2500"/>
              <a:buNone/>
              <a:defRPr/>
            </a:lvl3pPr>
            <a:lvl4pPr lvl="3" algn="ctr" rtl="0">
              <a:spcBef>
                <a:spcPts val="0"/>
              </a:spcBef>
              <a:spcAft>
                <a:spcPts val="0"/>
              </a:spcAft>
              <a:buSzPts val="2500"/>
              <a:buNone/>
              <a:defRPr/>
            </a:lvl4pPr>
            <a:lvl5pPr lvl="4" algn="ctr" rtl="0">
              <a:spcBef>
                <a:spcPts val="0"/>
              </a:spcBef>
              <a:spcAft>
                <a:spcPts val="0"/>
              </a:spcAft>
              <a:buSzPts val="2500"/>
              <a:buNone/>
              <a:defRPr/>
            </a:lvl5pPr>
            <a:lvl6pPr lvl="5" algn="ctr" rtl="0">
              <a:spcBef>
                <a:spcPts val="0"/>
              </a:spcBef>
              <a:spcAft>
                <a:spcPts val="0"/>
              </a:spcAft>
              <a:buSzPts val="2500"/>
              <a:buNone/>
              <a:defRPr/>
            </a:lvl6pPr>
            <a:lvl7pPr lvl="6" algn="ctr" rtl="0">
              <a:spcBef>
                <a:spcPts val="0"/>
              </a:spcBef>
              <a:spcAft>
                <a:spcPts val="0"/>
              </a:spcAft>
              <a:buSzPts val="2500"/>
              <a:buNone/>
              <a:defRPr/>
            </a:lvl7pPr>
            <a:lvl8pPr lvl="7" algn="ctr" rtl="0">
              <a:spcBef>
                <a:spcPts val="0"/>
              </a:spcBef>
              <a:spcAft>
                <a:spcPts val="0"/>
              </a:spcAft>
              <a:buSzPts val="2500"/>
              <a:buNone/>
              <a:defRPr/>
            </a:lvl8pPr>
            <a:lvl9pPr lvl="8" algn="ctr" rtl="0">
              <a:spcBef>
                <a:spcPts val="0"/>
              </a:spcBef>
              <a:spcAft>
                <a:spcPts val="0"/>
              </a:spcAft>
              <a:buSzPts val="2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329"/>
        <p:cNvGrpSpPr/>
        <p:nvPr/>
      </p:nvGrpSpPr>
      <p:grpSpPr>
        <a:xfrm>
          <a:off x="0" y="0"/>
          <a:ext cx="0" cy="0"/>
          <a:chOff x="0" y="0"/>
          <a:chExt cx="0" cy="0"/>
        </a:xfrm>
      </p:grpSpPr>
      <p:sp>
        <p:nvSpPr>
          <p:cNvPr id="330" name="Google Shape;330;p21"/>
          <p:cNvSpPr txBox="1">
            <a:spLocks noGrp="1"/>
          </p:cNvSpPr>
          <p:nvPr>
            <p:ph type="title" hasCustomPrompt="1"/>
          </p:nvPr>
        </p:nvSpPr>
        <p:spPr>
          <a:xfrm>
            <a:off x="1028800" y="1961100"/>
            <a:ext cx="18945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5500"/>
              <a:buNone/>
              <a:defRPr sz="4000">
                <a:solidFill>
                  <a:schemeClr val="accent5"/>
                </a:solidFill>
              </a:defRPr>
            </a:lvl1pPr>
            <a:lvl2pPr lvl="1" algn="ctr" rtl="0">
              <a:spcBef>
                <a:spcPts val="0"/>
              </a:spcBef>
              <a:spcAft>
                <a:spcPts val="0"/>
              </a:spcAft>
              <a:buSzPts val="5500"/>
              <a:buNone/>
              <a:defRPr sz="5500"/>
            </a:lvl2pPr>
            <a:lvl3pPr lvl="2" algn="ctr" rtl="0">
              <a:spcBef>
                <a:spcPts val="0"/>
              </a:spcBef>
              <a:spcAft>
                <a:spcPts val="0"/>
              </a:spcAft>
              <a:buSzPts val="5500"/>
              <a:buNone/>
              <a:defRPr sz="5500"/>
            </a:lvl3pPr>
            <a:lvl4pPr lvl="3" algn="ctr" rtl="0">
              <a:spcBef>
                <a:spcPts val="0"/>
              </a:spcBef>
              <a:spcAft>
                <a:spcPts val="0"/>
              </a:spcAft>
              <a:buSzPts val="5500"/>
              <a:buNone/>
              <a:defRPr sz="5500"/>
            </a:lvl4pPr>
            <a:lvl5pPr lvl="4" algn="ctr" rtl="0">
              <a:spcBef>
                <a:spcPts val="0"/>
              </a:spcBef>
              <a:spcAft>
                <a:spcPts val="0"/>
              </a:spcAft>
              <a:buSzPts val="5500"/>
              <a:buNone/>
              <a:defRPr sz="5500"/>
            </a:lvl5pPr>
            <a:lvl6pPr lvl="5" algn="ctr" rtl="0">
              <a:spcBef>
                <a:spcPts val="0"/>
              </a:spcBef>
              <a:spcAft>
                <a:spcPts val="0"/>
              </a:spcAft>
              <a:buSzPts val="5500"/>
              <a:buNone/>
              <a:defRPr sz="5500"/>
            </a:lvl6pPr>
            <a:lvl7pPr lvl="6" algn="ctr" rtl="0">
              <a:spcBef>
                <a:spcPts val="0"/>
              </a:spcBef>
              <a:spcAft>
                <a:spcPts val="0"/>
              </a:spcAft>
              <a:buSzPts val="5500"/>
              <a:buNone/>
              <a:defRPr sz="5500"/>
            </a:lvl7pPr>
            <a:lvl8pPr lvl="7" algn="ctr" rtl="0">
              <a:spcBef>
                <a:spcPts val="0"/>
              </a:spcBef>
              <a:spcAft>
                <a:spcPts val="0"/>
              </a:spcAft>
              <a:buSzPts val="5500"/>
              <a:buNone/>
              <a:defRPr sz="5500"/>
            </a:lvl8pPr>
            <a:lvl9pPr lvl="8" algn="ctr" rtl="0">
              <a:spcBef>
                <a:spcPts val="0"/>
              </a:spcBef>
              <a:spcAft>
                <a:spcPts val="0"/>
              </a:spcAft>
              <a:buSzPts val="5500"/>
              <a:buNone/>
              <a:defRPr sz="5500"/>
            </a:lvl9pPr>
          </a:lstStyle>
          <a:p>
            <a:r>
              <a:t>xx%</a:t>
            </a:r>
          </a:p>
        </p:txBody>
      </p:sp>
      <p:sp>
        <p:nvSpPr>
          <p:cNvPr id="331" name="Google Shape;331;p21"/>
          <p:cNvSpPr txBox="1">
            <a:spLocks noGrp="1"/>
          </p:cNvSpPr>
          <p:nvPr>
            <p:ph type="subTitle" idx="1"/>
          </p:nvPr>
        </p:nvSpPr>
        <p:spPr>
          <a:xfrm>
            <a:off x="795400" y="3861625"/>
            <a:ext cx="2361600" cy="74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2" name="Google Shape;332;p21"/>
          <p:cNvSpPr txBox="1">
            <a:spLocks noGrp="1"/>
          </p:cNvSpPr>
          <p:nvPr>
            <p:ph type="title" idx="2"/>
          </p:nvPr>
        </p:nvSpPr>
        <p:spPr>
          <a:xfrm>
            <a:off x="823448" y="3453025"/>
            <a:ext cx="23055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33" name="Google Shape;333;p21"/>
          <p:cNvSpPr txBox="1">
            <a:spLocks noGrp="1"/>
          </p:cNvSpPr>
          <p:nvPr>
            <p:ph type="title" idx="3" hasCustomPrompt="1"/>
          </p:nvPr>
        </p:nvSpPr>
        <p:spPr>
          <a:xfrm>
            <a:off x="3624750" y="1961103"/>
            <a:ext cx="18945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5500"/>
              <a:buNone/>
              <a:defRPr sz="4000">
                <a:solidFill>
                  <a:schemeClr val="accent5"/>
                </a:solidFill>
              </a:defRPr>
            </a:lvl1pPr>
            <a:lvl2pPr lvl="1" algn="ctr" rtl="0">
              <a:spcBef>
                <a:spcPts val="0"/>
              </a:spcBef>
              <a:spcAft>
                <a:spcPts val="0"/>
              </a:spcAft>
              <a:buSzPts val="5500"/>
              <a:buNone/>
              <a:defRPr sz="5500"/>
            </a:lvl2pPr>
            <a:lvl3pPr lvl="2" algn="ctr" rtl="0">
              <a:spcBef>
                <a:spcPts val="0"/>
              </a:spcBef>
              <a:spcAft>
                <a:spcPts val="0"/>
              </a:spcAft>
              <a:buSzPts val="5500"/>
              <a:buNone/>
              <a:defRPr sz="5500"/>
            </a:lvl3pPr>
            <a:lvl4pPr lvl="3" algn="ctr" rtl="0">
              <a:spcBef>
                <a:spcPts val="0"/>
              </a:spcBef>
              <a:spcAft>
                <a:spcPts val="0"/>
              </a:spcAft>
              <a:buSzPts val="5500"/>
              <a:buNone/>
              <a:defRPr sz="5500"/>
            </a:lvl4pPr>
            <a:lvl5pPr lvl="4" algn="ctr" rtl="0">
              <a:spcBef>
                <a:spcPts val="0"/>
              </a:spcBef>
              <a:spcAft>
                <a:spcPts val="0"/>
              </a:spcAft>
              <a:buSzPts val="5500"/>
              <a:buNone/>
              <a:defRPr sz="5500"/>
            </a:lvl5pPr>
            <a:lvl6pPr lvl="5" algn="ctr" rtl="0">
              <a:spcBef>
                <a:spcPts val="0"/>
              </a:spcBef>
              <a:spcAft>
                <a:spcPts val="0"/>
              </a:spcAft>
              <a:buSzPts val="5500"/>
              <a:buNone/>
              <a:defRPr sz="5500"/>
            </a:lvl6pPr>
            <a:lvl7pPr lvl="6" algn="ctr" rtl="0">
              <a:spcBef>
                <a:spcPts val="0"/>
              </a:spcBef>
              <a:spcAft>
                <a:spcPts val="0"/>
              </a:spcAft>
              <a:buSzPts val="5500"/>
              <a:buNone/>
              <a:defRPr sz="5500"/>
            </a:lvl7pPr>
            <a:lvl8pPr lvl="7" algn="ctr" rtl="0">
              <a:spcBef>
                <a:spcPts val="0"/>
              </a:spcBef>
              <a:spcAft>
                <a:spcPts val="0"/>
              </a:spcAft>
              <a:buSzPts val="5500"/>
              <a:buNone/>
              <a:defRPr sz="5500"/>
            </a:lvl8pPr>
            <a:lvl9pPr lvl="8" algn="ctr" rtl="0">
              <a:spcBef>
                <a:spcPts val="0"/>
              </a:spcBef>
              <a:spcAft>
                <a:spcPts val="0"/>
              </a:spcAft>
              <a:buSzPts val="5500"/>
              <a:buNone/>
              <a:defRPr sz="5500"/>
            </a:lvl9pPr>
          </a:lstStyle>
          <a:p>
            <a:r>
              <a:t>xx%</a:t>
            </a:r>
          </a:p>
        </p:txBody>
      </p:sp>
      <p:sp>
        <p:nvSpPr>
          <p:cNvPr id="334" name="Google Shape;334;p21"/>
          <p:cNvSpPr txBox="1">
            <a:spLocks noGrp="1"/>
          </p:cNvSpPr>
          <p:nvPr>
            <p:ph type="subTitle" idx="4"/>
          </p:nvPr>
        </p:nvSpPr>
        <p:spPr>
          <a:xfrm>
            <a:off x="3391200" y="3861625"/>
            <a:ext cx="2361600" cy="74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5" name="Google Shape;335;p21"/>
          <p:cNvSpPr txBox="1">
            <a:spLocks noGrp="1"/>
          </p:cNvSpPr>
          <p:nvPr>
            <p:ph type="title" idx="5"/>
          </p:nvPr>
        </p:nvSpPr>
        <p:spPr>
          <a:xfrm>
            <a:off x="3419250" y="3453025"/>
            <a:ext cx="23055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36" name="Google Shape;336;p21"/>
          <p:cNvSpPr txBox="1">
            <a:spLocks noGrp="1"/>
          </p:cNvSpPr>
          <p:nvPr>
            <p:ph type="title" idx="6" hasCustomPrompt="1"/>
          </p:nvPr>
        </p:nvSpPr>
        <p:spPr>
          <a:xfrm>
            <a:off x="6214100" y="1961103"/>
            <a:ext cx="18945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5500"/>
              <a:buNone/>
              <a:defRPr sz="4000">
                <a:solidFill>
                  <a:schemeClr val="accent5"/>
                </a:solidFill>
              </a:defRPr>
            </a:lvl1pPr>
            <a:lvl2pPr lvl="1" algn="ctr" rtl="0">
              <a:spcBef>
                <a:spcPts val="0"/>
              </a:spcBef>
              <a:spcAft>
                <a:spcPts val="0"/>
              </a:spcAft>
              <a:buSzPts val="5500"/>
              <a:buNone/>
              <a:defRPr sz="5500"/>
            </a:lvl2pPr>
            <a:lvl3pPr lvl="2" algn="ctr" rtl="0">
              <a:spcBef>
                <a:spcPts val="0"/>
              </a:spcBef>
              <a:spcAft>
                <a:spcPts val="0"/>
              </a:spcAft>
              <a:buSzPts val="5500"/>
              <a:buNone/>
              <a:defRPr sz="5500"/>
            </a:lvl3pPr>
            <a:lvl4pPr lvl="3" algn="ctr" rtl="0">
              <a:spcBef>
                <a:spcPts val="0"/>
              </a:spcBef>
              <a:spcAft>
                <a:spcPts val="0"/>
              </a:spcAft>
              <a:buSzPts val="5500"/>
              <a:buNone/>
              <a:defRPr sz="5500"/>
            </a:lvl4pPr>
            <a:lvl5pPr lvl="4" algn="ctr" rtl="0">
              <a:spcBef>
                <a:spcPts val="0"/>
              </a:spcBef>
              <a:spcAft>
                <a:spcPts val="0"/>
              </a:spcAft>
              <a:buSzPts val="5500"/>
              <a:buNone/>
              <a:defRPr sz="5500"/>
            </a:lvl5pPr>
            <a:lvl6pPr lvl="5" algn="ctr" rtl="0">
              <a:spcBef>
                <a:spcPts val="0"/>
              </a:spcBef>
              <a:spcAft>
                <a:spcPts val="0"/>
              </a:spcAft>
              <a:buSzPts val="5500"/>
              <a:buNone/>
              <a:defRPr sz="5500"/>
            </a:lvl6pPr>
            <a:lvl7pPr lvl="6" algn="ctr" rtl="0">
              <a:spcBef>
                <a:spcPts val="0"/>
              </a:spcBef>
              <a:spcAft>
                <a:spcPts val="0"/>
              </a:spcAft>
              <a:buSzPts val="5500"/>
              <a:buNone/>
              <a:defRPr sz="5500"/>
            </a:lvl7pPr>
            <a:lvl8pPr lvl="7" algn="ctr" rtl="0">
              <a:spcBef>
                <a:spcPts val="0"/>
              </a:spcBef>
              <a:spcAft>
                <a:spcPts val="0"/>
              </a:spcAft>
              <a:buSzPts val="5500"/>
              <a:buNone/>
              <a:defRPr sz="5500"/>
            </a:lvl8pPr>
            <a:lvl9pPr lvl="8" algn="ctr" rtl="0">
              <a:spcBef>
                <a:spcPts val="0"/>
              </a:spcBef>
              <a:spcAft>
                <a:spcPts val="0"/>
              </a:spcAft>
              <a:buSzPts val="5500"/>
              <a:buNone/>
              <a:defRPr sz="5500"/>
            </a:lvl9pPr>
          </a:lstStyle>
          <a:p>
            <a:r>
              <a:t>xx%</a:t>
            </a:r>
          </a:p>
        </p:txBody>
      </p:sp>
      <p:sp>
        <p:nvSpPr>
          <p:cNvPr id="337" name="Google Shape;337;p21"/>
          <p:cNvSpPr txBox="1">
            <a:spLocks noGrp="1"/>
          </p:cNvSpPr>
          <p:nvPr>
            <p:ph type="subTitle" idx="7"/>
          </p:nvPr>
        </p:nvSpPr>
        <p:spPr>
          <a:xfrm>
            <a:off x="5987000" y="3861625"/>
            <a:ext cx="2361600" cy="74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8" name="Google Shape;338;p21"/>
          <p:cNvSpPr txBox="1">
            <a:spLocks noGrp="1"/>
          </p:cNvSpPr>
          <p:nvPr>
            <p:ph type="title" idx="8"/>
          </p:nvPr>
        </p:nvSpPr>
        <p:spPr>
          <a:xfrm>
            <a:off x="6015050" y="3453025"/>
            <a:ext cx="23055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grpSp>
        <p:nvGrpSpPr>
          <p:cNvPr id="339" name="Google Shape;339;p21"/>
          <p:cNvGrpSpPr/>
          <p:nvPr/>
        </p:nvGrpSpPr>
        <p:grpSpPr>
          <a:xfrm flipH="1">
            <a:off x="157850" y="248414"/>
            <a:ext cx="976497" cy="640466"/>
            <a:chOff x="7890925" y="111876"/>
            <a:chExt cx="976497" cy="640466"/>
          </a:xfrm>
        </p:grpSpPr>
        <p:grpSp>
          <p:nvGrpSpPr>
            <p:cNvPr id="340" name="Google Shape;340;p21"/>
            <p:cNvGrpSpPr/>
            <p:nvPr/>
          </p:nvGrpSpPr>
          <p:grpSpPr>
            <a:xfrm>
              <a:off x="8199850" y="133045"/>
              <a:ext cx="497722" cy="368122"/>
              <a:chOff x="-1137000" y="1596325"/>
              <a:chExt cx="323175" cy="239025"/>
            </a:xfrm>
          </p:grpSpPr>
          <p:sp>
            <p:nvSpPr>
              <p:cNvPr id="341" name="Google Shape;341;p21"/>
              <p:cNvSpPr/>
              <p:nvPr/>
            </p:nvSpPr>
            <p:spPr>
              <a:xfrm>
                <a:off x="-1137000" y="1704175"/>
                <a:ext cx="130550" cy="131175"/>
              </a:xfrm>
              <a:custGeom>
                <a:avLst/>
                <a:gdLst/>
                <a:ahLst/>
                <a:cxnLst/>
                <a:rect l="l" t="t" r="r" b="b"/>
                <a:pathLst>
                  <a:path w="5222" h="5247" extrusionOk="0">
                    <a:moveTo>
                      <a:pt x="2611" y="1"/>
                    </a:moveTo>
                    <a:cubicBezTo>
                      <a:pt x="1155" y="1"/>
                      <a:pt x="1" y="1181"/>
                      <a:pt x="1" y="2636"/>
                    </a:cubicBezTo>
                    <a:cubicBezTo>
                      <a:pt x="1" y="4067"/>
                      <a:pt x="1155" y="5247"/>
                      <a:pt x="2611" y="5247"/>
                    </a:cubicBezTo>
                    <a:cubicBezTo>
                      <a:pt x="4042" y="5247"/>
                      <a:pt x="5221" y="4067"/>
                      <a:pt x="5221" y="2636"/>
                    </a:cubicBezTo>
                    <a:cubicBezTo>
                      <a:pt x="5221" y="1181"/>
                      <a:pt x="4042" y="1"/>
                      <a:pt x="2611"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1"/>
              <p:cNvSpPr/>
              <p:nvPr/>
            </p:nvSpPr>
            <p:spPr>
              <a:xfrm>
                <a:off x="-976350" y="1596325"/>
                <a:ext cx="162525" cy="139250"/>
              </a:xfrm>
              <a:custGeom>
                <a:avLst/>
                <a:gdLst/>
                <a:ahLst/>
                <a:cxnLst/>
                <a:rect l="l" t="t" r="r" b="b"/>
                <a:pathLst>
                  <a:path w="6501" h="5570" extrusionOk="0">
                    <a:moveTo>
                      <a:pt x="3694" y="0"/>
                    </a:moveTo>
                    <a:cubicBezTo>
                      <a:pt x="3005" y="0"/>
                      <a:pt x="2302" y="256"/>
                      <a:pt x="1732" y="826"/>
                    </a:cubicBezTo>
                    <a:cubicBezTo>
                      <a:pt x="0" y="2583"/>
                      <a:pt x="1230" y="5570"/>
                      <a:pt x="3715" y="5570"/>
                    </a:cubicBezTo>
                    <a:cubicBezTo>
                      <a:pt x="5246" y="5570"/>
                      <a:pt x="6501" y="4340"/>
                      <a:pt x="6501" y="2784"/>
                    </a:cubicBezTo>
                    <a:cubicBezTo>
                      <a:pt x="6501" y="1106"/>
                      <a:pt x="5127" y="0"/>
                      <a:pt x="3694"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1"/>
              <p:cNvSpPr/>
              <p:nvPr/>
            </p:nvSpPr>
            <p:spPr>
              <a:xfrm>
                <a:off x="-1106875" y="1743100"/>
                <a:ext cx="60900" cy="52550"/>
              </a:xfrm>
              <a:custGeom>
                <a:avLst/>
                <a:gdLst/>
                <a:ahLst/>
                <a:cxnLst/>
                <a:rect l="l" t="t" r="r" b="b"/>
                <a:pathLst>
                  <a:path w="2436" h="2102" extrusionOk="0">
                    <a:moveTo>
                      <a:pt x="1406" y="0"/>
                    </a:moveTo>
                    <a:cubicBezTo>
                      <a:pt x="477" y="0"/>
                      <a:pt x="1" y="1130"/>
                      <a:pt x="653" y="1782"/>
                    </a:cubicBezTo>
                    <a:cubicBezTo>
                      <a:pt x="874" y="2003"/>
                      <a:pt x="1140" y="2101"/>
                      <a:pt x="1398" y="2101"/>
                    </a:cubicBezTo>
                    <a:cubicBezTo>
                      <a:pt x="1933" y="2101"/>
                      <a:pt x="2435" y="1680"/>
                      <a:pt x="2435" y="1054"/>
                    </a:cubicBezTo>
                    <a:cubicBezTo>
                      <a:pt x="2435" y="477"/>
                      <a:pt x="1983" y="0"/>
                      <a:pt x="1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1"/>
              <p:cNvSpPr/>
              <p:nvPr/>
            </p:nvSpPr>
            <p:spPr>
              <a:xfrm>
                <a:off x="-924100" y="1636400"/>
                <a:ext cx="71375" cy="60625"/>
              </a:xfrm>
              <a:custGeom>
                <a:avLst/>
                <a:gdLst/>
                <a:ahLst/>
                <a:cxnLst/>
                <a:rect l="l" t="t" r="r" b="b"/>
                <a:pathLst>
                  <a:path w="2855" h="2425" extrusionOk="0">
                    <a:moveTo>
                      <a:pt x="1669" y="0"/>
                    </a:moveTo>
                    <a:cubicBezTo>
                      <a:pt x="1654" y="0"/>
                      <a:pt x="1640" y="1"/>
                      <a:pt x="1625" y="1"/>
                    </a:cubicBezTo>
                    <a:cubicBezTo>
                      <a:pt x="1615" y="1"/>
                      <a:pt x="1605" y="1"/>
                      <a:pt x="1595" y="1"/>
                    </a:cubicBezTo>
                    <a:cubicBezTo>
                      <a:pt x="535" y="1"/>
                      <a:pt x="1" y="1313"/>
                      <a:pt x="771" y="2059"/>
                    </a:cubicBezTo>
                    <a:cubicBezTo>
                      <a:pt x="1024" y="2312"/>
                      <a:pt x="1331" y="2424"/>
                      <a:pt x="1632" y="2424"/>
                    </a:cubicBezTo>
                    <a:cubicBezTo>
                      <a:pt x="2258" y="2424"/>
                      <a:pt x="2855" y="1935"/>
                      <a:pt x="2855" y="1206"/>
                    </a:cubicBezTo>
                    <a:cubicBezTo>
                      <a:pt x="2830" y="543"/>
                      <a:pt x="2325" y="0"/>
                      <a:pt x="16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5" name="Google Shape;345;p21"/>
            <p:cNvSpPr/>
            <p:nvPr/>
          </p:nvSpPr>
          <p:spPr>
            <a:xfrm>
              <a:off x="7890925" y="111876"/>
              <a:ext cx="173305" cy="174122"/>
            </a:xfrm>
            <a:custGeom>
              <a:avLst/>
              <a:gdLst/>
              <a:ahLst/>
              <a:cxnLst/>
              <a:rect l="l" t="t" r="r" b="b"/>
              <a:pathLst>
                <a:path w="5222" h="5247" extrusionOk="0">
                  <a:moveTo>
                    <a:pt x="2611" y="1"/>
                  </a:moveTo>
                  <a:cubicBezTo>
                    <a:pt x="1155" y="1"/>
                    <a:pt x="1" y="1181"/>
                    <a:pt x="1" y="2636"/>
                  </a:cubicBezTo>
                  <a:cubicBezTo>
                    <a:pt x="1" y="4067"/>
                    <a:pt x="1155" y="5247"/>
                    <a:pt x="2611" y="5247"/>
                  </a:cubicBezTo>
                  <a:cubicBezTo>
                    <a:pt x="4042" y="5247"/>
                    <a:pt x="5221" y="4067"/>
                    <a:pt x="5221" y="2636"/>
                  </a:cubicBezTo>
                  <a:cubicBezTo>
                    <a:pt x="5221" y="1181"/>
                    <a:pt x="4042" y="1"/>
                    <a:pt x="2611"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1"/>
            <p:cNvSpPr/>
            <p:nvPr/>
          </p:nvSpPr>
          <p:spPr>
            <a:xfrm>
              <a:off x="8617117" y="537883"/>
              <a:ext cx="250305" cy="214459"/>
            </a:xfrm>
            <a:custGeom>
              <a:avLst/>
              <a:gdLst/>
              <a:ahLst/>
              <a:cxnLst/>
              <a:rect l="l" t="t" r="r" b="b"/>
              <a:pathLst>
                <a:path w="6501" h="5570" extrusionOk="0">
                  <a:moveTo>
                    <a:pt x="3694" y="0"/>
                  </a:moveTo>
                  <a:cubicBezTo>
                    <a:pt x="3005" y="0"/>
                    <a:pt x="2302" y="256"/>
                    <a:pt x="1732" y="826"/>
                  </a:cubicBezTo>
                  <a:cubicBezTo>
                    <a:pt x="0" y="2583"/>
                    <a:pt x="1230" y="5570"/>
                    <a:pt x="3715" y="5570"/>
                  </a:cubicBezTo>
                  <a:cubicBezTo>
                    <a:pt x="5246" y="5570"/>
                    <a:pt x="6501" y="4340"/>
                    <a:pt x="6501" y="2784"/>
                  </a:cubicBezTo>
                  <a:cubicBezTo>
                    <a:pt x="6501" y="1106"/>
                    <a:pt x="5127" y="0"/>
                    <a:pt x="3694"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1"/>
            <p:cNvSpPr/>
            <p:nvPr/>
          </p:nvSpPr>
          <p:spPr>
            <a:xfrm>
              <a:off x="7930915" y="163546"/>
              <a:ext cx="80845" cy="69755"/>
            </a:xfrm>
            <a:custGeom>
              <a:avLst/>
              <a:gdLst/>
              <a:ahLst/>
              <a:cxnLst/>
              <a:rect l="l" t="t" r="r" b="b"/>
              <a:pathLst>
                <a:path w="2436" h="2102" extrusionOk="0">
                  <a:moveTo>
                    <a:pt x="1406" y="0"/>
                  </a:moveTo>
                  <a:cubicBezTo>
                    <a:pt x="477" y="0"/>
                    <a:pt x="1" y="1130"/>
                    <a:pt x="653" y="1782"/>
                  </a:cubicBezTo>
                  <a:cubicBezTo>
                    <a:pt x="874" y="2003"/>
                    <a:pt x="1140" y="2101"/>
                    <a:pt x="1398" y="2101"/>
                  </a:cubicBezTo>
                  <a:cubicBezTo>
                    <a:pt x="1933" y="2101"/>
                    <a:pt x="2435" y="1680"/>
                    <a:pt x="2435" y="1054"/>
                  </a:cubicBezTo>
                  <a:cubicBezTo>
                    <a:pt x="2435" y="477"/>
                    <a:pt x="1983" y="0"/>
                    <a:pt x="1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1"/>
            <p:cNvSpPr/>
            <p:nvPr/>
          </p:nvSpPr>
          <p:spPr>
            <a:xfrm>
              <a:off x="8697587" y="599602"/>
              <a:ext cx="109925" cy="93369"/>
            </a:xfrm>
            <a:custGeom>
              <a:avLst/>
              <a:gdLst/>
              <a:ahLst/>
              <a:cxnLst/>
              <a:rect l="l" t="t" r="r" b="b"/>
              <a:pathLst>
                <a:path w="2855" h="2425" extrusionOk="0">
                  <a:moveTo>
                    <a:pt x="1669" y="0"/>
                  </a:moveTo>
                  <a:cubicBezTo>
                    <a:pt x="1654" y="0"/>
                    <a:pt x="1640" y="1"/>
                    <a:pt x="1625" y="1"/>
                  </a:cubicBezTo>
                  <a:cubicBezTo>
                    <a:pt x="1615" y="1"/>
                    <a:pt x="1605" y="1"/>
                    <a:pt x="1595" y="1"/>
                  </a:cubicBezTo>
                  <a:cubicBezTo>
                    <a:pt x="535" y="1"/>
                    <a:pt x="1" y="1313"/>
                    <a:pt x="771" y="2059"/>
                  </a:cubicBezTo>
                  <a:cubicBezTo>
                    <a:pt x="1024" y="2312"/>
                    <a:pt x="1331" y="2424"/>
                    <a:pt x="1632" y="2424"/>
                  </a:cubicBezTo>
                  <a:cubicBezTo>
                    <a:pt x="2258" y="2424"/>
                    <a:pt x="2855" y="1935"/>
                    <a:pt x="2855" y="1206"/>
                  </a:cubicBezTo>
                  <a:cubicBezTo>
                    <a:pt x="2830" y="543"/>
                    <a:pt x="2325" y="0"/>
                    <a:pt x="16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 name="Google Shape;349;p21"/>
          <p:cNvGrpSpPr/>
          <p:nvPr/>
        </p:nvGrpSpPr>
        <p:grpSpPr>
          <a:xfrm>
            <a:off x="8009638" y="96642"/>
            <a:ext cx="1767170" cy="546287"/>
            <a:chOff x="7219875" y="1515738"/>
            <a:chExt cx="1140625" cy="352625"/>
          </a:xfrm>
        </p:grpSpPr>
        <p:sp>
          <p:nvSpPr>
            <p:cNvPr id="350" name="Google Shape;350;p21"/>
            <p:cNvSpPr/>
            <p:nvPr/>
          </p:nvSpPr>
          <p:spPr>
            <a:xfrm>
              <a:off x="7219875" y="1515738"/>
              <a:ext cx="1140625" cy="352625"/>
            </a:xfrm>
            <a:custGeom>
              <a:avLst/>
              <a:gdLst/>
              <a:ahLst/>
              <a:cxnLst/>
              <a:rect l="l" t="t" r="r" b="b"/>
              <a:pathLst>
                <a:path w="45625" h="14105" extrusionOk="0">
                  <a:moveTo>
                    <a:pt x="20791" y="1"/>
                  </a:moveTo>
                  <a:cubicBezTo>
                    <a:pt x="17356" y="1"/>
                    <a:pt x="14165" y="2189"/>
                    <a:pt x="12341" y="5715"/>
                  </a:cubicBezTo>
                  <a:cubicBezTo>
                    <a:pt x="11794" y="5533"/>
                    <a:pt x="11247" y="5442"/>
                    <a:pt x="10700" y="5442"/>
                  </a:cubicBezTo>
                  <a:cubicBezTo>
                    <a:pt x="9180" y="5472"/>
                    <a:pt x="7782" y="6110"/>
                    <a:pt x="6779" y="7265"/>
                  </a:cubicBezTo>
                  <a:cubicBezTo>
                    <a:pt x="6171" y="6931"/>
                    <a:pt x="5502" y="6779"/>
                    <a:pt x="4833" y="6779"/>
                  </a:cubicBezTo>
                  <a:cubicBezTo>
                    <a:pt x="2158" y="6779"/>
                    <a:pt x="0" y="9393"/>
                    <a:pt x="0" y="12585"/>
                  </a:cubicBezTo>
                  <a:cubicBezTo>
                    <a:pt x="0" y="13436"/>
                    <a:pt x="669" y="14104"/>
                    <a:pt x="1520" y="14104"/>
                  </a:cubicBezTo>
                  <a:lnTo>
                    <a:pt x="44105" y="14104"/>
                  </a:lnTo>
                  <a:cubicBezTo>
                    <a:pt x="44956" y="14104"/>
                    <a:pt x="45624" y="13405"/>
                    <a:pt x="45624" y="12585"/>
                  </a:cubicBezTo>
                  <a:cubicBezTo>
                    <a:pt x="45624" y="9241"/>
                    <a:pt x="43375" y="6536"/>
                    <a:pt x="40609" y="6536"/>
                  </a:cubicBezTo>
                  <a:cubicBezTo>
                    <a:pt x="40123" y="6536"/>
                    <a:pt x="39667" y="6597"/>
                    <a:pt x="39211" y="6779"/>
                  </a:cubicBezTo>
                  <a:cubicBezTo>
                    <a:pt x="37721" y="4165"/>
                    <a:pt x="35259" y="2554"/>
                    <a:pt x="32615" y="2554"/>
                  </a:cubicBezTo>
                  <a:cubicBezTo>
                    <a:pt x="31004" y="2554"/>
                    <a:pt x="29484" y="3101"/>
                    <a:pt x="28238" y="4104"/>
                  </a:cubicBezTo>
                  <a:cubicBezTo>
                    <a:pt x="26353" y="1521"/>
                    <a:pt x="23679" y="1"/>
                    <a:pt x="20791"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1"/>
            <p:cNvSpPr/>
            <p:nvPr/>
          </p:nvSpPr>
          <p:spPr>
            <a:xfrm>
              <a:off x="7279863" y="1559544"/>
              <a:ext cx="1020653" cy="265007"/>
            </a:xfrm>
            <a:custGeom>
              <a:avLst/>
              <a:gdLst/>
              <a:ahLst/>
              <a:cxnLst/>
              <a:rect l="l" t="t" r="r" b="b"/>
              <a:pathLst>
                <a:path w="42616" h="11065" extrusionOk="0">
                  <a:moveTo>
                    <a:pt x="39120" y="6536"/>
                  </a:moveTo>
                  <a:cubicBezTo>
                    <a:pt x="38330" y="6566"/>
                    <a:pt x="37600" y="6870"/>
                    <a:pt x="37023" y="7417"/>
                  </a:cubicBezTo>
                  <a:cubicBezTo>
                    <a:pt x="35989" y="4560"/>
                    <a:pt x="33710" y="2554"/>
                    <a:pt x="31096" y="2554"/>
                  </a:cubicBezTo>
                  <a:cubicBezTo>
                    <a:pt x="29272" y="2554"/>
                    <a:pt x="27630" y="3496"/>
                    <a:pt x="26445" y="5046"/>
                  </a:cubicBezTo>
                  <a:cubicBezTo>
                    <a:pt x="24925" y="2007"/>
                    <a:pt x="22281" y="1"/>
                    <a:pt x="19272" y="1"/>
                  </a:cubicBezTo>
                  <a:cubicBezTo>
                    <a:pt x="15867" y="1"/>
                    <a:pt x="12919" y="2584"/>
                    <a:pt x="11551" y="6353"/>
                  </a:cubicBezTo>
                  <a:cubicBezTo>
                    <a:pt x="10913" y="5776"/>
                    <a:pt x="10062" y="5472"/>
                    <a:pt x="9211" y="5442"/>
                  </a:cubicBezTo>
                  <a:cubicBezTo>
                    <a:pt x="7691" y="5442"/>
                    <a:pt x="6384" y="6445"/>
                    <a:pt x="5594" y="7934"/>
                  </a:cubicBezTo>
                  <a:cubicBezTo>
                    <a:pt x="5046" y="7204"/>
                    <a:pt x="4226" y="6779"/>
                    <a:pt x="3314" y="6779"/>
                  </a:cubicBezTo>
                  <a:cubicBezTo>
                    <a:pt x="1490" y="6779"/>
                    <a:pt x="1" y="8694"/>
                    <a:pt x="1" y="11065"/>
                  </a:cubicBezTo>
                  <a:lnTo>
                    <a:pt x="42616" y="11065"/>
                  </a:lnTo>
                  <a:cubicBezTo>
                    <a:pt x="42616" y="8572"/>
                    <a:pt x="41035" y="6536"/>
                    <a:pt x="39120" y="653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2" name="Google Shape;352;p21"/>
          <p:cNvSpPr txBox="1">
            <a:spLocks noGrp="1"/>
          </p:cNvSpPr>
          <p:nvPr>
            <p:ph type="title" idx="9"/>
          </p:nvPr>
        </p:nvSpPr>
        <p:spPr>
          <a:xfrm>
            <a:off x="1320750" y="537875"/>
            <a:ext cx="6502500" cy="428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a:lvl1pPr>
            <a:lvl2pPr lvl="1" algn="ctr" rtl="0">
              <a:spcBef>
                <a:spcPts val="0"/>
              </a:spcBef>
              <a:spcAft>
                <a:spcPts val="0"/>
              </a:spcAft>
              <a:buSzPts val="2500"/>
              <a:buNone/>
              <a:defRPr/>
            </a:lvl2pPr>
            <a:lvl3pPr lvl="2" algn="ctr" rtl="0">
              <a:spcBef>
                <a:spcPts val="0"/>
              </a:spcBef>
              <a:spcAft>
                <a:spcPts val="0"/>
              </a:spcAft>
              <a:buSzPts val="2500"/>
              <a:buNone/>
              <a:defRPr/>
            </a:lvl3pPr>
            <a:lvl4pPr lvl="3" algn="ctr" rtl="0">
              <a:spcBef>
                <a:spcPts val="0"/>
              </a:spcBef>
              <a:spcAft>
                <a:spcPts val="0"/>
              </a:spcAft>
              <a:buSzPts val="2500"/>
              <a:buNone/>
              <a:defRPr/>
            </a:lvl4pPr>
            <a:lvl5pPr lvl="4" algn="ctr" rtl="0">
              <a:spcBef>
                <a:spcPts val="0"/>
              </a:spcBef>
              <a:spcAft>
                <a:spcPts val="0"/>
              </a:spcAft>
              <a:buSzPts val="2500"/>
              <a:buNone/>
              <a:defRPr/>
            </a:lvl5pPr>
            <a:lvl6pPr lvl="5" algn="ctr" rtl="0">
              <a:spcBef>
                <a:spcPts val="0"/>
              </a:spcBef>
              <a:spcAft>
                <a:spcPts val="0"/>
              </a:spcAft>
              <a:buSzPts val="2500"/>
              <a:buNone/>
              <a:defRPr/>
            </a:lvl6pPr>
            <a:lvl7pPr lvl="6" algn="ctr" rtl="0">
              <a:spcBef>
                <a:spcPts val="0"/>
              </a:spcBef>
              <a:spcAft>
                <a:spcPts val="0"/>
              </a:spcAft>
              <a:buSzPts val="2500"/>
              <a:buNone/>
              <a:defRPr/>
            </a:lvl7pPr>
            <a:lvl8pPr lvl="7" algn="ctr" rtl="0">
              <a:spcBef>
                <a:spcPts val="0"/>
              </a:spcBef>
              <a:spcAft>
                <a:spcPts val="0"/>
              </a:spcAft>
              <a:buSzPts val="2500"/>
              <a:buNone/>
              <a:defRPr/>
            </a:lvl8pPr>
            <a:lvl9pPr lvl="8" algn="ctr" rtl="0">
              <a:spcBef>
                <a:spcPts val="0"/>
              </a:spcBef>
              <a:spcAft>
                <a:spcPts val="0"/>
              </a:spcAft>
              <a:buSzPts val="2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368"/>
        <p:cNvGrpSpPr/>
        <p:nvPr/>
      </p:nvGrpSpPr>
      <p:grpSpPr>
        <a:xfrm>
          <a:off x="0" y="0"/>
          <a:ext cx="0" cy="0"/>
          <a:chOff x="0" y="0"/>
          <a:chExt cx="0" cy="0"/>
        </a:xfrm>
      </p:grpSpPr>
      <p:grpSp>
        <p:nvGrpSpPr>
          <p:cNvPr id="369" name="Google Shape;369;p23"/>
          <p:cNvGrpSpPr/>
          <p:nvPr/>
        </p:nvGrpSpPr>
        <p:grpSpPr>
          <a:xfrm>
            <a:off x="8351975" y="120225"/>
            <a:ext cx="474375" cy="457450"/>
            <a:chOff x="5320000" y="4110550"/>
            <a:chExt cx="474375" cy="457450"/>
          </a:xfrm>
        </p:grpSpPr>
        <p:sp>
          <p:nvSpPr>
            <p:cNvPr id="370" name="Google Shape;370;p23"/>
            <p:cNvSpPr/>
            <p:nvPr/>
          </p:nvSpPr>
          <p:spPr>
            <a:xfrm>
              <a:off x="5320000" y="4110550"/>
              <a:ext cx="474375" cy="457450"/>
            </a:xfrm>
            <a:custGeom>
              <a:avLst/>
              <a:gdLst/>
              <a:ahLst/>
              <a:cxnLst/>
              <a:rect l="l" t="t" r="r" b="b"/>
              <a:pathLst>
                <a:path w="18975" h="18298" extrusionOk="0">
                  <a:moveTo>
                    <a:pt x="9488" y="0"/>
                  </a:moveTo>
                  <a:cubicBezTo>
                    <a:pt x="8835" y="0"/>
                    <a:pt x="8258" y="427"/>
                    <a:pt x="8032" y="1029"/>
                  </a:cubicBezTo>
                  <a:lnTo>
                    <a:pt x="6275" y="5923"/>
                  </a:lnTo>
                  <a:lnTo>
                    <a:pt x="1381" y="7680"/>
                  </a:lnTo>
                  <a:cubicBezTo>
                    <a:pt x="0" y="8182"/>
                    <a:pt x="0" y="10140"/>
                    <a:pt x="1381" y="10617"/>
                  </a:cubicBezTo>
                  <a:lnTo>
                    <a:pt x="6275" y="12374"/>
                  </a:lnTo>
                  <a:lnTo>
                    <a:pt x="8032" y="17268"/>
                  </a:lnTo>
                  <a:cubicBezTo>
                    <a:pt x="8258" y="17870"/>
                    <a:pt x="8835" y="18297"/>
                    <a:pt x="9488" y="18297"/>
                  </a:cubicBezTo>
                  <a:cubicBezTo>
                    <a:pt x="10165" y="18297"/>
                    <a:pt x="10743" y="17870"/>
                    <a:pt x="10968" y="17268"/>
                  </a:cubicBezTo>
                  <a:lnTo>
                    <a:pt x="12725" y="12374"/>
                  </a:lnTo>
                  <a:lnTo>
                    <a:pt x="17595" y="10617"/>
                  </a:lnTo>
                  <a:cubicBezTo>
                    <a:pt x="18975" y="10140"/>
                    <a:pt x="18975" y="8182"/>
                    <a:pt x="17595" y="7680"/>
                  </a:cubicBezTo>
                  <a:lnTo>
                    <a:pt x="12725" y="5923"/>
                  </a:lnTo>
                  <a:lnTo>
                    <a:pt x="10968" y="1029"/>
                  </a:lnTo>
                  <a:cubicBezTo>
                    <a:pt x="10743" y="427"/>
                    <a:pt x="10165" y="0"/>
                    <a:pt x="9488"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3"/>
            <p:cNvSpPr/>
            <p:nvPr/>
          </p:nvSpPr>
          <p:spPr>
            <a:xfrm>
              <a:off x="5368300" y="4150075"/>
              <a:ext cx="378400" cy="378375"/>
            </a:xfrm>
            <a:custGeom>
              <a:avLst/>
              <a:gdLst/>
              <a:ahLst/>
              <a:cxnLst/>
              <a:rect l="l" t="t" r="r" b="b"/>
              <a:pathLst>
                <a:path w="15136" h="15135" extrusionOk="0">
                  <a:moveTo>
                    <a:pt x="7556" y="0"/>
                  </a:moveTo>
                  <a:lnTo>
                    <a:pt x="5548" y="5572"/>
                  </a:lnTo>
                  <a:lnTo>
                    <a:pt x="1" y="7580"/>
                  </a:lnTo>
                  <a:lnTo>
                    <a:pt x="5548" y="9588"/>
                  </a:lnTo>
                  <a:lnTo>
                    <a:pt x="7556" y="15135"/>
                  </a:lnTo>
                  <a:lnTo>
                    <a:pt x="9589" y="9588"/>
                  </a:lnTo>
                  <a:lnTo>
                    <a:pt x="15135" y="7580"/>
                  </a:lnTo>
                  <a:lnTo>
                    <a:pt x="9589" y="5572"/>
                  </a:lnTo>
                  <a:lnTo>
                    <a:pt x="75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2" name="Google Shape;372;p23"/>
          <p:cNvGrpSpPr/>
          <p:nvPr/>
        </p:nvGrpSpPr>
        <p:grpSpPr>
          <a:xfrm>
            <a:off x="-130987" y="-7"/>
            <a:ext cx="2156849" cy="577687"/>
            <a:chOff x="2159225" y="3645850"/>
            <a:chExt cx="1807617" cy="484150"/>
          </a:xfrm>
        </p:grpSpPr>
        <p:sp>
          <p:nvSpPr>
            <p:cNvPr id="373" name="Google Shape;373;p23"/>
            <p:cNvSpPr/>
            <p:nvPr/>
          </p:nvSpPr>
          <p:spPr>
            <a:xfrm>
              <a:off x="2159225" y="3645850"/>
              <a:ext cx="1807617" cy="484150"/>
            </a:xfrm>
            <a:custGeom>
              <a:avLst/>
              <a:gdLst/>
              <a:ahLst/>
              <a:cxnLst/>
              <a:rect l="l" t="t" r="r" b="b"/>
              <a:pathLst>
                <a:path w="31886" h="8828" extrusionOk="0">
                  <a:moveTo>
                    <a:pt x="14588" y="1"/>
                  </a:moveTo>
                  <a:cubicBezTo>
                    <a:pt x="12363" y="1"/>
                    <a:pt x="10159" y="1009"/>
                    <a:pt x="8724" y="2962"/>
                  </a:cubicBezTo>
                  <a:cubicBezTo>
                    <a:pt x="8390" y="2870"/>
                    <a:pt x="8055" y="2840"/>
                    <a:pt x="7751" y="2840"/>
                  </a:cubicBezTo>
                  <a:cubicBezTo>
                    <a:pt x="6779" y="2840"/>
                    <a:pt x="5806" y="3174"/>
                    <a:pt x="5046" y="3752"/>
                  </a:cubicBezTo>
                  <a:cubicBezTo>
                    <a:pt x="4619" y="3599"/>
                    <a:pt x="4188" y="3527"/>
                    <a:pt x="3767" y="3527"/>
                  </a:cubicBezTo>
                  <a:cubicBezTo>
                    <a:pt x="1765" y="3527"/>
                    <a:pt x="0" y="5148"/>
                    <a:pt x="0" y="7308"/>
                  </a:cubicBezTo>
                  <a:cubicBezTo>
                    <a:pt x="0" y="8129"/>
                    <a:pt x="700" y="8828"/>
                    <a:pt x="1520" y="8828"/>
                  </a:cubicBezTo>
                  <a:lnTo>
                    <a:pt x="30366" y="8798"/>
                  </a:lnTo>
                  <a:cubicBezTo>
                    <a:pt x="31217" y="8798"/>
                    <a:pt x="31886" y="8129"/>
                    <a:pt x="31886" y="7278"/>
                  </a:cubicBezTo>
                  <a:cubicBezTo>
                    <a:pt x="31886" y="5150"/>
                    <a:pt x="30153" y="3418"/>
                    <a:pt x="27995" y="3418"/>
                  </a:cubicBezTo>
                  <a:cubicBezTo>
                    <a:pt x="27721" y="3418"/>
                    <a:pt x="27448" y="3448"/>
                    <a:pt x="27174" y="3509"/>
                  </a:cubicBezTo>
                  <a:cubicBezTo>
                    <a:pt x="26050" y="2111"/>
                    <a:pt x="24347" y="1320"/>
                    <a:pt x="22584" y="1320"/>
                  </a:cubicBezTo>
                  <a:cubicBezTo>
                    <a:pt x="21551" y="1320"/>
                    <a:pt x="20578" y="1594"/>
                    <a:pt x="19697" y="2080"/>
                  </a:cubicBezTo>
                  <a:cubicBezTo>
                    <a:pt x="18257" y="682"/>
                    <a:pt x="16416" y="1"/>
                    <a:pt x="14588"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3"/>
            <p:cNvSpPr/>
            <p:nvPr/>
          </p:nvSpPr>
          <p:spPr>
            <a:xfrm>
              <a:off x="2230293" y="3660959"/>
              <a:ext cx="1665482" cy="401986"/>
            </a:xfrm>
            <a:custGeom>
              <a:avLst/>
              <a:gdLst/>
              <a:ahLst/>
              <a:cxnLst/>
              <a:rect l="l" t="t" r="r" b="b"/>
              <a:pathLst>
                <a:path w="28847" h="6962" extrusionOk="0">
                  <a:moveTo>
                    <a:pt x="26506" y="4590"/>
                  </a:moveTo>
                  <a:cubicBezTo>
                    <a:pt x="26020" y="4590"/>
                    <a:pt x="25503" y="4773"/>
                    <a:pt x="25108" y="5046"/>
                  </a:cubicBezTo>
                  <a:cubicBezTo>
                    <a:pt x="23801" y="2280"/>
                    <a:pt x="20123" y="1642"/>
                    <a:pt x="17934" y="3800"/>
                  </a:cubicBezTo>
                  <a:cubicBezTo>
                    <a:pt x="15472" y="1"/>
                    <a:pt x="9788" y="396"/>
                    <a:pt x="7843" y="4499"/>
                  </a:cubicBezTo>
                  <a:cubicBezTo>
                    <a:pt x="6506" y="3618"/>
                    <a:pt x="4712" y="3982"/>
                    <a:pt x="3831" y="5320"/>
                  </a:cubicBezTo>
                  <a:cubicBezTo>
                    <a:pt x="2372" y="3952"/>
                    <a:pt x="1" y="4985"/>
                    <a:pt x="31" y="6961"/>
                  </a:cubicBezTo>
                  <a:lnTo>
                    <a:pt x="28846" y="6961"/>
                  </a:lnTo>
                  <a:cubicBezTo>
                    <a:pt x="28846" y="5654"/>
                    <a:pt x="27813" y="4590"/>
                    <a:pt x="26506" y="459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 name="Google Shape;375;p23"/>
          <p:cNvGrpSpPr/>
          <p:nvPr/>
        </p:nvGrpSpPr>
        <p:grpSpPr>
          <a:xfrm rot="679551">
            <a:off x="7602247" y="457720"/>
            <a:ext cx="368363" cy="355220"/>
            <a:chOff x="5320000" y="4110550"/>
            <a:chExt cx="474375" cy="457450"/>
          </a:xfrm>
        </p:grpSpPr>
        <p:sp>
          <p:nvSpPr>
            <p:cNvPr id="376" name="Google Shape;376;p23"/>
            <p:cNvSpPr/>
            <p:nvPr/>
          </p:nvSpPr>
          <p:spPr>
            <a:xfrm>
              <a:off x="5320000" y="4110550"/>
              <a:ext cx="474375" cy="457450"/>
            </a:xfrm>
            <a:custGeom>
              <a:avLst/>
              <a:gdLst/>
              <a:ahLst/>
              <a:cxnLst/>
              <a:rect l="l" t="t" r="r" b="b"/>
              <a:pathLst>
                <a:path w="18975" h="18298" extrusionOk="0">
                  <a:moveTo>
                    <a:pt x="9488" y="0"/>
                  </a:moveTo>
                  <a:cubicBezTo>
                    <a:pt x="8835" y="0"/>
                    <a:pt x="8258" y="427"/>
                    <a:pt x="8032" y="1029"/>
                  </a:cubicBezTo>
                  <a:lnTo>
                    <a:pt x="6275" y="5923"/>
                  </a:lnTo>
                  <a:lnTo>
                    <a:pt x="1381" y="7680"/>
                  </a:lnTo>
                  <a:cubicBezTo>
                    <a:pt x="0" y="8182"/>
                    <a:pt x="0" y="10140"/>
                    <a:pt x="1381" y="10617"/>
                  </a:cubicBezTo>
                  <a:lnTo>
                    <a:pt x="6275" y="12374"/>
                  </a:lnTo>
                  <a:lnTo>
                    <a:pt x="8032" y="17268"/>
                  </a:lnTo>
                  <a:cubicBezTo>
                    <a:pt x="8258" y="17870"/>
                    <a:pt x="8835" y="18297"/>
                    <a:pt x="9488" y="18297"/>
                  </a:cubicBezTo>
                  <a:cubicBezTo>
                    <a:pt x="10165" y="18297"/>
                    <a:pt x="10743" y="17870"/>
                    <a:pt x="10968" y="17268"/>
                  </a:cubicBezTo>
                  <a:lnTo>
                    <a:pt x="12725" y="12374"/>
                  </a:lnTo>
                  <a:lnTo>
                    <a:pt x="17595" y="10617"/>
                  </a:lnTo>
                  <a:cubicBezTo>
                    <a:pt x="18975" y="10140"/>
                    <a:pt x="18975" y="8182"/>
                    <a:pt x="17595" y="7680"/>
                  </a:cubicBezTo>
                  <a:lnTo>
                    <a:pt x="12725" y="5923"/>
                  </a:lnTo>
                  <a:lnTo>
                    <a:pt x="10968" y="1029"/>
                  </a:lnTo>
                  <a:cubicBezTo>
                    <a:pt x="10743" y="427"/>
                    <a:pt x="10165" y="0"/>
                    <a:pt x="9488"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3"/>
            <p:cNvSpPr/>
            <p:nvPr/>
          </p:nvSpPr>
          <p:spPr>
            <a:xfrm>
              <a:off x="5368300" y="4150075"/>
              <a:ext cx="378400" cy="378375"/>
            </a:xfrm>
            <a:custGeom>
              <a:avLst/>
              <a:gdLst/>
              <a:ahLst/>
              <a:cxnLst/>
              <a:rect l="l" t="t" r="r" b="b"/>
              <a:pathLst>
                <a:path w="15136" h="15135" extrusionOk="0">
                  <a:moveTo>
                    <a:pt x="7556" y="0"/>
                  </a:moveTo>
                  <a:lnTo>
                    <a:pt x="5548" y="5572"/>
                  </a:lnTo>
                  <a:lnTo>
                    <a:pt x="1" y="7580"/>
                  </a:lnTo>
                  <a:lnTo>
                    <a:pt x="5548" y="9588"/>
                  </a:lnTo>
                  <a:lnTo>
                    <a:pt x="7556" y="15135"/>
                  </a:lnTo>
                  <a:lnTo>
                    <a:pt x="9589" y="9588"/>
                  </a:lnTo>
                  <a:lnTo>
                    <a:pt x="15135" y="7580"/>
                  </a:lnTo>
                  <a:lnTo>
                    <a:pt x="9589" y="5572"/>
                  </a:lnTo>
                  <a:lnTo>
                    <a:pt x="75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 name="Google Shape;378;p23"/>
          <p:cNvGrpSpPr/>
          <p:nvPr/>
        </p:nvGrpSpPr>
        <p:grpSpPr>
          <a:xfrm>
            <a:off x="309956" y="738509"/>
            <a:ext cx="799280" cy="516876"/>
            <a:chOff x="8064031" y="4574984"/>
            <a:chExt cx="799280" cy="516876"/>
          </a:xfrm>
        </p:grpSpPr>
        <p:grpSp>
          <p:nvGrpSpPr>
            <p:cNvPr id="379" name="Google Shape;379;p23"/>
            <p:cNvGrpSpPr/>
            <p:nvPr/>
          </p:nvGrpSpPr>
          <p:grpSpPr>
            <a:xfrm rot="-697201" flipH="1">
              <a:off x="8096003" y="4677394"/>
              <a:ext cx="497710" cy="368114"/>
              <a:chOff x="-1137000" y="1596325"/>
              <a:chExt cx="323175" cy="239025"/>
            </a:xfrm>
          </p:grpSpPr>
          <p:sp>
            <p:nvSpPr>
              <p:cNvPr id="380" name="Google Shape;380;p23"/>
              <p:cNvSpPr/>
              <p:nvPr/>
            </p:nvSpPr>
            <p:spPr>
              <a:xfrm>
                <a:off x="-1137000" y="1704175"/>
                <a:ext cx="130550" cy="131175"/>
              </a:xfrm>
              <a:custGeom>
                <a:avLst/>
                <a:gdLst/>
                <a:ahLst/>
                <a:cxnLst/>
                <a:rect l="l" t="t" r="r" b="b"/>
                <a:pathLst>
                  <a:path w="5222" h="5247" extrusionOk="0">
                    <a:moveTo>
                      <a:pt x="2611" y="1"/>
                    </a:moveTo>
                    <a:cubicBezTo>
                      <a:pt x="1155" y="1"/>
                      <a:pt x="1" y="1181"/>
                      <a:pt x="1" y="2636"/>
                    </a:cubicBezTo>
                    <a:cubicBezTo>
                      <a:pt x="1" y="4067"/>
                      <a:pt x="1155" y="5247"/>
                      <a:pt x="2611" y="5247"/>
                    </a:cubicBezTo>
                    <a:cubicBezTo>
                      <a:pt x="4042" y="5247"/>
                      <a:pt x="5221" y="4067"/>
                      <a:pt x="5221" y="2636"/>
                    </a:cubicBezTo>
                    <a:cubicBezTo>
                      <a:pt x="5221" y="1181"/>
                      <a:pt x="4042" y="1"/>
                      <a:pt x="2611"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3"/>
              <p:cNvSpPr/>
              <p:nvPr/>
            </p:nvSpPr>
            <p:spPr>
              <a:xfrm>
                <a:off x="-976350" y="1596325"/>
                <a:ext cx="162525" cy="139250"/>
              </a:xfrm>
              <a:custGeom>
                <a:avLst/>
                <a:gdLst/>
                <a:ahLst/>
                <a:cxnLst/>
                <a:rect l="l" t="t" r="r" b="b"/>
                <a:pathLst>
                  <a:path w="6501" h="5570" extrusionOk="0">
                    <a:moveTo>
                      <a:pt x="3694" y="0"/>
                    </a:moveTo>
                    <a:cubicBezTo>
                      <a:pt x="3005" y="0"/>
                      <a:pt x="2302" y="256"/>
                      <a:pt x="1732" y="826"/>
                    </a:cubicBezTo>
                    <a:cubicBezTo>
                      <a:pt x="0" y="2583"/>
                      <a:pt x="1230" y="5570"/>
                      <a:pt x="3715" y="5570"/>
                    </a:cubicBezTo>
                    <a:cubicBezTo>
                      <a:pt x="5246" y="5570"/>
                      <a:pt x="6501" y="4340"/>
                      <a:pt x="6501" y="2784"/>
                    </a:cubicBezTo>
                    <a:cubicBezTo>
                      <a:pt x="6501" y="1106"/>
                      <a:pt x="5127" y="0"/>
                      <a:pt x="3694"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3"/>
              <p:cNvSpPr/>
              <p:nvPr/>
            </p:nvSpPr>
            <p:spPr>
              <a:xfrm>
                <a:off x="-1106875" y="1743100"/>
                <a:ext cx="60900" cy="52550"/>
              </a:xfrm>
              <a:custGeom>
                <a:avLst/>
                <a:gdLst/>
                <a:ahLst/>
                <a:cxnLst/>
                <a:rect l="l" t="t" r="r" b="b"/>
                <a:pathLst>
                  <a:path w="2436" h="2102" extrusionOk="0">
                    <a:moveTo>
                      <a:pt x="1406" y="0"/>
                    </a:moveTo>
                    <a:cubicBezTo>
                      <a:pt x="477" y="0"/>
                      <a:pt x="1" y="1130"/>
                      <a:pt x="653" y="1782"/>
                    </a:cubicBezTo>
                    <a:cubicBezTo>
                      <a:pt x="874" y="2003"/>
                      <a:pt x="1140" y="2101"/>
                      <a:pt x="1398" y="2101"/>
                    </a:cubicBezTo>
                    <a:cubicBezTo>
                      <a:pt x="1933" y="2101"/>
                      <a:pt x="2435" y="1680"/>
                      <a:pt x="2435" y="1054"/>
                    </a:cubicBezTo>
                    <a:cubicBezTo>
                      <a:pt x="2435" y="477"/>
                      <a:pt x="1983" y="0"/>
                      <a:pt x="14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3"/>
              <p:cNvSpPr/>
              <p:nvPr/>
            </p:nvSpPr>
            <p:spPr>
              <a:xfrm>
                <a:off x="-924100" y="1636400"/>
                <a:ext cx="71375" cy="60625"/>
              </a:xfrm>
              <a:custGeom>
                <a:avLst/>
                <a:gdLst/>
                <a:ahLst/>
                <a:cxnLst/>
                <a:rect l="l" t="t" r="r" b="b"/>
                <a:pathLst>
                  <a:path w="2855" h="2425" extrusionOk="0">
                    <a:moveTo>
                      <a:pt x="1669" y="0"/>
                    </a:moveTo>
                    <a:cubicBezTo>
                      <a:pt x="1654" y="0"/>
                      <a:pt x="1640" y="1"/>
                      <a:pt x="1625" y="1"/>
                    </a:cubicBezTo>
                    <a:cubicBezTo>
                      <a:pt x="1615" y="1"/>
                      <a:pt x="1605" y="1"/>
                      <a:pt x="1595" y="1"/>
                    </a:cubicBezTo>
                    <a:cubicBezTo>
                      <a:pt x="535" y="1"/>
                      <a:pt x="1" y="1313"/>
                      <a:pt x="771" y="2059"/>
                    </a:cubicBezTo>
                    <a:cubicBezTo>
                      <a:pt x="1024" y="2312"/>
                      <a:pt x="1331" y="2424"/>
                      <a:pt x="1632" y="2424"/>
                    </a:cubicBezTo>
                    <a:cubicBezTo>
                      <a:pt x="2258" y="2424"/>
                      <a:pt x="2855" y="1935"/>
                      <a:pt x="2855" y="1206"/>
                    </a:cubicBezTo>
                    <a:cubicBezTo>
                      <a:pt x="2830" y="543"/>
                      <a:pt x="2325" y="0"/>
                      <a:pt x="16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4" name="Google Shape;384;p23"/>
            <p:cNvSpPr/>
            <p:nvPr/>
          </p:nvSpPr>
          <p:spPr>
            <a:xfrm rot="-697201" flipH="1">
              <a:off x="8643970" y="4593162"/>
              <a:ext cx="201055" cy="202018"/>
            </a:xfrm>
            <a:custGeom>
              <a:avLst/>
              <a:gdLst/>
              <a:ahLst/>
              <a:cxnLst/>
              <a:rect l="l" t="t" r="r" b="b"/>
              <a:pathLst>
                <a:path w="5222" h="5247" extrusionOk="0">
                  <a:moveTo>
                    <a:pt x="2611" y="1"/>
                  </a:moveTo>
                  <a:cubicBezTo>
                    <a:pt x="1155" y="1"/>
                    <a:pt x="1" y="1181"/>
                    <a:pt x="1" y="2636"/>
                  </a:cubicBezTo>
                  <a:cubicBezTo>
                    <a:pt x="1" y="4067"/>
                    <a:pt x="1155" y="5247"/>
                    <a:pt x="2611" y="5247"/>
                  </a:cubicBezTo>
                  <a:cubicBezTo>
                    <a:pt x="4042" y="5247"/>
                    <a:pt x="5221" y="4067"/>
                    <a:pt x="5221" y="2636"/>
                  </a:cubicBezTo>
                  <a:cubicBezTo>
                    <a:pt x="5221" y="1181"/>
                    <a:pt x="4042" y="1"/>
                    <a:pt x="2611"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3"/>
            <p:cNvSpPr/>
            <p:nvPr/>
          </p:nvSpPr>
          <p:spPr>
            <a:xfrm rot="-697201" flipH="1">
              <a:off x="8704573" y="4651663"/>
              <a:ext cx="93790" cy="80930"/>
            </a:xfrm>
            <a:custGeom>
              <a:avLst/>
              <a:gdLst/>
              <a:ahLst/>
              <a:cxnLst/>
              <a:rect l="l" t="t" r="r" b="b"/>
              <a:pathLst>
                <a:path w="2436" h="2102" extrusionOk="0">
                  <a:moveTo>
                    <a:pt x="1406" y="0"/>
                  </a:moveTo>
                  <a:cubicBezTo>
                    <a:pt x="477" y="0"/>
                    <a:pt x="1" y="1130"/>
                    <a:pt x="653" y="1782"/>
                  </a:cubicBezTo>
                  <a:cubicBezTo>
                    <a:pt x="874" y="2003"/>
                    <a:pt x="1140" y="2101"/>
                    <a:pt x="1398" y="2101"/>
                  </a:cubicBezTo>
                  <a:cubicBezTo>
                    <a:pt x="1933" y="2101"/>
                    <a:pt x="2435" y="1680"/>
                    <a:pt x="2435" y="1054"/>
                  </a:cubicBezTo>
                  <a:cubicBezTo>
                    <a:pt x="2435" y="477"/>
                    <a:pt x="1983" y="0"/>
                    <a:pt x="1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6" name="Google Shape;386;p23"/>
          <p:cNvGrpSpPr/>
          <p:nvPr/>
        </p:nvGrpSpPr>
        <p:grpSpPr>
          <a:xfrm>
            <a:off x="7051357" y="3294874"/>
            <a:ext cx="3229941" cy="1029755"/>
            <a:chOff x="7125225" y="3783925"/>
            <a:chExt cx="2407350" cy="767500"/>
          </a:xfrm>
        </p:grpSpPr>
        <p:sp>
          <p:nvSpPr>
            <p:cNvPr id="387" name="Google Shape;387;p23"/>
            <p:cNvSpPr/>
            <p:nvPr/>
          </p:nvSpPr>
          <p:spPr>
            <a:xfrm>
              <a:off x="7125225" y="3783925"/>
              <a:ext cx="2407350" cy="767500"/>
            </a:xfrm>
            <a:custGeom>
              <a:avLst/>
              <a:gdLst/>
              <a:ahLst/>
              <a:cxnLst/>
              <a:rect l="l" t="t" r="r" b="b"/>
              <a:pathLst>
                <a:path w="96294" h="30700" extrusionOk="0">
                  <a:moveTo>
                    <a:pt x="6596" y="0"/>
                  </a:moveTo>
                  <a:cubicBezTo>
                    <a:pt x="6110" y="0"/>
                    <a:pt x="5624" y="61"/>
                    <a:pt x="5168" y="152"/>
                  </a:cubicBezTo>
                  <a:cubicBezTo>
                    <a:pt x="4529" y="304"/>
                    <a:pt x="3891" y="517"/>
                    <a:pt x="3313" y="851"/>
                  </a:cubicBezTo>
                  <a:cubicBezTo>
                    <a:pt x="2736" y="1185"/>
                    <a:pt x="2219" y="1581"/>
                    <a:pt x="1763" y="2067"/>
                  </a:cubicBezTo>
                  <a:cubicBezTo>
                    <a:pt x="1307" y="2523"/>
                    <a:pt x="912" y="3070"/>
                    <a:pt x="639" y="3678"/>
                  </a:cubicBezTo>
                  <a:cubicBezTo>
                    <a:pt x="335" y="4286"/>
                    <a:pt x="152" y="4955"/>
                    <a:pt x="61" y="5623"/>
                  </a:cubicBezTo>
                  <a:cubicBezTo>
                    <a:pt x="0" y="6322"/>
                    <a:pt x="31" y="7021"/>
                    <a:pt x="183" y="7690"/>
                  </a:cubicBezTo>
                  <a:cubicBezTo>
                    <a:pt x="335" y="8359"/>
                    <a:pt x="608" y="8967"/>
                    <a:pt x="943" y="9544"/>
                  </a:cubicBezTo>
                  <a:cubicBezTo>
                    <a:pt x="1307" y="10122"/>
                    <a:pt x="1733" y="10608"/>
                    <a:pt x="2250" y="11064"/>
                  </a:cubicBezTo>
                  <a:cubicBezTo>
                    <a:pt x="3283" y="11946"/>
                    <a:pt x="4590" y="12493"/>
                    <a:pt x="5958" y="12614"/>
                  </a:cubicBezTo>
                  <a:lnTo>
                    <a:pt x="8207" y="12827"/>
                  </a:lnTo>
                  <a:lnTo>
                    <a:pt x="10365" y="13070"/>
                  </a:lnTo>
                  <a:lnTo>
                    <a:pt x="12493" y="13313"/>
                  </a:lnTo>
                  <a:lnTo>
                    <a:pt x="14530" y="13556"/>
                  </a:lnTo>
                  <a:cubicBezTo>
                    <a:pt x="15229" y="13617"/>
                    <a:pt x="15897" y="13708"/>
                    <a:pt x="16536" y="13800"/>
                  </a:cubicBezTo>
                  <a:lnTo>
                    <a:pt x="18511" y="14073"/>
                  </a:lnTo>
                  <a:lnTo>
                    <a:pt x="20396" y="14347"/>
                  </a:lnTo>
                  <a:lnTo>
                    <a:pt x="22280" y="14620"/>
                  </a:lnTo>
                  <a:lnTo>
                    <a:pt x="24104" y="14894"/>
                  </a:lnTo>
                  <a:lnTo>
                    <a:pt x="25897" y="15198"/>
                  </a:lnTo>
                  <a:lnTo>
                    <a:pt x="27660" y="15502"/>
                  </a:lnTo>
                  <a:lnTo>
                    <a:pt x="29393" y="15806"/>
                  </a:lnTo>
                  <a:lnTo>
                    <a:pt x="31126" y="16110"/>
                  </a:lnTo>
                  <a:lnTo>
                    <a:pt x="32797" y="16414"/>
                  </a:lnTo>
                  <a:lnTo>
                    <a:pt x="34469" y="16748"/>
                  </a:lnTo>
                  <a:cubicBezTo>
                    <a:pt x="35047" y="16870"/>
                    <a:pt x="35594" y="16961"/>
                    <a:pt x="36141" y="17082"/>
                  </a:cubicBezTo>
                  <a:lnTo>
                    <a:pt x="37782" y="17417"/>
                  </a:lnTo>
                  <a:lnTo>
                    <a:pt x="39424" y="17781"/>
                  </a:lnTo>
                  <a:lnTo>
                    <a:pt x="41065" y="18116"/>
                  </a:lnTo>
                  <a:lnTo>
                    <a:pt x="42706" y="18511"/>
                  </a:lnTo>
                  <a:lnTo>
                    <a:pt x="44348" y="18876"/>
                  </a:lnTo>
                  <a:lnTo>
                    <a:pt x="45989" y="19271"/>
                  </a:lnTo>
                  <a:lnTo>
                    <a:pt x="47661" y="19666"/>
                  </a:lnTo>
                  <a:lnTo>
                    <a:pt x="49333" y="20092"/>
                  </a:lnTo>
                  <a:lnTo>
                    <a:pt x="51004" y="20517"/>
                  </a:lnTo>
                  <a:cubicBezTo>
                    <a:pt x="51551" y="20669"/>
                    <a:pt x="52129" y="20821"/>
                    <a:pt x="52707" y="20973"/>
                  </a:cubicBezTo>
                  <a:lnTo>
                    <a:pt x="54439" y="21429"/>
                  </a:lnTo>
                  <a:lnTo>
                    <a:pt x="56172" y="21915"/>
                  </a:lnTo>
                  <a:cubicBezTo>
                    <a:pt x="56780" y="22098"/>
                    <a:pt x="57357" y="22250"/>
                    <a:pt x="57965" y="22432"/>
                  </a:cubicBezTo>
                  <a:lnTo>
                    <a:pt x="59758" y="22949"/>
                  </a:lnTo>
                  <a:lnTo>
                    <a:pt x="61612" y="23496"/>
                  </a:lnTo>
                  <a:lnTo>
                    <a:pt x="63497" y="24073"/>
                  </a:lnTo>
                  <a:cubicBezTo>
                    <a:pt x="64105" y="24286"/>
                    <a:pt x="64743" y="24468"/>
                    <a:pt x="65412" y="24681"/>
                  </a:cubicBezTo>
                  <a:cubicBezTo>
                    <a:pt x="66050" y="24894"/>
                    <a:pt x="66719" y="25107"/>
                    <a:pt x="67357" y="25320"/>
                  </a:cubicBezTo>
                  <a:lnTo>
                    <a:pt x="69363" y="25958"/>
                  </a:lnTo>
                  <a:cubicBezTo>
                    <a:pt x="70062" y="26201"/>
                    <a:pt x="70731" y="26414"/>
                    <a:pt x="71430" y="26657"/>
                  </a:cubicBezTo>
                  <a:cubicBezTo>
                    <a:pt x="71643" y="26748"/>
                    <a:pt x="71856" y="26779"/>
                    <a:pt x="72099" y="26779"/>
                  </a:cubicBezTo>
                  <a:cubicBezTo>
                    <a:pt x="72920" y="26779"/>
                    <a:pt x="73649" y="26292"/>
                    <a:pt x="73984" y="25563"/>
                  </a:cubicBezTo>
                  <a:cubicBezTo>
                    <a:pt x="74014" y="25472"/>
                    <a:pt x="74044" y="25411"/>
                    <a:pt x="74075" y="25320"/>
                  </a:cubicBezTo>
                  <a:lnTo>
                    <a:pt x="74713" y="25563"/>
                  </a:lnTo>
                  <a:lnTo>
                    <a:pt x="76598" y="26231"/>
                  </a:lnTo>
                  <a:lnTo>
                    <a:pt x="78604" y="26961"/>
                  </a:lnTo>
                  <a:cubicBezTo>
                    <a:pt x="78847" y="27052"/>
                    <a:pt x="79060" y="27083"/>
                    <a:pt x="79333" y="27083"/>
                  </a:cubicBezTo>
                  <a:cubicBezTo>
                    <a:pt x="80184" y="27083"/>
                    <a:pt x="80975" y="26535"/>
                    <a:pt x="81248" y="25715"/>
                  </a:cubicBezTo>
                  <a:lnTo>
                    <a:pt x="81248" y="25684"/>
                  </a:lnTo>
                  <a:lnTo>
                    <a:pt x="82464" y="26140"/>
                  </a:lnTo>
                  <a:lnTo>
                    <a:pt x="84105" y="26779"/>
                  </a:lnTo>
                  <a:lnTo>
                    <a:pt x="85777" y="27447"/>
                  </a:lnTo>
                  <a:lnTo>
                    <a:pt x="87540" y="28146"/>
                  </a:lnTo>
                  <a:lnTo>
                    <a:pt x="89333" y="28906"/>
                  </a:lnTo>
                  <a:cubicBezTo>
                    <a:pt x="89972" y="29149"/>
                    <a:pt x="90580" y="29423"/>
                    <a:pt x="91248" y="29697"/>
                  </a:cubicBezTo>
                  <a:cubicBezTo>
                    <a:pt x="91887" y="29970"/>
                    <a:pt x="92555" y="30244"/>
                    <a:pt x="93224" y="30548"/>
                  </a:cubicBezTo>
                  <a:cubicBezTo>
                    <a:pt x="93467" y="30669"/>
                    <a:pt x="93741" y="30700"/>
                    <a:pt x="94014" y="30700"/>
                  </a:cubicBezTo>
                  <a:cubicBezTo>
                    <a:pt x="94835" y="30700"/>
                    <a:pt x="95564" y="30213"/>
                    <a:pt x="95868" y="29453"/>
                  </a:cubicBezTo>
                  <a:cubicBezTo>
                    <a:pt x="96294" y="28420"/>
                    <a:pt x="95808" y="27234"/>
                    <a:pt x="94774" y="26779"/>
                  </a:cubicBezTo>
                  <a:lnTo>
                    <a:pt x="92829" y="25958"/>
                  </a:lnTo>
                  <a:lnTo>
                    <a:pt x="91309" y="25289"/>
                  </a:lnTo>
                  <a:cubicBezTo>
                    <a:pt x="91795" y="24225"/>
                    <a:pt x="91309" y="22979"/>
                    <a:pt x="90215" y="22554"/>
                  </a:cubicBezTo>
                  <a:cubicBezTo>
                    <a:pt x="89546" y="22250"/>
                    <a:pt x="88877" y="22006"/>
                    <a:pt x="88209" y="21733"/>
                  </a:cubicBezTo>
                  <a:lnTo>
                    <a:pt x="86324" y="20973"/>
                  </a:lnTo>
                  <a:lnTo>
                    <a:pt x="84500" y="20274"/>
                  </a:lnTo>
                  <a:lnTo>
                    <a:pt x="82737" y="19605"/>
                  </a:lnTo>
                  <a:lnTo>
                    <a:pt x="81035" y="18967"/>
                  </a:lnTo>
                  <a:lnTo>
                    <a:pt x="80063" y="18633"/>
                  </a:lnTo>
                  <a:cubicBezTo>
                    <a:pt x="80275" y="18116"/>
                    <a:pt x="80275" y="17569"/>
                    <a:pt x="80063" y="17052"/>
                  </a:cubicBezTo>
                  <a:cubicBezTo>
                    <a:pt x="79850" y="16535"/>
                    <a:pt x="79394" y="16110"/>
                    <a:pt x="78847" y="15927"/>
                  </a:cubicBezTo>
                  <a:lnTo>
                    <a:pt x="76780" y="15198"/>
                  </a:lnTo>
                  <a:lnTo>
                    <a:pt x="74774" y="14499"/>
                  </a:lnTo>
                  <a:lnTo>
                    <a:pt x="72768" y="13830"/>
                  </a:lnTo>
                  <a:lnTo>
                    <a:pt x="70822" y="13192"/>
                  </a:lnTo>
                  <a:cubicBezTo>
                    <a:pt x="70214" y="12979"/>
                    <a:pt x="69576" y="12797"/>
                    <a:pt x="68938" y="12584"/>
                  </a:cubicBezTo>
                  <a:lnTo>
                    <a:pt x="67053" y="12006"/>
                  </a:lnTo>
                  <a:cubicBezTo>
                    <a:pt x="66445" y="11824"/>
                    <a:pt x="65837" y="11611"/>
                    <a:pt x="65230" y="11429"/>
                  </a:cubicBezTo>
                  <a:lnTo>
                    <a:pt x="63406" y="10882"/>
                  </a:lnTo>
                  <a:lnTo>
                    <a:pt x="61643" y="10365"/>
                  </a:lnTo>
                  <a:lnTo>
                    <a:pt x="59880" y="9879"/>
                  </a:lnTo>
                  <a:lnTo>
                    <a:pt x="58147" y="9392"/>
                  </a:lnTo>
                  <a:lnTo>
                    <a:pt x="56415" y="8906"/>
                  </a:lnTo>
                  <a:lnTo>
                    <a:pt x="54713" y="8480"/>
                  </a:lnTo>
                  <a:lnTo>
                    <a:pt x="53041" y="8024"/>
                  </a:lnTo>
                  <a:lnTo>
                    <a:pt x="51369" y="7599"/>
                  </a:lnTo>
                  <a:lnTo>
                    <a:pt x="49697" y="7204"/>
                  </a:lnTo>
                  <a:lnTo>
                    <a:pt x="48056" y="6809"/>
                  </a:lnTo>
                  <a:lnTo>
                    <a:pt x="46384" y="6414"/>
                  </a:lnTo>
                  <a:cubicBezTo>
                    <a:pt x="45837" y="6292"/>
                    <a:pt x="45290" y="6170"/>
                    <a:pt x="44743" y="6049"/>
                  </a:cubicBezTo>
                  <a:cubicBezTo>
                    <a:pt x="44196" y="5897"/>
                    <a:pt x="43618" y="5775"/>
                    <a:pt x="43071" y="5654"/>
                  </a:cubicBezTo>
                  <a:lnTo>
                    <a:pt x="41430" y="5289"/>
                  </a:lnTo>
                  <a:lnTo>
                    <a:pt x="39758" y="4955"/>
                  </a:lnTo>
                  <a:lnTo>
                    <a:pt x="38086" y="4590"/>
                  </a:lnTo>
                  <a:lnTo>
                    <a:pt x="36384" y="4255"/>
                  </a:lnTo>
                  <a:lnTo>
                    <a:pt x="34682" y="3921"/>
                  </a:lnTo>
                  <a:lnTo>
                    <a:pt x="32949" y="3617"/>
                  </a:lnTo>
                  <a:lnTo>
                    <a:pt x="31186" y="3283"/>
                  </a:lnTo>
                  <a:lnTo>
                    <a:pt x="29393" y="2979"/>
                  </a:lnTo>
                  <a:lnTo>
                    <a:pt x="27600" y="2675"/>
                  </a:lnTo>
                  <a:lnTo>
                    <a:pt x="25746" y="2371"/>
                  </a:lnTo>
                  <a:lnTo>
                    <a:pt x="23891" y="2097"/>
                  </a:lnTo>
                  <a:lnTo>
                    <a:pt x="21976" y="1824"/>
                  </a:lnTo>
                  <a:lnTo>
                    <a:pt x="20031" y="1520"/>
                  </a:lnTo>
                  <a:lnTo>
                    <a:pt x="18025" y="1277"/>
                  </a:lnTo>
                  <a:cubicBezTo>
                    <a:pt x="17356" y="1185"/>
                    <a:pt x="16688" y="1094"/>
                    <a:pt x="15988" y="1003"/>
                  </a:cubicBezTo>
                  <a:lnTo>
                    <a:pt x="13891" y="760"/>
                  </a:lnTo>
                  <a:lnTo>
                    <a:pt x="11733" y="517"/>
                  </a:lnTo>
                  <a:lnTo>
                    <a:pt x="9514" y="243"/>
                  </a:lnTo>
                  <a:cubicBezTo>
                    <a:pt x="8754" y="182"/>
                    <a:pt x="7994" y="91"/>
                    <a:pt x="7235" y="30"/>
                  </a:cubicBezTo>
                  <a:cubicBezTo>
                    <a:pt x="7022" y="0"/>
                    <a:pt x="6809" y="0"/>
                    <a:pt x="6596"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3"/>
            <p:cNvSpPr/>
            <p:nvPr/>
          </p:nvSpPr>
          <p:spPr>
            <a:xfrm>
              <a:off x="7163225" y="3821900"/>
              <a:ext cx="2327575" cy="691950"/>
            </a:xfrm>
            <a:custGeom>
              <a:avLst/>
              <a:gdLst/>
              <a:ahLst/>
              <a:cxnLst/>
              <a:rect l="l" t="t" r="r" b="b"/>
              <a:pathLst>
                <a:path w="93103" h="27678" extrusionOk="0">
                  <a:moveTo>
                    <a:pt x="5038" y="1"/>
                  </a:moveTo>
                  <a:cubicBezTo>
                    <a:pt x="4684" y="1"/>
                    <a:pt x="4326" y="41"/>
                    <a:pt x="3982" y="122"/>
                  </a:cubicBezTo>
                  <a:cubicBezTo>
                    <a:pt x="3465" y="214"/>
                    <a:pt x="2979" y="396"/>
                    <a:pt x="2523" y="670"/>
                  </a:cubicBezTo>
                  <a:cubicBezTo>
                    <a:pt x="2097" y="913"/>
                    <a:pt x="1702" y="1217"/>
                    <a:pt x="1338" y="1581"/>
                  </a:cubicBezTo>
                  <a:cubicBezTo>
                    <a:pt x="1003" y="1946"/>
                    <a:pt x="699" y="2372"/>
                    <a:pt x="486" y="2828"/>
                  </a:cubicBezTo>
                  <a:cubicBezTo>
                    <a:pt x="274" y="3284"/>
                    <a:pt x="122" y="3770"/>
                    <a:pt x="61" y="4287"/>
                  </a:cubicBezTo>
                  <a:cubicBezTo>
                    <a:pt x="0" y="4803"/>
                    <a:pt x="31" y="5320"/>
                    <a:pt x="152" y="5837"/>
                  </a:cubicBezTo>
                  <a:cubicBezTo>
                    <a:pt x="274" y="6323"/>
                    <a:pt x="456" y="6809"/>
                    <a:pt x="730" y="7235"/>
                  </a:cubicBezTo>
                  <a:cubicBezTo>
                    <a:pt x="1003" y="7661"/>
                    <a:pt x="1338" y="8056"/>
                    <a:pt x="1702" y="8360"/>
                  </a:cubicBezTo>
                  <a:cubicBezTo>
                    <a:pt x="2097" y="8694"/>
                    <a:pt x="2553" y="8998"/>
                    <a:pt x="3040" y="9180"/>
                  </a:cubicBezTo>
                  <a:cubicBezTo>
                    <a:pt x="3526" y="9393"/>
                    <a:pt x="4043" y="9515"/>
                    <a:pt x="4559" y="9575"/>
                  </a:cubicBezTo>
                  <a:lnTo>
                    <a:pt x="6839" y="9788"/>
                  </a:lnTo>
                  <a:lnTo>
                    <a:pt x="9028" y="10031"/>
                  </a:lnTo>
                  <a:lnTo>
                    <a:pt x="11155" y="10275"/>
                  </a:lnTo>
                  <a:lnTo>
                    <a:pt x="13222" y="10518"/>
                  </a:lnTo>
                  <a:lnTo>
                    <a:pt x="15228" y="10761"/>
                  </a:lnTo>
                  <a:lnTo>
                    <a:pt x="17204" y="11034"/>
                  </a:lnTo>
                  <a:lnTo>
                    <a:pt x="19119" y="11308"/>
                  </a:lnTo>
                  <a:lnTo>
                    <a:pt x="21004" y="11582"/>
                  </a:lnTo>
                  <a:lnTo>
                    <a:pt x="22827" y="11885"/>
                  </a:lnTo>
                  <a:lnTo>
                    <a:pt x="24651" y="12189"/>
                  </a:lnTo>
                  <a:lnTo>
                    <a:pt x="26414" y="12463"/>
                  </a:lnTo>
                  <a:lnTo>
                    <a:pt x="28147" y="12767"/>
                  </a:lnTo>
                  <a:lnTo>
                    <a:pt x="29879" y="13101"/>
                  </a:lnTo>
                  <a:lnTo>
                    <a:pt x="31581" y="13405"/>
                  </a:lnTo>
                  <a:lnTo>
                    <a:pt x="33253" y="13740"/>
                  </a:lnTo>
                  <a:lnTo>
                    <a:pt x="34925" y="14074"/>
                  </a:lnTo>
                  <a:lnTo>
                    <a:pt x="36597" y="14408"/>
                  </a:lnTo>
                  <a:lnTo>
                    <a:pt x="38238" y="14773"/>
                  </a:lnTo>
                  <a:lnTo>
                    <a:pt x="39879" y="15138"/>
                  </a:lnTo>
                  <a:lnTo>
                    <a:pt x="41521" y="15503"/>
                  </a:lnTo>
                  <a:lnTo>
                    <a:pt x="43192" y="15898"/>
                  </a:lnTo>
                  <a:lnTo>
                    <a:pt x="44834" y="16262"/>
                  </a:lnTo>
                  <a:lnTo>
                    <a:pt x="46506" y="16658"/>
                  </a:lnTo>
                  <a:lnTo>
                    <a:pt x="48177" y="17083"/>
                  </a:lnTo>
                  <a:lnTo>
                    <a:pt x="49879" y="17539"/>
                  </a:lnTo>
                  <a:lnTo>
                    <a:pt x="51582" y="17965"/>
                  </a:lnTo>
                  <a:lnTo>
                    <a:pt x="53314" y="18451"/>
                  </a:lnTo>
                  <a:lnTo>
                    <a:pt x="55077" y="18937"/>
                  </a:lnTo>
                  <a:lnTo>
                    <a:pt x="56871" y="19424"/>
                  </a:lnTo>
                  <a:lnTo>
                    <a:pt x="58694" y="19971"/>
                  </a:lnTo>
                  <a:lnTo>
                    <a:pt x="60518" y="20518"/>
                  </a:lnTo>
                  <a:lnTo>
                    <a:pt x="62433" y="21095"/>
                  </a:lnTo>
                  <a:cubicBezTo>
                    <a:pt x="63071" y="21278"/>
                    <a:pt x="63710" y="21490"/>
                    <a:pt x="64348" y="21703"/>
                  </a:cubicBezTo>
                  <a:cubicBezTo>
                    <a:pt x="65017" y="21916"/>
                    <a:pt x="65655" y="22129"/>
                    <a:pt x="66324" y="22342"/>
                  </a:cubicBezTo>
                  <a:cubicBezTo>
                    <a:pt x="66992" y="22554"/>
                    <a:pt x="67661" y="22767"/>
                    <a:pt x="68360" y="23010"/>
                  </a:cubicBezTo>
                  <a:cubicBezTo>
                    <a:pt x="69029" y="23223"/>
                    <a:pt x="69728" y="23466"/>
                    <a:pt x="70397" y="23709"/>
                  </a:cubicBezTo>
                  <a:cubicBezTo>
                    <a:pt x="70471" y="23735"/>
                    <a:pt x="70542" y="23747"/>
                    <a:pt x="70608" y="23747"/>
                  </a:cubicBezTo>
                  <a:cubicBezTo>
                    <a:pt x="71162" y="23747"/>
                    <a:pt x="71389" y="22920"/>
                    <a:pt x="70792" y="22676"/>
                  </a:cubicBezTo>
                  <a:lnTo>
                    <a:pt x="68725" y="22007"/>
                  </a:lnTo>
                  <a:lnTo>
                    <a:pt x="66840" y="21399"/>
                  </a:lnTo>
                  <a:cubicBezTo>
                    <a:pt x="66202" y="21187"/>
                    <a:pt x="65624" y="21004"/>
                    <a:pt x="65047" y="20822"/>
                  </a:cubicBezTo>
                  <a:lnTo>
                    <a:pt x="63314" y="20275"/>
                  </a:lnTo>
                  <a:lnTo>
                    <a:pt x="61673" y="19758"/>
                  </a:lnTo>
                  <a:lnTo>
                    <a:pt x="60032" y="19241"/>
                  </a:lnTo>
                  <a:lnTo>
                    <a:pt x="58421" y="18785"/>
                  </a:lnTo>
                  <a:lnTo>
                    <a:pt x="56749" y="18299"/>
                  </a:lnTo>
                  <a:lnTo>
                    <a:pt x="55016" y="17813"/>
                  </a:lnTo>
                  <a:lnTo>
                    <a:pt x="53193" y="17296"/>
                  </a:lnTo>
                  <a:lnTo>
                    <a:pt x="51247" y="16779"/>
                  </a:lnTo>
                  <a:lnTo>
                    <a:pt x="49150" y="16232"/>
                  </a:lnTo>
                  <a:cubicBezTo>
                    <a:pt x="48876" y="16171"/>
                    <a:pt x="48694" y="15928"/>
                    <a:pt x="48724" y="15655"/>
                  </a:cubicBezTo>
                  <a:cubicBezTo>
                    <a:pt x="48750" y="15399"/>
                    <a:pt x="48969" y="15208"/>
                    <a:pt x="49219" y="15208"/>
                  </a:cubicBezTo>
                  <a:cubicBezTo>
                    <a:pt x="49266" y="15208"/>
                    <a:pt x="49314" y="15215"/>
                    <a:pt x="49363" y="15229"/>
                  </a:cubicBezTo>
                  <a:lnTo>
                    <a:pt x="51460" y="15776"/>
                  </a:lnTo>
                  <a:cubicBezTo>
                    <a:pt x="52159" y="15928"/>
                    <a:pt x="52797" y="16110"/>
                    <a:pt x="53436" y="16293"/>
                  </a:cubicBezTo>
                  <a:lnTo>
                    <a:pt x="55320" y="16810"/>
                  </a:lnTo>
                  <a:cubicBezTo>
                    <a:pt x="55928" y="16962"/>
                    <a:pt x="56506" y="17144"/>
                    <a:pt x="57083" y="17296"/>
                  </a:cubicBezTo>
                  <a:lnTo>
                    <a:pt x="58816" y="17813"/>
                  </a:lnTo>
                  <a:lnTo>
                    <a:pt x="60457" y="18299"/>
                  </a:lnTo>
                  <a:lnTo>
                    <a:pt x="62068" y="18785"/>
                  </a:lnTo>
                  <a:lnTo>
                    <a:pt x="63679" y="19272"/>
                  </a:lnTo>
                  <a:cubicBezTo>
                    <a:pt x="64196" y="19454"/>
                    <a:pt x="64713" y="19606"/>
                    <a:pt x="65260" y="19788"/>
                  </a:cubicBezTo>
                  <a:cubicBezTo>
                    <a:pt x="65776" y="19940"/>
                    <a:pt x="66324" y="20123"/>
                    <a:pt x="66871" y="20305"/>
                  </a:cubicBezTo>
                  <a:lnTo>
                    <a:pt x="68482" y="20822"/>
                  </a:lnTo>
                  <a:lnTo>
                    <a:pt x="70184" y="21399"/>
                  </a:lnTo>
                  <a:lnTo>
                    <a:pt x="71916" y="21977"/>
                  </a:lnTo>
                  <a:lnTo>
                    <a:pt x="73710" y="22615"/>
                  </a:lnTo>
                  <a:lnTo>
                    <a:pt x="75625" y="23314"/>
                  </a:lnTo>
                  <a:lnTo>
                    <a:pt x="77631" y="24044"/>
                  </a:lnTo>
                  <a:cubicBezTo>
                    <a:pt x="77704" y="24069"/>
                    <a:pt x="77772" y="24081"/>
                    <a:pt x="77837" y="24081"/>
                  </a:cubicBezTo>
                  <a:cubicBezTo>
                    <a:pt x="78388" y="24081"/>
                    <a:pt x="78591" y="23231"/>
                    <a:pt x="77965" y="23041"/>
                  </a:cubicBezTo>
                  <a:lnTo>
                    <a:pt x="75989" y="22311"/>
                  </a:lnTo>
                  <a:cubicBezTo>
                    <a:pt x="75351" y="22068"/>
                    <a:pt x="74743" y="21855"/>
                    <a:pt x="74166" y="21642"/>
                  </a:cubicBezTo>
                  <a:lnTo>
                    <a:pt x="72433" y="21065"/>
                  </a:lnTo>
                  <a:lnTo>
                    <a:pt x="70822" y="20487"/>
                  </a:lnTo>
                  <a:lnTo>
                    <a:pt x="69211" y="19940"/>
                  </a:lnTo>
                  <a:lnTo>
                    <a:pt x="67661" y="19424"/>
                  </a:lnTo>
                  <a:lnTo>
                    <a:pt x="66050" y="18907"/>
                  </a:lnTo>
                  <a:lnTo>
                    <a:pt x="64409" y="18390"/>
                  </a:lnTo>
                  <a:lnTo>
                    <a:pt x="62646" y="17843"/>
                  </a:lnTo>
                  <a:cubicBezTo>
                    <a:pt x="62038" y="17661"/>
                    <a:pt x="61430" y="17478"/>
                    <a:pt x="60761" y="17296"/>
                  </a:cubicBezTo>
                  <a:cubicBezTo>
                    <a:pt x="60123" y="17083"/>
                    <a:pt x="59454" y="16901"/>
                    <a:pt x="58725" y="16688"/>
                  </a:cubicBezTo>
                  <a:cubicBezTo>
                    <a:pt x="58451" y="16597"/>
                    <a:pt x="58269" y="16293"/>
                    <a:pt x="58360" y="16019"/>
                  </a:cubicBezTo>
                  <a:cubicBezTo>
                    <a:pt x="58435" y="15794"/>
                    <a:pt x="58633" y="15631"/>
                    <a:pt x="58854" y="15631"/>
                  </a:cubicBezTo>
                  <a:cubicBezTo>
                    <a:pt x="58901" y="15631"/>
                    <a:pt x="58950" y="15638"/>
                    <a:pt x="58998" y="15655"/>
                  </a:cubicBezTo>
                  <a:cubicBezTo>
                    <a:pt x="59728" y="15867"/>
                    <a:pt x="60427" y="16080"/>
                    <a:pt x="61126" y="16293"/>
                  </a:cubicBezTo>
                  <a:lnTo>
                    <a:pt x="63102" y="16901"/>
                  </a:lnTo>
                  <a:lnTo>
                    <a:pt x="65017" y="17478"/>
                  </a:lnTo>
                  <a:cubicBezTo>
                    <a:pt x="65624" y="17661"/>
                    <a:pt x="66232" y="17873"/>
                    <a:pt x="66840" y="18056"/>
                  </a:cubicBezTo>
                  <a:lnTo>
                    <a:pt x="68573" y="18633"/>
                  </a:lnTo>
                  <a:lnTo>
                    <a:pt x="70275" y="19180"/>
                  </a:lnTo>
                  <a:lnTo>
                    <a:pt x="71916" y="19758"/>
                  </a:lnTo>
                  <a:lnTo>
                    <a:pt x="73527" y="20305"/>
                  </a:lnTo>
                  <a:lnTo>
                    <a:pt x="75108" y="20883"/>
                  </a:lnTo>
                  <a:lnTo>
                    <a:pt x="76719" y="21430"/>
                  </a:lnTo>
                  <a:lnTo>
                    <a:pt x="78269" y="22007"/>
                  </a:lnTo>
                  <a:lnTo>
                    <a:pt x="79880" y="22615"/>
                  </a:lnTo>
                  <a:lnTo>
                    <a:pt x="81491" y="23223"/>
                  </a:lnTo>
                  <a:lnTo>
                    <a:pt x="83132" y="23861"/>
                  </a:lnTo>
                  <a:lnTo>
                    <a:pt x="84835" y="24530"/>
                  </a:lnTo>
                  <a:lnTo>
                    <a:pt x="86598" y="25229"/>
                  </a:lnTo>
                  <a:cubicBezTo>
                    <a:pt x="87175" y="25472"/>
                    <a:pt x="87783" y="25746"/>
                    <a:pt x="88421" y="25989"/>
                  </a:cubicBezTo>
                  <a:lnTo>
                    <a:pt x="90306" y="26810"/>
                  </a:lnTo>
                  <a:lnTo>
                    <a:pt x="92282" y="27630"/>
                  </a:lnTo>
                  <a:cubicBezTo>
                    <a:pt x="92353" y="27662"/>
                    <a:pt x="92427" y="27678"/>
                    <a:pt x="92500" y="27678"/>
                  </a:cubicBezTo>
                  <a:cubicBezTo>
                    <a:pt x="92702" y="27678"/>
                    <a:pt x="92891" y="27558"/>
                    <a:pt x="92981" y="27357"/>
                  </a:cubicBezTo>
                  <a:cubicBezTo>
                    <a:pt x="93102" y="27083"/>
                    <a:pt x="92981" y="26749"/>
                    <a:pt x="92707" y="26627"/>
                  </a:cubicBezTo>
                  <a:cubicBezTo>
                    <a:pt x="92038" y="26354"/>
                    <a:pt x="91370" y="26080"/>
                    <a:pt x="90762" y="25807"/>
                  </a:cubicBezTo>
                  <a:cubicBezTo>
                    <a:pt x="90123" y="25533"/>
                    <a:pt x="89515" y="25290"/>
                    <a:pt x="88908" y="25047"/>
                  </a:cubicBezTo>
                  <a:lnTo>
                    <a:pt x="87175" y="24348"/>
                  </a:lnTo>
                  <a:lnTo>
                    <a:pt x="85534" y="23649"/>
                  </a:lnTo>
                  <a:lnTo>
                    <a:pt x="83923" y="23010"/>
                  </a:lnTo>
                  <a:cubicBezTo>
                    <a:pt x="83406" y="22798"/>
                    <a:pt x="82889" y="22615"/>
                    <a:pt x="82342" y="22402"/>
                  </a:cubicBezTo>
                  <a:lnTo>
                    <a:pt x="80822" y="21825"/>
                  </a:lnTo>
                  <a:lnTo>
                    <a:pt x="79303" y="21247"/>
                  </a:lnTo>
                  <a:lnTo>
                    <a:pt x="77752" y="20670"/>
                  </a:lnTo>
                  <a:cubicBezTo>
                    <a:pt x="77205" y="20487"/>
                    <a:pt x="76689" y="20275"/>
                    <a:pt x="76141" y="20092"/>
                  </a:cubicBezTo>
                  <a:cubicBezTo>
                    <a:pt x="75625" y="19880"/>
                    <a:pt x="75078" y="19697"/>
                    <a:pt x="74530" y="19515"/>
                  </a:cubicBezTo>
                  <a:lnTo>
                    <a:pt x="72798" y="18907"/>
                  </a:lnTo>
                  <a:cubicBezTo>
                    <a:pt x="72220" y="18724"/>
                    <a:pt x="71643" y="18512"/>
                    <a:pt x="71005" y="18299"/>
                  </a:cubicBezTo>
                  <a:lnTo>
                    <a:pt x="69120" y="17661"/>
                  </a:lnTo>
                  <a:cubicBezTo>
                    <a:pt x="68451" y="17448"/>
                    <a:pt x="67783" y="17235"/>
                    <a:pt x="67083" y="16992"/>
                  </a:cubicBezTo>
                  <a:cubicBezTo>
                    <a:pt x="66810" y="16931"/>
                    <a:pt x="66658" y="16658"/>
                    <a:pt x="66719" y="16384"/>
                  </a:cubicBezTo>
                  <a:cubicBezTo>
                    <a:pt x="66769" y="16133"/>
                    <a:pt x="66984" y="15965"/>
                    <a:pt x="67229" y="15965"/>
                  </a:cubicBezTo>
                  <a:cubicBezTo>
                    <a:pt x="67281" y="15965"/>
                    <a:pt x="67334" y="15973"/>
                    <a:pt x="67387" y="15989"/>
                  </a:cubicBezTo>
                  <a:lnTo>
                    <a:pt x="69363" y="16658"/>
                  </a:lnTo>
                  <a:lnTo>
                    <a:pt x="71217" y="17266"/>
                  </a:lnTo>
                  <a:lnTo>
                    <a:pt x="72919" y="17843"/>
                  </a:lnTo>
                  <a:lnTo>
                    <a:pt x="74561" y="18421"/>
                  </a:lnTo>
                  <a:cubicBezTo>
                    <a:pt x="75078" y="18603"/>
                    <a:pt x="75625" y="18816"/>
                    <a:pt x="76111" y="18968"/>
                  </a:cubicBezTo>
                  <a:lnTo>
                    <a:pt x="77631" y="19545"/>
                  </a:lnTo>
                  <a:lnTo>
                    <a:pt x="79151" y="20092"/>
                  </a:lnTo>
                  <a:lnTo>
                    <a:pt x="80731" y="20670"/>
                  </a:lnTo>
                  <a:lnTo>
                    <a:pt x="82312" y="21278"/>
                  </a:lnTo>
                  <a:lnTo>
                    <a:pt x="84014" y="21946"/>
                  </a:lnTo>
                  <a:lnTo>
                    <a:pt x="85807" y="22646"/>
                  </a:lnTo>
                  <a:cubicBezTo>
                    <a:pt x="86415" y="22889"/>
                    <a:pt x="87053" y="23162"/>
                    <a:pt x="87722" y="23436"/>
                  </a:cubicBezTo>
                  <a:cubicBezTo>
                    <a:pt x="87813" y="23479"/>
                    <a:pt x="87901" y="23499"/>
                    <a:pt x="87982" y="23499"/>
                  </a:cubicBezTo>
                  <a:cubicBezTo>
                    <a:pt x="88520" y="23499"/>
                    <a:pt x="88782" y="22644"/>
                    <a:pt x="88148" y="22433"/>
                  </a:cubicBezTo>
                  <a:cubicBezTo>
                    <a:pt x="87449" y="22159"/>
                    <a:pt x="86780" y="21886"/>
                    <a:pt x="86142" y="21642"/>
                  </a:cubicBezTo>
                  <a:lnTo>
                    <a:pt x="84257" y="20883"/>
                  </a:lnTo>
                  <a:cubicBezTo>
                    <a:pt x="83619" y="20639"/>
                    <a:pt x="83011" y="20396"/>
                    <a:pt x="82433" y="20153"/>
                  </a:cubicBezTo>
                  <a:lnTo>
                    <a:pt x="80701" y="19515"/>
                  </a:lnTo>
                  <a:lnTo>
                    <a:pt x="78999" y="18876"/>
                  </a:lnTo>
                  <a:lnTo>
                    <a:pt x="77357" y="18269"/>
                  </a:lnTo>
                  <a:lnTo>
                    <a:pt x="75746" y="17691"/>
                  </a:lnTo>
                  <a:lnTo>
                    <a:pt x="74166" y="17144"/>
                  </a:lnTo>
                  <a:lnTo>
                    <a:pt x="72585" y="16597"/>
                  </a:lnTo>
                  <a:lnTo>
                    <a:pt x="71005" y="16050"/>
                  </a:lnTo>
                  <a:lnTo>
                    <a:pt x="69394" y="15533"/>
                  </a:lnTo>
                  <a:lnTo>
                    <a:pt x="67783" y="14986"/>
                  </a:lnTo>
                  <a:lnTo>
                    <a:pt x="66111" y="14469"/>
                  </a:lnTo>
                  <a:cubicBezTo>
                    <a:pt x="65533" y="14287"/>
                    <a:pt x="64956" y="14074"/>
                    <a:pt x="64378" y="13922"/>
                  </a:cubicBezTo>
                  <a:lnTo>
                    <a:pt x="62555" y="13375"/>
                  </a:lnTo>
                  <a:lnTo>
                    <a:pt x="60670" y="12797"/>
                  </a:lnTo>
                  <a:lnTo>
                    <a:pt x="58694" y="12220"/>
                  </a:lnTo>
                  <a:lnTo>
                    <a:pt x="56597" y="11642"/>
                  </a:lnTo>
                  <a:cubicBezTo>
                    <a:pt x="56323" y="11551"/>
                    <a:pt x="56141" y="11308"/>
                    <a:pt x="56202" y="11034"/>
                  </a:cubicBezTo>
                  <a:cubicBezTo>
                    <a:pt x="56227" y="10779"/>
                    <a:pt x="56468" y="10588"/>
                    <a:pt x="56725" y="10588"/>
                  </a:cubicBezTo>
                  <a:cubicBezTo>
                    <a:pt x="56773" y="10588"/>
                    <a:pt x="56822" y="10594"/>
                    <a:pt x="56871" y="10609"/>
                  </a:cubicBezTo>
                  <a:lnTo>
                    <a:pt x="58937" y="11186"/>
                  </a:lnTo>
                  <a:lnTo>
                    <a:pt x="60822" y="11764"/>
                  </a:lnTo>
                  <a:lnTo>
                    <a:pt x="62615" y="12281"/>
                  </a:lnTo>
                  <a:lnTo>
                    <a:pt x="64287" y="12797"/>
                  </a:lnTo>
                  <a:lnTo>
                    <a:pt x="65928" y="13314"/>
                  </a:lnTo>
                  <a:lnTo>
                    <a:pt x="67509" y="13800"/>
                  </a:lnTo>
                  <a:lnTo>
                    <a:pt x="69150" y="14317"/>
                  </a:lnTo>
                  <a:lnTo>
                    <a:pt x="70792" y="14895"/>
                  </a:lnTo>
                  <a:lnTo>
                    <a:pt x="72555" y="15472"/>
                  </a:lnTo>
                  <a:lnTo>
                    <a:pt x="74409" y="16110"/>
                  </a:lnTo>
                  <a:cubicBezTo>
                    <a:pt x="75047" y="16323"/>
                    <a:pt x="75716" y="16566"/>
                    <a:pt x="76415" y="16810"/>
                  </a:cubicBezTo>
                  <a:cubicBezTo>
                    <a:pt x="76488" y="16842"/>
                    <a:pt x="76564" y="16857"/>
                    <a:pt x="76637" y="16857"/>
                  </a:cubicBezTo>
                  <a:cubicBezTo>
                    <a:pt x="76838" y="16857"/>
                    <a:pt x="77025" y="16744"/>
                    <a:pt x="77114" y="16566"/>
                  </a:cubicBezTo>
                  <a:cubicBezTo>
                    <a:pt x="77266" y="16262"/>
                    <a:pt x="77114" y="15928"/>
                    <a:pt x="76810" y="15807"/>
                  </a:cubicBezTo>
                  <a:cubicBezTo>
                    <a:pt x="76111" y="15563"/>
                    <a:pt x="75442" y="15320"/>
                    <a:pt x="74743" y="15077"/>
                  </a:cubicBezTo>
                  <a:lnTo>
                    <a:pt x="72737" y="14408"/>
                  </a:lnTo>
                  <a:cubicBezTo>
                    <a:pt x="72068" y="14165"/>
                    <a:pt x="71400" y="13952"/>
                    <a:pt x="70761" y="13740"/>
                  </a:cubicBezTo>
                  <a:cubicBezTo>
                    <a:pt x="70123" y="13527"/>
                    <a:pt x="69454" y="13314"/>
                    <a:pt x="68816" y="13101"/>
                  </a:cubicBezTo>
                  <a:cubicBezTo>
                    <a:pt x="68178" y="12889"/>
                    <a:pt x="67570" y="12706"/>
                    <a:pt x="66931" y="12493"/>
                  </a:cubicBezTo>
                  <a:cubicBezTo>
                    <a:pt x="66293" y="12281"/>
                    <a:pt x="65685" y="12098"/>
                    <a:pt x="65077" y="11916"/>
                  </a:cubicBezTo>
                  <a:lnTo>
                    <a:pt x="63223" y="11338"/>
                  </a:lnTo>
                  <a:lnTo>
                    <a:pt x="61430" y="10822"/>
                  </a:lnTo>
                  <a:cubicBezTo>
                    <a:pt x="60852" y="10639"/>
                    <a:pt x="60244" y="10457"/>
                    <a:pt x="59667" y="10275"/>
                  </a:cubicBezTo>
                  <a:lnTo>
                    <a:pt x="57904" y="9788"/>
                  </a:lnTo>
                  <a:lnTo>
                    <a:pt x="56171" y="9302"/>
                  </a:lnTo>
                  <a:lnTo>
                    <a:pt x="54500" y="8876"/>
                  </a:lnTo>
                  <a:lnTo>
                    <a:pt x="52797" y="8420"/>
                  </a:lnTo>
                  <a:lnTo>
                    <a:pt x="51126" y="7964"/>
                  </a:lnTo>
                  <a:lnTo>
                    <a:pt x="49484" y="7569"/>
                  </a:lnTo>
                  <a:lnTo>
                    <a:pt x="47843" y="7144"/>
                  </a:lnTo>
                  <a:lnTo>
                    <a:pt x="46171" y="6718"/>
                  </a:lnTo>
                  <a:lnTo>
                    <a:pt x="44530" y="6353"/>
                  </a:lnTo>
                  <a:cubicBezTo>
                    <a:pt x="43983" y="6232"/>
                    <a:pt x="43436" y="6110"/>
                    <a:pt x="42888" y="5958"/>
                  </a:cubicBezTo>
                  <a:lnTo>
                    <a:pt x="41247" y="5594"/>
                  </a:lnTo>
                  <a:lnTo>
                    <a:pt x="39575" y="5229"/>
                  </a:lnTo>
                  <a:lnTo>
                    <a:pt x="37934" y="4895"/>
                  </a:lnTo>
                  <a:lnTo>
                    <a:pt x="36262" y="4560"/>
                  </a:lnTo>
                  <a:lnTo>
                    <a:pt x="34560" y="4226"/>
                  </a:lnTo>
                  <a:lnTo>
                    <a:pt x="32858" y="3891"/>
                  </a:lnTo>
                  <a:lnTo>
                    <a:pt x="31156" y="3557"/>
                  </a:lnTo>
                  <a:lnTo>
                    <a:pt x="29393" y="3253"/>
                  </a:lnTo>
                  <a:lnTo>
                    <a:pt x="27630" y="2949"/>
                  </a:lnTo>
                  <a:lnTo>
                    <a:pt x="25836" y="2645"/>
                  </a:lnTo>
                  <a:lnTo>
                    <a:pt x="24013" y="2341"/>
                  </a:lnTo>
                  <a:lnTo>
                    <a:pt x="22128" y="2068"/>
                  </a:lnTo>
                  <a:lnTo>
                    <a:pt x="20244" y="1764"/>
                  </a:lnTo>
                  <a:lnTo>
                    <a:pt x="18298" y="1490"/>
                  </a:lnTo>
                  <a:lnTo>
                    <a:pt x="16292" y="1247"/>
                  </a:lnTo>
                  <a:lnTo>
                    <a:pt x="14256" y="973"/>
                  </a:lnTo>
                  <a:cubicBezTo>
                    <a:pt x="13587" y="882"/>
                    <a:pt x="12888" y="791"/>
                    <a:pt x="12158" y="730"/>
                  </a:cubicBezTo>
                  <a:lnTo>
                    <a:pt x="10031" y="487"/>
                  </a:lnTo>
                  <a:lnTo>
                    <a:pt x="7842" y="244"/>
                  </a:lnTo>
                  <a:cubicBezTo>
                    <a:pt x="7082" y="183"/>
                    <a:pt x="6353" y="92"/>
                    <a:pt x="5563" y="31"/>
                  </a:cubicBezTo>
                  <a:cubicBezTo>
                    <a:pt x="5390" y="11"/>
                    <a:pt x="5215" y="1"/>
                    <a:pt x="5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3"/>
            <p:cNvSpPr/>
            <p:nvPr/>
          </p:nvSpPr>
          <p:spPr>
            <a:xfrm>
              <a:off x="7191325" y="3848675"/>
              <a:ext cx="1597325" cy="378875"/>
            </a:xfrm>
            <a:custGeom>
              <a:avLst/>
              <a:gdLst/>
              <a:ahLst/>
              <a:cxnLst/>
              <a:rect l="l" t="t" r="r" b="b"/>
              <a:pathLst>
                <a:path w="63893" h="15155" extrusionOk="0">
                  <a:moveTo>
                    <a:pt x="3916" y="1"/>
                  </a:moveTo>
                  <a:cubicBezTo>
                    <a:pt x="3533" y="1"/>
                    <a:pt x="3150" y="63"/>
                    <a:pt x="2767" y="176"/>
                  </a:cubicBezTo>
                  <a:cubicBezTo>
                    <a:pt x="2311" y="328"/>
                    <a:pt x="1855" y="541"/>
                    <a:pt x="1460" y="875"/>
                  </a:cubicBezTo>
                  <a:cubicBezTo>
                    <a:pt x="1065" y="1149"/>
                    <a:pt x="730" y="1544"/>
                    <a:pt x="518" y="1969"/>
                  </a:cubicBezTo>
                  <a:cubicBezTo>
                    <a:pt x="244" y="2395"/>
                    <a:pt x="92" y="2881"/>
                    <a:pt x="62" y="3398"/>
                  </a:cubicBezTo>
                  <a:cubicBezTo>
                    <a:pt x="1" y="3884"/>
                    <a:pt x="31" y="4371"/>
                    <a:pt x="214" y="4857"/>
                  </a:cubicBezTo>
                  <a:cubicBezTo>
                    <a:pt x="335" y="5313"/>
                    <a:pt x="578" y="5738"/>
                    <a:pt x="913" y="6103"/>
                  </a:cubicBezTo>
                  <a:cubicBezTo>
                    <a:pt x="1217" y="6468"/>
                    <a:pt x="1612" y="6772"/>
                    <a:pt x="2037" y="7015"/>
                  </a:cubicBezTo>
                  <a:cubicBezTo>
                    <a:pt x="2493" y="7228"/>
                    <a:pt x="2980" y="7380"/>
                    <a:pt x="3466" y="7441"/>
                  </a:cubicBezTo>
                  <a:lnTo>
                    <a:pt x="5654" y="7653"/>
                  </a:lnTo>
                  <a:cubicBezTo>
                    <a:pt x="6353" y="7714"/>
                    <a:pt x="7053" y="7805"/>
                    <a:pt x="7752" y="7866"/>
                  </a:cubicBezTo>
                  <a:lnTo>
                    <a:pt x="9727" y="8079"/>
                  </a:lnTo>
                  <a:lnTo>
                    <a:pt x="11673" y="8322"/>
                  </a:lnTo>
                  <a:lnTo>
                    <a:pt x="13527" y="8565"/>
                  </a:lnTo>
                  <a:lnTo>
                    <a:pt x="15320" y="8778"/>
                  </a:lnTo>
                  <a:lnTo>
                    <a:pt x="17053" y="9021"/>
                  </a:lnTo>
                  <a:lnTo>
                    <a:pt x="18785" y="9295"/>
                  </a:lnTo>
                  <a:lnTo>
                    <a:pt x="20457" y="9538"/>
                  </a:lnTo>
                  <a:lnTo>
                    <a:pt x="22098" y="9781"/>
                  </a:lnTo>
                  <a:lnTo>
                    <a:pt x="23740" y="10055"/>
                  </a:lnTo>
                  <a:lnTo>
                    <a:pt x="25381" y="10328"/>
                  </a:lnTo>
                  <a:lnTo>
                    <a:pt x="26992" y="10632"/>
                  </a:lnTo>
                  <a:lnTo>
                    <a:pt x="28634" y="10906"/>
                  </a:lnTo>
                  <a:lnTo>
                    <a:pt x="30305" y="11240"/>
                  </a:lnTo>
                  <a:lnTo>
                    <a:pt x="31977" y="11544"/>
                  </a:lnTo>
                  <a:lnTo>
                    <a:pt x="33679" y="11878"/>
                  </a:lnTo>
                  <a:lnTo>
                    <a:pt x="35442" y="12243"/>
                  </a:lnTo>
                  <a:lnTo>
                    <a:pt x="37236" y="12638"/>
                  </a:lnTo>
                  <a:lnTo>
                    <a:pt x="39120" y="13033"/>
                  </a:lnTo>
                  <a:lnTo>
                    <a:pt x="41005" y="13489"/>
                  </a:lnTo>
                  <a:lnTo>
                    <a:pt x="43011" y="13945"/>
                  </a:lnTo>
                  <a:cubicBezTo>
                    <a:pt x="43679" y="14128"/>
                    <a:pt x="44348" y="14280"/>
                    <a:pt x="45078" y="14462"/>
                  </a:cubicBezTo>
                  <a:cubicBezTo>
                    <a:pt x="45113" y="14470"/>
                    <a:pt x="45149" y="14474"/>
                    <a:pt x="45185" y="14474"/>
                  </a:cubicBezTo>
                  <a:cubicBezTo>
                    <a:pt x="45426" y="14474"/>
                    <a:pt x="45663" y="14305"/>
                    <a:pt x="45716" y="14067"/>
                  </a:cubicBezTo>
                  <a:cubicBezTo>
                    <a:pt x="45807" y="13763"/>
                    <a:pt x="45625" y="13459"/>
                    <a:pt x="45321" y="13398"/>
                  </a:cubicBezTo>
                  <a:lnTo>
                    <a:pt x="43315" y="12912"/>
                  </a:lnTo>
                  <a:lnTo>
                    <a:pt x="41491" y="12486"/>
                  </a:lnTo>
                  <a:lnTo>
                    <a:pt x="39789" y="12091"/>
                  </a:lnTo>
                  <a:lnTo>
                    <a:pt x="38178" y="11757"/>
                  </a:lnTo>
                  <a:lnTo>
                    <a:pt x="36567" y="11392"/>
                  </a:lnTo>
                  <a:lnTo>
                    <a:pt x="34925" y="11058"/>
                  </a:lnTo>
                  <a:lnTo>
                    <a:pt x="33223" y="10723"/>
                  </a:lnTo>
                  <a:cubicBezTo>
                    <a:pt x="32646" y="10602"/>
                    <a:pt x="32007" y="10480"/>
                    <a:pt x="31369" y="10328"/>
                  </a:cubicBezTo>
                  <a:cubicBezTo>
                    <a:pt x="30731" y="10207"/>
                    <a:pt x="30062" y="10085"/>
                    <a:pt x="29333" y="9963"/>
                  </a:cubicBezTo>
                  <a:cubicBezTo>
                    <a:pt x="29059" y="9903"/>
                    <a:pt x="28877" y="9629"/>
                    <a:pt x="28907" y="9356"/>
                  </a:cubicBezTo>
                  <a:cubicBezTo>
                    <a:pt x="28960" y="9118"/>
                    <a:pt x="29174" y="8949"/>
                    <a:pt x="29409" y="8949"/>
                  </a:cubicBezTo>
                  <a:cubicBezTo>
                    <a:pt x="29444" y="8949"/>
                    <a:pt x="29479" y="8952"/>
                    <a:pt x="29515" y="8960"/>
                  </a:cubicBezTo>
                  <a:lnTo>
                    <a:pt x="31582" y="9325"/>
                  </a:lnTo>
                  <a:lnTo>
                    <a:pt x="33527" y="9720"/>
                  </a:lnTo>
                  <a:lnTo>
                    <a:pt x="35351" y="10085"/>
                  </a:lnTo>
                  <a:lnTo>
                    <a:pt x="37114" y="10480"/>
                  </a:lnTo>
                  <a:lnTo>
                    <a:pt x="38786" y="10814"/>
                  </a:lnTo>
                  <a:lnTo>
                    <a:pt x="40397" y="11179"/>
                  </a:lnTo>
                  <a:lnTo>
                    <a:pt x="41977" y="11574"/>
                  </a:lnTo>
                  <a:lnTo>
                    <a:pt x="43558" y="11939"/>
                  </a:lnTo>
                  <a:lnTo>
                    <a:pt x="45138" y="12334"/>
                  </a:lnTo>
                  <a:lnTo>
                    <a:pt x="46749" y="12699"/>
                  </a:lnTo>
                  <a:lnTo>
                    <a:pt x="48391" y="13125"/>
                  </a:lnTo>
                  <a:lnTo>
                    <a:pt x="50093" y="13580"/>
                  </a:lnTo>
                  <a:cubicBezTo>
                    <a:pt x="50701" y="13732"/>
                    <a:pt x="51278" y="13884"/>
                    <a:pt x="51886" y="14036"/>
                  </a:cubicBezTo>
                  <a:lnTo>
                    <a:pt x="53801" y="14553"/>
                  </a:lnTo>
                  <a:cubicBezTo>
                    <a:pt x="54439" y="14736"/>
                    <a:pt x="55108" y="14918"/>
                    <a:pt x="55777" y="15131"/>
                  </a:cubicBezTo>
                  <a:cubicBezTo>
                    <a:pt x="55821" y="15140"/>
                    <a:pt x="55866" y="15144"/>
                    <a:pt x="55909" y="15144"/>
                  </a:cubicBezTo>
                  <a:cubicBezTo>
                    <a:pt x="56165" y="15144"/>
                    <a:pt x="56398" y="14995"/>
                    <a:pt x="56476" y="14736"/>
                  </a:cubicBezTo>
                  <a:cubicBezTo>
                    <a:pt x="56537" y="14462"/>
                    <a:pt x="56385" y="14158"/>
                    <a:pt x="56081" y="14067"/>
                  </a:cubicBezTo>
                  <a:lnTo>
                    <a:pt x="54227" y="13550"/>
                  </a:lnTo>
                  <a:lnTo>
                    <a:pt x="52494" y="13064"/>
                  </a:lnTo>
                  <a:lnTo>
                    <a:pt x="50914" y="12638"/>
                  </a:lnTo>
                  <a:lnTo>
                    <a:pt x="49394" y="12273"/>
                  </a:lnTo>
                  <a:lnTo>
                    <a:pt x="47904" y="11878"/>
                  </a:lnTo>
                  <a:lnTo>
                    <a:pt x="46385" y="11514"/>
                  </a:lnTo>
                  <a:lnTo>
                    <a:pt x="44804" y="11118"/>
                  </a:lnTo>
                  <a:cubicBezTo>
                    <a:pt x="44227" y="10997"/>
                    <a:pt x="43649" y="10875"/>
                    <a:pt x="43071" y="10723"/>
                  </a:cubicBezTo>
                  <a:lnTo>
                    <a:pt x="41157" y="10267"/>
                  </a:lnTo>
                  <a:cubicBezTo>
                    <a:pt x="40498" y="10185"/>
                    <a:pt x="40657" y="9260"/>
                    <a:pt x="41209" y="9260"/>
                  </a:cubicBezTo>
                  <a:cubicBezTo>
                    <a:pt x="41268" y="9260"/>
                    <a:pt x="41332" y="9271"/>
                    <a:pt x="41400" y="9295"/>
                  </a:cubicBezTo>
                  <a:lnTo>
                    <a:pt x="43497" y="9781"/>
                  </a:lnTo>
                  <a:lnTo>
                    <a:pt x="45473" y="10237"/>
                  </a:lnTo>
                  <a:lnTo>
                    <a:pt x="47297" y="10693"/>
                  </a:lnTo>
                  <a:lnTo>
                    <a:pt x="49029" y="11118"/>
                  </a:lnTo>
                  <a:lnTo>
                    <a:pt x="50701" y="11574"/>
                  </a:lnTo>
                  <a:lnTo>
                    <a:pt x="52342" y="12000"/>
                  </a:lnTo>
                  <a:lnTo>
                    <a:pt x="53984" y="12456"/>
                  </a:lnTo>
                  <a:lnTo>
                    <a:pt x="55655" y="12912"/>
                  </a:lnTo>
                  <a:lnTo>
                    <a:pt x="57357" y="13398"/>
                  </a:lnTo>
                  <a:lnTo>
                    <a:pt x="59151" y="13915"/>
                  </a:lnTo>
                  <a:lnTo>
                    <a:pt x="61066" y="14492"/>
                  </a:lnTo>
                  <a:lnTo>
                    <a:pt x="63102" y="15131"/>
                  </a:lnTo>
                  <a:cubicBezTo>
                    <a:pt x="63156" y="15147"/>
                    <a:pt x="63210" y="15154"/>
                    <a:pt x="63263" y="15154"/>
                  </a:cubicBezTo>
                  <a:cubicBezTo>
                    <a:pt x="63507" y="15154"/>
                    <a:pt x="63726" y="14991"/>
                    <a:pt x="63801" y="14766"/>
                  </a:cubicBezTo>
                  <a:cubicBezTo>
                    <a:pt x="63893" y="14462"/>
                    <a:pt x="63710" y="14158"/>
                    <a:pt x="63437" y="14067"/>
                  </a:cubicBezTo>
                  <a:cubicBezTo>
                    <a:pt x="62738" y="13854"/>
                    <a:pt x="62069" y="13672"/>
                    <a:pt x="61400" y="13459"/>
                  </a:cubicBezTo>
                  <a:lnTo>
                    <a:pt x="59516" y="12881"/>
                  </a:lnTo>
                  <a:cubicBezTo>
                    <a:pt x="58908" y="12699"/>
                    <a:pt x="58300" y="12517"/>
                    <a:pt x="57692" y="12365"/>
                  </a:cubicBezTo>
                  <a:lnTo>
                    <a:pt x="55959" y="11848"/>
                  </a:lnTo>
                  <a:lnTo>
                    <a:pt x="54288" y="11392"/>
                  </a:lnTo>
                  <a:lnTo>
                    <a:pt x="52646" y="10936"/>
                  </a:lnTo>
                  <a:lnTo>
                    <a:pt x="51035" y="10450"/>
                  </a:lnTo>
                  <a:cubicBezTo>
                    <a:pt x="50518" y="10328"/>
                    <a:pt x="49971" y="10176"/>
                    <a:pt x="49455" y="10055"/>
                  </a:cubicBezTo>
                  <a:lnTo>
                    <a:pt x="47844" y="9629"/>
                  </a:lnTo>
                  <a:lnTo>
                    <a:pt x="46233" y="9234"/>
                  </a:lnTo>
                  <a:lnTo>
                    <a:pt x="44591" y="8839"/>
                  </a:lnTo>
                  <a:lnTo>
                    <a:pt x="42859" y="8444"/>
                  </a:lnTo>
                  <a:lnTo>
                    <a:pt x="41096" y="8018"/>
                  </a:lnTo>
                  <a:lnTo>
                    <a:pt x="39242" y="7623"/>
                  </a:lnTo>
                  <a:lnTo>
                    <a:pt x="37266" y="7197"/>
                  </a:lnTo>
                  <a:lnTo>
                    <a:pt x="35169" y="6741"/>
                  </a:lnTo>
                  <a:cubicBezTo>
                    <a:pt x="34865" y="6681"/>
                    <a:pt x="34682" y="6407"/>
                    <a:pt x="34743" y="6134"/>
                  </a:cubicBezTo>
                  <a:cubicBezTo>
                    <a:pt x="34796" y="5896"/>
                    <a:pt x="35033" y="5727"/>
                    <a:pt x="35274" y="5727"/>
                  </a:cubicBezTo>
                  <a:cubicBezTo>
                    <a:pt x="35310" y="5727"/>
                    <a:pt x="35346" y="5731"/>
                    <a:pt x="35381" y="5738"/>
                  </a:cubicBezTo>
                  <a:lnTo>
                    <a:pt x="37327" y="6164"/>
                  </a:lnTo>
                  <a:cubicBezTo>
                    <a:pt x="37965" y="6286"/>
                    <a:pt x="38573" y="6407"/>
                    <a:pt x="39120" y="6529"/>
                  </a:cubicBezTo>
                  <a:lnTo>
                    <a:pt x="40792" y="6924"/>
                  </a:lnTo>
                  <a:lnTo>
                    <a:pt x="42372" y="7258"/>
                  </a:lnTo>
                  <a:lnTo>
                    <a:pt x="43923" y="7623"/>
                  </a:lnTo>
                  <a:lnTo>
                    <a:pt x="45442" y="8018"/>
                  </a:lnTo>
                  <a:lnTo>
                    <a:pt x="47023" y="8383"/>
                  </a:lnTo>
                  <a:lnTo>
                    <a:pt x="48664" y="8808"/>
                  </a:lnTo>
                  <a:lnTo>
                    <a:pt x="50427" y="9264"/>
                  </a:lnTo>
                  <a:lnTo>
                    <a:pt x="52342" y="9751"/>
                  </a:lnTo>
                  <a:cubicBezTo>
                    <a:pt x="52396" y="9767"/>
                    <a:pt x="52450" y="9774"/>
                    <a:pt x="52503" y="9774"/>
                  </a:cubicBezTo>
                  <a:cubicBezTo>
                    <a:pt x="52747" y="9774"/>
                    <a:pt x="52966" y="9611"/>
                    <a:pt x="53041" y="9386"/>
                  </a:cubicBezTo>
                  <a:cubicBezTo>
                    <a:pt x="53102" y="9082"/>
                    <a:pt x="52950" y="8808"/>
                    <a:pt x="52646" y="8717"/>
                  </a:cubicBezTo>
                  <a:cubicBezTo>
                    <a:pt x="51917" y="8535"/>
                    <a:pt x="51218" y="8322"/>
                    <a:pt x="50518" y="8140"/>
                  </a:cubicBezTo>
                  <a:cubicBezTo>
                    <a:pt x="49819" y="7988"/>
                    <a:pt x="49151" y="7805"/>
                    <a:pt x="48482" y="7623"/>
                  </a:cubicBezTo>
                  <a:lnTo>
                    <a:pt x="46476" y="7137"/>
                  </a:lnTo>
                  <a:cubicBezTo>
                    <a:pt x="45838" y="6985"/>
                    <a:pt x="45169" y="6833"/>
                    <a:pt x="44561" y="6681"/>
                  </a:cubicBezTo>
                  <a:cubicBezTo>
                    <a:pt x="43923" y="6529"/>
                    <a:pt x="43284" y="6377"/>
                    <a:pt x="42676" y="6225"/>
                  </a:cubicBezTo>
                  <a:lnTo>
                    <a:pt x="40853" y="5830"/>
                  </a:lnTo>
                  <a:lnTo>
                    <a:pt x="39059" y="5434"/>
                  </a:lnTo>
                  <a:lnTo>
                    <a:pt x="37296" y="5070"/>
                  </a:lnTo>
                  <a:lnTo>
                    <a:pt x="35564" y="4705"/>
                  </a:lnTo>
                  <a:lnTo>
                    <a:pt x="33862" y="4371"/>
                  </a:lnTo>
                  <a:lnTo>
                    <a:pt x="32190" y="4036"/>
                  </a:lnTo>
                  <a:lnTo>
                    <a:pt x="30518" y="3702"/>
                  </a:lnTo>
                  <a:lnTo>
                    <a:pt x="28846" y="3398"/>
                  </a:lnTo>
                  <a:cubicBezTo>
                    <a:pt x="28269" y="3307"/>
                    <a:pt x="27722" y="3216"/>
                    <a:pt x="27144" y="3124"/>
                  </a:cubicBezTo>
                  <a:lnTo>
                    <a:pt x="25472" y="2820"/>
                  </a:lnTo>
                  <a:lnTo>
                    <a:pt x="23770" y="2547"/>
                  </a:lnTo>
                  <a:lnTo>
                    <a:pt x="22038" y="2273"/>
                  </a:lnTo>
                  <a:lnTo>
                    <a:pt x="20275" y="2000"/>
                  </a:lnTo>
                  <a:cubicBezTo>
                    <a:pt x="19697" y="1909"/>
                    <a:pt x="19089" y="1817"/>
                    <a:pt x="18481" y="1726"/>
                  </a:cubicBezTo>
                  <a:lnTo>
                    <a:pt x="16658" y="1483"/>
                  </a:lnTo>
                  <a:lnTo>
                    <a:pt x="14743" y="1209"/>
                  </a:lnTo>
                  <a:lnTo>
                    <a:pt x="12828" y="966"/>
                  </a:lnTo>
                  <a:lnTo>
                    <a:pt x="10822" y="723"/>
                  </a:lnTo>
                  <a:cubicBezTo>
                    <a:pt x="10123" y="632"/>
                    <a:pt x="9423" y="541"/>
                    <a:pt x="8724" y="480"/>
                  </a:cubicBezTo>
                  <a:cubicBezTo>
                    <a:pt x="8025" y="389"/>
                    <a:pt x="7296" y="328"/>
                    <a:pt x="6566" y="237"/>
                  </a:cubicBezTo>
                  <a:lnTo>
                    <a:pt x="4317" y="24"/>
                  </a:lnTo>
                  <a:cubicBezTo>
                    <a:pt x="4183" y="8"/>
                    <a:pt x="4050" y="1"/>
                    <a:pt x="39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3"/>
            <p:cNvSpPr/>
            <p:nvPr/>
          </p:nvSpPr>
          <p:spPr>
            <a:xfrm>
              <a:off x="7217925" y="3873875"/>
              <a:ext cx="935450" cy="214875"/>
            </a:xfrm>
            <a:custGeom>
              <a:avLst/>
              <a:gdLst/>
              <a:ahLst/>
              <a:cxnLst/>
              <a:rect l="l" t="t" r="r" b="b"/>
              <a:pathLst>
                <a:path w="37418" h="8595" extrusionOk="0">
                  <a:moveTo>
                    <a:pt x="2842" y="0"/>
                  </a:moveTo>
                  <a:cubicBezTo>
                    <a:pt x="2442" y="0"/>
                    <a:pt x="2057" y="88"/>
                    <a:pt x="1672" y="232"/>
                  </a:cubicBezTo>
                  <a:cubicBezTo>
                    <a:pt x="1247" y="445"/>
                    <a:pt x="852" y="749"/>
                    <a:pt x="548" y="1144"/>
                  </a:cubicBezTo>
                  <a:cubicBezTo>
                    <a:pt x="274" y="1539"/>
                    <a:pt x="92" y="1995"/>
                    <a:pt x="61" y="2481"/>
                  </a:cubicBezTo>
                  <a:cubicBezTo>
                    <a:pt x="1" y="2967"/>
                    <a:pt x="92" y="3454"/>
                    <a:pt x="274" y="3879"/>
                  </a:cubicBezTo>
                  <a:cubicBezTo>
                    <a:pt x="487" y="4305"/>
                    <a:pt x="791" y="4670"/>
                    <a:pt x="1186" y="4943"/>
                  </a:cubicBezTo>
                  <a:cubicBezTo>
                    <a:pt x="1581" y="5217"/>
                    <a:pt x="2068" y="5399"/>
                    <a:pt x="2554" y="5430"/>
                  </a:cubicBezTo>
                  <a:lnTo>
                    <a:pt x="4651" y="5642"/>
                  </a:lnTo>
                  <a:lnTo>
                    <a:pt x="6597" y="5855"/>
                  </a:lnTo>
                  <a:lnTo>
                    <a:pt x="8420" y="6068"/>
                  </a:lnTo>
                  <a:lnTo>
                    <a:pt x="10153" y="6250"/>
                  </a:lnTo>
                  <a:lnTo>
                    <a:pt x="11825" y="6463"/>
                  </a:lnTo>
                  <a:lnTo>
                    <a:pt x="13436" y="6676"/>
                  </a:lnTo>
                  <a:cubicBezTo>
                    <a:pt x="13983" y="6737"/>
                    <a:pt x="14499" y="6828"/>
                    <a:pt x="15047" y="6889"/>
                  </a:cubicBezTo>
                  <a:lnTo>
                    <a:pt x="16657" y="7132"/>
                  </a:lnTo>
                  <a:cubicBezTo>
                    <a:pt x="17205" y="7192"/>
                    <a:pt x="17752" y="7284"/>
                    <a:pt x="18299" y="7375"/>
                  </a:cubicBezTo>
                  <a:lnTo>
                    <a:pt x="20031" y="7618"/>
                  </a:lnTo>
                  <a:lnTo>
                    <a:pt x="21825" y="7922"/>
                  </a:lnTo>
                  <a:lnTo>
                    <a:pt x="23709" y="8226"/>
                  </a:lnTo>
                  <a:lnTo>
                    <a:pt x="25746" y="8591"/>
                  </a:lnTo>
                  <a:cubicBezTo>
                    <a:pt x="25771" y="8593"/>
                    <a:pt x="25797" y="8595"/>
                    <a:pt x="25822" y="8595"/>
                  </a:cubicBezTo>
                  <a:cubicBezTo>
                    <a:pt x="26094" y="8595"/>
                    <a:pt x="26328" y="8446"/>
                    <a:pt x="26384" y="8196"/>
                  </a:cubicBezTo>
                  <a:cubicBezTo>
                    <a:pt x="26475" y="7892"/>
                    <a:pt x="26293" y="7588"/>
                    <a:pt x="25989" y="7527"/>
                  </a:cubicBezTo>
                  <a:lnTo>
                    <a:pt x="23952" y="7192"/>
                  </a:lnTo>
                  <a:lnTo>
                    <a:pt x="22038" y="6858"/>
                  </a:lnTo>
                  <a:lnTo>
                    <a:pt x="20244" y="6585"/>
                  </a:lnTo>
                  <a:lnTo>
                    <a:pt x="18542" y="6311"/>
                  </a:lnTo>
                  <a:lnTo>
                    <a:pt x="16901" y="6068"/>
                  </a:lnTo>
                  <a:lnTo>
                    <a:pt x="15290" y="5855"/>
                  </a:lnTo>
                  <a:cubicBezTo>
                    <a:pt x="14773" y="5764"/>
                    <a:pt x="14226" y="5703"/>
                    <a:pt x="13709" y="5642"/>
                  </a:cubicBezTo>
                  <a:lnTo>
                    <a:pt x="12068" y="5430"/>
                  </a:lnTo>
                  <a:lnTo>
                    <a:pt x="10426" y="5217"/>
                  </a:lnTo>
                  <a:lnTo>
                    <a:pt x="8694" y="5004"/>
                  </a:lnTo>
                  <a:lnTo>
                    <a:pt x="6900" y="4822"/>
                  </a:lnTo>
                  <a:lnTo>
                    <a:pt x="4955" y="4609"/>
                  </a:lnTo>
                  <a:lnTo>
                    <a:pt x="2888" y="4396"/>
                  </a:lnTo>
                  <a:cubicBezTo>
                    <a:pt x="2554" y="4366"/>
                    <a:pt x="2311" y="4092"/>
                    <a:pt x="2371" y="3788"/>
                  </a:cubicBezTo>
                  <a:cubicBezTo>
                    <a:pt x="2400" y="3475"/>
                    <a:pt x="2642" y="3269"/>
                    <a:pt x="2947" y="3269"/>
                  </a:cubicBezTo>
                  <a:cubicBezTo>
                    <a:pt x="2968" y="3269"/>
                    <a:pt x="2989" y="3270"/>
                    <a:pt x="3010" y="3271"/>
                  </a:cubicBezTo>
                  <a:lnTo>
                    <a:pt x="5229" y="3484"/>
                  </a:lnTo>
                  <a:lnTo>
                    <a:pt x="7326" y="3727"/>
                  </a:lnTo>
                  <a:lnTo>
                    <a:pt x="9332" y="3940"/>
                  </a:lnTo>
                  <a:cubicBezTo>
                    <a:pt x="10001" y="4031"/>
                    <a:pt x="10639" y="4092"/>
                    <a:pt x="11247" y="4183"/>
                  </a:cubicBezTo>
                  <a:lnTo>
                    <a:pt x="13071" y="4396"/>
                  </a:lnTo>
                  <a:lnTo>
                    <a:pt x="14864" y="4639"/>
                  </a:lnTo>
                  <a:lnTo>
                    <a:pt x="16597" y="4882"/>
                  </a:lnTo>
                  <a:lnTo>
                    <a:pt x="18299" y="5126"/>
                  </a:lnTo>
                  <a:lnTo>
                    <a:pt x="20001" y="5399"/>
                  </a:lnTo>
                  <a:lnTo>
                    <a:pt x="21673" y="5642"/>
                  </a:lnTo>
                  <a:lnTo>
                    <a:pt x="23375" y="5946"/>
                  </a:lnTo>
                  <a:lnTo>
                    <a:pt x="25077" y="6220"/>
                  </a:lnTo>
                  <a:lnTo>
                    <a:pt x="26840" y="6524"/>
                  </a:lnTo>
                  <a:lnTo>
                    <a:pt x="28664" y="6858"/>
                  </a:lnTo>
                  <a:lnTo>
                    <a:pt x="30518" y="7223"/>
                  </a:lnTo>
                  <a:lnTo>
                    <a:pt x="32463" y="7588"/>
                  </a:lnTo>
                  <a:lnTo>
                    <a:pt x="34500" y="8013"/>
                  </a:lnTo>
                  <a:lnTo>
                    <a:pt x="36658" y="8469"/>
                  </a:lnTo>
                  <a:cubicBezTo>
                    <a:pt x="36698" y="8478"/>
                    <a:pt x="36739" y="8482"/>
                    <a:pt x="36778" y="8482"/>
                  </a:cubicBezTo>
                  <a:cubicBezTo>
                    <a:pt x="37008" y="8482"/>
                    <a:pt x="37218" y="8338"/>
                    <a:pt x="37296" y="8104"/>
                  </a:cubicBezTo>
                  <a:cubicBezTo>
                    <a:pt x="37418" y="7800"/>
                    <a:pt x="37235" y="7496"/>
                    <a:pt x="36901" y="7436"/>
                  </a:cubicBezTo>
                  <a:cubicBezTo>
                    <a:pt x="36172" y="7284"/>
                    <a:pt x="35472" y="7132"/>
                    <a:pt x="34773" y="6980"/>
                  </a:cubicBezTo>
                  <a:cubicBezTo>
                    <a:pt x="34105" y="6828"/>
                    <a:pt x="33436" y="6706"/>
                    <a:pt x="32798" y="6585"/>
                  </a:cubicBezTo>
                  <a:lnTo>
                    <a:pt x="30883" y="6189"/>
                  </a:lnTo>
                  <a:lnTo>
                    <a:pt x="29089" y="5855"/>
                  </a:lnTo>
                  <a:lnTo>
                    <a:pt x="27326" y="5521"/>
                  </a:lnTo>
                  <a:lnTo>
                    <a:pt x="25624" y="5217"/>
                  </a:lnTo>
                  <a:lnTo>
                    <a:pt x="23983" y="4943"/>
                  </a:lnTo>
                  <a:lnTo>
                    <a:pt x="22311" y="4670"/>
                  </a:lnTo>
                  <a:lnTo>
                    <a:pt x="20579" y="4396"/>
                  </a:lnTo>
                  <a:cubicBezTo>
                    <a:pt x="20001" y="4305"/>
                    <a:pt x="19423" y="4214"/>
                    <a:pt x="18846" y="4123"/>
                  </a:cubicBezTo>
                  <a:lnTo>
                    <a:pt x="16992" y="3879"/>
                  </a:lnTo>
                  <a:lnTo>
                    <a:pt x="15077" y="3606"/>
                  </a:lnTo>
                  <a:lnTo>
                    <a:pt x="13010" y="3332"/>
                  </a:lnTo>
                  <a:lnTo>
                    <a:pt x="10822" y="3059"/>
                  </a:lnTo>
                  <a:cubicBezTo>
                    <a:pt x="10518" y="3028"/>
                    <a:pt x="10274" y="2724"/>
                    <a:pt x="10305" y="2420"/>
                  </a:cubicBezTo>
                  <a:cubicBezTo>
                    <a:pt x="10359" y="2124"/>
                    <a:pt x="10579" y="1924"/>
                    <a:pt x="10861" y="1924"/>
                  </a:cubicBezTo>
                  <a:cubicBezTo>
                    <a:pt x="10898" y="1924"/>
                    <a:pt x="10935" y="1927"/>
                    <a:pt x="10973" y="1934"/>
                  </a:cubicBezTo>
                  <a:lnTo>
                    <a:pt x="12980" y="2177"/>
                  </a:lnTo>
                  <a:lnTo>
                    <a:pt x="14834" y="2420"/>
                  </a:lnTo>
                  <a:lnTo>
                    <a:pt x="16566" y="2664"/>
                  </a:lnTo>
                  <a:lnTo>
                    <a:pt x="18208" y="2907"/>
                  </a:lnTo>
                  <a:cubicBezTo>
                    <a:pt x="18755" y="2967"/>
                    <a:pt x="19272" y="3059"/>
                    <a:pt x="19788" y="3119"/>
                  </a:cubicBezTo>
                  <a:lnTo>
                    <a:pt x="21369" y="3363"/>
                  </a:lnTo>
                  <a:lnTo>
                    <a:pt x="22949" y="3636"/>
                  </a:lnTo>
                  <a:lnTo>
                    <a:pt x="24591" y="3910"/>
                  </a:lnTo>
                  <a:lnTo>
                    <a:pt x="26293" y="4183"/>
                  </a:lnTo>
                  <a:lnTo>
                    <a:pt x="28117" y="4518"/>
                  </a:lnTo>
                  <a:lnTo>
                    <a:pt x="30092" y="4913"/>
                  </a:lnTo>
                  <a:cubicBezTo>
                    <a:pt x="30132" y="4921"/>
                    <a:pt x="30171" y="4925"/>
                    <a:pt x="30209" y="4925"/>
                  </a:cubicBezTo>
                  <a:cubicBezTo>
                    <a:pt x="30465" y="4925"/>
                    <a:pt x="30682" y="4756"/>
                    <a:pt x="30761" y="4518"/>
                  </a:cubicBezTo>
                  <a:cubicBezTo>
                    <a:pt x="30852" y="4214"/>
                    <a:pt x="30640" y="3910"/>
                    <a:pt x="30336" y="3849"/>
                  </a:cubicBezTo>
                  <a:lnTo>
                    <a:pt x="28269" y="3454"/>
                  </a:lnTo>
                  <a:lnTo>
                    <a:pt x="26293" y="3119"/>
                  </a:lnTo>
                  <a:cubicBezTo>
                    <a:pt x="25655" y="2998"/>
                    <a:pt x="25047" y="2907"/>
                    <a:pt x="24439" y="2816"/>
                  </a:cubicBezTo>
                  <a:lnTo>
                    <a:pt x="22676" y="2512"/>
                  </a:lnTo>
                  <a:lnTo>
                    <a:pt x="20974" y="2238"/>
                  </a:lnTo>
                  <a:lnTo>
                    <a:pt x="19302" y="1995"/>
                  </a:lnTo>
                  <a:lnTo>
                    <a:pt x="17661" y="1752"/>
                  </a:lnTo>
                  <a:lnTo>
                    <a:pt x="16050" y="1508"/>
                  </a:lnTo>
                  <a:lnTo>
                    <a:pt x="14378" y="1296"/>
                  </a:lnTo>
                  <a:lnTo>
                    <a:pt x="12706" y="1053"/>
                  </a:lnTo>
                  <a:cubicBezTo>
                    <a:pt x="12159" y="992"/>
                    <a:pt x="11581" y="931"/>
                    <a:pt x="11004" y="840"/>
                  </a:cubicBezTo>
                  <a:lnTo>
                    <a:pt x="9180" y="627"/>
                  </a:lnTo>
                  <a:lnTo>
                    <a:pt x="7296" y="414"/>
                  </a:lnTo>
                  <a:lnTo>
                    <a:pt x="5289" y="201"/>
                  </a:lnTo>
                  <a:lnTo>
                    <a:pt x="3162" y="19"/>
                  </a:lnTo>
                  <a:cubicBezTo>
                    <a:pt x="3054" y="6"/>
                    <a:pt x="2947" y="0"/>
                    <a:pt x="2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 name="Google Shape;391;p23"/>
          <p:cNvGrpSpPr/>
          <p:nvPr/>
        </p:nvGrpSpPr>
        <p:grpSpPr>
          <a:xfrm rot="697201">
            <a:off x="460741" y="4191169"/>
            <a:ext cx="497710" cy="368114"/>
            <a:chOff x="-1137000" y="1596325"/>
            <a:chExt cx="323175" cy="239025"/>
          </a:xfrm>
        </p:grpSpPr>
        <p:sp>
          <p:nvSpPr>
            <p:cNvPr id="392" name="Google Shape;392;p23"/>
            <p:cNvSpPr/>
            <p:nvPr/>
          </p:nvSpPr>
          <p:spPr>
            <a:xfrm>
              <a:off x="-1137000" y="1704175"/>
              <a:ext cx="130550" cy="131175"/>
            </a:xfrm>
            <a:custGeom>
              <a:avLst/>
              <a:gdLst/>
              <a:ahLst/>
              <a:cxnLst/>
              <a:rect l="l" t="t" r="r" b="b"/>
              <a:pathLst>
                <a:path w="5222" h="5247" extrusionOk="0">
                  <a:moveTo>
                    <a:pt x="2611" y="1"/>
                  </a:moveTo>
                  <a:cubicBezTo>
                    <a:pt x="1155" y="1"/>
                    <a:pt x="1" y="1181"/>
                    <a:pt x="1" y="2636"/>
                  </a:cubicBezTo>
                  <a:cubicBezTo>
                    <a:pt x="1" y="4067"/>
                    <a:pt x="1155" y="5247"/>
                    <a:pt x="2611" y="5247"/>
                  </a:cubicBezTo>
                  <a:cubicBezTo>
                    <a:pt x="4042" y="5247"/>
                    <a:pt x="5221" y="4067"/>
                    <a:pt x="5221" y="2636"/>
                  </a:cubicBezTo>
                  <a:cubicBezTo>
                    <a:pt x="5221" y="1181"/>
                    <a:pt x="4042" y="1"/>
                    <a:pt x="2611"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3"/>
            <p:cNvSpPr/>
            <p:nvPr/>
          </p:nvSpPr>
          <p:spPr>
            <a:xfrm>
              <a:off x="-976350" y="1596325"/>
              <a:ext cx="162525" cy="139250"/>
            </a:xfrm>
            <a:custGeom>
              <a:avLst/>
              <a:gdLst/>
              <a:ahLst/>
              <a:cxnLst/>
              <a:rect l="l" t="t" r="r" b="b"/>
              <a:pathLst>
                <a:path w="6501" h="5570" extrusionOk="0">
                  <a:moveTo>
                    <a:pt x="3694" y="0"/>
                  </a:moveTo>
                  <a:cubicBezTo>
                    <a:pt x="3005" y="0"/>
                    <a:pt x="2302" y="256"/>
                    <a:pt x="1732" y="826"/>
                  </a:cubicBezTo>
                  <a:cubicBezTo>
                    <a:pt x="0" y="2583"/>
                    <a:pt x="1230" y="5570"/>
                    <a:pt x="3715" y="5570"/>
                  </a:cubicBezTo>
                  <a:cubicBezTo>
                    <a:pt x="5246" y="5570"/>
                    <a:pt x="6501" y="4340"/>
                    <a:pt x="6501" y="2784"/>
                  </a:cubicBezTo>
                  <a:cubicBezTo>
                    <a:pt x="6501" y="1106"/>
                    <a:pt x="5127" y="0"/>
                    <a:pt x="3694"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3"/>
            <p:cNvSpPr/>
            <p:nvPr/>
          </p:nvSpPr>
          <p:spPr>
            <a:xfrm>
              <a:off x="-1106875" y="1743100"/>
              <a:ext cx="60900" cy="52550"/>
            </a:xfrm>
            <a:custGeom>
              <a:avLst/>
              <a:gdLst/>
              <a:ahLst/>
              <a:cxnLst/>
              <a:rect l="l" t="t" r="r" b="b"/>
              <a:pathLst>
                <a:path w="2436" h="2102" extrusionOk="0">
                  <a:moveTo>
                    <a:pt x="1406" y="0"/>
                  </a:moveTo>
                  <a:cubicBezTo>
                    <a:pt x="477" y="0"/>
                    <a:pt x="1" y="1130"/>
                    <a:pt x="653" y="1782"/>
                  </a:cubicBezTo>
                  <a:cubicBezTo>
                    <a:pt x="874" y="2003"/>
                    <a:pt x="1140" y="2101"/>
                    <a:pt x="1398" y="2101"/>
                  </a:cubicBezTo>
                  <a:cubicBezTo>
                    <a:pt x="1933" y="2101"/>
                    <a:pt x="2435" y="1680"/>
                    <a:pt x="2435" y="1054"/>
                  </a:cubicBezTo>
                  <a:cubicBezTo>
                    <a:pt x="2435" y="477"/>
                    <a:pt x="1983" y="0"/>
                    <a:pt x="14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3"/>
            <p:cNvSpPr/>
            <p:nvPr/>
          </p:nvSpPr>
          <p:spPr>
            <a:xfrm>
              <a:off x="-924100" y="1636400"/>
              <a:ext cx="71375" cy="60625"/>
            </a:xfrm>
            <a:custGeom>
              <a:avLst/>
              <a:gdLst/>
              <a:ahLst/>
              <a:cxnLst/>
              <a:rect l="l" t="t" r="r" b="b"/>
              <a:pathLst>
                <a:path w="2855" h="2425" extrusionOk="0">
                  <a:moveTo>
                    <a:pt x="1669" y="0"/>
                  </a:moveTo>
                  <a:cubicBezTo>
                    <a:pt x="1654" y="0"/>
                    <a:pt x="1640" y="1"/>
                    <a:pt x="1625" y="1"/>
                  </a:cubicBezTo>
                  <a:cubicBezTo>
                    <a:pt x="1615" y="1"/>
                    <a:pt x="1605" y="1"/>
                    <a:pt x="1595" y="1"/>
                  </a:cubicBezTo>
                  <a:cubicBezTo>
                    <a:pt x="535" y="1"/>
                    <a:pt x="1" y="1313"/>
                    <a:pt x="771" y="2059"/>
                  </a:cubicBezTo>
                  <a:cubicBezTo>
                    <a:pt x="1024" y="2312"/>
                    <a:pt x="1331" y="2424"/>
                    <a:pt x="1632" y="2424"/>
                  </a:cubicBezTo>
                  <a:cubicBezTo>
                    <a:pt x="2258" y="2424"/>
                    <a:pt x="2855" y="1935"/>
                    <a:pt x="2855" y="1206"/>
                  </a:cubicBezTo>
                  <a:cubicBezTo>
                    <a:pt x="2830" y="543"/>
                    <a:pt x="2325" y="0"/>
                    <a:pt x="16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 name="Google Shape;396;p23"/>
          <p:cNvGrpSpPr/>
          <p:nvPr/>
        </p:nvGrpSpPr>
        <p:grpSpPr>
          <a:xfrm flipH="1">
            <a:off x="-374109" y="3157964"/>
            <a:ext cx="849913" cy="849913"/>
            <a:chOff x="9668924" y="1174515"/>
            <a:chExt cx="1081589" cy="1081589"/>
          </a:xfrm>
        </p:grpSpPr>
        <p:sp>
          <p:nvSpPr>
            <p:cNvPr id="397" name="Google Shape;397;p23"/>
            <p:cNvSpPr/>
            <p:nvPr/>
          </p:nvSpPr>
          <p:spPr>
            <a:xfrm>
              <a:off x="9668924" y="1174515"/>
              <a:ext cx="1081589" cy="1081589"/>
            </a:xfrm>
            <a:custGeom>
              <a:avLst/>
              <a:gdLst/>
              <a:ahLst/>
              <a:cxnLst/>
              <a:rect l="l" t="t" r="r" b="b"/>
              <a:pathLst>
                <a:path w="40711" h="40711" extrusionOk="0">
                  <a:moveTo>
                    <a:pt x="20356" y="1"/>
                  </a:moveTo>
                  <a:cubicBezTo>
                    <a:pt x="9111" y="1"/>
                    <a:pt x="1" y="9112"/>
                    <a:pt x="1" y="20356"/>
                  </a:cubicBezTo>
                  <a:cubicBezTo>
                    <a:pt x="1" y="31600"/>
                    <a:pt x="9111" y="40711"/>
                    <a:pt x="20356" y="40711"/>
                  </a:cubicBezTo>
                  <a:cubicBezTo>
                    <a:pt x="31600" y="40711"/>
                    <a:pt x="40711" y="31600"/>
                    <a:pt x="40711" y="20356"/>
                  </a:cubicBezTo>
                  <a:cubicBezTo>
                    <a:pt x="40711" y="9112"/>
                    <a:pt x="31600" y="1"/>
                    <a:pt x="20356"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3"/>
            <p:cNvSpPr/>
            <p:nvPr/>
          </p:nvSpPr>
          <p:spPr>
            <a:xfrm>
              <a:off x="9738175" y="1245950"/>
              <a:ext cx="943100" cy="938750"/>
            </a:xfrm>
            <a:custGeom>
              <a:avLst/>
              <a:gdLst/>
              <a:ahLst/>
              <a:cxnLst/>
              <a:rect l="l" t="t" r="r" b="b"/>
              <a:pathLst>
                <a:path w="37724" h="37550" extrusionOk="0">
                  <a:moveTo>
                    <a:pt x="18909" y="0"/>
                  </a:moveTo>
                  <a:cubicBezTo>
                    <a:pt x="18847" y="0"/>
                    <a:pt x="18786" y="0"/>
                    <a:pt x="18724" y="1"/>
                  </a:cubicBezTo>
                  <a:cubicBezTo>
                    <a:pt x="8333" y="76"/>
                    <a:pt x="0" y="8534"/>
                    <a:pt x="76" y="18925"/>
                  </a:cubicBezTo>
                  <a:cubicBezTo>
                    <a:pt x="151" y="29229"/>
                    <a:pt x="8534" y="37549"/>
                    <a:pt x="18815" y="37549"/>
                  </a:cubicBezTo>
                  <a:cubicBezTo>
                    <a:pt x="18877" y="37549"/>
                    <a:pt x="18939" y="37549"/>
                    <a:pt x="19000" y="37549"/>
                  </a:cubicBezTo>
                  <a:cubicBezTo>
                    <a:pt x="29366" y="37473"/>
                    <a:pt x="37724" y="29015"/>
                    <a:pt x="37649" y="18624"/>
                  </a:cubicBezTo>
                  <a:cubicBezTo>
                    <a:pt x="37574" y="8320"/>
                    <a:pt x="29191" y="0"/>
                    <a:pt x="189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3"/>
            <p:cNvSpPr/>
            <p:nvPr/>
          </p:nvSpPr>
          <p:spPr>
            <a:xfrm>
              <a:off x="9700525" y="1347600"/>
              <a:ext cx="876600" cy="837075"/>
            </a:xfrm>
            <a:custGeom>
              <a:avLst/>
              <a:gdLst/>
              <a:ahLst/>
              <a:cxnLst/>
              <a:rect l="l" t="t" r="r" b="b"/>
              <a:pathLst>
                <a:path w="35064" h="33483" extrusionOk="0">
                  <a:moveTo>
                    <a:pt x="8685" y="1"/>
                  </a:moveTo>
                  <a:lnTo>
                    <a:pt x="8685" y="1"/>
                  </a:lnTo>
                  <a:cubicBezTo>
                    <a:pt x="2435" y="4970"/>
                    <a:pt x="0" y="13353"/>
                    <a:pt x="2636" y="20883"/>
                  </a:cubicBezTo>
                  <a:cubicBezTo>
                    <a:pt x="5271" y="28438"/>
                    <a:pt x="12374" y="33483"/>
                    <a:pt x="20381" y="33483"/>
                  </a:cubicBezTo>
                  <a:cubicBezTo>
                    <a:pt x="26103" y="33483"/>
                    <a:pt x="31499" y="30872"/>
                    <a:pt x="35064" y="26405"/>
                  </a:cubicBezTo>
                  <a:lnTo>
                    <a:pt x="35064" y="26405"/>
                  </a:lnTo>
                  <a:cubicBezTo>
                    <a:pt x="31631" y="29144"/>
                    <a:pt x="27495" y="30494"/>
                    <a:pt x="23373" y="30494"/>
                  </a:cubicBezTo>
                  <a:cubicBezTo>
                    <a:pt x="18544" y="30494"/>
                    <a:pt x="13733" y="28641"/>
                    <a:pt x="10090" y="24999"/>
                  </a:cubicBezTo>
                  <a:cubicBezTo>
                    <a:pt x="3339" y="18223"/>
                    <a:pt x="2711" y="7480"/>
                    <a:pt x="86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 name="Google Shape;400;p23"/>
          <p:cNvGrpSpPr/>
          <p:nvPr/>
        </p:nvGrpSpPr>
        <p:grpSpPr>
          <a:xfrm>
            <a:off x="8001894" y="986386"/>
            <a:ext cx="1410076" cy="484795"/>
            <a:chOff x="7365100" y="697263"/>
            <a:chExt cx="760600" cy="261500"/>
          </a:xfrm>
        </p:grpSpPr>
        <p:sp>
          <p:nvSpPr>
            <p:cNvPr id="401" name="Google Shape;401;p23"/>
            <p:cNvSpPr/>
            <p:nvPr/>
          </p:nvSpPr>
          <p:spPr>
            <a:xfrm>
              <a:off x="7365100" y="697263"/>
              <a:ext cx="760600" cy="261500"/>
            </a:xfrm>
            <a:custGeom>
              <a:avLst/>
              <a:gdLst/>
              <a:ahLst/>
              <a:cxnLst/>
              <a:rect l="l" t="t" r="r" b="b"/>
              <a:pathLst>
                <a:path w="30424" h="10460" extrusionOk="0">
                  <a:moveTo>
                    <a:pt x="13621" y="1"/>
                  </a:moveTo>
                  <a:cubicBezTo>
                    <a:pt x="10783" y="1"/>
                    <a:pt x="7958" y="1334"/>
                    <a:pt x="6198" y="3925"/>
                  </a:cubicBezTo>
                  <a:cubicBezTo>
                    <a:pt x="5839" y="3850"/>
                    <a:pt x="5482" y="3814"/>
                    <a:pt x="5132" y="3814"/>
                  </a:cubicBezTo>
                  <a:cubicBezTo>
                    <a:pt x="2368" y="3814"/>
                    <a:pt x="0" y="6054"/>
                    <a:pt x="27" y="8940"/>
                  </a:cubicBezTo>
                  <a:cubicBezTo>
                    <a:pt x="27" y="9761"/>
                    <a:pt x="696" y="10460"/>
                    <a:pt x="1547" y="10460"/>
                  </a:cubicBezTo>
                  <a:lnTo>
                    <a:pt x="28903" y="10460"/>
                  </a:lnTo>
                  <a:cubicBezTo>
                    <a:pt x="29724" y="10460"/>
                    <a:pt x="30423" y="9761"/>
                    <a:pt x="30423" y="8940"/>
                  </a:cubicBezTo>
                  <a:cubicBezTo>
                    <a:pt x="30423" y="4999"/>
                    <a:pt x="27169" y="2171"/>
                    <a:pt x="23629" y="2171"/>
                  </a:cubicBezTo>
                  <a:cubicBezTo>
                    <a:pt x="22528" y="2171"/>
                    <a:pt x="21399" y="2445"/>
                    <a:pt x="20332" y="3043"/>
                  </a:cubicBezTo>
                  <a:cubicBezTo>
                    <a:pt x="18541" y="999"/>
                    <a:pt x="16077" y="1"/>
                    <a:pt x="13621"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3"/>
            <p:cNvSpPr/>
            <p:nvPr/>
          </p:nvSpPr>
          <p:spPr>
            <a:xfrm>
              <a:off x="7403775" y="698113"/>
              <a:ext cx="683925" cy="222675"/>
            </a:xfrm>
            <a:custGeom>
              <a:avLst/>
              <a:gdLst/>
              <a:ahLst/>
              <a:cxnLst/>
              <a:rect l="l" t="t" r="r" b="b"/>
              <a:pathLst>
                <a:path w="27357" h="8907" extrusionOk="0">
                  <a:moveTo>
                    <a:pt x="22098" y="3678"/>
                  </a:moveTo>
                  <a:cubicBezTo>
                    <a:pt x="20760" y="3678"/>
                    <a:pt x="19423" y="4195"/>
                    <a:pt x="18450" y="5137"/>
                  </a:cubicBezTo>
                  <a:cubicBezTo>
                    <a:pt x="15441" y="0"/>
                    <a:pt x="7873" y="335"/>
                    <a:pt x="5350" y="5745"/>
                  </a:cubicBezTo>
                  <a:cubicBezTo>
                    <a:pt x="2948" y="4408"/>
                    <a:pt x="0" y="6140"/>
                    <a:pt x="0" y="8906"/>
                  </a:cubicBezTo>
                  <a:lnTo>
                    <a:pt x="27356" y="8906"/>
                  </a:lnTo>
                  <a:cubicBezTo>
                    <a:pt x="27356" y="6019"/>
                    <a:pt x="24985" y="3678"/>
                    <a:pt x="22098" y="36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 name="Google Shape;403;p23"/>
          <p:cNvGrpSpPr/>
          <p:nvPr/>
        </p:nvGrpSpPr>
        <p:grpSpPr>
          <a:xfrm>
            <a:off x="3336388" y="4759643"/>
            <a:ext cx="2156849" cy="577687"/>
            <a:chOff x="2159225" y="3645850"/>
            <a:chExt cx="1807617" cy="484150"/>
          </a:xfrm>
        </p:grpSpPr>
        <p:sp>
          <p:nvSpPr>
            <p:cNvPr id="404" name="Google Shape;404;p23"/>
            <p:cNvSpPr/>
            <p:nvPr/>
          </p:nvSpPr>
          <p:spPr>
            <a:xfrm>
              <a:off x="2159225" y="3645850"/>
              <a:ext cx="1807617" cy="484150"/>
            </a:xfrm>
            <a:custGeom>
              <a:avLst/>
              <a:gdLst/>
              <a:ahLst/>
              <a:cxnLst/>
              <a:rect l="l" t="t" r="r" b="b"/>
              <a:pathLst>
                <a:path w="31886" h="8828" extrusionOk="0">
                  <a:moveTo>
                    <a:pt x="14588" y="1"/>
                  </a:moveTo>
                  <a:cubicBezTo>
                    <a:pt x="12363" y="1"/>
                    <a:pt x="10159" y="1009"/>
                    <a:pt x="8724" y="2962"/>
                  </a:cubicBezTo>
                  <a:cubicBezTo>
                    <a:pt x="8390" y="2870"/>
                    <a:pt x="8055" y="2840"/>
                    <a:pt x="7751" y="2840"/>
                  </a:cubicBezTo>
                  <a:cubicBezTo>
                    <a:pt x="6779" y="2840"/>
                    <a:pt x="5806" y="3174"/>
                    <a:pt x="5046" y="3752"/>
                  </a:cubicBezTo>
                  <a:cubicBezTo>
                    <a:pt x="4619" y="3599"/>
                    <a:pt x="4188" y="3527"/>
                    <a:pt x="3767" y="3527"/>
                  </a:cubicBezTo>
                  <a:cubicBezTo>
                    <a:pt x="1765" y="3527"/>
                    <a:pt x="0" y="5148"/>
                    <a:pt x="0" y="7308"/>
                  </a:cubicBezTo>
                  <a:cubicBezTo>
                    <a:pt x="0" y="8129"/>
                    <a:pt x="700" y="8828"/>
                    <a:pt x="1520" y="8828"/>
                  </a:cubicBezTo>
                  <a:lnTo>
                    <a:pt x="30366" y="8798"/>
                  </a:lnTo>
                  <a:cubicBezTo>
                    <a:pt x="31217" y="8798"/>
                    <a:pt x="31886" y="8129"/>
                    <a:pt x="31886" y="7278"/>
                  </a:cubicBezTo>
                  <a:cubicBezTo>
                    <a:pt x="31886" y="5150"/>
                    <a:pt x="30153" y="3418"/>
                    <a:pt x="27995" y="3418"/>
                  </a:cubicBezTo>
                  <a:cubicBezTo>
                    <a:pt x="27721" y="3418"/>
                    <a:pt x="27448" y="3448"/>
                    <a:pt x="27174" y="3509"/>
                  </a:cubicBezTo>
                  <a:cubicBezTo>
                    <a:pt x="26050" y="2111"/>
                    <a:pt x="24347" y="1320"/>
                    <a:pt x="22584" y="1320"/>
                  </a:cubicBezTo>
                  <a:cubicBezTo>
                    <a:pt x="21551" y="1320"/>
                    <a:pt x="20578" y="1594"/>
                    <a:pt x="19697" y="2080"/>
                  </a:cubicBezTo>
                  <a:cubicBezTo>
                    <a:pt x="18257" y="682"/>
                    <a:pt x="16416" y="1"/>
                    <a:pt x="14588"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3"/>
            <p:cNvSpPr/>
            <p:nvPr/>
          </p:nvSpPr>
          <p:spPr>
            <a:xfrm>
              <a:off x="2230293" y="3660959"/>
              <a:ext cx="1665482" cy="401986"/>
            </a:xfrm>
            <a:custGeom>
              <a:avLst/>
              <a:gdLst/>
              <a:ahLst/>
              <a:cxnLst/>
              <a:rect l="l" t="t" r="r" b="b"/>
              <a:pathLst>
                <a:path w="28847" h="6962" extrusionOk="0">
                  <a:moveTo>
                    <a:pt x="26506" y="4590"/>
                  </a:moveTo>
                  <a:cubicBezTo>
                    <a:pt x="26020" y="4590"/>
                    <a:pt x="25503" y="4773"/>
                    <a:pt x="25108" y="5046"/>
                  </a:cubicBezTo>
                  <a:cubicBezTo>
                    <a:pt x="23801" y="2280"/>
                    <a:pt x="20123" y="1642"/>
                    <a:pt x="17934" y="3800"/>
                  </a:cubicBezTo>
                  <a:cubicBezTo>
                    <a:pt x="15472" y="1"/>
                    <a:pt x="9788" y="396"/>
                    <a:pt x="7843" y="4499"/>
                  </a:cubicBezTo>
                  <a:cubicBezTo>
                    <a:pt x="6506" y="3618"/>
                    <a:pt x="4712" y="3982"/>
                    <a:pt x="3831" y="5320"/>
                  </a:cubicBezTo>
                  <a:cubicBezTo>
                    <a:pt x="2372" y="3952"/>
                    <a:pt x="1" y="4985"/>
                    <a:pt x="31" y="6961"/>
                  </a:cubicBezTo>
                  <a:lnTo>
                    <a:pt x="28846" y="6961"/>
                  </a:lnTo>
                  <a:cubicBezTo>
                    <a:pt x="28846" y="5654"/>
                    <a:pt x="27813" y="4590"/>
                    <a:pt x="26506" y="459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accent3"/>
        </a:solidFill>
        <a:effectLst/>
      </p:bgPr>
    </p:bg>
    <p:spTree>
      <p:nvGrpSpPr>
        <p:cNvPr id="1" name="Shape 406"/>
        <p:cNvGrpSpPr/>
        <p:nvPr/>
      </p:nvGrpSpPr>
      <p:grpSpPr>
        <a:xfrm>
          <a:off x="0" y="0"/>
          <a:ext cx="0" cy="0"/>
          <a:chOff x="0" y="0"/>
          <a:chExt cx="0" cy="0"/>
        </a:xfrm>
      </p:grpSpPr>
      <p:grpSp>
        <p:nvGrpSpPr>
          <p:cNvPr id="407" name="Google Shape;407;p24"/>
          <p:cNvGrpSpPr/>
          <p:nvPr/>
        </p:nvGrpSpPr>
        <p:grpSpPr>
          <a:xfrm>
            <a:off x="8563850" y="3935600"/>
            <a:ext cx="474375" cy="457450"/>
            <a:chOff x="5320000" y="4110550"/>
            <a:chExt cx="474375" cy="457450"/>
          </a:xfrm>
        </p:grpSpPr>
        <p:sp>
          <p:nvSpPr>
            <p:cNvPr id="408" name="Google Shape;408;p24"/>
            <p:cNvSpPr/>
            <p:nvPr/>
          </p:nvSpPr>
          <p:spPr>
            <a:xfrm>
              <a:off x="5320000" y="4110550"/>
              <a:ext cx="474375" cy="457450"/>
            </a:xfrm>
            <a:custGeom>
              <a:avLst/>
              <a:gdLst/>
              <a:ahLst/>
              <a:cxnLst/>
              <a:rect l="l" t="t" r="r" b="b"/>
              <a:pathLst>
                <a:path w="18975" h="18298" extrusionOk="0">
                  <a:moveTo>
                    <a:pt x="9488" y="0"/>
                  </a:moveTo>
                  <a:cubicBezTo>
                    <a:pt x="8835" y="0"/>
                    <a:pt x="8258" y="427"/>
                    <a:pt x="8032" y="1029"/>
                  </a:cubicBezTo>
                  <a:lnTo>
                    <a:pt x="6275" y="5923"/>
                  </a:lnTo>
                  <a:lnTo>
                    <a:pt x="1381" y="7680"/>
                  </a:lnTo>
                  <a:cubicBezTo>
                    <a:pt x="0" y="8182"/>
                    <a:pt x="0" y="10140"/>
                    <a:pt x="1381" y="10617"/>
                  </a:cubicBezTo>
                  <a:lnTo>
                    <a:pt x="6275" y="12374"/>
                  </a:lnTo>
                  <a:lnTo>
                    <a:pt x="8032" y="17268"/>
                  </a:lnTo>
                  <a:cubicBezTo>
                    <a:pt x="8258" y="17870"/>
                    <a:pt x="8835" y="18297"/>
                    <a:pt x="9488" y="18297"/>
                  </a:cubicBezTo>
                  <a:cubicBezTo>
                    <a:pt x="10165" y="18297"/>
                    <a:pt x="10743" y="17870"/>
                    <a:pt x="10968" y="17268"/>
                  </a:cubicBezTo>
                  <a:lnTo>
                    <a:pt x="12725" y="12374"/>
                  </a:lnTo>
                  <a:lnTo>
                    <a:pt x="17595" y="10617"/>
                  </a:lnTo>
                  <a:cubicBezTo>
                    <a:pt x="18975" y="10140"/>
                    <a:pt x="18975" y="8182"/>
                    <a:pt x="17595" y="7680"/>
                  </a:cubicBezTo>
                  <a:lnTo>
                    <a:pt x="12725" y="5923"/>
                  </a:lnTo>
                  <a:lnTo>
                    <a:pt x="10968" y="1029"/>
                  </a:lnTo>
                  <a:cubicBezTo>
                    <a:pt x="10743" y="427"/>
                    <a:pt x="10165" y="0"/>
                    <a:pt x="9488"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4"/>
            <p:cNvSpPr/>
            <p:nvPr/>
          </p:nvSpPr>
          <p:spPr>
            <a:xfrm>
              <a:off x="5368300" y="4150075"/>
              <a:ext cx="378400" cy="378375"/>
            </a:xfrm>
            <a:custGeom>
              <a:avLst/>
              <a:gdLst/>
              <a:ahLst/>
              <a:cxnLst/>
              <a:rect l="l" t="t" r="r" b="b"/>
              <a:pathLst>
                <a:path w="15136" h="15135" extrusionOk="0">
                  <a:moveTo>
                    <a:pt x="7556" y="0"/>
                  </a:moveTo>
                  <a:lnTo>
                    <a:pt x="5548" y="5572"/>
                  </a:lnTo>
                  <a:lnTo>
                    <a:pt x="1" y="7580"/>
                  </a:lnTo>
                  <a:lnTo>
                    <a:pt x="5548" y="9588"/>
                  </a:lnTo>
                  <a:lnTo>
                    <a:pt x="7556" y="15135"/>
                  </a:lnTo>
                  <a:lnTo>
                    <a:pt x="9589" y="9588"/>
                  </a:lnTo>
                  <a:lnTo>
                    <a:pt x="15135" y="7580"/>
                  </a:lnTo>
                  <a:lnTo>
                    <a:pt x="9589" y="5572"/>
                  </a:lnTo>
                  <a:lnTo>
                    <a:pt x="75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 name="Google Shape;410;p24"/>
          <p:cNvGrpSpPr/>
          <p:nvPr/>
        </p:nvGrpSpPr>
        <p:grpSpPr>
          <a:xfrm rot="679551">
            <a:off x="107572" y="196532"/>
            <a:ext cx="368363" cy="355220"/>
            <a:chOff x="5320000" y="4110550"/>
            <a:chExt cx="474375" cy="457450"/>
          </a:xfrm>
        </p:grpSpPr>
        <p:sp>
          <p:nvSpPr>
            <p:cNvPr id="411" name="Google Shape;411;p24"/>
            <p:cNvSpPr/>
            <p:nvPr/>
          </p:nvSpPr>
          <p:spPr>
            <a:xfrm>
              <a:off x="5320000" y="4110550"/>
              <a:ext cx="474375" cy="457450"/>
            </a:xfrm>
            <a:custGeom>
              <a:avLst/>
              <a:gdLst/>
              <a:ahLst/>
              <a:cxnLst/>
              <a:rect l="l" t="t" r="r" b="b"/>
              <a:pathLst>
                <a:path w="18975" h="18298" extrusionOk="0">
                  <a:moveTo>
                    <a:pt x="9488" y="0"/>
                  </a:moveTo>
                  <a:cubicBezTo>
                    <a:pt x="8835" y="0"/>
                    <a:pt x="8258" y="427"/>
                    <a:pt x="8032" y="1029"/>
                  </a:cubicBezTo>
                  <a:lnTo>
                    <a:pt x="6275" y="5923"/>
                  </a:lnTo>
                  <a:lnTo>
                    <a:pt x="1381" y="7680"/>
                  </a:lnTo>
                  <a:cubicBezTo>
                    <a:pt x="0" y="8182"/>
                    <a:pt x="0" y="10140"/>
                    <a:pt x="1381" y="10617"/>
                  </a:cubicBezTo>
                  <a:lnTo>
                    <a:pt x="6275" y="12374"/>
                  </a:lnTo>
                  <a:lnTo>
                    <a:pt x="8032" y="17268"/>
                  </a:lnTo>
                  <a:cubicBezTo>
                    <a:pt x="8258" y="17870"/>
                    <a:pt x="8835" y="18297"/>
                    <a:pt x="9488" y="18297"/>
                  </a:cubicBezTo>
                  <a:cubicBezTo>
                    <a:pt x="10165" y="18297"/>
                    <a:pt x="10743" y="17870"/>
                    <a:pt x="10968" y="17268"/>
                  </a:cubicBezTo>
                  <a:lnTo>
                    <a:pt x="12725" y="12374"/>
                  </a:lnTo>
                  <a:lnTo>
                    <a:pt x="17595" y="10617"/>
                  </a:lnTo>
                  <a:cubicBezTo>
                    <a:pt x="18975" y="10140"/>
                    <a:pt x="18975" y="8182"/>
                    <a:pt x="17595" y="7680"/>
                  </a:cubicBezTo>
                  <a:lnTo>
                    <a:pt x="12725" y="5923"/>
                  </a:lnTo>
                  <a:lnTo>
                    <a:pt x="10968" y="1029"/>
                  </a:lnTo>
                  <a:cubicBezTo>
                    <a:pt x="10743" y="427"/>
                    <a:pt x="10165" y="0"/>
                    <a:pt x="9488"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4"/>
            <p:cNvSpPr/>
            <p:nvPr/>
          </p:nvSpPr>
          <p:spPr>
            <a:xfrm>
              <a:off x="5368300" y="4150075"/>
              <a:ext cx="378400" cy="378375"/>
            </a:xfrm>
            <a:custGeom>
              <a:avLst/>
              <a:gdLst/>
              <a:ahLst/>
              <a:cxnLst/>
              <a:rect l="l" t="t" r="r" b="b"/>
              <a:pathLst>
                <a:path w="15136" h="15135" extrusionOk="0">
                  <a:moveTo>
                    <a:pt x="7556" y="0"/>
                  </a:moveTo>
                  <a:lnTo>
                    <a:pt x="5548" y="5572"/>
                  </a:lnTo>
                  <a:lnTo>
                    <a:pt x="1" y="7580"/>
                  </a:lnTo>
                  <a:lnTo>
                    <a:pt x="5548" y="9588"/>
                  </a:lnTo>
                  <a:lnTo>
                    <a:pt x="7556" y="15135"/>
                  </a:lnTo>
                  <a:lnTo>
                    <a:pt x="9589" y="9588"/>
                  </a:lnTo>
                  <a:lnTo>
                    <a:pt x="15135" y="7580"/>
                  </a:lnTo>
                  <a:lnTo>
                    <a:pt x="9589" y="5572"/>
                  </a:lnTo>
                  <a:lnTo>
                    <a:pt x="75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 name="Google Shape;413;p24"/>
          <p:cNvGrpSpPr/>
          <p:nvPr/>
        </p:nvGrpSpPr>
        <p:grpSpPr>
          <a:xfrm>
            <a:off x="8157356" y="115696"/>
            <a:ext cx="799280" cy="516876"/>
            <a:chOff x="8064031" y="4574984"/>
            <a:chExt cx="799280" cy="516876"/>
          </a:xfrm>
        </p:grpSpPr>
        <p:grpSp>
          <p:nvGrpSpPr>
            <p:cNvPr id="414" name="Google Shape;414;p24"/>
            <p:cNvGrpSpPr/>
            <p:nvPr/>
          </p:nvGrpSpPr>
          <p:grpSpPr>
            <a:xfrm rot="-697201" flipH="1">
              <a:off x="8096003" y="4677394"/>
              <a:ext cx="497710" cy="368114"/>
              <a:chOff x="-1137000" y="1596325"/>
              <a:chExt cx="323175" cy="239025"/>
            </a:xfrm>
          </p:grpSpPr>
          <p:sp>
            <p:nvSpPr>
              <p:cNvPr id="415" name="Google Shape;415;p24"/>
              <p:cNvSpPr/>
              <p:nvPr/>
            </p:nvSpPr>
            <p:spPr>
              <a:xfrm>
                <a:off x="-1137000" y="1704175"/>
                <a:ext cx="130550" cy="131175"/>
              </a:xfrm>
              <a:custGeom>
                <a:avLst/>
                <a:gdLst/>
                <a:ahLst/>
                <a:cxnLst/>
                <a:rect l="l" t="t" r="r" b="b"/>
                <a:pathLst>
                  <a:path w="5222" h="5247" extrusionOk="0">
                    <a:moveTo>
                      <a:pt x="2611" y="1"/>
                    </a:moveTo>
                    <a:cubicBezTo>
                      <a:pt x="1155" y="1"/>
                      <a:pt x="1" y="1181"/>
                      <a:pt x="1" y="2636"/>
                    </a:cubicBezTo>
                    <a:cubicBezTo>
                      <a:pt x="1" y="4067"/>
                      <a:pt x="1155" y="5247"/>
                      <a:pt x="2611" y="5247"/>
                    </a:cubicBezTo>
                    <a:cubicBezTo>
                      <a:pt x="4042" y="5247"/>
                      <a:pt x="5221" y="4067"/>
                      <a:pt x="5221" y="2636"/>
                    </a:cubicBezTo>
                    <a:cubicBezTo>
                      <a:pt x="5221" y="1181"/>
                      <a:pt x="4042" y="1"/>
                      <a:pt x="2611"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4"/>
              <p:cNvSpPr/>
              <p:nvPr/>
            </p:nvSpPr>
            <p:spPr>
              <a:xfrm>
                <a:off x="-976350" y="1596325"/>
                <a:ext cx="162525" cy="139250"/>
              </a:xfrm>
              <a:custGeom>
                <a:avLst/>
                <a:gdLst/>
                <a:ahLst/>
                <a:cxnLst/>
                <a:rect l="l" t="t" r="r" b="b"/>
                <a:pathLst>
                  <a:path w="6501" h="5570" extrusionOk="0">
                    <a:moveTo>
                      <a:pt x="3694" y="0"/>
                    </a:moveTo>
                    <a:cubicBezTo>
                      <a:pt x="3005" y="0"/>
                      <a:pt x="2302" y="256"/>
                      <a:pt x="1732" y="826"/>
                    </a:cubicBezTo>
                    <a:cubicBezTo>
                      <a:pt x="0" y="2583"/>
                      <a:pt x="1230" y="5570"/>
                      <a:pt x="3715" y="5570"/>
                    </a:cubicBezTo>
                    <a:cubicBezTo>
                      <a:pt x="5246" y="5570"/>
                      <a:pt x="6501" y="4340"/>
                      <a:pt x="6501" y="2784"/>
                    </a:cubicBezTo>
                    <a:cubicBezTo>
                      <a:pt x="6501" y="1106"/>
                      <a:pt x="5127" y="0"/>
                      <a:pt x="3694"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4"/>
              <p:cNvSpPr/>
              <p:nvPr/>
            </p:nvSpPr>
            <p:spPr>
              <a:xfrm>
                <a:off x="-1106875" y="1743100"/>
                <a:ext cx="60900" cy="52550"/>
              </a:xfrm>
              <a:custGeom>
                <a:avLst/>
                <a:gdLst/>
                <a:ahLst/>
                <a:cxnLst/>
                <a:rect l="l" t="t" r="r" b="b"/>
                <a:pathLst>
                  <a:path w="2436" h="2102" extrusionOk="0">
                    <a:moveTo>
                      <a:pt x="1406" y="0"/>
                    </a:moveTo>
                    <a:cubicBezTo>
                      <a:pt x="477" y="0"/>
                      <a:pt x="1" y="1130"/>
                      <a:pt x="653" y="1782"/>
                    </a:cubicBezTo>
                    <a:cubicBezTo>
                      <a:pt x="874" y="2003"/>
                      <a:pt x="1140" y="2101"/>
                      <a:pt x="1398" y="2101"/>
                    </a:cubicBezTo>
                    <a:cubicBezTo>
                      <a:pt x="1933" y="2101"/>
                      <a:pt x="2435" y="1680"/>
                      <a:pt x="2435" y="1054"/>
                    </a:cubicBezTo>
                    <a:cubicBezTo>
                      <a:pt x="2435" y="477"/>
                      <a:pt x="1983" y="0"/>
                      <a:pt x="14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4"/>
              <p:cNvSpPr/>
              <p:nvPr/>
            </p:nvSpPr>
            <p:spPr>
              <a:xfrm>
                <a:off x="-924100" y="1636400"/>
                <a:ext cx="71375" cy="60625"/>
              </a:xfrm>
              <a:custGeom>
                <a:avLst/>
                <a:gdLst/>
                <a:ahLst/>
                <a:cxnLst/>
                <a:rect l="l" t="t" r="r" b="b"/>
                <a:pathLst>
                  <a:path w="2855" h="2425" extrusionOk="0">
                    <a:moveTo>
                      <a:pt x="1669" y="0"/>
                    </a:moveTo>
                    <a:cubicBezTo>
                      <a:pt x="1654" y="0"/>
                      <a:pt x="1640" y="1"/>
                      <a:pt x="1625" y="1"/>
                    </a:cubicBezTo>
                    <a:cubicBezTo>
                      <a:pt x="1615" y="1"/>
                      <a:pt x="1605" y="1"/>
                      <a:pt x="1595" y="1"/>
                    </a:cubicBezTo>
                    <a:cubicBezTo>
                      <a:pt x="535" y="1"/>
                      <a:pt x="1" y="1313"/>
                      <a:pt x="771" y="2059"/>
                    </a:cubicBezTo>
                    <a:cubicBezTo>
                      <a:pt x="1024" y="2312"/>
                      <a:pt x="1331" y="2424"/>
                      <a:pt x="1632" y="2424"/>
                    </a:cubicBezTo>
                    <a:cubicBezTo>
                      <a:pt x="2258" y="2424"/>
                      <a:pt x="2855" y="1935"/>
                      <a:pt x="2855" y="1206"/>
                    </a:cubicBezTo>
                    <a:cubicBezTo>
                      <a:pt x="2830" y="543"/>
                      <a:pt x="2325" y="0"/>
                      <a:pt x="16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9" name="Google Shape;419;p24"/>
            <p:cNvSpPr/>
            <p:nvPr/>
          </p:nvSpPr>
          <p:spPr>
            <a:xfrm rot="-697201" flipH="1">
              <a:off x="8643970" y="4593162"/>
              <a:ext cx="201055" cy="202018"/>
            </a:xfrm>
            <a:custGeom>
              <a:avLst/>
              <a:gdLst/>
              <a:ahLst/>
              <a:cxnLst/>
              <a:rect l="l" t="t" r="r" b="b"/>
              <a:pathLst>
                <a:path w="5222" h="5247" extrusionOk="0">
                  <a:moveTo>
                    <a:pt x="2611" y="1"/>
                  </a:moveTo>
                  <a:cubicBezTo>
                    <a:pt x="1155" y="1"/>
                    <a:pt x="1" y="1181"/>
                    <a:pt x="1" y="2636"/>
                  </a:cubicBezTo>
                  <a:cubicBezTo>
                    <a:pt x="1" y="4067"/>
                    <a:pt x="1155" y="5247"/>
                    <a:pt x="2611" y="5247"/>
                  </a:cubicBezTo>
                  <a:cubicBezTo>
                    <a:pt x="4042" y="5247"/>
                    <a:pt x="5221" y="4067"/>
                    <a:pt x="5221" y="2636"/>
                  </a:cubicBezTo>
                  <a:cubicBezTo>
                    <a:pt x="5221" y="1181"/>
                    <a:pt x="4042" y="1"/>
                    <a:pt x="2611"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4"/>
            <p:cNvSpPr/>
            <p:nvPr/>
          </p:nvSpPr>
          <p:spPr>
            <a:xfrm rot="-697201" flipH="1">
              <a:off x="8704573" y="4651663"/>
              <a:ext cx="93790" cy="80930"/>
            </a:xfrm>
            <a:custGeom>
              <a:avLst/>
              <a:gdLst/>
              <a:ahLst/>
              <a:cxnLst/>
              <a:rect l="l" t="t" r="r" b="b"/>
              <a:pathLst>
                <a:path w="2436" h="2102" extrusionOk="0">
                  <a:moveTo>
                    <a:pt x="1406" y="0"/>
                  </a:moveTo>
                  <a:cubicBezTo>
                    <a:pt x="477" y="0"/>
                    <a:pt x="1" y="1130"/>
                    <a:pt x="653" y="1782"/>
                  </a:cubicBezTo>
                  <a:cubicBezTo>
                    <a:pt x="874" y="2003"/>
                    <a:pt x="1140" y="2101"/>
                    <a:pt x="1398" y="2101"/>
                  </a:cubicBezTo>
                  <a:cubicBezTo>
                    <a:pt x="1933" y="2101"/>
                    <a:pt x="2435" y="1680"/>
                    <a:pt x="2435" y="1054"/>
                  </a:cubicBezTo>
                  <a:cubicBezTo>
                    <a:pt x="2435" y="477"/>
                    <a:pt x="1983" y="0"/>
                    <a:pt x="1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24"/>
          <p:cNvGrpSpPr/>
          <p:nvPr/>
        </p:nvGrpSpPr>
        <p:grpSpPr>
          <a:xfrm flipH="1">
            <a:off x="1642866" y="-182548"/>
            <a:ext cx="849913" cy="849913"/>
            <a:chOff x="9668924" y="1174515"/>
            <a:chExt cx="1081589" cy="1081589"/>
          </a:xfrm>
        </p:grpSpPr>
        <p:sp>
          <p:nvSpPr>
            <p:cNvPr id="422" name="Google Shape;422;p24"/>
            <p:cNvSpPr/>
            <p:nvPr/>
          </p:nvSpPr>
          <p:spPr>
            <a:xfrm>
              <a:off x="9668924" y="1174515"/>
              <a:ext cx="1081589" cy="1081589"/>
            </a:xfrm>
            <a:custGeom>
              <a:avLst/>
              <a:gdLst/>
              <a:ahLst/>
              <a:cxnLst/>
              <a:rect l="l" t="t" r="r" b="b"/>
              <a:pathLst>
                <a:path w="40711" h="40711" extrusionOk="0">
                  <a:moveTo>
                    <a:pt x="20356" y="1"/>
                  </a:moveTo>
                  <a:cubicBezTo>
                    <a:pt x="9111" y="1"/>
                    <a:pt x="1" y="9112"/>
                    <a:pt x="1" y="20356"/>
                  </a:cubicBezTo>
                  <a:cubicBezTo>
                    <a:pt x="1" y="31600"/>
                    <a:pt x="9111" y="40711"/>
                    <a:pt x="20356" y="40711"/>
                  </a:cubicBezTo>
                  <a:cubicBezTo>
                    <a:pt x="31600" y="40711"/>
                    <a:pt x="40711" y="31600"/>
                    <a:pt x="40711" y="20356"/>
                  </a:cubicBezTo>
                  <a:cubicBezTo>
                    <a:pt x="40711" y="9112"/>
                    <a:pt x="31600" y="1"/>
                    <a:pt x="20356"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4"/>
            <p:cNvSpPr/>
            <p:nvPr/>
          </p:nvSpPr>
          <p:spPr>
            <a:xfrm>
              <a:off x="9738175" y="1245950"/>
              <a:ext cx="943100" cy="938750"/>
            </a:xfrm>
            <a:custGeom>
              <a:avLst/>
              <a:gdLst/>
              <a:ahLst/>
              <a:cxnLst/>
              <a:rect l="l" t="t" r="r" b="b"/>
              <a:pathLst>
                <a:path w="37724" h="37550" extrusionOk="0">
                  <a:moveTo>
                    <a:pt x="18909" y="0"/>
                  </a:moveTo>
                  <a:cubicBezTo>
                    <a:pt x="18847" y="0"/>
                    <a:pt x="18786" y="0"/>
                    <a:pt x="18724" y="1"/>
                  </a:cubicBezTo>
                  <a:cubicBezTo>
                    <a:pt x="8333" y="76"/>
                    <a:pt x="0" y="8534"/>
                    <a:pt x="76" y="18925"/>
                  </a:cubicBezTo>
                  <a:cubicBezTo>
                    <a:pt x="151" y="29229"/>
                    <a:pt x="8534" y="37549"/>
                    <a:pt x="18815" y="37549"/>
                  </a:cubicBezTo>
                  <a:cubicBezTo>
                    <a:pt x="18877" y="37549"/>
                    <a:pt x="18939" y="37549"/>
                    <a:pt x="19000" y="37549"/>
                  </a:cubicBezTo>
                  <a:cubicBezTo>
                    <a:pt x="29366" y="37473"/>
                    <a:pt x="37724" y="29015"/>
                    <a:pt x="37649" y="18624"/>
                  </a:cubicBezTo>
                  <a:cubicBezTo>
                    <a:pt x="37574" y="8320"/>
                    <a:pt x="29191" y="0"/>
                    <a:pt x="189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 name="Google Shape;424;p24"/>
          <p:cNvGrpSpPr/>
          <p:nvPr/>
        </p:nvGrpSpPr>
        <p:grpSpPr>
          <a:xfrm>
            <a:off x="603644" y="182574"/>
            <a:ext cx="1410076" cy="484795"/>
            <a:chOff x="7365100" y="697263"/>
            <a:chExt cx="760600" cy="261500"/>
          </a:xfrm>
        </p:grpSpPr>
        <p:sp>
          <p:nvSpPr>
            <p:cNvPr id="425" name="Google Shape;425;p24"/>
            <p:cNvSpPr/>
            <p:nvPr/>
          </p:nvSpPr>
          <p:spPr>
            <a:xfrm>
              <a:off x="7365100" y="697263"/>
              <a:ext cx="760600" cy="261500"/>
            </a:xfrm>
            <a:custGeom>
              <a:avLst/>
              <a:gdLst/>
              <a:ahLst/>
              <a:cxnLst/>
              <a:rect l="l" t="t" r="r" b="b"/>
              <a:pathLst>
                <a:path w="30424" h="10460" extrusionOk="0">
                  <a:moveTo>
                    <a:pt x="13621" y="1"/>
                  </a:moveTo>
                  <a:cubicBezTo>
                    <a:pt x="10783" y="1"/>
                    <a:pt x="7958" y="1334"/>
                    <a:pt x="6198" y="3925"/>
                  </a:cubicBezTo>
                  <a:cubicBezTo>
                    <a:pt x="5839" y="3850"/>
                    <a:pt x="5482" y="3814"/>
                    <a:pt x="5132" y="3814"/>
                  </a:cubicBezTo>
                  <a:cubicBezTo>
                    <a:pt x="2368" y="3814"/>
                    <a:pt x="0" y="6054"/>
                    <a:pt x="27" y="8940"/>
                  </a:cubicBezTo>
                  <a:cubicBezTo>
                    <a:pt x="27" y="9761"/>
                    <a:pt x="696" y="10460"/>
                    <a:pt x="1547" y="10460"/>
                  </a:cubicBezTo>
                  <a:lnTo>
                    <a:pt x="28903" y="10460"/>
                  </a:lnTo>
                  <a:cubicBezTo>
                    <a:pt x="29724" y="10460"/>
                    <a:pt x="30423" y="9761"/>
                    <a:pt x="30423" y="8940"/>
                  </a:cubicBezTo>
                  <a:cubicBezTo>
                    <a:pt x="30423" y="4999"/>
                    <a:pt x="27169" y="2171"/>
                    <a:pt x="23629" y="2171"/>
                  </a:cubicBezTo>
                  <a:cubicBezTo>
                    <a:pt x="22528" y="2171"/>
                    <a:pt x="21399" y="2445"/>
                    <a:pt x="20332" y="3043"/>
                  </a:cubicBezTo>
                  <a:cubicBezTo>
                    <a:pt x="18541" y="999"/>
                    <a:pt x="16077" y="1"/>
                    <a:pt x="13621"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4"/>
            <p:cNvSpPr/>
            <p:nvPr/>
          </p:nvSpPr>
          <p:spPr>
            <a:xfrm>
              <a:off x="7403775" y="698113"/>
              <a:ext cx="683925" cy="222675"/>
            </a:xfrm>
            <a:custGeom>
              <a:avLst/>
              <a:gdLst/>
              <a:ahLst/>
              <a:cxnLst/>
              <a:rect l="l" t="t" r="r" b="b"/>
              <a:pathLst>
                <a:path w="27357" h="8907" extrusionOk="0">
                  <a:moveTo>
                    <a:pt x="22098" y="3678"/>
                  </a:moveTo>
                  <a:cubicBezTo>
                    <a:pt x="20760" y="3678"/>
                    <a:pt x="19423" y="4195"/>
                    <a:pt x="18450" y="5137"/>
                  </a:cubicBezTo>
                  <a:cubicBezTo>
                    <a:pt x="15441" y="0"/>
                    <a:pt x="7873" y="335"/>
                    <a:pt x="5350" y="5745"/>
                  </a:cubicBezTo>
                  <a:cubicBezTo>
                    <a:pt x="2948" y="4408"/>
                    <a:pt x="0" y="6140"/>
                    <a:pt x="0" y="8906"/>
                  </a:cubicBezTo>
                  <a:lnTo>
                    <a:pt x="27356" y="8906"/>
                  </a:lnTo>
                  <a:cubicBezTo>
                    <a:pt x="27356" y="6019"/>
                    <a:pt x="24985" y="3678"/>
                    <a:pt x="22098" y="36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7" name="Google Shape;427;p24"/>
          <p:cNvGrpSpPr/>
          <p:nvPr/>
        </p:nvGrpSpPr>
        <p:grpSpPr>
          <a:xfrm>
            <a:off x="7039713" y="4393055"/>
            <a:ext cx="2156849" cy="577687"/>
            <a:chOff x="2159225" y="3645850"/>
            <a:chExt cx="1807617" cy="484150"/>
          </a:xfrm>
        </p:grpSpPr>
        <p:sp>
          <p:nvSpPr>
            <p:cNvPr id="428" name="Google Shape;428;p24"/>
            <p:cNvSpPr/>
            <p:nvPr/>
          </p:nvSpPr>
          <p:spPr>
            <a:xfrm>
              <a:off x="2159225" y="3645850"/>
              <a:ext cx="1807617" cy="484150"/>
            </a:xfrm>
            <a:custGeom>
              <a:avLst/>
              <a:gdLst/>
              <a:ahLst/>
              <a:cxnLst/>
              <a:rect l="l" t="t" r="r" b="b"/>
              <a:pathLst>
                <a:path w="31886" h="8828" extrusionOk="0">
                  <a:moveTo>
                    <a:pt x="14588" y="1"/>
                  </a:moveTo>
                  <a:cubicBezTo>
                    <a:pt x="12363" y="1"/>
                    <a:pt x="10159" y="1009"/>
                    <a:pt x="8724" y="2962"/>
                  </a:cubicBezTo>
                  <a:cubicBezTo>
                    <a:pt x="8390" y="2870"/>
                    <a:pt x="8055" y="2840"/>
                    <a:pt x="7751" y="2840"/>
                  </a:cubicBezTo>
                  <a:cubicBezTo>
                    <a:pt x="6779" y="2840"/>
                    <a:pt x="5806" y="3174"/>
                    <a:pt x="5046" y="3752"/>
                  </a:cubicBezTo>
                  <a:cubicBezTo>
                    <a:pt x="4619" y="3599"/>
                    <a:pt x="4188" y="3527"/>
                    <a:pt x="3767" y="3527"/>
                  </a:cubicBezTo>
                  <a:cubicBezTo>
                    <a:pt x="1765" y="3527"/>
                    <a:pt x="0" y="5148"/>
                    <a:pt x="0" y="7308"/>
                  </a:cubicBezTo>
                  <a:cubicBezTo>
                    <a:pt x="0" y="8129"/>
                    <a:pt x="700" y="8828"/>
                    <a:pt x="1520" y="8828"/>
                  </a:cubicBezTo>
                  <a:lnTo>
                    <a:pt x="30366" y="8798"/>
                  </a:lnTo>
                  <a:cubicBezTo>
                    <a:pt x="31217" y="8798"/>
                    <a:pt x="31886" y="8129"/>
                    <a:pt x="31886" y="7278"/>
                  </a:cubicBezTo>
                  <a:cubicBezTo>
                    <a:pt x="31886" y="5150"/>
                    <a:pt x="30153" y="3418"/>
                    <a:pt x="27995" y="3418"/>
                  </a:cubicBezTo>
                  <a:cubicBezTo>
                    <a:pt x="27721" y="3418"/>
                    <a:pt x="27448" y="3448"/>
                    <a:pt x="27174" y="3509"/>
                  </a:cubicBezTo>
                  <a:cubicBezTo>
                    <a:pt x="26050" y="2111"/>
                    <a:pt x="24347" y="1320"/>
                    <a:pt x="22584" y="1320"/>
                  </a:cubicBezTo>
                  <a:cubicBezTo>
                    <a:pt x="21551" y="1320"/>
                    <a:pt x="20578" y="1594"/>
                    <a:pt x="19697" y="2080"/>
                  </a:cubicBezTo>
                  <a:cubicBezTo>
                    <a:pt x="18257" y="682"/>
                    <a:pt x="16416" y="1"/>
                    <a:pt x="14588"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4"/>
            <p:cNvSpPr/>
            <p:nvPr/>
          </p:nvSpPr>
          <p:spPr>
            <a:xfrm>
              <a:off x="2230293" y="3660959"/>
              <a:ext cx="1665482" cy="401986"/>
            </a:xfrm>
            <a:custGeom>
              <a:avLst/>
              <a:gdLst/>
              <a:ahLst/>
              <a:cxnLst/>
              <a:rect l="l" t="t" r="r" b="b"/>
              <a:pathLst>
                <a:path w="28847" h="6962" extrusionOk="0">
                  <a:moveTo>
                    <a:pt x="26506" y="4590"/>
                  </a:moveTo>
                  <a:cubicBezTo>
                    <a:pt x="26020" y="4590"/>
                    <a:pt x="25503" y="4773"/>
                    <a:pt x="25108" y="5046"/>
                  </a:cubicBezTo>
                  <a:cubicBezTo>
                    <a:pt x="23801" y="2280"/>
                    <a:pt x="20123" y="1642"/>
                    <a:pt x="17934" y="3800"/>
                  </a:cubicBezTo>
                  <a:cubicBezTo>
                    <a:pt x="15472" y="1"/>
                    <a:pt x="9788" y="396"/>
                    <a:pt x="7843" y="4499"/>
                  </a:cubicBezTo>
                  <a:cubicBezTo>
                    <a:pt x="6506" y="3618"/>
                    <a:pt x="4712" y="3982"/>
                    <a:pt x="3831" y="5320"/>
                  </a:cubicBezTo>
                  <a:cubicBezTo>
                    <a:pt x="2372" y="3952"/>
                    <a:pt x="1" y="4985"/>
                    <a:pt x="31" y="6961"/>
                  </a:cubicBezTo>
                  <a:lnTo>
                    <a:pt x="28846" y="6961"/>
                  </a:lnTo>
                  <a:cubicBezTo>
                    <a:pt x="28846" y="5654"/>
                    <a:pt x="27813" y="4590"/>
                    <a:pt x="26506" y="459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0" name="Google Shape;430;p24"/>
          <p:cNvGrpSpPr/>
          <p:nvPr/>
        </p:nvGrpSpPr>
        <p:grpSpPr>
          <a:xfrm rot="408061" flipH="1">
            <a:off x="-920169" y="4369040"/>
            <a:ext cx="3411144" cy="1087525"/>
            <a:chOff x="7125225" y="3783925"/>
            <a:chExt cx="2407350" cy="767500"/>
          </a:xfrm>
        </p:grpSpPr>
        <p:sp>
          <p:nvSpPr>
            <p:cNvPr id="431" name="Google Shape;431;p24"/>
            <p:cNvSpPr/>
            <p:nvPr/>
          </p:nvSpPr>
          <p:spPr>
            <a:xfrm>
              <a:off x="7125225" y="3783925"/>
              <a:ext cx="2407350" cy="767500"/>
            </a:xfrm>
            <a:custGeom>
              <a:avLst/>
              <a:gdLst/>
              <a:ahLst/>
              <a:cxnLst/>
              <a:rect l="l" t="t" r="r" b="b"/>
              <a:pathLst>
                <a:path w="96294" h="30700" extrusionOk="0">
                  <a:moveTo>
                    <a:pt x="6596" y="0"/>
                  </a:moveTo>
                  <a:cubicBezTo>
                    <a:pt x="6110" y="0"/>
                    <a:pt x="5624" y="61"/>
                    <a:pt x="5168" y="152"/>
                  </a:cubicBezTo>
                  <a:cubicBezTo>
                    <a:pt x="4529" y="304"/>
                    <a:pt x="3891" y="517"/>
                    <a:pt x="3313" y="851"/>
                  </a:cubicBezTo>
                  <a:cubicBezTo>
                    <a:pt x="2736" y="1185"/>
                    <a:pt x="2219" y="1581"/>
                    <a:pt x="1763" y="2067"/>
                  </a:cubicBezTo>
                  <a:cubicBezTo>
                    <a:pt x="1307" y="2523"/>
                    <a:pt x="912" y="3070"/>
                    <a:pt x="639" y="3678"/>
                  </a:cubicBezTo>
                  <a:cubicBezTo>
                    <a:pt x="335" y="4286"/>
                    <a:pt x="152" y="4955"/>
                    <a:pt x="61" y="5623"/>
                  </a:cubicBezTo>
                  <a:cubicBezTo>
                    <a:pt x="0" y="6322"/>
                    <a:pt x="31" y="7021"/>
                    <a:pt x="183" y="7690"/>
                  </a:cubicBezTo>
                  <a:cubicBezTo>
                    <a:pt x="335" y="8359"/>
                    <a:pt x="608" y="8967"/>
                    <a:pt x="943" y="9544"/>
                  </a:cubicBezTo>
                  <a:cubicBezTo>
                    <a:pt x="1307" y="10122"/>
                    <a:pt x="1733" y="10608"/>
                    <a:pt x="2250" y="11064"/>
                  </a:cubicBezTo>
                  <a:cubicBezTo>
                    <a:pt x="3283" y="11946"/>
                    <a:pt x="4590" y="12493"/>
                    <a:pt x="5958" y="12614"/>
                  </a:cubicBezTo>
                  <a:lnTo>
                    <a:pt x="8207" y="12827"/>
                  </a:lnTo>
                  <a:lnTo>
                    <a:pt x="10365" y="13070"/>
                  </a:lnTo>
                  <a:lnTo>
                    <a:pt x="12493" y="13313"/>
                  </a:lnTo>
                  <a:lnTo>
                    <a:pt x="14530" y="13556"/>
                  </a:lnTo>
                  <a:cubicBezTo>
                    <a:pt x="15229" y="13617"/>
                    <a:pt x="15897" y="13708"/>
                    <a:pt x="16536" y="13800"/>
                  </a:cubicBezTo>
                  <a:lnTo>
                    <a:pt x="18511" y="14073"/>
                  </a:lnTo>
                  <a:lnTo>
                    <a:pt x="20396" y="14347"/>
                  </a:lnTo>
                  <a:lnTo>
                    <a:pt x="22280" y="14620"/>
                  </a:lnTo>
                  <a:lnTo>
                    <a:pt x="24104" y="14894"/>
                  </a:lnTo>
                  <a:lnTo>
                    <a:pt x="25897" y="15198"/>
                  </a:lnTo>
                  <a:lnTo>
                    <a:pt x="27660" y="15502"/>
                  </a:lnTo>
                  <a:lnTo>
                    <a:pt x="29393" y="15806"/>
                  </a:lnTo>
                  <a:lnTo>
                    <a:pt x="31126" y="16110"/>
                  </a:lnTo>
                  <a:lnTo>
                    <a:pt x="32797" y="16414"/>
                  </a:lnTo>
                  <a:lnTo>
                    <a:pt x="34469" y="16748"/>
                  </a:lnTo>
                  <a:cubicBezTo>
                    <a:pt x="35047" y="16870"/>
                    <a:pt x="35594" y="16961"/>
                    <a:pt x="36141" y="17082"/>
                  </a:cubicBezTo>
                  <a:lnTo>
                    <a:pt x="37782" y="17417"/>
                  </a:lnTo>
                  <a:lnTo>
                    <a:pt x="39424" y="17781"/>
                  </a:lnTo>
                  <a:lnTo>
                    <a:pt x="41065" y="18116"/>
                  </a:lnTo>
                  <a:lnTo>
                    <a:pt x="42706" y="18511"/>
                  </a:lnTo>
                  <a:lnTo>
                    <a:pt x="44348" y="18876"/>
                  </a:lnTo>
                  <a:lnTo>
                    <a:pt x="45989" y="19271"/>
                  </a:lnTo>
                  <a:lnTo>
                    <a:pt x="47661" y="19666"/>
                  </a:lnTo>
                  <a:lnTo>
                    <a:pt x="49333" y="20092"/>
                  </a:lnTo>
                  <a:lnTo>
                    <a:pt x="51004" y="20517"/>
                  </a:lnTo>
                  <a:cubicBezTo>
                    <a:pt x="51551" y="20669"/>
                    <a:pt x="52129" y="20821"/>
                    <a:pt x="52707" y="20973"/>
                  </a:cubicBezTo>
                  <a:lnTo>
                    <a:pt x="54439" y="21429"/>
                  </a:lnTo>
                  <a:lnTo>
                    <a:pt x="56172" y="21915"/>
                  </a:lnTo>
                  <a:cubicBezTo>
                    <a:pt x="56780" y="22098"/>
                    <a:pt x="57357" y="22250"/>
                    <a:pt x="57965" y="22432"/>
                  </a:cubicBezTo>
                  <a:lnTo>
                    <a:pt x="59758" y="22949"/>
                  </a:lnTo>
                  <a:lnTo>
                    <a:pt x="61612" y="23496"/>
                  </a:lnTo>
                  <a:lnTo>
                    <a:pt x="63497" y="24073"/>
                  </a:lnTo>
                  <a:cubicBezTo>
                    <a:pt x="64105" y="24286"/>
                    <a:pt x="64743" y="24468"/>
                    <a:pt x="65412" y="24681"/>
                  </a:cubicBezTo>
                  <a:cubicBezTo>
                    <a:pt x="66050" y="24894"/>
                    <a:pt x="66719" y="25107"/>
                    <a:pt x="67357" y="25320"/>
                  </a:cubicBezTo>
                  <a:lnTo>
                    <a:pt x="69363" y="25958"/>
                  </a:lnTo>
                  <a:cubicBezTo>
                    <a:pt x="70062" y="26201"/>
                    <a:pt x="70731" y="26414"/>
                    <a:pt x="71430" y="26657"/>
                  </a:cubicBezTo>
                  <a:cubicBezTo>
                    <a:pt x="71643" y="26748"/>
                    <a:pt x="71856" y="26779"/>
                    <a:pt x="72099" y="26779"/>
                  </a:cubicBezTo>
                  <a:cubicBezTo>
                    <a:pt x="72920" y="26779"/>
                    <a:pt x="73649" y="26292"/>
                    <a:pt x="73984" y="25563"/>
                  </a:cubicBezTo>
                  <a:cubicBezTo>
                    <a:pt x="74014" y="25472"/>
                    <a:pt x="74044" y="25411"/>
                    <a:pt x="74075" y="25320"/>
                  </a:cubicBezTo>
                  <a:lnTo>
                    <a:pt x="74713" y="25563"/>
                  </a:lnTo>
                  <a:lnTo>
                    <a:pt x="76598" y="26231"/>
                  </a:lnTo>
                  <a:lnTo>
                    <a:pt x="78604" y="26961"/>
                  </a:lnTo>
                  <a:cubicBezTo>
                    <a:pt x="78847" y="27052"/>
                    <a:pt x="79060" y="27083"/>
                    <a:pt x="79333" y="27083"/>
                  </a:cubicBezTo>
                  <a:cubicBezTo>
                    <a:pt x="80184" y="27083"/>
                    <a:pt x="80975" y="26535"/>
                    <a:pt x="81248" y="25715"/>
                  </a:cubicBezTo>
                  <a:lnTo>
                    <a:pt x="81248" y="25684"/>
                  </a:lnTo>
                  <a:lnTo>
                    <a:pt x="82464" y="26140"/>
                  </a:lnTo>
                  <a:lnTo>
                    <a:pt x="84105" y="26779"/>
                  </a:lnTo>
                  <a:lnTo>
                    <a:pt x="85777" y="27447"/>
                  </a:lnTo>
                  <a:lnTo>
                    <a:pt x="87540" y="28146"/>
                  </a:lnTo>
                  <a:lnTo>
                    <a:pt x="89333" y="28906"/>
                  </a:lnTo>
                  <a:cubicBezTo>
                    <a:pt x="89972" y="29149"/>
                    <a:pt x="90580" y="29423"/>
                    <a:pt x="91248" y="29697"/>
                  </a:cubicBezTo>
                  <a:cubicBezTo>
                    <a:pt x="91887" y="29970"/>
                    <a:pt x="92555" y="30244"/>
                    <a:pt x="93224" y="30548"/>
                  </a:cubicBezTo>
                  <a:cubicBezTo>
                    <a:pt x="93467" y="30669"/>
                    <a:pt x="93741" y="30700"/>
                    <a:pt x="94014" y="30700"/>
                  </a:cubicBezTo>
                  <a:cubicBezTo>
                    <a:pt x="94835" y="30700"/>
                    <a:pt x="95564" y="30213"/>
                    <a:pt x="95868" y="29453"/>
                  </a:cubicBezTo>
                  <a:cubicBezTo>
                    <a:pt x="96294" y="28420"/>
                    <a:pt x="95808" y="27234"/>
                    <a:pt x="94774" y="26779"/>
                  </a:cubicBezTo>
                  <a:lnTo>
                    <a:pt x="92829" y="25958"/>
                  </a:lnTo>
                  <a:lnTo>
                    <a:pt x="91309" y="25289"/>
                  </a:lnTo>
                  <a:cubicBezTo>
                    <a:pt x="91795" y="24225"/>
                    <a:pt x="91309" y="22979"/>
                    <a:pt x="90215" y="22554"/>
                  </a:cubicBezTo>
                  <a:cubicBezTo>
                    <a:pt x="89546" y="22250"/>
                    <a:pt x="88877" y="22006"/>
                    <a:pt x="88209" y="21733"/>
                  </a:cubicBezTo>
                  <a:lnTo>
                    <a:pt x="86324" y="20973"/>
                  </a:lnTo>
                  <a:lnTo>
                    <a:pt x="84500" y="20274"/>
                  </a:lnTo>
                  <a:lnTo>
                    <a:pt x="82737" y="19605"/>
                  </a:lnTo>
                  <a:lnTo>
                    <a:pt x="81035" y="18967"/>
                  </a:lnTo>
                  <a:lnTo>
                    <a:pt x="80063" y="18633"/>
                  </a:lnTo>
                  <a:cubicBezTo>
                    <a:pt x="80275" y="18116"/>
                    <a:pt x="80275" y="17569"/>
                    <a:pt x="80063" y="17052"/>
                  </a:cubicBezTo>
                  <a:cubicBezTo>
                    <a:pt x="79850" y="16535"/>
                    <a:pt x="79394" y="16110"/>
                    <a:pt x="78847" y="15927"/>
                  </a:cubicBezTo>
                  <a:lnTo>
                    <a:pt x="76780" y="15198"/>
                  </a:lnTo>
                  <a:lnTo>
                    <a:pt x="74774" y="14499"/>
                  </a:lnTo>
                  <a:lnTo>
                    <a:pt x="72768" y="13830"/>
                  </a:lnTo>
                  <a:lnTo>
                    <a:pt x="70822" y="13192"/>
                  </a:lnTo>
                  <a:cubicBezTo>
                    <a:pt x="70214" y="12979"/>
                    <a:pt x="69576" y="12797"/>
                    <a:pt x="68938" y="12584"/>
                  </a:cubicBezTo>
                  <a:lnTo>
                    <a:pt x="67053" y="12006"/>
                  </a:lnTo>
                  <a:cubicBezTo>
                    <a:pt x="66445" y="11824"/>
                    <a:pt x="65837" y="11611"/>
                    <a:pt x="65230" y="11429"/>
                  </a:cubicBezTo>
                  <a:lnTo>
                    <a:pt x="63406" y="10882"/>
                  </a:lnTo>
                  <a:lnTo>
                    <a:pt x="61643" y="10365"/>
                  </a:lnTo>
                  <a:lnTo>
                    <a:pt x="59880" y="9879"/>
                  </a:lnTo>
                  <a:lnTo>
                    <a:pt x="58147" y="9392"/>
                  </a:lnTo>
                  <a:lnTo>
                    <a:pt x="56415" y="8906"/>
                  </a:lnTo>
                  <a:lnTo>
                    <a:pt x="54713" y="8480"/>
                  </a:lnTo>
                  <a:lnTo>
                    <a:pt x="53041" y="8024"/>
                  </a:lnTo>
                  <a:lnTo>
                    <a:pt x="51369" y="7599"/>
                  </a:lnTo>
                  <a:lnTo>
                    <a:pt x="49697" y="7204"/>
                  </a:lnTo>
                  <a:lnTo>
                    <a:pt x="48056" y="6809"/>
                  </a:lnTo>
                  <a:lnTo>
                    <a:pt x="46384" y="6414"/>
                  </a:lnTo>
                  <a:cubicBezTo>
                    <a:pt x="45837" y="6292"/>
                    <a:pt x="45290" y="6170"/>
                    <a:pt x="44743" y="6049"/>
                  </a:cubicBezTo>
                  <a:cubicBezTo>
                    <a:pt x="44196" y="5897"/>
                    <a:pt x="43618" y="5775"/>
                    <a:pt x="43071" y="5654"/>
                  </a:cubicBezTo>
                  <a:lnTo>
                    <a:pt x="41430" y="5289"/>
                  </a:lnTo>
                  <a:lnTo>
                    <a:pt x="39758" y="4955"/>
                  </a:lnTo>
                  <a:lnTo>
                    <a:pt x="38086" y="4590"/>
                  </a:lnTo>
                  <a:lnTo>
                    <a:pt x="36384" y="4255"/>
                  </a:lnTo>
                  <a:lnTo>
                    <a:pt x="34682" y="3921"/>
                  </a:lnTo>
                  <a:lnTo>
                    <a:pt x="32949" y="3617"/>
                  </a:lnTo>
                  <a:lnTo>
                    <a:pt x="31186" y="3283"/>
                  </a:lnTo>
                  <a:lnTo>
                    <a:pt x="29393" y="2979"/>
                  </a:lnTo>
                  <a:lnTo>
                    <a:pt x="27600" y="2675"/>
                  </a:lnTo>
                  <a:lnTo>
                    <a:pt x="25746" y="2371"/>
                  </a:lnTo>
                  <a:lnTo>
                    <a:pt x="23891" y="2097"/>
                  </a:lnTo>
                  <a:lnTo>
                    <a:pt x="21976" y="1824"/>
                  </a:lnTo>
                  <a:lnTo>
                    <a:pt x="20031" y="1520"/>
                  </a:lnTo>
                  <a:lnTo>
                    <a:pt x="18025" y="1277"/>
                  </a:lnTo>
                  <a:cubicBezTo>
                    <a:pt x="17356" y="1185"/>
                    <a:pt x="16688" y="1094"/>
                    <a:pt x="15988" y="1003"/>
                  </a:cubicBezTo>
                  <a:lnTo>
                    <a:pt x="13891" y="760"/>
                  </a:lnTo>
                  <a:lnTo>
                    <a:pt x="11733" y="517"/>
                  </a:lnTo>
                  <a:lnTo>
                    <a:pt x="9514" y="243"/>
                  </a:lnTo>
                  <a:cubicBezTo>
                    <a:pt x="8754" y="182"/>
                    <a:pt x="7994" y="91"/>
                    <a:pt x="7235" y="30"/>
                  </a:cubicBezTo>
                  <a:cubicBezTo>
                    <a:pt x="7022" y="0"/>
                    <a:pt x="6809" y="0"/>
                    <a:pt x="6596"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4"/>
            <p:cNvSpPr/>
            <p:nvPr/>
          </p:nvSpPr>
          <p:spPr>
            <a:xfrm>
              <a:off x="7163225" y="3821900"/>
              <a:ext cx="2327575" cy="691950"/>
            </a:xfrm>
            <a:custGeom>
              <a:avLst/>
              <a:gdLst/>
              <a:ahLst/>
              <a:cxnLst/>
              <a:rect l="l" t="t" r="r" b="b"/>
              <a:pathLst>
                <a:path w="93103" h="27678" extrusionOk="0">
                  <a:moveTo>
                    <a:pt x="5038" y="1"/>
                  </a:moveTo>
                  <a:cubicBezTo>
                    <a:pt x="4684" y="1"/>
                    <a:pt x="4326" y="41"/>
                    <a:pt x="3982" y="122"/>
                  </a:cubicBezTo>
                  <a:cubicBezTo>
                    <a:pt x="3465" y="214"/>
                    <a:pt x="2979" y="396"/>
                    <a:pt x="2523" y="670"/>
                  </a:cubicBezTo>
                  <a:cubicBezTo>
                    <a:pt x="2097" y="913"/>
                    <a:pt x="1702" y="1217"/>
                    <a:pt x="1338" y="1581"/>
                  </a:cubicBezTo>
                  <a:cubicBezTo>
                    <a:pt x="1003" y="1946"/>
                    <a:pt x="699" y="2372"/>
                    <a:pt x="486" y="2828"/>
                  </a:cubicBezTo>
                  <a:cubicBezTo>
                    <a:pt x="274" y="3284"/>
                    <a:pt x="122" y="3770"/>
                    <a:pt x="61" y="4287"/>
                  </a:cubicBezTo>
                  <a:cubicBezTo>
                    <a:pt x="0" y="4803"/>
                    <a:pt x="31" y="5320"/>
                    <a:pt x="152" y="5837"/>
                  </a:cubicBezTo>
                  <a:cubicBezTo>
                    <a:pt x="274" y="6323"/>
                    <a:pt x="456" y="6809"/>
                    <a:pt x="730" y="7235"/>
                  </a:cubicBezTo>
                  <a:cubicBezTo>
                    <a:pt x="1003" y="7661"/>
                    <a:pt x="1338" y="8056"/>
                    <a:pt x="1702" y="8360"/>
                  </a:cubicBezTo>
                  <a:cubicBezTo>
                    <a:pt x="2097" y="8694"/>
                    <a:pt x="2553" y="8998"/>
                    <a:pt x="3040" y="9180"/>
                  </a:cubicBezTo>
                  <a:cubicBezTo>
                    <a:pt x="3526" y="9393"/>
                    <a:pt x="4043" y="9515"/>
                    <a:pt x="4559" y="9575"/>
                  </a:cubicBezTo>
                  <a:lnTo>
                    <a:pt x="6839" y="9788"/>
                  </a:lnTo>
                  <a:lnTo>
                    <a:pt x="9028" y="10031"/>
                  </a:lnTo>
                  <a:lnTo>
                    <a:pt x="11155" y="10275"/>
                  </a:lnTo>
                  <a:lnTo>
                    <a:pt x="13222" y="10518"/>
                  </a:lnTo>
                  <a:lnTo>
                    <a:pt x="15228" y="10761"/>
                  </a:lnTo>
                  <a:lnTo>
                    <a:pt x="17204" y="11034"/>
                  </a:lnTo>
                  <a:lnTo>
                    <a:pt x="19119" y="11308"/>
                  </a:lnTo>
                  <a:lnTo>
                    <a:pt x="21004" y="11582"/>
                  </a:lnTo>
                  <a:lnTo>
                    <a:pt x="22827" y="11885"/>
                  </a:lnTo>
                  <a:lnTo>
                    <a:pt x="24651" y="12189"/>
                  </a:lnTo>
                  <a:lnTo>
                    <a:pt x="26414" y="12463"/>
                  </a:lnTo>
                  <a:lnTo>
                    <a:pt x="28147" y="12767"/>
                  </a:lnTo>
                  <a:lnTo>
                    <a:pt x="29879" y="13101"/>
                  </a:lnTo>
                  <a:lnTo>
                    <a:pt x="31581" y="13405"/>
                  </a:lnTo>
                  <a:lnTo>
                    <a:pt x="33253" y="13740"/>
                  </a:lnTo>
                  <a:lnTo>
                    <a:pt x="34925" y="14074"/>
                  </a:lnTo>
                  <a:lnTo>
                    <a:pt x="36597" y="14408"/>
                  </a:lnTo>
                  <a:lnTo>
                    <a:pt x="38238" y="14773"/>
                  </a:lnTo>
                  <a:lnTo>
                    <a:pt x="39879" y="15138"/>
                  </a:lnTo>
                  <a:lnTo>
                    <a:pt x="41521" y="15503"/>
                  </a:lnTo>
                  <a:lnTo>
                    <a:pt x="43192" y="15898"/>
                  </a:lnTo>
                  <a:lnTo>
                    <a:pt x="44834" y="16262"/>
                  </a:lnTo>
                  <a:lnTo>
                    <a:pt x="46506" y="16658"/>
                  </a:lnTo>
                  <a:lnTo>
                    <a:pt x="48177" y="17083"/>
                  </a:lnTo>
                  <a:lnTo>
                    <a:pt x="49879" y="17539"/>
                  </a:lnTo>
                  <a:lnTo>
                    <a:pt x="51582" y="17965"/>
                  </a:lnTo>
                  <a:lnTo>
                    <a:pt x="53314" y="18451"/>
                  </a:lnTo>
                  <a:lnTo>
                    <a:pt x="55077" y="18937"/>
                  </a:lnTo>
                  <a:lnTo>
                    <a:pt x="56871" y="19424"/>
                  </a:lnTo>
                  <a:lnTo>
                    <a:pt x="58694" y="19971"/>
                  </a:lnTo>
                  <a:lnTo>
                    <a:pt x="60518" y="20518"/>
                  </a:lnTo>
                  <a:lnTo>
                    <a:pt x="62433" y="21095"/>
                  </a:lnTo>
                  <a:cubicBezTo>
                    <a:pt x="63071" y="21278"/>
                    <a:pt x="63710" y="21490"/>
                    <a:pt x="64348" y="21703"/>
                  </a:cubicBezTo>
                  <a:cubicBezTo>
                    <a:pt x="65017" y="21916"/>
                    <a:pt x="65655" y="22129"/>
                    <a:pt x="66324" y="22342"/>
                  </a:cubicBezTo>
                  <a:cubicBezTo>
                    <a:pt x="66992" y="22554"/>
                    <a:pt x="67661" y="22767"/>
                    <a:pt x="68360" y="23010"/>
                  </a:cubicBezTo>
                  <a:cubicBezTo>
                    <a:pt x="69029" y="23223"/>
                    <a:pt x="69728" y="23466"/>
                    <a:pt x="70397" y="23709"/>
                  </a:cubicBezTo>
                  <a:cubicBezTo>
                    <a:pt x="70471" y="23735"/>
                    <a:pt x="70542" y="23747"/>
                    <a:pt x="70608" y="23747"/>
                  </a:cubicBezTo>
                  <a:cubicBezTo>
                    <a:pt x="71162" y="23747"/>
                    <a:pt x="71389" y="22920"/>
                    <a:pt x="70792" y="22676"/>
                  </a:cubicBezTo>
                  <a:lnTo>
                    <a:pt x="68725" y="22007"/>
                  </a:lnTo>
                  <a:lnTo>
                    <a:pt x="66840" y="21399"/>
                  </a:lnTo>
                  <a:cubicBezTo>
                    <a:pt x="66202" y="21187"/>
                    <a:pt x="65624" y="21004"/>
                    <a:pt x="65047" y="20822"/>
                  </a:cubicBezTo>
                  <a:lnTo>
                    <a:pt x="63314" y="20275"/>
                  </a:lnTo>
                  <a:lnTo>
                    <a:pt x="61673" y="19758"/>
                  </a:lnTo>
                  <a:lnTo>
                    <a:pt x="60032" y="19241"/>
                  </a:lnTo>
                  <a:lnTo>
                    <a:pt x="58421" y="18785"/>
                  </a:lnTo>
                  <a:lnTo>
                    <a:pt x="56749" y="18299"/>
                  </a:lnTo>
                  <a:lnTo>
                    <a:pt x="55016" y="17813"/>
                  </a:lnTo>
                  <a:lnTo>
                    <a:pt x="53193" y="17296"/>
                  </a:lnTo>
                  <a:lnTo>
                    <a:pt x="51247" y="16779"/>
                  </a:lnTo>
                  <a:lnTo>
                    <a:pt x="49150" y="16232"/>
                  </a:lnTo>
                  <a:cubicBezTo>
                    <a:pt x="48876" y="16171"/>
                    <a:pt x="48694" y="15928"/>
                    <a:pt x="48724" y="15655"/>
                  </a:cubicBezTo>
                  <a:cubicBezTo>
                    <a:pt x="48750" y="15399"/>
                    <a:pt x="48969" y="15208"/>
                    <a:pt x="49219" y="15208"/>
                  </a:cubicBezTo>
                  <a:cubicBezTo>
                    <a:pt x="49266" y="15208"/>
                    <a:pt x="49314" y="15215"/>
                    <a:pt x="49363" y="15229"/>
                  </a:cubicBezTo>
                  <a:lnTo>
                    <a:pt x="51460" y="15776"/>
                  </a:lnTo>
                  <a:cubicBezTo>
                    <a:pt x="52159" y="15928"/>
                    <a:pt x="52797" y="16110"/>
                    <a:pt x="53436" y="16293"/>
                  </a:cubicBezTo>
                  <a:lnTo>
                    <a:pt x="55320" y="16810"/>
                  </a:lnTo>
                  <a:cubicBezTo>
                    <a:pt x="55928" y="16962"/>
                    <a:pt x="56506" y="17144"/>
                    <a:pt x="57083" y="17296"/>
                  </a:cubicBezTo>
                  <a:lnTo>
                    <a:pt x="58816" y="17813"/>
                  </a:lnTo>
                  <a:lnTo>
                    <a:pt x="60457" y="18299"/>
                  </a:lnTo>
                  <a:lnTo>
                    <a:pt x="62068" y="18785"/>
                  </a:lnTo>
                  <a:lnTo>
                    <a:pt x="63679" y="19272"/>
                  </a:lnTo>
                  <a:cubicBezTo>
                    <a:pt x="64196" y="19454"/>
                    <a:pt x="64713" y="19606"/>
                    <a:pt x="65260" y="19788"/>
                  </a:cubicBezTo>
                  <a:cubicBezTo>
                    <a:pt x="65776" y="19940"/>
                    <a:pt x="66324" y="20123"/>
                    <a:pt x="66871" y="20305"/>
                  </a:cubicBezTo>
                  <a:lnTo>
                    <a:pt x="68482" y="20822"/>
                  </a:lnTo>
                  <a:lnTo>
                    <a:pt x="70184" y="21399"/>
                  </a:lnTo>
                  <a:lnTo>
                    <a:pt x="71916" y="21977"/>
                  </a:lnTo>
                  <a:lnTo>
                    <a:pt x="73710" y="22615"/>
                  </a:lnTo>
                  <a:lnTo>
                    <a:pt x="75625" y="23314"/>
                  </a:lnTo>
                  <a:lnTo>
                    <a:pt x="77631" y="24044"/>
                  </a:lnTo>
                  <a:cubicBezTo>
                    <a:pt x="77704" y="24069"/>
                    <a:pt x="77772" y="24081"/>
                    <a:pt x="77837" y="24081"/>
                  </a:cubicBezTo>
                  <a:cubicBezTo>
                    <a:pt x="78388" y="24081"/>
                    <a:pt x="78591" y="23231"/>
                    <a:pt x="77965" y="23041"/>
                  </a:cubicBezTo>
                  <a:lnTo>
                    <a:pt x="75989" y="22311"/>
                  </a:lnTo>
                  <a:cubicBezTo>
                    <a:pt x="75351" y="22068"/>
                    <a:pt x="74743" y="21855"/>
                    <a:pt x="74166" y="21642"/>
                  </a:cubicBezTo>
                  <a:lnTo>
                    <a:pt x="72433" y="21065"/>
                  </a:lnTo>
                  <a:lnTo>
                    <a:pt x="70822" y="20487"/>
                  </a:lnTo>
                  <a:lnTo>
                    <a:pt x="69211" y="19940"/>
                  </a:lnTo>
                  <a:lnTo>
                    <a:pt x="67661" y="19424"/>
                  </a:lnTo>
                  <a:lnTo>
                    <a:pt x="66050" y="18907"/>
                  </a:lnTo>
                  <a:lnTo>
                    <a:pt x="64409" y="18390"/>
                  </a:lnTo>
                  <a:lnTo>
                    <a:pt x="62646" y="17843"/>
                  </a:lnTo>
                  <a:cubicBezTo>
                    <a:pt x="62038" y="17661"/>
                    <a:pt x="61430" y="17478"/>
                    <a:pt x="60761" y="17296"/>
                  </a:cubicBezTo>
                  <a:cubicBezTo>
                    <a:pt x="60123" y="17083"/>
                    <a:pt x="59454" y="16901"/>
                    <a:pt x="58725" y="16688"/>
                  </a:cubicBezTo>
                  <a:cubicBezTo>
                    <a:pt x="58451" y="16597"/>
                    <a:pt x="58269" y="16293"/>
                    <a:pt x="58360" y="16019"/>
                  </a:cubicBezTo>
                  <a:cubicBezTo>
                    <a:pt x="58435" y="15794"/>
                    <a:pt x="58633" y="15631"/>
                    <a:pt x="58854" y="15631"/>
                  </a:cubicBezTo>
                  <a:cubicBezTo>
                    <a:pt x="58901" y="15631"/>
                    <a:pt x="58950" y="15638"/>
                    <a:pt x="58998" y="15655"/>
                  </a:cubicBezTo>
                  <a:cubicBezTo>
                    <a:pt x="59728" y="15867"/>
                    <a:pt x="60427" y="16080"/>
                    <a:pt x="61126" y="16293"/>
                  </a:cubicBezTo>
                  <a:lnTo>
                    <a:pt x="63102" y="16901"/>
                  </a:lnTo>
                  <a:lnTo>
                    <a:pt x="65017" y="17478"/>
                  </a:lnTo>
                  <a:cubicBezTo>
                    <a:pt x="65624" y="17661"/>
                    <a:pt x="66232" y="17873"/>
                    <a:pt x="66840" y="18056"/>
                  </a:cubicBezTo>
                  <a:lnTo>
                    <a:pt x="68573" y="18633"/>
                  </a:lnTo>
                  <a:lnTo>
                    <a:pt x="70275" y="19180"/>
                  </a:lnTo>
                  <a:lnTo>
                    <a:pt x="71916" y="19758"/>
                  </a:lnTo>
                  <a:lnTo>
                    <a:pt x="73527" y="20305"/>
                  </a:lnTo>
                  <a:lnTo>
                    <a:pt x="75108" y="20883"/>
                  </a:lnTo>
                  <a:lnTo>
                    <a:pt x="76719" y="21430"/>
                  </a:lnTo>
                  <a:lnTo>
                    <a:pt x="78269" y="22007"/>
                  </a:lnTo>
                  <a:lnTo>
                    <a:pt x="79880" y="22615"/>
                  </a:lnTo>
                  <a:lnTo>
                    <a:pt x="81491" y="23223"/>
                  </a:lnTo>
                  <a:lnTo>
                    <a:pt x="83132" y="23861"/>
                  </a:lnTo>
                  <a:lnTo>
                    <a:pt x="84835" y="24530"/>
                  </a:lnTo>
                  <a:lnTo>
                    <a:pt x="86598" y="25229"/>
                  </a:lnTo>
                  <a:cubicBezTo>
                    <a:pt x="87175" y="25472"/>
                    <a:pt x="87783" y="25746"/>
                    <a:pt x="88421" y="25989"/>
                  </a:cubicBezTo>
                  <a:lnTo>
                    <a:pt x="90306" y="26810"/>
                  </a:lnTo>
                  <a:lnTo>
                    <a:pt x="92282" y="27630"/>
                  </a:lnTo>
                  <a:cubicBezTo>
                    <a:pt x="92353" y="27662"/>
                    <a:pt x="92427" y="27678"/>
                    <a:pt x="92500" y="27678"/>
                  </a:cubicBezTo>
                  <a:cubicBezTo>
                    <a:pt x="92702" y="27678"/>
                    <a:pt x="92891" y="27558"/>
                    <a:pt x="92981" y="27357"/>
                  </a:cubicBezTo>
                  <a:cubicBezTo>
                    <a:pt x="93102" y="27083"/>
                    <a:pt x="92981" y="26749"/>
                    <a:pt x="92707" y="26627"/>
                  </a:cubicBezTo>
                  <a:cubicBezTo>
                    <a:pt x="92038" y="26354"/>
                    <a:pt x="91370" y="26080"/>
                    <a:pt x="90762" y="25807"/>
                  </a:cubicBezTo>
                  <a:cubicBezTo>
                    <a:pt x="90123" y="25533"/>
                    <a:pt x="89515" y="25290"/>
                    <a:pt x="88908" y="25047"/>
                  </a:cubicBezTo>
                  <a:lnTo>
                    <a:pt x="87175" y="24348"/>
                  </a:lnTo>
                  <a:lnTo>
                    <a:pt x="85534" y="23649"/>
                  </a:lnTo>
                  <a:lnTo>
                    <a:pt x="83923" y="23010"/>
                  </a:lnTo>
                  <a:cubicBezTo>
                    <a:pt x="83406" y="22798"/>
                    <a:pt x="82889" y="22615"/>
                    <a:pt x="82342" y="22402"/>
                  </a:cubicBezTo>
                  <a:lnTo>
                    <a:pt x="80822" y="21825"/>
                  </a:lnTo>
                  <a:lnTo>
                    <a:pt x="79303" y="21247"/>
                  </a:lnTo>
                  <a:lnTo>
                    <a:pt x="77752" y="20670"/>
                  </a:lnTo>
                  <a:cubicBezTo>
                    <a:pt x="77205" y="20487"/>
                    <a:pt x="76689" y="20275"/>
                    <a:pt x="76141" y="20092"/>
                  </a:cubicBezTo>
                  <a:cubicBezTo>
                    <a:pt x="75625" y="19880"/>
                    <a:pt x="75078" y="19697"/>
                    <a:pt x="74530" y="19515"/>
                  </a:cubicBezTo>
                  <a:lnTo>
                    <a:pt x="72798" y="18907"/>
                  </a:lnTo>
                  <a:cubicBezTo>
                    <a:pt x="72220" y="18724"/>
                    <a:pt x="71643" y="18512"/>
                    <a:pt x="71005" y="18299"/>
                  </a:cubicBezTo>
                  <a:lnTo>
                    <a:pt x="69120" y="17661"/>
                  </a:lnTo>
                  <a:cubicBezTo>
                    <a:pt x="68451" y="17448"/>
                    <a:pt x="67783" y="17235"/>
                    <a:pt x="67083" y="16992"/>
                  </a:cubicBezTo>
                  <a:cubicBezTo>
                    <a:pt x="66810" y="16931"/>
                    <a:pt x="66658" y="16658"/>
                    <a:pt x="66719" y="16384"/>
                  </a:cubicBezTo>
                  <a:cubicBezTo>
                    <a:pt x="66769" y="16133"/>
                    <a:pt x="66984" y="15965"/>
                    <a:pt x="67229" y="15965"/>
                  </a:cubicBezTo>
                  <a:cubicBezTo>
                    <a:pt x="67281" y="15965"/>
                    <a:pt x="67334" y="15973"/>
                    <a:pt x="67387" y="15989"/>
                  </a:cubicBezTo>
                  <a:lnTo>
                    <a:pt x="69363" y="16658"/>
                  </a:lnTo>
                  <a:lnTo>
                    <a:pt x="71217" y="17266"/>
                  </a:lnTo>
                  <a:lnTo>
                    <a:pt x="72919" y="17843"/>
                  </a:lnTo>
                  <a:lnTo>
                    <a:pt x="74561" y="18421"/>
                  </a:lnTo>
                  <a:cubicBezTo>
                    <a:pt x="75078" y="18603"/>
                    <a:pt x="75625" y="18816"/>
                    <a:pt x="76111" y="18968"/>
                  </a:cubicBezTo>
                  <a:lnTo>
                    <a:pt x="77631" y="19545"/>
                  </a:lnTo>
                  <a:lnTo>
                    <a:pt x="79151" y="20092"/>
                  </a:lnTo>
                  <a:lnTo>
                    <a:pt x="80731" y="20670"/>
                  </a:lnTo>
                  <a:lnTo>
                    <a:pt x="82312" y="21278"/>
                  </a:lnTo>
                  <a:lnTo>
                    <a:pt x="84014" y="21946"/>
                  </a:lnTo>
                  <a:lnTo>
                    <a:pt x="85807" y="22646"/>
                  </a:lnTo>
                  <a:cubicBezTo>
                    <a:pt x="86415" y="22889"/>
                    <a:pt x="87053" y="23162"/>
                    <a:pt x="87722" y="23436"/>
                  </a:cubicBezTo>
                  <a:cubicBezTo>
                    <a:pt x="87813" y="23479"/>
                    <a:pt x="87901" y="23499"/>
                    <a:pt x="87982" y="23499"/>
                  </a:cubicBezTo>
                  <a:cubicBezTo>
                    <a:pt x="88520" y="23499"/>
                    <a:pt x="88782" y="22644"/>
                    <a:pt x="88148" y="22433"/>
                  </a:cubicBezTo>
                  <a:cubicBezTo>
                    <a:pt x="87449" y="22159"/>
                    <a:pt x="86780" y="21886"/>
                    <a:pt x="86142" y="21642"/>
                  </a:cubicBezTo>
                  <a:lnTo>
                    <a:pt x="84257" y="20883"/>
                  </a:lnTo>
                  <a:cubicBezTo>
                    <a:pt x="83619" y="20639"/>
                    <a:pt x="83011" y="20396"/>
                    <a:pt x="82433" y="20153"/>
                  </a:cubicBezTo>
                  <a:lnTo>
                    <a:pt x="80701" y="19515"/>
                  </a:lnTo>
                  <a:lnTo>
                    <a:pt x="78999" y="18876"/>
                  </a:lnTo>
                  <a:lnTo>
                    <a:pt x="77357" y="18269"/>
                  </a:lnTo>
                  <a:lnTo>
                    <a:pt x="75746" y="17691"/>
                  </a:lnTo>
                  <a:lnTo>
                    <a:pt x="74166" y="17144"/>
                  </a:lnTo>
                  <a:lnTo>
                    <a:pt x="72585" y="16597"/>
                  </a:lnTo>
                  <a:lnTo>
                    <a:pt x="71005" y="16050"/>
                  </a:lnTo>
                  <a:lnTo>
                    <a:pt x="69394" y="15533"/>
                  </a:lnTo>
                  <a:lnTo>
                    <a:pt x="67783" y="14986"/>
                  </a:lnTo>
                  <a:lnTo>
                    <a:pt x="66111" y="14469"/>
                  </a:lnTo>
                  <a:cubicBezTo>
                    <a:pt x="65533" y="14287"/>
                    <a:pt x="64956" y="14074"/>
                    <a:pt x="64378" y="13922"/>
                  </a:cubicBezTo>
                  <a:lnTo>
                    <a:pt x="62555" y="13375"/>
                  </a:lnTo>
                  <a:lnTo>
                    <a:pt x="60670" y="12797"/>
                  </a:lnTo>
                  <a:lnTo>
                    <a:pt x="58694" y="12220"/>
                  </a:lnTo>
                  <a:lnTo>
                    <a:pt x="56597" y="11642"/>
                  </a:lnTo>
                  <a:cubicBezTo>
                    <a:pt x="56323" y="11551"/>
                    <a:pt x="56141" y="11308"/>
                    <a:pt x="56202" y="11034"/>
                  </a:cubicBezTo>
                  <a:cubicBezTo>
                    <a:pt x="56227" y="10779"/>
                    <a:pt x="56468" y="10588"/>
                    <a:pt x="56725" y="10588"/>
                  </a:cubicBezTo>
                  <a:cubicBezTo>
                    <a:pt x="56773" y="10588"/>
                    <a:pt x="56822" y="10594"/>
                    <a:pt x="56871" y="10609"/>
                  </a:cubicBezTo>
                  <a:lnTo>
                    <a:pt x="58937" y="11186"/>
                  </a:lnTo>
                  <a:lnTo>
                    <a:pt x="60822" y="11764"/>
                  </a:lnTo>
                  <a:lnTo>
                    <a:pt x="62615" y="12281"/>
                  </a:lnTo>
                  <a:lnTo>
                    <a:pt x="64287" y="12797"/>
                  </a:lnTo>
                  <a:lnTo>
                    <a:pt x="65928" y="13314"/>
                  </a:lnTo>
                  <a:lnTo>
                    <a:pt x="67509" y="13800"/>
                  </a:lnTo>
                  <a:lnTo>
                    <a:pt x="69150" y="14317"/>
                  </a:lnTo>
                  <a:lnTo>
                    <a:pt x="70792" y="14895"/>
                  </a:lnTo>
                  <a:lnTo>
                    <a:pt x="72555" y="15472"/>
                  </a:lnTo>
                  <a:lnTo>
                    <a:pt x="74409" y="16110"/>
                  </a:lnTo>
                  <a:cubicBezTo>
                    <a:pt x="75047" y="16323"/>
                    <a:pt x="75716" y="16566"/>
                    <a:pt x="76415" y="16810"/>
                  </a:cubicBezTo>
                  <a:cubicBezTo>
                    <a:pt x="76488" y="16842"/>
                    <a:pt x="76564" y="16857"/>
                    <a:pt x="76637" y="16857"/>
                  </a:cubicBezTo>
                  <a:cubicBezTo>
                    <a:pt x="76838" y="16857"/>
                    <a:pt x="77025" y="16744"/>
                    <a:pt x="77114" y="16566"/>
                  </a:cubicBezTo>
                  <a:cubicBezTo>
                    <a:pt x="77266" y="16262"/>
                    <a:pt x="77114" y="15928"/>
                    <a:pt x="76810" y="15807"/>
                  </a:cubicBezTo>
                  <a:cubicBezTo>
                    <a:pt x="76111" y="15563"/>
                    <a:pt x="75442" y="15320"/>
                    <a:pt x="74743" y="15077"/>
                  </a:cubicBezTo>
                  <a:lnTo>
                    <a:pt x="72737" y="14408"/>
                  </a:lnTo>
                  <a:cubicBezTo>
                    <a:pt x="72068" y="14165"/>
                    <a:pt x="71400" y="13952"/>
                    <a:pt x="70761" y="13740"/>
                  </a:cubicBezTo>
                  <a:cubicBezTo>
                    <a:pt x="70123" y="13527"/>
                    <a:pt x="69454" y="13314"/>
                    <a:pt x="68816" y="13101"/>
                  </a:cubicBezTo>
                  <a:cubicBezTo>
                    <a:pt x="68178" y="12889"/>
                    <a:pt x="67570" y="12706"/>
                    <a:pt x="66931" y="12493"/>
                  </a:cubicBezTo>
                  <a:cubicBezTo>
                    <a:pt x="66293" y="12281"/>
                    <a:pt x="65685" y="12098"/>
                    <a:pt x="65077" y="11916"/>
                  </a:cubicBezTo>
                  <a:lnTo>
                    <a:pt x="63223" y="11338"/>
                  </a:lnTo>
                  <a:lnTo>
                    <a:pt x="61430" y="10822"/>
                  </a:lnTo>
                  <a:cubicBezTo>
                    <a:pt x="60852" y="10639"/>
                    <a:pt x="60244" y="10457"/>
                    <a:pt x="59667" y="10275"/>
                  </a:cubicBezTo>
                  <a:lnTo>
                    <a:pt x="57904" y="9788"/>
                  </a:lnTo>
                  <a:lnTo>
                    <a:pt x="56171" y="9302"/>
                  </a:lnTo>
                  <a:lnTo>
                    <a:pt x="54500" y="8876"/>
                  </a:lnTo>
                  <a:lnTo>
                    <a:pt x="52797" y="8420"/>
                  </a:lnTo>
                  <a:lnTo>
                    <a:pt x="51126" y="7964"/>
                  </a:lnTo>
                  <a:lnTo>
                    <a:pt x="49484" y="7569"/>
                  </a:lnTo>
                  <a:lnTo>
                    <a:pt x="47843" y="7144"/>
                  </a:lnTo>
                  <a:lnTo>
                    <a:pt x="46171" y="6718"/>
                  </a:lnTo>
                  <a:lnTo>
                    <a:pt x="44530" y="6353"/>
                  </a:lnTo>
                  <a:cubicBezTo>
                    <a:pt x="43983" y="6232"/>
                    <a:pt x="43436" y="6110"/>
                    <a:pt x="42888" y="5958"/>
                  </a:cubicBezTo>
                  <a:lnTo>
                    <a:pt x="41247" y="5594"/>
                  </a:lnTo>
                  <a:lnTo>
                    <a:pt x="39575" y="5229"/>
                  </a:lnTo>
                  <a:lnTo>
                    <a:pt x="37934" y="4895"/>
                  </a:lnTo>
                  <a:lnTo>
                    <a:pt x="36262" y="4560"/>
                  </a:lnTo>
                  <a:lnTo>
                    <a:pt x="34560" y="4226"/>
                  </a:lnTo>
                  <a:lnTo>
                    <a:pt x="32858" y="3891"/>
                  </a:lnTo>
                  <a:lnTo>
                    <a:pt x="31156" y="3557"/>
                  </a:lnTo>
                  <a:lnTo>
                    <a:pt x="29393" y="3253"/>
                  </a:lnTo>
                  <a:lnTo>
                    <a:pt x="27630" y="2949"/>
                  </a:lnTo>
                  <a:lnTo>
                    <a:pt x="25836" y="2645"/>
                  </a:lnTo>
                  <a:lnTo>
                    <a:pt x="24013" y="2341"/>
                  </a:lnTo>
                  <a:lnTo>
                    <a:pt x="22128" y="2068"/>
                  </a:lnTo>
                  <a:lnTo>
                    <a:pt x="20244" y="1764"/>
                  </a:lnTo>
                  <a:lnTo>
                    <a:pt x="18298" y="1490"/>
                  </a:lnTo>
                  <a:lnTo>
                    <a:pt x="16292" y="1247"/>
                  </a:lnTo>
                  <a:lnTo>
                    <a:pt x="14256" y="973"/>
                  </a:lnTo>
                  <a:cubicBezTo>
                    <a:pt x="13587" y="882"/>
                    <a:pt x="12888" y="791"/>
                    <a:pt x="12158" y="730"/>
                  </a:cubicBezTo>
                  <a:lnTo>
                    <a:pt x="10031" y="487"/>
                  </a:lnTo>
                  <a:lnTo>
                    <a:pt x="7842" y="244"/>
                  </a:lnTo>
                  <a:cubicBezTo>
                    <a:pt x="7082" y="183"/>
                    <a:pt x="6353" y="92"/>
                    <a:pt x="5563" y="31"/>
                  </a:cubicBezTo>
                  <a:cubicBezTo>
                    <a:pt x="5390" y="11"/>
                    <a:pt x="5215" y="1"/>
                    <a:pt x="5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4"/>
            <p:cNvSpPr/>
            <p:nvPr/>
          </p:nvSpPr>
          <p:spPr>
            <a:xfrm>
              <a:off x="7191325" y="3848675"/>
              <a:ext cx="1597325" cy="378875"/>
            </a:xfrm>
            <a:custGeom>
              <a:avLst/>
              <a:gdLst/>
              <a:ahLst/>
              <a:cxnLst/>
              <a:rect l="l" t="t" r="r" b="b"/>
              <a:pathLst>
                <a:path w="63893" h="15155" extrusionOk="0">
                  <a:moveTo>
                    <a:pt x="3916" y="1"/>
                  </a:moveTo>
                  <a:cubicBezTo>
                    <a:pt x="3533" y="1"/>
                    <a:pt x="3150" y="63"/>
                    <a:pt x="2767" y="176"/>
                  </a:cubicBezTo>
                  <a:cubicBezTo>
                    <a:pt x="2311" y="328"/>
                    <a:pt x="1855" y="541"/>
                    <a:pt x="1460" y="875"/>
                  </a:cubicBezTo>
                  <a:cubicBezTo>
                    <a:pt x="1065" y="1149"/>
                    <a:pt x="730" y="1544"/>
                    <a:pt x="518" y="1969"/>
                  </a:cubicBezTo>
                  <a:cubicBezTo>
                    <a:pt x="244" y="2395"/>
                    <a:pt x="92" y="2881"/>
                    <a:pt x="62" y="3398"/>
                  </a:cubicBezTo>
                  <a:cubicBezTo>
                    <a:pt x="1" y="3884"/>
                    <a:pt x="31" y="4371"/>
                    <a:pt x="214" y="4857"/>
                  </a:cubicBezTo>
                  <a:cubicBezTo>
                    <a:pt x="335" y="5313"/>
                    <a:pt x="578" y="5738"/>
                    <a:pt x="913" y="6103"/>
                  </a:cubicBezTo>
                  <a:cubicBezTo>
                    <a:pt x="1217" y="6468"/>
                    <a:pt x="1612" y="6772"/>
                    <a:pt x="2037" y="7015"/>
                  </a:cubicBezTo>
                  <a:cubicBezTo>
                    <a:pt x="2493" y="7228"/>
                    <a:pt x="2980" y="7380"/>
                    <a:pt x="3466" y="7441"/>
                  </a:cubicBezTo>
                  <a:lnTo>
                    <a:pt x="5654" y="7653"/>
                  </a:lnTo>
                  <a:cubicBezTo>
                    <a:pt x="6353" y="7714"/>
                    <a:pt x="7053" y="7805"/>
                    <a:pt x="7752" y="7866"/>
                  </a:cubicBezTo>
                  <a:lnTo>
                    <a:pt x="9727" y="8079"/>
                  </a:lnTo>
                  <a:lnTo>
                    <a:pt x="11673" y="8322"/>
                  </a:lnTo>
                  <a:lnTo>
                    <a:pt x="13527" y="8565"/>
                  </a:lnTo>
                  <a:lnTo>
                    <a:pt x="15320" y="8778"/>
                  </a:lnTo>
                  <a:lnTo>
                    <a:pt x="17053" y="9021"/>
                  </a:lnTo>
                  <a:lnTo>
                    <a:pt x="18785" y="9295"/>
                  </a:lnTo>
                  <a:lnTo>
                    <a:pt x="20457" y="9538"/>
                  </a:lnTo>
                  <a:lnTo>
                    <a:pt x="22098" y="9781"/>
                  </a:lnTo>
                  <a:lnTo>
                    <a:pt x="23740" y="10055"/>
                  </a:lnTo>
                  <a:lnTo>
                    <a:pt x="25381" y="10328"/>
                  </a:lnTo>
                  <a:lnTo>
                    <a:pt x="26992" y="10632"/>
                  </a:lnTo>
                  <a:lnTo>
                    <a:pt x="28634" y="10906"/>
                  </a:lnTo>
                  <a:lnTo>
                    <a:pt x="30305" y="11240"/>
                  </a:lnTo>
                  <a:lnTo>
                    <a:pt x="31977" y="11544"/>
                  </a:lnTo>
                  <a:lnTo>
                    <a:pt x="33679" y="11878"/>
                  </a:lnTo>
                  <a:lnTo>
                    <a:pt x="35442" y="12243"/>
                  </a:lnTo>
                  <a:lnTo>
                    <a:pt x="37236" y="12638"/>
                  </a:lnTo>
                  <a:lnTo>
                    <a:pt x="39120" y="13033"/>
                  </a:lnTo>
                  <a:lnTo>
                    <a:pt x="41005" y="13489"/>
                  </a:lnTo>
                  <a:lnTo>
                    <a:pt x="43011" y="13945"/>
                  </a:lnTo>
                  <a:cubicBezTo>
                    <a:pt x="43679" y="14128"/>
                    <a:pt x="44348" y="14280"/>
                    <a:pt x="45078" y="14462"/>
                  </a:cubicBezTo>
                  <a:cubicBezTo>
                    <a:pt x="45113" y="14470"/>
                    <a:pt x="45149" y="14474"/>
                    <a:pt x="45185" y="14474"/>
                  </a:cubicBezTo>
                  <a:cubicBezTo>
                    <a:pt x="45426" y="14474"/>
                    <a:pt x="45663" y="14305"/>
                    <a:pt x="45716" y="14067"/>
                  </a:cubicBezTo>
                  <a:cubicBezTo>
                    <a:pt x="45807" y="13763"/>
                    <a:pt x="45625" y="13459"/>
                    <a:pt x="45321" y="13398"/>
                  </a:cubicBezTo>
                  <a:lnTo>
                    <a:pt x="43315" y="12912"/>
                  </a:lnTo>
                  <a:lnTo>
                    <a:pt x="41491" y="12486"/>
                  </a:lnTo>
                  <a:lnTo>
                    <a:pt x="39789" y="12091"/>
                  </a:lnTo>
                  <a:lnTo>
                    <a:pt x="38178" y="11757"/>
                  </a:lnTo>
                  <a:lnTo>
                    <a:pt x="36567" y="11392"/>
                  </a:lnTo>
                  <a:lnTo>
                    <a:pt x="34925" y="11058"/>
                  </a:lnTo>
                  <a:lnTo>
                    <a:pt x="33223" y="10723"/>
                  </a:lnTo>
                  <a:cubicBezTo>
                    <a:pt x="32646" y="10602"/>
                    <a:pt x="32007" y="10480"/>
                    <a:pt x="31369" y="10328"/>
                  </a:cubicBezTo>
                  <a:cubicBezTo>
                    <a:pt x="30731" y="10207"/>
                    <a:pt x="30062" y="10085"/>
                    <a:pt x="29333" y="9963"/>
                  </a:cubicBezTo>
                  <a:cubicBezTo>
                    <a:pt x="29059" y="9903"/>
                    <a:pt x="28877" y="9629"/>
                    <a:pt x="28907" y="9356"/>
                  </a:cubicBezTo>
                  <a:cubicBezTo>
                    <a:pt x="28960" y="9118"/>
                    <a:pt x="29174" y="8949"/>
                    <a:pt x="29409" y="8949"/>
                  </a:cubicBezTo>
                  <a:cubicBezTo>
                    <a:pt x="29444" y="8949"/>
                    <a:pt x="29479" y="8952"/>
                    <a:pt x="29515" y="8960"/>
                  </a:cubicBezTo>
                  <a:lnTo>
                    <a:pt x="31582" y="9325"/>
                  </a:lnTo>
                  <a:lnTo>
                    <a:pt x="33527" y="9720"/>
                  </a:lnTo>
                  <a:lnTo>
                    <a:pt x="35351" y="10085"/>
                  </a:lnTo>
                  <a:lnTo>
                    <a:pt x="37114" y="10480"/>
                  </a:lnTo>
                  <a:lnTo>
                    <a:pt x="38786" y="10814"/>
                  </a:lnTo>
                  <a:lnTo>
                    <a:pt x="40397" y="11179"/>
                  </a:lnTo>
                  <a:lnTo>
                    <a:pt x="41977" y="11574"/>
                  </a:lnTo>
                  <a:lnTo>
                    <a:pt x="43558" y="11939"/>
                  </a:lnTo>
                  <a:lnTo>
                    <a:pt x="45138" y="12334"/>
                  </a:lnTo>
                  <a:lnTo>
                    <a:pt x="46749" y="12699"/>
                  </a:lnTo>
                  <a:lnTo>
                    <a:pt x="48391" y="13125"/>
                  </a:lnTo>
                  <a:lnTo>
                    <a:pt x="50093" y="13580"/>
                  </a:lnTo>
                  <a:cubicBezTo>
                    <a:pt x="50701" y="13732"/>
                    <a:pt x="51278" y="13884"/>
                    <a:pt x="51886" y="14036"/>
                  </a:cubicBezTo>
                  <a:lnTo>
                    <a:pt x="53801" y="14553"/>
                  </a:lnTo>
                  <a:cubicBezTo>
                    <a:pt x="54439" y="14736"/>
                    <a:pt x="55108" y="14918"/>
                    <a:pt x="55777" y="15131"/>
                  </a:cubicBezTo>
                  <a:cubicBezTo>
                    <a:pt x="55821" y="15140"/>
                    <a:pt x="55866" y="15144"/>
                    <a:pt x="55909" y="15144"/>
                  </a:cubicBezTo>
                  <a:cubicBezTo>
                    <a:pt x="56165" y="15144"/>
                    <a:pt x="56398" y="14995"/>
                    <a:pt x="56476" y="14736"/>
                  </a:cubicBezTo>
                  <a:cubicBezTo>
                    <a:pt x="56537" y="14462"/>
                    <a:pt x="56385" y="14158"/>
                    <a:pt x="56081" y="14067"/>
                  </a:cubicBezTo>
                  <a:lnTo>
                    <a:pt x="54227" y="13550"/>
                  </a:lnTo>
                  <a:lnTo>
                    <a:pt x="52494" y="13064"/>
                  </a:lnTo>
                  <a:lnTo>
                    <a:pt x="50914" y="12638"/>
                  </a:lnTo>
                  <a:lnTo>
                    <a:pt x="49394" y="12273"/>
                  </a:lnTo>
                  <a:lnTo>
                    <a:pt x="47904" y="11878"/>
                  </a:lnTo>
                  <a:lnTo>
                    <a:pt x="46385" y="11514"/>
                  </a:lnTo>
                  <a:lnTo>
                    <a:pt x="44804" y="11118"/>
                  </a:lnTo>
                  <a:cubicBezTo>
                    <a:pt x="44227" y="10997"/>
                    <a:pt x="43649" y="10875"/>
                    <a:pt x="43071" y="10723"/>
                  </a:cubicBezTo>
                  <a:lnTo>
                    <a:pt x="41157" y="10267"/>
                  </a:lnTo>
                  <a:cubicBezTo>
                    <a:pt x="40498" y="10185"/>
                    <a:pt x="40657" y="9260"/>
                    <a:pt x="41209" y="9260"/>
                  </a:cubicBezTo>
                  <a:cubicBezTo>
                    <a:pt x="41268" y="9260"/>
                    <a:pt x="41332" y="9271"/>
                    <a:pt x="41400" y="9295"/>
                  </a:cubicBezTo>
                  <a:lnTo>
                    <a:pt x="43497" y="9781"/>
                  </a:lnTo>
                  <a:lnTo>
                    <a:pt x="45473" y="10237"/>
                  </a:lnTo>
                  <a:lnTo>
                    <a:pt x="47297" y="10693"/>
                  </a:lnTo>
                  <a:lnTo>
                    <a:pt x="49029" y="11118"/>
                  </a:lnTo>
                  <a:lnTo>
                    <a:pt x="50701" y="11574"/>
                  </a:lnTo>
                  <a:lnTo>
                    <a:pt x="52342" y="12000"/>
                  </a:lnTo>
                  <a:lnTo>
                    <a:pt x="53984" y="12456"/>
                  </a:lnTo>
                  <a:lnTo>
                    <a:pt x="55655" y="12912"/>
                  </a:lnTo>
                  <a:lnTo>
                    <a:pt x="57357" y="13398"/>
                  </a:lnTo>
                  <a:lnTo>
                    <a:pt x="59151" y="13915"/>
                  </a:lnTo>
                  <a:lnTo>
                    <a:pt x="61066" y="14492"/>
                  </a:lnTo>
                  <a:lnTo>
                    <a:pt x="63102" y="15131"/>
                  </a:lnTo>
                  <a:cubicBezTo>
                    <a:pt x="63156" y="15147"/>
                    <a:pt x="63210" y="15154"/>
                    <a:pt x="63263" y="15154"/>
                  </a:cubicBezTo>
                  <a:cubicBezTo>
                    <a:pt x="63507" y="15154"/>
                    <a:pt x="63726" y="14991"/>
                    <a:pt x="63801" y="14766"/>
                  </a:cubicBezTo>
                  <a:cubicBezTo>
                    <a:pt x="63893" y="14462"/>
                    <a:pt x="63710" y="14158"/>
                    <a:pt x="63437" y="14067"/>
                  </a:cubicBezTo>
                  <a:cubicBezTo>
                    <a:pt x="62738" y="13854"/>
                    <a:pt x="62069" y="13672"/>
                    <a:pt x="61400" y="13459"/>
                  </a:cubicBezTo>
                  <a:lnTo>
                    <a:pt x="59516" y="12881"/>
                  </a:lnTo>
                  <a:cubicBezTo>
                    <a:pt x="58908" y="12699"/>
                    <a:pt x="58300" y="12517"/>
                    <a:pt x="57692" y="12365"/>
                  </a:cubicBezTo>
                  <a:lnTo>
                    <a:pt x="55959" y="11848"/>
                  </a:lnTo>
                  <a:lnTo>
                    <a:pt x="54288" y="11392"/>
                  </a:lnTo>
                  <a:lnTo>
                    <a:pt x="52646" y="10936"/>
                  </a:lnTo>
                  <a:lnTo>
                    <a:pt x="51035" y="10450"/>
                  </a:lnTo>
                  <a:cubicBezTo>
                    <a:pt x="50518" y="10328"/>
                    <a:pt x="49971" y="10176"/>
                    <a:pt x="49455" y="10055"/>
                  </a:cubicBezTo>
                  <a:lnTo>
                    <a:pt x="47844" y="9629"/>
                  </a:lnTo>
                  <a:lnTo>
                    <a:pt x="46233" y="9234"/>
                  </a:lnTo>
                  <a:lnTo>
                    <a:pt x="44591" y="8839"/>
                  </a:lnTo>
                  <a:lnTo>
                    <a:pt x="42859" y="8444"/>
                  </a:lnTo>
                  <a:lnTo>
                    <a:pt x="41096" y="8018"/>
                  </a:lnTo>
                  <a:lnTo>
                    <a:pt x="39242" y="7623"/>
                  </a:lnTo>
                  <a:lnTo>
                    <a:pt x="37266" y="7197"/>
                  </a:lnTo>
                  <a:lnTo>
                    <a:pt x="35169" y="6741"/>
                  </a:lnTo>
                  <a:cubicBezTo>
                    <a:pt x="34865" y="6681"/>
                    <a:pt x="34682" y="6407"/>
                    <a:pt x="34743" y="6134"/>
                  </a:cubicBezTo>
                  <a:cubicBezTo>
                    <a:pt x="34796" y="5896"/>
                    <a:pt x="35033" y="5727"/>
                    <a:pt x="35274" y="5727"/>
                  </a:cubicBezTo>
                  <a:cubicBezTo>
                    <a:pt x="35310" y="5727"/>
                    <a:pt x="35346" y="5731"/>
                    <a:pt x="35381" y="5738"/>
                  </a:cubicBezTo>
                  <a:lnTo>
                    <a:pt x="37327" y="6164"/>
                  </a:lnTo>
                  <a:cubicBezTo>
                    <a:pt x="37965" y="6286"/>
                    <a:pt x="38573" y="6407"/>
                    <a:pt x="39120" y="6529"/>
                  </a:cubicBezTo>
                  <a:lnTo>
                    <a:pt x="40792" y="6924"/>
                  </a:lnTo>
                  <a:lnTo>
                    <a:pt x="42372" y="7258"/>
                  </a:lnTo>
                  <a:lnTo>
                    <a:pt x="43923" y="7623"/>
                  </a:lnTo>
                  <a:lnTo>
                    <a:pt x="45442" y="8018"/>
                  </a:lnTo>
                  <a:lnTo>
                    <a:pt x="47023" y="8383"/>
                  </a:lnTo>
                  <a:lnTo>
                    <a:pt x="48664" y="8808"/>
                  </a:lnTo>
                  <a:lnTo>
                    <a:pt x="50427" y="9264"/>
                  </a:lnTo>
                  <a:lnTo>
                    <a:pt x="52342" y="9751"/>
                  </a:lnTo>
                  <a:cubicBezTo>
                    <a:pt x="52396" y="9767"/>
                    <a:pt x="52450" y="9774"/>
                    <a:pt x="52503" y="9774"/>
                  </a:cubicBezTo>
                  <a:cubicBezTo>
                    <a:pt x="52747" y="9774"/>
                    <a:pt x="52966" y="9611"/>
                    <a:pt x="53041" y="9386"/>
                  </a:cubicBezTo>
                  <a:cubicBezTo>
                    <a:pt x="53102" y="9082"/>
                    <a:pt x="52950" y="8808"/>
                    <a:pt x="52646" y="8717"/>
                  </a:cubicBezTo>
                  <a:cubicBezTo>
                    <a:pt x="51917" y="8535"/>
                    <a:pt x="51218" y="8322"/>
                    <a:pt x="50518" y="8140"/>
                  </a:cubicBezTo>
                  <a:cubicBezTo>
                    <a:pt x="49819" y="7988"/>
                    <a:pt x="49151" y="7805"/>
                    <a:pt x="48482" y="7623"/>
                  </a:cubicBezTo>
                  <a:lnTo>
                    <a:pt x="46476" y="7137"/>
                  </a:lnTo>
                  <a:cubicBezTo>
                    <a:pt x="45838" y="6985"/>
                    <a:pt x="45169" y="6833"/>
                    <a:pt x="44561" y="6681"/>
                  </a:cubicBezTo>
                  <a:cubicBezTo>
                    <a:pt x="43923" y="6529"/>
                    <a:pt x="43284" y="6377"/>
                    <a:pt x="42676" y="6225"/>
                  </a:cubicBezTo>
                  <a:lnTo>
                    <a:pt x="40853" y="5830"/>
                  </a:lnTo>
                  <a:lnTo>
                    <a:pt x="39059" y="5434"/>
                  </a:lnTo>
                  <a:lnTo>
                    <a:pt x="37296" y="5070"/>
                  </a:lnTo>
                  <a:lnTo>
                    <a:pt x="35564" y="4705"/>
                  </a:lnTo>
                  <a:lnTo>
                    <a:pt x="33862" y="4371"/>
                  </a:lnTo>
                  <a:lnTo>
                    <a:pt x="32190" y="4036"/>
                  </a:lnTo>
                  <a:lnTo>
                    <a:pt x="30518" y="3702"/>
                  </a:lnTo>
                  <a:lnTo>
                    <a:pt x="28846" y="3398"/>
                  </a:lnTo>
                  <a:cubicBezTo>
                    <a:pt x="28269" y="3307"/>
                    <a:pt x="27722" y="3216"/>
                    <a:pt x="27144" y="3124"/>
                  </a:cubicBezTo>
                  <a:lnTo>
                    <a:pt x="25472" y="2820"/>
                  </a:lnTo>
                  <a:lnTo>
                    <a:pt x="23770" y="2547"/>
                  </a:lnTo>
                  <a:lnTo>
                    <a:pt x="22038" y="2273"/>
                  </a:lnTo>
                  <a:lnTo>
                    <a:pt x="20275" y="2000"/>
                  </a:lnTo>
                  <a:cubicBezTo>
                    <a:pt x="19697" y="1909"/>
                    <a:pt x="19089" y="1817"/>
                    <a:pt x="18481" y="1726"/>
                  </a:cubicBezTo>
                  <a:lnTo>
                    <a:pt x="16658" y="1483"/>
                  </a:lnTo>
                  <a:lnTo>
                    <a:pt x="14743" y="1209"/>
                  </a:lnTo>
                  <a:lnTo>
                    <a:pt x="12828" y="966"/>
                  </a:lnTo>
                  <a:lnTo>
                    <a:pt x="10822" y="723"/>
                  </a:lnTo>
                  <a:cubicBezTo>
                    <a:pt x="10123" y="632"/>
                    <a:pt x="9423" y="541"/>
                    <a:pt x="8724" y="480"/>
                  </a:cubicBezTo>
                  <a:cubicBezTo>
                    <a:pt x="8025" y="389"/>
                    <a:pt x="7296" y="328"/>
                    <a:pt x="6566" y="237"/>
                  </a:cubicBezTo>
                  <a:lnTo>
                    <a:pt x="4317" y="24"/>
                  </a:lnTo>
                  <a:cubicBezTo>
                    <a:pt x="4183" y="8"/>
                    <a:pt x="4050" y="1"/>
                    <a:pt x="39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4"/>
            <p:cNvSpPr/>
            <p:nvPr/>
          </p:nvSpPr>
          <p:spPr>
            <a:xfrm>
              <a:off x="7217925" y="3873875"/>
              <a:ext cx="935450" cy="214875"/>
            </a:xfrm>
            <a:custGeom>
              <a:avLst/>
              <a:gdLst/>
              <a:ahLst/>
              <a:cxnLst/>
              <a:rect l="l" t="t" r="r" b="b"/>
              <a:pathLst>
                <a:path w="37418" h="8595" extrusionOk="0">
                  <a:moveTo>
                    <a:pt x="2842" y="0"/>
                  </a:moveTo>
                  <a:cubicBezTo>
                    <a:pt x="2442" y="0"/>
                    <a:pt x="2057" y="88"/>
                    <a:pt x="1672" y="232"/>
                  </a:cubicBezTo>
                  <a:cubicBezTo>
                    <a:pt x="1247" y="445"/>
                    <a:pt x="852" y="749"/>
                    <a:pt x="548" y="1144"/>
                  </a:cubicBezTo>
                  <a:cubicBezTo>
                    <a:pt x="274" y="1539"/>
                    <a:pt x="92" y="1995"/>
                    <a:pt x="61" y="2481"/>
                  </a:cubicBezTo>
                  <a:cubicBezTo>
                    <a:pt x="1" y="2967"/>
                    <a:pt x="92" y="3454"/>
                    <a:pt x="274" y="3879"/>
                  </a:cubicBezTo>
                  <a:cubicBezTo>
                    <a:pt x="487" y="4305"/>
                    <a:pt x="791" y="4670"/>
                    <a:pt x="1186" y="4943"/>
                  </a:cubicBezTo>
                  <a:cubicBezTo>
                    <a:pt x="1581" y="5217"/>
                    <a:pt x="2068" y="5399"/>
                    <a:pt x="2554" y="5430"/>
                  </a:cubicBezTo>
                  <a:lnTo>
                    <a:pt x="4651" y="5642"/>
                  </a:lnTo>
                  <a:lnTo>
                    <a:pt x="6597" y="5855"/>
                  </a:lnTo>
                  <a:lnTo>
                    <a:pt x="8420" y="6068"/>
                  </a:lnTo>
                  <a:lnTo>
                    <a:pt x="10153" y="6250"/>
                  </a:lnTo>
                  <a:lnTo>
                    <a:pt x="11825" y="6463"/>
                  </a:lnTo>
                  <a:lnTo>
                    <a:pt x="13436" y="6676"/>
                  </a:lnTo>
                  <a:cubicBezTo>
                    <a:pt x="13983" y="6737"/>
                    <a:pt x="14499" y="6828"/>
                    <a:pt x="15047" y="6889"/>
                  </a:cubicBezTo>
                  <a:lnTo>
                    <a:pt x="16657" y="7132"/>
                  </a:lnTo>
                  <a:cubicBezTo>
                    <a:pt x="17205" y="7192"/>
                    <a:pt x="17752" y="7284"/>
                    <a:pt x="18299" y="7375"/>
                  </a:cubicBezTo>
                  <a:lnTo>
                    <a:pt x="20031" y="7618"/>
                  </a:lnTo>
                  <a:lnTo>
                    <a:pt x="21825" y="7922"/>
                  </a:lnTo>
                  <a:lnTo>
                    <a:pt x="23709" y="8226"/>
                  </a:lnTo>
                  <a:lnTo>
                    <a:pt x="25746" y="8591"/>
                  </a:lnTo>
                  <a:cubicBezTo>
                    <a:pt x="25771" y="8593"/>
                    <a:pt x="25797" y="8595"/>
                    <a:pt x="25822" y="8595"/>
                  </a:cubicBezTo>
                  <a:cubicBezTo>
                    <a:pt x="26094" y="8595"/>
                    <a:pt x="26328" y="8446"/>
                    <a:pt x="26384" y="8196"/>
                  </a:cubicBezTo>
                  <a:cubicBezTo>
                    <a:pt x="26475" y="7892"/>
                    <a:pt x="26293" y="7588"/>
                    <a:pt x="25989" y="7527"/>
                  </a:cubicBezTo>
                  <a:lnTo>
                    <a:pt x="23952" y="7192"/>
                  </a:lnTo>
                  <a:lnTo>
                    <a:pt x="22038" y="6858"/>
                  </a:lnTo>
                  <a:lnTo>
                    <a:pt x="20244" y="6585"/>
                  </a:lnTo>
                  <a:lnTo>
                    <a:pt x="18542" y="6311"/>
                  </a:lnTo>
                  <a:lnTo>
                    <a:pt x="16901" y="6068"/>
                  </a:lnTo>
                  <a:lnTo>
                    <a:pt x="15290" y="5855"/>
                  </a:lnTo>
                  <a:cubicBezTo>
                    <a:pt x="14773" y="5764"/>
                    <a:pt x="14226" y="5703"/>
                    <a:pt x="13709" y="5642"/>
                  </a:cubicBezTo>
                  <a:lnTo>
                    <a:pt x="12068" y="5430"/>
                  </a:lnTo>
                  <a:lnTo>
                    <a:pt x="10426" y="5217"/>
                  </a:lnTo>
                  <a:lnTo>
                    <a:pt x="8694" y="5004"/>
                  </a:lnTo>
                  <a:lnTo>
                    <a:pt x="6900" y="4822"/>
                  </a:lnTo>
                  <a:lnTo>
                    <a:pt x="4955" y="4609"/>
                  </a:lnTo>
                  <a:lnTo>
                    <a:pt x="2888" y="4396"/>
                  </a:lnTo>
                  <a:cubicBezTo>
                    <a:pt x="2554" y="4366"/>
                    <a:pt x="2311" y="4092"/>
                    <a:pt x="2371" y="3788"/>
                  </a:cubicBezTo>
                  <a:cubicBezTo>
                    <a:pt x="2400" y="3475"/>
                    <a:pt x="2642" y="3269"/>
                    <a:pt x="2947" y="3269"/>
                  </a:cubicBezTo>
                  <a:cubicBezTo>
                    <a:pt x="2968" y="3269"/>
                    <a:pt x="2989" y="3270"/>
                    <a:pt x="3010" y="3271"/>
                  </a:cubicBezTo>
                  <a:lnTo>
                    <a:pt x="5229" y="3484"/>
                  </a:lnTo>
                  <a:lnTo>
                    <a:pt x="7326" y="3727"/>
                  </a:lnTo>
                  <a:lnTo>
                    <a:pt x="9332" y="3940"/>
                  </a:lnTo>
                  <a:cubicBezTo>
                    <a:pt x="10001" y="4031"/>
                    <a:pt x="10639" y="4092"/>
                    <a:pt x="11247" y="4183"/>
                  </a:cubicBezTo>
                  <a:lnTo>
                    <a:pt x="13071" y="4396"/>
                  </a:lnTo>
                  <a:lnTo>
                    <a:pt x="14864" y="4639"/>
                  </a:lnTo>
                  <a:lnTo>
                    <a:pt x="16597" y="4882"/>
                  </a:lnTo>
                  <a:lnTo>
                    <a:pt x="18299" y="5126"/>
                  </a:lnTo>
                  <a:lnTo>
                    <a:pt x="20001" y="5399"/>
                  </a:lnTo>
                  <a:lnTo>
                    <a:pt x="21673" y="5642"/>
                  </a:lnTo>
                  <a:lnTo>
                    <a:pt x="23375" y="5946"/>
                  </a:lnTo>
                  <a:lnTo>
                    <a:pt x="25077" y="6220"/>
                  </a:lnTo>
                  <a:lnTo>
                    <a:pt x="26840" y="6524"/>
                  </a:lnTo>
                  <a:lnTo>
                    <a:pt x="28664" y="6858"/>
                  </a:lnTo>
                  <a:lnTo>
                    <a:pt x="30518" y="7223"/>
                  </a:lnTo>
                  <a:lnTo>
                    <a:pt x="32463" y="7588"/>
                  </a:lnTo>
                  <a:lnTo>
                    <a:pt x="34500" y="8013"/>
                  </a:lnTo>
                  <a:lnTo>
                    <a:pt x="36658" y="8469"/>
                  </a:lnTo>
                  <a:cubicBezTo>
                    <a:pt x="36698" y="8478"/>
                    <a:pt x="36739" y="8482"/>
                    <a:pt x="36778" y="8482"/>
                  </a:cubicBezTo>
                  <a:cubicBezTo>
                    <a:pt x="37008" y="8482"/>
                    <a:pt x="37218" y="8338"/>
                    <a:pt x="37296" y="8104"/>
                  </a:cubicBezTo>
                  <a:cubicBezTo>
                    <a:pt x="37418" y="7800"/>
                    <a:pt x="37235" y="7496"/>
                    <a:pt x="36901" y="7436"/>
                  </a:cubicBezTo>
                  <a:cubicBezTo>
                    <a:pt x="36172" y="7284"/>
                    <a:pt x="35472" y="7132"/>
                    <a:pt x="34773" y="6980"/>
                  </a:cubicBezTo>
                  <a:cubicBezTo>
                    <a:pt x="34105" y="6828"/>
                    <a:pt x="33436" y="6706"/>
                    <a:pt x="32798" y="6585"/>
                  </a:cubicBezTo>
                  <a:lnTo>
                    <a:pt x="30883" y="6189"/>
                  </a:lnTo>
                  <a:lnTo>
                    <a:pt x="29089" y="5855"/>
                  </a:lnTo>
                  <a:lnTo>
                    <a:pt x="27326" y="5521"/>
                  </a:lnTo>
                  <a:lnTo>
                    <a:pt x="25624" y="5217"/>
                  </a:lnTo>
                  <a:lnTo>
                    <a:pt x="23983" y="4943"/>
                  </a:lnTo>
                  <a:lnTo>
                    <a:pt x="22311" y="4670"/>
                  </a:lnTo>
                  <a:lnTo>
                    <a:pt x="20579" y="4396"/>
                  </a:lnTo>
                  <a:cubicBezTo>
                    <a:pt x="20001" y="4305"/>
                    <a:pt x="19423" y="4214"/>
                    <a:pt x="18846" y="4123"/>
                  </a:cubicBezTo>
                  <a:lnTo>
                    <a:pt x="16992" y="3879"/>
                  </a:lnTo>
                  <a:lnTo>
                    <a:pt x="15077" y="3606"/>
                  </a:lnTo>
                  <a:lnTo>
                    <a:pt x="13010" y="3332"/>
                  </a:lnTo>
                  <a:lnTo>
                    <a:pt x="10822" y="3059"/>
                  </a:lnTo>
                  <a:cubicBezTo>
                    <a:pt x="10518" y="3028"/>
                    <a:pt x="10274" y="2724"/>
                    <a:pt x="10305" y="2420"/>
                  </a:cubicBezTo>
                  <a:cubicBezTo>
                    <a:pt x="10359" y="2124"/>
                    <a:pt x="10579" y="1924"/>
                    <a:pt x="10861" y="1924"/>
                  </a:cubicBezTo>
                  <a:cubicBezTo>
                    <a:pt x="10898" y="1924"/>
                    <a:pt x="10935" y="1927"/>
                    <a:pt x="10973" y="1934"/>
                  </a:cubicBezTo>
                  <a:lnTo>
                    <a:pt x="12980" y="2177"/>
                  </a:lnTo>
                  <a:lnTo>
                    <a:pt x="14834" y="2420"/>
                  </a:lnTo>
                  <a:lnTo>
                    <a:pt x="16566" y="2664"/>
                  </a:lnTo>
                  <a:lnTo>
                    <a:pt x="18208" y="2907"/>
                  </a:lnTo>
                  <a:cubicBezTo>
                    <a:pt x="18755" y="2967"/>
                    <a:pt x="19272" y="3059"/>
                    <a:pt x="19788" y="3119"/>
                  </a:cubicBezTo>
                  <a:lnTo>
                    <a:pt x="21369" y="3363"/>
                  </a:lnTo>
                  <a:lnTo>
                    <a:pt x="22949" y="3636"/>
                  </a:lnTo>
                  <a:lnTo>
                    <a:pt x="24591" y="3910"/>
                  </a:lnTo>
                  <a:lnTo>
                    <a:pt x="26293" y="4183"/>
                  </a:lnTo>
                  <a:lnTo>
                    <a:pt x="28117" y="4518"/>
                  </a:lnTo>
                  <a:lnTo>
                    <a:pt x="30092" y="4913"/>
                  </a:lnTo>
                  <a:cubicBezTo>
                    <a:pt x="30132" y="4921"/>
                    <a:pt x="30171" y="4925"/>
                    <a:pt x="30209" y="4925"/>
                  </a:cubicBezTo>
                  <a:cubicBezTo>
                    <a:pt x="30465" y="4925"/>
                    <a:pt x="30682" y="4756"/>
                    <a:pt x="30761" y="4518"/>
                  </a:cubicBezTo>
                  <a:cubicBezTo>
                    <a:pt x="30852" y="4214"/>
                    <a:pt x="30640" y="3910"/>
                    <a:pt x="30336" y="3849"/>
                  </a:cubicBezTo>
                  <a:lnTo>
                    <a:pt x="28269" y="3454"/>
                  </a:lnTo>
                  <a:lnTo>
                    <a:pt x="26293" y="3119"/>
                  </a:lnTo>
                  <a:cubicBezTo>
                    <a:pt x="25655" y="2998"/>
                    <a:pt x="25047" y="2907"/>
                    <a:pt x="24439" y="2816"/>
                  </a:cubicBezTo>
                  <a:lnTo>
                    <a:pt x="22676" y="2512"/>
                  </a:lnTo>
                  <a:lnTo>
                    <a:pt x="20974" y="2238"/>
                  </a:lnTo>
                  <a:lnTo>
                    <a:pt x="19302" y="1995"/>
                  </a:lnTo>
                  <a:lnTo>
                    <a:pt x="17661" y="1752"/>
                  </a:lnTo>
                  <a:lnTo>
                    <a:pt x="16050" y="1508"/>
                  </a:lnTo>
                  <a:lnTo>
                    <a:pt x="14378" y="1296"/>
                  </a:lnTo>
                  <a:lnTo>
                    <a:pt x="12706" y="1053"/>
                  </a:lnTo>
                  <a:cubicBezTo>
                    <a:pt x="12159" y="992"/>
                    <a:pt x="11581" y="931"/>
                    <a:pt x="11004" y="840"/>
                  </a:cubicBezTo>
                  <a:lnTo>
                    <a:pt x="9180" y="627"/>
                  </a:lnTo>
                  <a:lnTo>
                    <a:pt x="7296" y="414"/>
                  </a:lnTo>
                  <a:lnTo>
                    <a:pt x="5289" y="201"/>
                  </a:lnTo>
                  <a:lnTo>
                    <a:pt x="3162" y="19"/>
                  </a:lnTo>
                  <a:cubicBezTo>
                    <a:pt x="3054" y="6"/>
                    <a:pt x="2947" y="0"/>
                    <a:pt x="2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2125950" y="3088275"/>
            <a:ext cx="4892100" cy="714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2" name="Google Shape;22;p3"/>
          <p:cNvSpPr txBox="1">
            <a:spLocks noGrp="1"/>
          </p:cNvSpPr>
          <p:nvPr>
            <p:ph type="title" idx="2" hasCustomPrompt="1"/>
          </p:nvPr>
        </p:nvSpPr>
        <p:spPr>
          <a:xfrm>
            <a:off x="3813450" y="828739"/>
            <a:ext cx="15171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accent5"/>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3" name="Google Shape;23;p3"/>
          <p:cNvSpPr txBox="1">
            <a:spLocks noGrp="1"/>
          </p:cNvSpPr>
          <p:nvPr>
            <p:ph type="subTitle" idx="1"/>
          </p:nvPr>
        </p:nvSpPr>
        <p:spPr>
          <a:xfrm>
            <a:off x="2391900" y="3803250"/>
            <a:ext cx="4360200" cy="512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3"/>
        <p:cNvGrpSpPr/>
        <p:nvPr/>
      </p:nvGrpSpPr>
      <p:grpSpPr>
        <a:xfrm>
          <a:off x="0" y="0"/>
          <a:ext cx="0" cy="0"/>
          <a:chOff x="0" y="0"/>
          <a:chExt cx="0" cy="0"/>
        </a:xfrm>
      </p:grpSpPr>
      <p:sp>
        <p:nvSpPr>
          <p:cNvPr id="34" name="Google Shape;34;p5"/>
          <p:cNvSpPr txBox="1">
            <a:spLocks noGrp="1"/>
          </p:cNvSpPr>
          <p:nvPr>
            <p:ph type="subTitle" idx="1"/>
          </p:nvPr>
        </p:nvSpPr>
        <p:spPr>
          <a:xfrm>
            <a:off x="796200" y="2291525"/>
            <a:ext cx="2622000" cy="91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 name="Google Shape;35;p5"/>
          <p:cNvSpPr txBox="1">
            <a:spLocks noGrp="1"/>
          </p:cNvSpPr>
          <p:nvPr>
            <p:ph type="subTitle" idx="2"/>
          </p:nvPr>
        </p:nvSpPr>
        <p:spPr>
          <a:xfrm>
            <a:off x="5725800" y="3389780"/>
            <a:ext cx="2622000" cy="91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6" name="Google Shape;36;p5"/>
          <p:cNvSpPr txBox="1">
            <a:spLocks noGrp="1"/>
          </p:cNvSpPr>
          <p:nvPr>
            <p:ph type="title"/>
          </p:nvPr>
        </p:nvSpPr>
        <p:spPr>
          <a:xfrm>
            <a:off x="939000" y="1866324"/>
            <a:ext cx="2336400" cy="453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7" name="Google Shape;37;p5"/>
          <p:cNvSpPr txBox="1">
            <a:spLocks noGrp="1"/>
          </p:cNvSpPr>
          <p:nvPr>
            <p:ph type="title" idx="3"/>
          </p:nvPr>
        </p:nvSpPr>
        <p:spPr>
          <a:xfrm>
            <a:off x="5868600" y="2960574"/>
            <a:ext cx="2336400" cy="453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grpSp>
        <p:nvGrpSpPr>
          <p:cNvPr id="38" name="Google Shape;38;p5"/>
          <p:cNvGrpSpPr/>
          <p:nvPr/>
        </p:nvGrpSpPr>
        <p:grpSpPr>
          <a:xfrm>
            <a:off x="7523929" y="33131"/>
            <a:ext cx="1897430" cy="586592"/>
            <a:chOff x="7219875" y="1515738"/>
            <a:chExt cx="1140625" cy="352625"/>
          </a:xfrm>
        </p:grpSpPr>
        <p:sp>
          <p:nvSpPr>
            <p:cNvPr id="39" name="Google Shape;39;p5"/>
            <p:cNvSpPr/>
            <p:nvPr/>
          </p:nvSpPr>
          <p:spPr>
            <a:xfrm>
              <a:off x="7219875" y="1515738"/>
              <a:ext cx="1140625" cy="352625"/>
            </a:xfrm>
            <a:custGeom>
              <a:avLst/>
              <a:gdLst/>
              <a:ahLst/>
              <a:cxnLst/>
              <a:rect l="l" t="t" r="r" b="b"/>
              <a:pathLst>
                <a:path w="45625" h="14105" extrusionOk="0">
                  <a:moveTo>
                    <a:pt x="20791" y="1"/>
                  </a:moveTo>
                  <a:cubicBezTo>
                    <a:pt x="17356" y="1"/>
                    <a:pt x="14165" y="2189"/>
                    <a:pt x="12341" y="5715"/>
                  </a:cubicBezTo>
                  <a:cubicBezTo>
                    <a:pt x="11794" y="5533"/>
                    <a:pt x="11247" y="5442"/>
                    <a:pt x="10700" y="5442"/>
                  </a:cubicBezTo>
                  <a:cubicBezTo>
                    <a:pt x="9180" y="5472"/>
                    <a:pt x="7782" y="6110"/>
                    <a:pt x="6779" y="7265"/>
                  </a:cubicBezTo>
                  <a:cubicBezTo>
                    <a:pt x="6171" y="6931"/>
                    <a:pt x="5502" y="6779"/>
                    <a:pt x="4833" y="6779"/>
                  </a:cubicBezTo>
                  <a:cubicBezTo>
                    <a:pt x="2158" y="6779"/>
                    <a:pt x="0" y="9393"/>
                    <a:pt x="0" y="12585"/>
                  </a:cubicBezTo>
                  <a:cubicBezTo>
                    <a:pt x="0" y="13436"/>
                    <a:pt x="669" y="14104"/>
                    <a:pt x="1520" y="14104"/>
                  </a:cubicBezTo>
                  <a:lnTo>
                    <a:pt x="44105" y="14104"/>
                  </a:lnTo>
                  <a:cubicBezTo>
                    <a:pt x="44956" y="14104"/>
                    <a:pt x="45624" y="13405"/>
                    <a:pt x="45624" y="12585"/>
                  </a:cubicBezTo>
                  <a:cubicBezTo>
                    <a:pt x="45624" y="9241"/>
                    <a:pt x="43375" y="6536"/>
                    <a:pt x="40609" y="6536"/>
                  </a:cubicBezTo>
                  <a:cubicBezTo>
                    <a:pt x="40123" y="6536"/>
                    <a:pt x="39667" y="6597"/>
                    <a:pt x="39211" y="6779"/>
                  </a:cubicBezTo>
                  <a:cubicBezTo>
                    <a:pt x="37721" y="4165"/>
                    <a:pt x="35259" y="2554"/>
                    <a:pt x="32615" y="2554"/>
                  </a:cubicBezTo>
                  <a:cubicBezTo>
                    <a:pt x="31004" y="2554"/>
                    <a:pt x="29484" y="3101"/>
                    <a:pt x="28238" y="4104"/>
                  </a:cubicBezTo>
                  <a:cubicBezTo>
                    <a:pt x="26353" y="1521"/>
                    <a:pt x="23679" y="1"/>
                    <a:pt x="20791"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5"/>
            <p:cNvSpPr/>
            <p:nvPr/>
          </p:nvSpPr>
          <p:spPr>
            <a:xfrm>
              <a:off x="7295896" y="1563713"/>
              <a:ext cx="988585" cy="256680"/>
            </a:xfrm>
            <a:custGeom>
              <a:avLst/>
              <a:gdLst/>
              <a:ahLst/>
              <a:cxnLst/>
              <a:rect l="l" t="t" r="r" b="b"/>
              <a:pathLst>
                <a:path w="42616" h="11065" extrusionOk="0">
                  <a:moveTo>
                    <a:pt x="39120" y="6536"/>
                  </a:moveTo>
                  <a:cubicBezTo>
                    <a:pt x="38330" y="6566"/>
                    <a:pt x="37600" y="6870"/>
                    <a:pt x="37023" y="7417"/>
                  </a:cubicBezTo>
                  <a:cubicBezTo>
                    <a:pt x="35989" y="4560"/>
                    <a:pt x="33710" y="2554"/>
                    <a:pt x="31096" y="2554"/>
                  </a:cubicBezTo>
                  <a:cubicBezTo>
                    <a:pt x="29272" y="2554"/>
                    <a:pt x="27630" y="3496"/>
                    <a:pt x="26445" y="5046"/>
                  </a:cubicBezTo>
                  <a:cubicBezTo>
                    <a:pt x="24925" y="2007"/>
                    <a:pt x="22281" y="1"/>
                    <a:pt x="19272" y="1"/>
                  </a:cubicBezTo>
                  <a:cubicBezTo>
                    <a:pt x="15867" y="1"/>
                    <a:pt x="12919" y="2584"/>
                    <a:pt x="11551" y="6353"/>
                  </a:cubicBezTo>
                  <a:cubicBezTo>
                    <a:pt x="10913" y="5776"/>
                    <a:pt x="10062" y="5472"/>
                    <a:pt x="9211" y="5442"/>
                  </a:cubicBezTo>
                  <a:cubicBezTo>
                    <a:pt x="7691" y="5442"/>
                    <a:pt x="6384" y="6445"/>
                    <a:pt x="5594" y="7934"/>
                  </a:cubicBezTo>
                  <a:cubicBezTo>
                    <a:pt x="5046" y="7204"/>
                    <a:pt x="4226" y="6779"/>
                    <a:pt x="3314" y="6779"/>
                  </a:cubicBezTo>
                  <a:cubicBezTo>
                    <a:pt x="1490" y="6779"/>
                    <a:pt x="1" y="8694"/>
                    <a:pt x="1" y="11065"/>
                  </a:cubicBezTo>
                  <a:lnTo>
                    <a:pt x="42616" y="11065"/>
                  </a:lnTo>
                  <a:cubicBezTo>
                    <a:pt x="42616" y="8572"/>
                    <a:pt x="41035" y="6536"/>
                    <a:pt x="39120" y="653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41;p5"/>
          <p:cNvGrpSpPr/>
          <p:nvPr/>
        </p:nvGrpSpPr>
        <p:grpSpPr>
          <a:xfrm rot="1762610">
            <a:off x="-438792" y="4176498"/>
            <a:ext cx="1002312" cy="858277"/>
            <a:chOff x="2217588" y="3829250"/>
            <a:chExt cx="1304206" cy="1116788"/>
          </a:xfrm>
        </p:grpSpPr>
        <p:sp>
          <p:nvSpPr>
            <p:cNvPr id="42" name="Google Shape;42;p5"/>
            <p:cNvSpPr/>
            <p:nvPr/>
          </p:nvSpPr>
          <p:spPr>
            <a:xfrm>
              <a:off x="2217588" y="3829250"/>
              <a:ext cx="1304206" cy="1116788"/>
            </a:xfrm>
            <a:custGeom>
              <a:avLst/>
              <a:gdLst/>
              <a:ahLst/>
              <a:cxnLst/>
              <a:rect l="l" t="t" r="r" b="b"/>
              <a:pathLst>
                <a:path w="13855" h="11864" extrusionOk="0">
                  <a:moveTo>
                    <a:pt x="7886" y="1"/>
                  </a:moveTo>
                  <a:cubicBezTo>
                    <a:pt x="6431" y="1"/>
                    <a:pt x="4948" y="541"/>
                    <a:pt x="3740" y="1749"/>
                  </a:cubicBezTo>
                  <a:cubicBezTo>
                    <a:pt x="0" y="5489"/>
                    <a:pt x="2661" y="11864"/>
                    <a:pt x="7931" y="11864"/>
                  </a:cubicBezTo>
                  <a:cubicBezTo>
                    <a:pt x="11219" y="11864"/>
                    <a:pt x="13855" y="9228"/>
                    <a:pt x="13855" y="5940"/>
                  </a:cubicBezTo>
                  <a:cubicBezTo>
                    <a:pt x="13855" y="2372"/>
                    <a:pt x="10933" y="1"/>
                    <a:pt x="7886"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p:nvPr/>
          </p:nvSpPr>
          <p:spPr>
            <a:xfrm>
              <a:off x="2527113" y="3946509"/>
              <a:ext cx="882301" cy="882301"/>
            </a:xfrm>
            <a:custGeom>
              <a:avLst/>
              <a:gdLst/>
              <a:ahLst/>
              <a:cxnLst/>
              <a:rect l="l" t="t" r="r" b="b"/>
              <a:pathLst>
                <a:path w="8735" h="8735" extrusionOk="0">
                  <a:moveTo>
                    <a:pt x="4367" y="0"/>
                  </a:moveTo>
                  <a:cubicBezTo>
                    <a:pt x="1958" y="0"/>
                    <a:pt x="0" y="1958"/>
                    <a:pt x="0" y="4367"/>
                  </a:cubicBezTo>
                  <a:cubicBezTo>
                    <a:pt x="0" y="6777"/>
                    <a:pt x="1958" y="8735"/>
                    <a:pt x="4367" y="8735"/>
                  </a:cubicBezTo>
                  <a:cubicBezTo>
                    <a:pt x="6777" y="8735"/>
                    <a:pt x="8735" y="6777"/>
                    <a:pt x="8735" y="4367"/>
                  </a:cubicBezTo>
                  <a:cubicBezTo>
                    <a:pt x="8735" y="1958"/>
                    <a:pt x="6777" y="0"/>
                    <a:pt x="43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5"/>
            <p:cNvSpPr/>
            <p:nvPr/>
          </p:nvSpPr>
          <p:spPr>
            <a:xfrm>
              <a:off x="2501761" y="3964185"/>
              <a:ext cx="889876" cy="864624"/>
            </a:xfrm>
            <a:custGeom>
              <a:avLst/>
              <a:gdLst/>
              <a:ahLst/>
              <a:cxnLst/>
              <a:rect l="l" t="t" r="r" b="b"/>
              <a:pathLst>
                <a:path w="8810" h="8560" extrusionOk="0">
                  <a:moveTo>
                    <a:pt x="3439" y="1"/>
                  </a:moveTo>
                  <a:lnTo>
                    <a:pt x="3439" y="1"/>
                  </a:lnTo>
                  <a:cubicBezTo>
                    <a:pt x="1355" y="603"/>
                    <a:pt x="0" y="2636"/>
                    <a:pt x="301" y="4795"/>
                  </a:cubicBezTo>
                  <a:cubicBezTo>
                    <a:pt x="603" y="6953"/>
                    <a:pt x="2435" y="8560"/>
                    <a:pt x="4618" y="8560"/>
                  </a:cubicBezTo>
                  <a:cubicBezTo>
                    <a:pt x="6576" y="8560"/>
                    <a:pt x="8283" y="7254"/>
                    <a:pt x="8810" y="5372"/>
                  </a:cubicBezTo>
                  <a:lnTo>
                    <a:pt x="8810" y="5372"/>
                  </a:lnTo>
                  <a:cubicBezTo>
                    <a:pt x="8402" y="5488"/>
                    <a:pt x="7997" y="5543"/>
                    <a:pt x="7603" y="5543"/>
                  </a:cubicBezTo>
                  <a:cubicBezTo>
                    <a:pt x="4849" y="5543"/>
                    <a:pt x="2626" y="2878"/>
                    <a:pt x="34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45;p5"/>
          <p:cNvGrpSpPr/>
          <p:nvPr/>
        </p:nvGrpSpPr>
        <p:grpSpPr>
          <a:xfrm>
            <a:off x="4569" y="126399"/>
            <a:ext cx="1410076" cy="484795"/>
            <a:chOff x="7365100" y="697263"/>
            <a:chExt cx="760600" cy="261500"/>
          </a:xfrm>
        </p:grpSpPr>
        <p:sp>
          <p:nvSpPr>
            <p:cNvPr id="46" name="Google Shape;46;p5"/>
            <p:cNvSpPr/>
            <p:nvPr/>
          </p:nvSpPr>
          <p:spPr>
            <a:xfrm>
              <a:off x="7365100" y="697263"/>
              <a:ext cx="760600" cy="261500"/>
            </a:xfrm>
            <a:custGeom>
              <a:avLst/>
              <a:gdLst/>
              <a:ahLst/>
              <a:cxnLst/>
              <a:rect l="l" t="t" r="r" b="b"/>
              <a:pathLst>
                <a:path w="30424" h="10460" extrusionOk="0">
                  <a:moveTo>
                    <a:pt x="13621" y="1"/>
                  </a:moveTo>
                  <a:cubicBezTo>
                    <a:pt x="10783" y="1"/>
                    <a:pt x="7958" y="1334"/>
                    <a:pt x="6198" y="3925"/>
                  </a:cubicBezTo>
                  <a:cubicBezTo>
                    <a:pt x="5839" y="3850"/>
                    <a:pt x="5482" y="3814"/>
                    <a:pt x="5132" y="3814"/>
                  </a:cubicBezTo>
                  <a:cubicBezTo>
                    <a:pt x="2368" y="3814"/>
                    <a:pt x="0" y="6054"/>
                    <a:pt x="27" y="8940"/>
                  </a:cubicBezTo>
                  <a:cubicBezTo>
                    <a:pt x="27" y="9761"/>
                    <a:pt x="696" y="10460"/>
                    <a:pt x="1547" y="10460"/>
                  </a:cubicBezTo>
                  <a:lnTo>
                    <a:pt x="28903" y="10460"/>
                  </a:lnTo>
                  <a:cubicBezTo>
                    <a:pt x="29724" y="10460"/>
                    <a:pt x="30423" y="9761"/>
                    <a:pt x="30423" y="8940"/>
                  </a:cubicBezTo>
                  <a:cubicBezTo>
                    <a:pt x="30423" y="4999"/>
                    <a:pt x="27169" y="2171"/>
                    <a:pt x="23629" y="2171"/>
                  </a:cubicBezTo>
                  <a:cubicBezTo>
                    <a:pt x="22528" y="2171"/>
                    <a:pt x="21399" y="2445"/>
                    <a:pt x="20332" y="3043"/>
                  </a:cubicBezTo>
                  <a:cubicBezTo>
                    <a:pt x="18541" y="999"/>
                    <a:pt x="16077" y="1"/>
                    <a:pt x="13621"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a:off x="7403775" y="698113"/>
              <a:ext cx="683925" cy="222675"/>
            </a:xfrm>
            <a:custGeom>
              <a:avLst/>
              <a:gdLst/>
              <a:ahLst/>
              <a:cxnLst/>
              <a:rect l="l" t="t" r="r" b="b"/>
              <a:pathLst>
                <a:path w="27357" h="8907" extrusionOk="0">
                  <a:moveTo>
                    <a:pt x="22098" y="3678"/>
                  </a:moveTo>
                  <a:cubicBezTo>
                    <a:pt x="20760" y="3678"/>
                    <a:pt x="19423" y="4195"/>
                    <a:pt x="18450" y="5137"/>
                  </a:cubicBezTo>
                  <a:cubicBezTo>
                    <a:pt x="15441" y="0"/>
                    <a:pt x="7873" y="335"/>
                    <a:pt x="5350" y="5745"/>
                  </a:cubicBezTo>
                  <a:cubicBezTo>
                    <a:pt x="2948" y="4408"/>
                    <a:pt x="0" y="6140"/>
                    <a:pt x="0" y="8906"/>
                  </a:cubicBezTo>
                  <a:lnTo>
                    <a:pt x="27356" y="8906"/>
                  </a:lnTo>
                  <a:cubicBezTo>
                    <a:pt x="27356" y="6019"/>
                    <a:pt x="24985" y="3678"/>
                    <a:pt x="22098" y="36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48;p5"/>
          <p:cNvSpPr txBox="1">
            <a:spLocks noGrp="1"/>
          </p:cNvSpPr>
          <p:nvPr>
            <p:ph type="title" idx="4"/>
          </p:nvPr>
        </p:nvSpPr>
        <p:spPr>
          <a:xfrm>
            <a:off x="720000" y="537875"/>
            <a:ext cx="7704000" cy="428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a:lvl1pPr>
            <a:lvl2pPr lvl="1" algn="ctr" rtl="0">
              <a:spcBef>
                <a:spcPts val="0"/>
              </a:spcBef>
              <a:spcAft>
                <a:spcPts val="0"/>
              </a:spcAft>
              <a:buSzPts val="2500"/>
              <a:buNone/>
              <a:defRPr/>
            </a:lvl2pPr>
            <a:lvl3pPr lvl="2" algn="ctr" rtl="0">
              <a:spcBef>
                <a:spcPts val="0"/>
              </a:spcBef>
              <a:spcAft>
                <a:spcPts val="0"/>
              </a:spcAft>
              <a:buSzPts val="2500"/>
              <a:buNone/>
              <a:defRPr/>
            </a:lvl3pPr>
            <a:lvl4pPr lvl="3" algn="ctr" rtl="0">
              <a:spcBef>
                <a:spcPts val="0"/>
              </a:spcBef>
              <a:spcAft>
                <a:spcPts val="0"/>
              </a:spcAft>
              <a:buSzPts val="2500"/>
              <a:buNone/>
              <a:defRPr/>
            </a:lvl4pPr>
            <a:lvl5pPr lvl="4" algn="ctr" rtl="0">
              <a:spcBef>
                <a:spcPts val="0"/>
              </a:spcBef>
              <a:spcAft>
                <a:spcPts val="0"/>
              </a:spcAft>
              <a:buSzPts val="2500"/>
              <a:buNone/>
              <a:defRPr/>
            </a:lvl5pPr>
            <a:lvl6pPr lvl="5" algn="ctr" rtl="0">
              <a:spcBef>
                <a:spcPts val="0"/>
              </a:spcBef>
              <a:spcAft>
                <a:spcPts val="0"/>
              </a:spcAft>
              <a:buSzPts val="2500"/>
              <a:buNone/>
              <a:defRPr/>
            </a:lvl6pPr>
            <a:lvl7pPr lvl="6" algn="ctr" rtl="0">
              <a:spcBef>
                <a:spcPts val="0"/>
              </a:spcBef>
              <a:spcAft>
                <a:spcPts val="0"/>
              </a:spcAft>
              <a:buSzPts val="2500"/>
              <a:buNone/>
              <a:defRPr/>
            </a:lvl7pPr>
            <a:lvl8pPr lvl="7" algn="ctr" rtl="0">
              <a:spcBef>
                <a:spcPts val="0"/>
              </a:spcBef>
              <a:spcAft>
                <a:spcPts val="0"/>
              </a:spcAft>
              <a:buSzPts val="2500"/>
              <a:buNone/>
              <a:defRPr/>
            </a:lvl8pPr>
            <a:lvl9pPr lvl="8" algn="ctr" rtl="0">
              <a:spcBef>
                <a:spcPts val="0"/>
              </a:spcBef>
              <a:spcAft>
                <a:spcPts val="0"/>
              </a:spcAft>
              <a:buSzPts val="2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grpSp>
        <p:nvGrpSpPr>
          <p:cNvPr id="50" name="Google Shape;50;p6"/>
          <p:cNvGrpSpPr/>
          <p:nvPr/>
        </p:nvGrpSpPr>
        <p:grpSpPr>
          <a:xfrm>
            <a:off x="-290938" y="206275"/>
            <a:ext cx="2000852" cy="535905"/>
            <a:chOff x="2159225" y="3645850"/>
            <a:chExt cx="1807617" cy="484150"/>
          </a:xfrm>
        </p:grpSpPr>
        <p:sp>
          <p:nvSpPr>
            <p:cNvPr id="51" name="Google Shape;51;p6"/>
            <p:cNvSpPr/>
            <p:nvPr/>
          </p:nvSpPr>
          <p:spPr>
            <a:xfrm>
              <a:off x="2159225" y="3645850"/>
              <a:ext cx="1807617" cy="484150"/>
            </a:xfrm>
            <a:custGeom>
              <a:avLst/>
              <a:gdLst/>
              <a:ahLst/>
              <a:cxnLst/>
              <a:rect l="l" t="t" r="r" b="b"/>
              <a:pathLst>
                <a:path w="31886" h="8828" extrusionOk="0">
                  <a:moveTo>
                    <a:pt x="14588" y="1"/>
                  </a:moveTo>
                  <a:cubicBezTo>
                    <a:pt x="12363" y="1"/>
                    <a:pt x="10159" y="1009"/>
                    <a:pt x="8724" y="2962"/>
                  </a:cubicBezTo>
                  <a:cubicBezTo>
                    <a:pt x="8390" y="2870"/>
                    <a:pt x="8055" y="2840"/>
                    <a:pt x="7751" y="2840"/>
                  </a:cubicBezTo>
                  <a:cubicBezTo>
                    <a:pt x="6779" y="2840"/>
                    <a:pt x="5806" y="3174"/>
                    <a:pt x="5046" y="3752"/>
                  </a:cubicBezTo>
                  <a:cubicBezTo>
                    <a:pt x="4619" y="3599"/>
                    <a:pt x="4188" y="3527"/>
                    <a:pt x="3767" y="3527"/>
                  </a:cubicBezTo>
                  <a:cubicBezTo>
                    <a:pt x="1765" y="3527"/>
                    <a:pt x="0" y="5148"/>
                    <a:pt x="0" y="7308"/>
                  </a:cubicBezTo>
                  <a:cubicBezTo>
                    <a:pt x="0" y="8129"/>
                    <a:pt x="700" y="8828"/>
                    <a:pt x="1520" y="8828"/>
                  </a:cubicBezTo>
                  <a:lnTo>
                    <a:pt x="30366" y="8798"/>
                  </a:lnTo>
                  <a:cubicBezTo>
                    <a:pt x="31217" y="8798"/>
                    <a:pt x="31886" y="8129"/>
                    <a:pt x="31886" y="7278"/>
                  </a:cubicBezTo>
                  <a:cubicBezTo>
                    <a:pt x="31886" y="5150"/>
                    <a:pt x="30153" y="3418"/>
                    <a:pt x="27995" y="3418"/>
                  </a:cubicBezTo>
                  <a:cubicBezTo>
                    <a:pt x="27721" y="3418"/>
                    <a:pt x="27448" y="3448"/>
                    <a:pt x="27174" y="3509"/>
                  </a:cubicBezTo>
                  <a:cubicBezTo>
                    <a:pt x="26050" y="2111"/>
                    <a:pt x="24347" y="1320"/>
                    <a:pt x="22584" y="1320"/>
                  </a:cubicBezTo>
                  <a:cubicBezTo>
                    <a:pt x="21551" y="1320"/>
                    <a:pt x="20578" y="1594"/>
                    <a:pt x="19697" y="2080"/>
                  </a:cubicBezTo>
                  <a:cubicBezTo>
                    <a:pt x="18257" y="682"/>
                    <a:pt x="16416" y="1"/>
                    <a:pt x="14588"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6"/>
            <p:cNvSpPr/>
            <p:nvPr/>
          </p:nvSpPr>
          <p:spPr>
            <a:xfrm>
              <a:off x="2230293" y="3660959"/>
              <a:ext cx="1665482" cy="401986"/>
            </a:xfrm>
            <a:custGeom>
              <a:avLst/>
              <a:gdLst/>
              <a:ahLst/>
              <a:cxnLst/>
              <a:rect l="l" t="t" r="r" b="b"/>
              <a:pathLst>
                <a:path w="28847" h="6962" extrusionOk="0">
                  <a:moveTo>
                    <a:pt x="26506" y="4590"/>
                  </a:moveTo>
                  <a:cubicBezTo>
                    <a:pt x="26020" y="4590"/>
                    <a:pt x="25503" y="4773"/>
                    <a:pt x="25108" y="5046"/>
                  </a:cubicBezTo>
                  <a:cubicBezTo>
                    <a:pt x="23801" y="2280"/>
                    <a:pt x="20123" y="1642"/>
                    <a:pt x="17934" y="3800"/>
                  </a:cubicBezTo>
                  <a:cubicBezTo>
                    <a:pt x="15472" y="1"/>
                    <a:pt x="9788" y="396"/>
                    <a:pt x="7843" y="4499"/>
                  </a:cubicBezTo>
                  <a:cubicBezTo>
                    <a:pt x="6506" y="3618"/>
                    <a:pt x="4712" y="3982"/>
                    <a:pt x="3831" y="5320"/>
                  </a:cubicBezTo>
                  <a:cubicBezTo>
                    <a:pt x="2372" y="3952"/>
                    <a:pt x="1" y="4985"/>
                    <a:pt x="31" y="6961"/>
                  </a:cubicBezTo>
                  <a:lnTo>
                    <a:pt x="28846" y="6961"/>
                  </a:lnTo>
                  <a:cubicBezTo>
                    <a:pt x="28846" y="5654"/>
                    <a:pt x="27813" y="4590"/>
                    <a:pt x="26506" y="459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6"/>
          <p:cNvGrpSpPr/>
          <p:nvPr/>
        </p:nvGrpSpPr>
        <p:grpSpPr>
          <a:xfrm>
            <a:off x="7384041" y="-253611"/>
            <a:ext cx="849913" cy="849913"/>
            <a:chOff x="9668924" y="1174515"/>
            <a:chExt cx="1081589" cy="1081589"/>
          </a:xfrm>
        </p:grpSpPr>
        <p:sp>
          <p:nvSpPr>
            <p:cNvPr id="54" name="Google Shape;54;p6"/>
            <p:cNvSpPr/>
            <p:nvPr/>
          </p:nvSpPr>
          <p:spPr>
            <a:xfrm>
              <a:off x="9668924" y="1174515"/>
              <a:ext cx="1081589" cy="1081589"/>
            </a:xfrm>
            <a:custGeom>
              <a:avLst/>
              <a:gdLst/>
              <a:ahLst/>
              <a:cxnLst/>
              <a:rect l="l" t="t" r="r" b="b"/>
              <a:pathLst>
                <a:path w="40711" h="40711" extrusionOk="0">
                  <a:moveTo>
                    <a:pt x="20356" y="1"/>
                  </a:moveTo>
                  <a:cubicBezTo>
                    <a:pt x="9111" y="1"/>
                    <a:pt x="1" y="9112"/>
                    <a:pt x="1" y="20356"/>
                  </a:cubicBezTo>
                  <a:cubicBezTo>
                    <a:pt x="1" y="31600"/>
                    <a:pt x="9111" y="40711"/>
                    <a:pt x="20356" y="40711"/>
                  </a:cubicBezTo>
                  <a:cubicBezTo>
                    <a:pt x="31600" y="40711"/>
                    <a:pt x="40711" y="31600"/>
                    <a:pt x="40711" y="20356"/>
                  </a:cubicBezTo>
                  <a:cubicBezTo>
                    <a:pt x="40711" y="9112"/>
                    <a:pt x="31600" y="1"/>
                    <a:pt x="20356"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6"/>
            <p:cNvSpPr/>
            <p:nvPr/>
          </p:nvSpPr>
          <p:spPr>
            <a:xfrm>
              <a:off x="9738175" y="1245950"/>
              <a:ext cx="943100" cy="938750"/>
            </a:xfrm>
            <a:custGeom>
              <a:avLst/>
              <a:gdLst/>
              <a:ahLst/>
              <a:cxnLst/>
              <a:rect l="l" t="t" r="r" b="b"/>
              <a:pathLst>
                <a:path w="37724" h="37550" extrusionOk="0">
                  <a:moveTo>
                    <a:pt x="18909" y="0"/>
                  </a:moveTo>
                  <a:cubicBezTo>
                    <a:pt x="18847" y="0"/>
                    <a:pt x="18786" y="0"/>
                    <a:pt x="18724" y="1"/>
                  </a:cubicBezTo>
                  <a:cubicBezTo>
                    <a:pt x="8333" y="76"/>
                    <a:pt x="0" y="8534"/>
                    <a:pt x="76" y="18925"/>
                  </a:cubicBezTo>
                  <a:cubicBezTo>
                    <a:pt x="151" y="29229"/>
                    <a:pt x="8534" y="37549"/>
                    <a:pt x="18815" y="37549"/>
                  </a:cubicBezTo>
                  <a:cubicBezTo>
                    <a:pt x="18877" y="37549"/>
                    <a:pt x="18939" y="37549"/>
                    <a:pt x="19000" y="37549"/>
                  </a:cubicBezTo>
                  <a:cubicBezTo>
                    <a:pt x="29366" y="37473"/>
                    <a:pt x="37724" y="29015"/>
                    <a:pt x="37649" y="18624"/>
                  </a:cubicBezTo>
                  <a:cubicBezTo>
                    <a:pt x="37574" y="8320"/>
                    <a:pt x="29191" y="0"/>
                    <a:pt x="189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56;p6"/>
          <p:cNvGrpSpPr/>
          <p:nvPr/>
        </p:nvGrpSpPr>
        <p:grpSpPr>
          <a:xfrm>
            <a:off x="7905778" y="124266"/>
            <a:ext cx="1408175" cy="484141"/>
            <a:chOff x="7365100" y="697263"/>
            <a:chExt cx="760600" cy="261500"/>
          </a:xfrm>
        </p:grpSpPr>
        <p:sp>
          <p:nvSpPr>
            <p:cNvPr id="57" name="Google Shape;57;p6"/>
            <p:cNvSpPr/>
            <p:nvPr/>
          </p:nvSpPr>
          <p:spPr>
            <a:xfrm>
              <a:off x="7365100" y="697263"/>
              <a:ext cx="760600" cy="261500"/>
            </a:xfrm>
            <a:custGeom>
              <a:avLst/>
              <a:gdLst/>
              <a:ahLst/>
              <a:cxnLst/>
              <a:rect l="l" t="t" r="r" b="b"/>
              <a:pathLst>
                <a:path w="30424" h="10460" extrusionOk="0">
                  <a:moveTo>
                    <a:pt x="13621" y="1"/>
                  </a:moveTo>
                  <a:cubicBezTo>
                    <a:pt x="10783" y="1"/>
                    <a:pt x="7958" y="1334"/>
                    <a:pt x="6198" y="3925"/>
                  </a:cubicBezTo>
                  <a:cubicBezTo>
                    <a:pt x="5839" y="3850"/>
                    <a:pt x="5482" y="3814"/>
                    <a:pt x="5132" y="3814"/>
                  </a:cubicBezTo>
                  <a:cubicBezTo>
                    <a:pt x="2368" y="3814"/>
                    <a:pt x="0" y="6054"/>
                    <a:pt x="27" y="8940"/>
                  </a:cubicBezTo>
                  <a:cubicBezTo>
                    <a:pt x="27" y="9761"/>
                    <a:pt x="696" y="10460"/>
                    <a:pt x="1547" y="10460"/>
                  </a:cubicBezTo>
                  <a:lnTo>
                    <a:pt x="28903" y="10460"/>
                  </a:lnTo>
                  <a:cubicBezTo>
                    <a:pt x="29724" y="10460"/>
                    <a:pt x="30423" y="9761"/>
                    <a:pt x="30423" y="8940"/>
                  </a:cubicBezTo>
                  <a:cubicBezTo>
                    <a:pt x="30423" y="4999"/>
                    <a:pt x="27169" y="2171"/>
                    <a:pt x="23629" y="2171"/>
                  </a:cubicBezTo>
                  <a:cubicBezTo>
                    <a:pt x="22528" y="2171"/>
                    <a:pt x="21399" y="2445"/>
                    <a:pt x="20332" y="3043"/>
                  </a:cubicBezTo>
                  <a:cubicBezTo>
                    <a:pt x="18541" y="999"/>
                    <a:pt x="16077" y="1"/>
                    <a:pt x="13621"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6"/>
            <p:cNvSpPr/>
            <p:nvPr/>
          </p:nvSpPr>
          <p:spPr>
            <a:xfrm>
              <a:off x="7403775" y="698113"/>
              <a:ext cx="683925" cy="222675"/>
            </a:xfrm>
            <a:custGeom>
              <a:avLst/>
              <a:gdLst/>
              <a:ahLst/>
              <a:cxnLst/>
              <a:rect l="l" t="t" r="r" b="b"/>
              <a:pathLst>
                <a:path w="27357" h="8907" extrusionOk="0">
                  <a:moveTo>
                    <a:pt x="22098" y="3678"/>
                  </a:moveTo>
                  <a:cubicBezTo>
                    <a:pt x="20760" y="3678"/>
                    <a:pt x="19423" y="4195"/>
                    <a:pt x="18450" y="5137"/>
                  </a:cubicBezTo>
                  <a:cubicBezTo>
                    <a:pt x="15441" y="0"/>
                    <a:pt x="7873" y="335"/>
                    <a:pt x="5350" y="5745"/>
                  </a:cubicBezTo>
                  <a:cubicBezTo>
                    <a:pt x="2948" y="4408"/>
                    <a:pt x="0" y="6140"/>
                    <a:pt x="0" y="8906"/>
                  </a:cubicBezTo>
                  <a:lnTo>
                    <a:pt x="27356" y="8906"/>
                  </a:lnTo>
                  <a:cubicBezTo>
                    <a:pt x="27356" y="6019"/>
                    <a:pt x="24985" y="3678"/>
                    <a:pt x="22098" y="36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59;p6"/>
          <p:cNvGrpSpPr/>
          <p:nvPr/>
        </p:nvGrpSpPr>
        <p:grpSpPr>
          <a:xfrm rot="697201">
            <a:off x="387103" y="4677394"/>
            <a:ext cx="497710" cy="368114"/>
            <a:chOff x="-1137000" y="1596325"/>
            <a:chExt cx="323175" cy="239025"/>
          </a:xfrm>
        </p:grpSpPr>
        <p:sp>
          <p:nvSpPr>
            <p:cNvPr id="60" name="Google Shape;60;p6"/>
            <p:cNvSpPr/>
            <p:nvPr/>
          </p:nvSpPr>
          <p:spPr>
            <a:xfrm>
              <a:off x="-1137000" y="1704175"/>
              <a:ext cx="130550" cy="131175"/>
            </a:xfrm>
            <a:custGeom>
              <a:avLst/>
              <a:gdLst/>
              <a:ahLst/>
              <a:cxnLst/>
              <a:rect l="l" t="t" r="r" b="b"/>
              <a:pathLst>
                <a:path w="5222" h="5247" extrusionOk="0">
                  <a:moveTo>
                    <a:pt x="2611" y="1"/>
                  </a:moveTo>
                  <a:cubicBezTo>
                    <a:pt x="1155" y="1"/>
                    <a:pt x="1" y="1181"/>
                    <a:pt x="1" y="2636"/>
                  </a:cubicBezTo>
                  <a:cubicBezTo>
                    <a:pt x="1" y="4067"/>
                    <a:pt x="1155" y="5247"/>
                    <a:pt x="2611" y="5247"/>
                  </a:cubicBezTo>
                  <a:cubicBezTo>
                    <a:pt x="4042" y="5247"/>
                    <a:pt x="5221" y="4067"/>
                    <a:pt x="5221" y="2636"/>
                  </a:cubicBezTo>
                  <a:cubicBezTo>
                    <a:pt x="5221" y="1181"/>
                    <a:pt x="4042" y="1"/>
                    <a:pt x="2611"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6"/>
            <p:cNvSpPr/>
            <p:nvPr/>
          </p:nvSpPr>
          <p:spPr>
            <a:xfrm>
              <a:off x="-976350" y="1596325"/>
              <a:ext cx="162525" cy="139250"/>
            </a:xfrm>
            <a:custGeom>
              <a:avLst/>
              <a:gdLst/>
              <a:ahLst/>
              <a:cxnLst/>
              <a:rect l="l" t="t" r="r" b="b"/>
              <a:pathLst>
                <a:path w="6501" h="5570" extrusionOk="0">
                  <a:moveTo>
                    <a:pt x="3694" y="0"/>
                  </a:moveTo>
                  <a:cubicBezTo>
                    <a:pt x="3005" y="0"/>
                    <a:pt x="2302" y="256"/>
                    <a:pt x="1732" y="826"/>
                  </a:cubicBezTo>
                  <a:cubicBezTo>
                    <a:pt x="0" y="2583"/>
                    <a:pt x="1230" y="5570"/>
                    <a:pt x="3715" y="5570"/>
                  </a:cubicBezTo>
                  <a:cubicBezTo>
                    <a:pt x="5246" y="5570"/>
                    <a:pt x="6501" y="4340"/>
                    <a:pt x="6501" y="2784"/>
                  </a:cubicBezTo>
                  <a:cubicBezTo>
                    <a:pt x="6501" y="1106"/>
                    <a:pt x="5127" y="0"/>
                    <a:pt x="3694"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a:off x="-1106875" y="1743100"/>
              <a:ext cx="60900" cy="52550"/>
            </a:xfrm>
            <a:custGeom>
              <a:avLst/>
              <a:gdLst/>
              <a:ahLst/>
              <a:cxnLst/>
              <a:rect l="l" t="t" r="r" b="b"/>
              <a:pathLst>
                <a:path w="2436" h="2102" extrusionOk="0">
                  <a:moveTo>
                    <a:pt x="1406" y="0"/>
                  </a:moveTo>
                  <a:cubicBezTo>
                    <a:pt x="477" y="0"/>
                    <a:pt x="1" y="1130"/>
                    <a:pt x="653" y="1782"/>
                  </a:cubicBezTo>
                  <a:cubicBezTo>
                    <a:pt x="874" y="2003"/>
                    <a:pt x="1140" y="2101"/>
                    <a:pt x="1398" y="2101"/>
                  </a:cubicBezTo>
                  <a:cubicBezTo>
                    <a:pt x="1933" y="2101"/>
                    <a:pt x="2435" y="1680"/>
                    <a:pt x="2435" y="1054"/>
                  </a:cubicBezTo>
                  <a:cubicBezTo>
                    <a:pt x="2435" y="477"/>
                    <a:pt x="1983" y="0"/>
                    <a:pt x="14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p:nvPr/>
          </p:nvSpPr>
          <p:spPr>
            <a:xfrm>
              <a:off x="-924100" y="1636400"/>
              <a:ext cx="71375" cy="60625"/>
            </a:xfrm>
            <a:custGeom>
              <a:avLst/>
              <a:gdLst/>
              <a:ahLst/>
              <a:cxnLst/>
              <a:rect l="l" t="t" r="r" b="b"/>
              <a:pathLst>
                <a:path w="2855" h="2425" extrusionOk="0">
                  <a:moveTo>
                    <a:pt x="1669" y="0"/>
                  </a:moveTo>
                  <a:cubicBezTo>
                    <a:pt x="1654" y="0"/>
                    <a:pt x="1640" y="1"/>
                    <a:pt x="1625" y="1"/>
                  </a:cubicBezTo>
                  <a:cubicBezTo>
                    <a:pt x="1615" y="1"/>
                    <a:pt x="1605" y="1"/>
                    <a:pt x="1595" y="1"/>
                  </a:cubicBezTo>
                  <a:cubicBezTo>
                    <a:pt x="535" y="1"/>
                    <a:pt x="1" y="1313"/>
                    <a:pt x="771" y="2059"/>
                  </a:cubicBezTo>
                  <a:cubicBezTo>
                    <a:pt x="1024" y="2312"/>
                    <a:pt x="1331" y="2424"/>
                    <a:pt x="1632" y="2424"/>
                  </a:cubicBezTo>
                  <a:cubicBezTo>
                    <a:pt x="2258" y="2424"/>
                    <a:pt x="2855" y="1935"/>
                    <a:pt x="2855" y="1206"/>
                  </a:cubicBezTo>
                  <a:cubicBezTo>
                    <a:pt x="2830" y="543"/>
                    <a:pt x="2325" y="0"/>
                    <a:pt x="16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6"/>
          <p:cNvGrpSpPr/>
          <p:nvPr/>
        </p:nvGrpSpPr>
        <p:grpSpPr>
          <a:xfrm>
            <a:off x="8064031" y="4574984"/>
            <a:ext cx="799280" cy="516876"/>
            <a:chOff x="8064031" y="4574984"/>
            <a:chExt cx="799280" cy="516876"/>
          </a:xfrm>
        </p:grpSpPr>
        <p:grpSp>
          <p:nvGrpSpPr>
            <p:cNvPr id="65" name="Google Shape;65;p6"/>
            <p:cNvGrpSpPr/>
            <p:nvPr/>
          </p:nvGrpSpPr>
          <p:grpSpPr>
            <a:xfrm rot="-697201" flipH="1">
              <a:off x="8096003" y="4677394"/>
              <a:ext cx="497710" cy="368114"/>
              <a:chOff x="-1137000" y="1596325"/>
              <a:chExt cx="323175" cy="239025"/>
            </a:xfrm>
          </p:grpSpPr>
          <p:sp>
            <p:nvSpPr>
              <p:cNvPr id="66" name="Google Shape;66;p6"/>
              <p:cNvSpPr/>
              <p:nvPr/>
            </p:nvSpPr>
            <p:spPr>
              <a:xfrm>
                <a:off x="-1137000" y="1704175"/>
                <a:ext cx="130550" cy="131175"/>
              </a:xfrm>
              <a:custGeom>
                <a:avLst/>
                <a:gdLst/>
                <a:ahLst/>
                <a:cxnLst/>
                <a:rect l="l" t="t" r="r" b="b"/>
                <a:pathLst>
                  <a:path w="5222" h="5247" extrusionOk="0">
                    <a:moveTo>
                      <a:pt x="2611" y="1"/>
                    </a:moveTo>
                    <a:cubicBezTo>
                      <a:pt x="1155" y="1"/>
                      <a:pt x="1" y="1181"/>
                      <a:pt x="1" y="2636"/>
                    </a:cubicBezTo>
                    <a:cubicBezTo>
                      <a:pt x="1" y="4067"/>
                      <a:pt x="1155" y="5247"/>
                      <a:pt x="2611" y="5247"/>
                    </a:cubicBezTo>
                    <a:cubicBezTo>
                      <a:pt x="4042" y="5247"/>
                      <a:pt x="5221" y="4067"/>
                      <a:pt x="5221" y="2636"/>
                    </a:cubicBezTo>
                    <a:cubicBezTo>
                      <a:pt x="5221" y="1181"/>
                      <a:pt x="4042" y="1"/>
                      <a:pt x="2611"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976350" y="1596325"/>
                <a:ext cx="162525" cy="139250"/>
              </a:xfrm>
              <a:custGeom>
                <a:avLst/>
                <a:gdLst/>
                <a:ahLst/>
                <a:cxnLst/>
                <a:rect l="l" t="t" r="r" b="b"/>
                <a:pathLst>
                  <a:path w="6501" h="5570" extrusionOk="0">
                    <a:moveTo>
                      <a:pt x="3694" y="0"/>
                    </a:moveTo>
                    <a:cubicBezTo>
                      <a:pt x="3005" y="0"/>
                      <a:pt x="2302" y="256"/>
                      <a:pt x="1732" y="826"/>
                    </a:cubicBezTo>
                    <a:cubicBezTo>
                      <a:pt x="0" y="2583"/>
                      <a:pt x="1230" y="5570"/>
                      <a:pt x="3715" y="5570"/>
                    </a:cubicBezTo>
                    <a:cubicBezTo>
                      <a:pt x="5246" y="5570"/>
                      <a:pt x="6501" y="4340"/>
                      <a:pt x="6501" y="2784"/>
                    </a:cubicBezTo>
                    <a:cubicBezTo>
                      <a:pt x="6501" y="1106"/>
                      <a:pt x="5127" y="0"/>
                      <a:pt x="3694"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p:nvPr/>
            </p:nvSpPr>
            <p:spPr>
              <a:xfrm>
                <a:off x="-1106875" y="1743100"/>
                <a:ext cx="60900" cy="52550"/>
              </a:xfrm>
              <a:custGeom>
                <a:avLst/>
                <a:gdLst/>
                <a:ahLst/>
                <a:cxnLst/>
                <a:rect l="l" t="t" r="r" b="b"/>
                <a:pathLst>
                  <a:path w="2436" h="2102" extrusionOk="0">
                    <a:moveTo>
                      <a:pt x="1406" y="0"/>
                    </a:moveTo>
                    <a:cubicBezTo>
                      <a:pt x="477" y="0"/>
                      <a:pt x="1" y="1130"/>
                      <a:pt x="653" y="1782"/>
                    </a:cubicBezTo>
                    <a:cubicBezTo>
                      <a:pt x="874" y="2003"/>
                      <a:pt x="1140" y="2101"/>
                      <a:pt x="1398" y="2101"/>
                    </a:cubicBezTo>
                    <a:cubicBezTo>
                      <a:pt x="1933" y="2101"/>
                      <a:pt x="2435" y="1680"/>
                      <a:pt x="2435" y="1054"/>
                    </a:cubicBezTo>
                    <a:cubicBezTo>
                      <a:pt x="2435" y="477"/>
                      <a:pt x="1983" y="0"/>
                      <a:pt x="14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6"/>
              <p:cNvSpPr/>
              <p:nvPr/>
            </p:nvSpPr>
            <p:spPr>
              <a:xfrm>
                <a:off x="-924100" y="1636400"/>
                <a:ext cx="71375" cy="60625"/>
              </a:xfrm>
              <a:custGeom>
                <a:avLst/>
                <a:gdLst/>
                <a:ahLst/>
                <a:cxnLst/>
                <a:rect l="l" t="t" r="r" b="b"/>
                <a:pathLst>
                  <a:path w="2855" h="2425" extrusionOk="0">
                    <a:moveTo>
                      <a:pt x="1669" y="0"/>
                    </a:moveTo>
                    <a:cubicBezTo>
                      <a:pt x="1654" y="0"/>
                      <a:pt x="1640" y="1"/>
                      <a:pt x="1625" y="1"/>
                    </a:cubicBezTo>
                    <a:cubicBezTo>
                      <a:pt x="1615" y="1"/>
                      <a:pt x="1605" y="1"/>
                      <a:pt x="1595" y="1"/>
                    </a:cubicBezTo>
                    <a:cubicBezTo>
                      <a:pt x="535" y="1"/>
                      <a:pt x="1" y="1313"/>
                      <a:pt x="771" y="2059"/>
                    </a:cubicBezTo>
                    <a:cubicBezTo>
                      <a:pt x="1024" y="2312"/>
                      <a:pt x="1331" y="2424"/>
                      <a:pt x="1632" y="2424"/>
                    </a:cubicBezTo>
                    <a:cubicBezTo>
                      <a:pt x="2258" y="2424"/>
                      <a:pt x="2855" y="1935"/>
                      <a:pt x="2855" y="1206"/>
                    </a:cubicBezTo>
                    <a:cubicBezTo>
                      <a:pt x="2830" y="543"/>
                      <a:pt x="2325" y="0"/>
                      <a:pt x="16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Google Shape;70;p6"/>
            <p:cNvSpPr/>
            <p:nvPr/>
          </p:nvSpPr>
          <p:spPr>
            <a:xfrm rot="-697201" flipH="1">
              <a:off x="8643970" y="4593162"/>
              <a:ext cx="201055" cy="202018"/>
            </a:xfrm>
            <a:custGeom>
              <a:avLst/>
              <a:gdLst/>
              <a:ahLst/>
              <a:cxnLst/>
              <a:rect l="l" t="t" r="r" b="b"/>
              <a:pathLst>
                <a:path w="5222" h="5247" extrusionOk="0">
                  <a:moveTo>
                    <a:pt x="2611" y="1"/>
                  </a:moveTo>
                  <a:cubicBezTo>
                    <a:pt x="1155" y="1"/>
                    <a:pt x="1" y="1181"/>
                    <a:pt x="1" y="2636"/>
                  </a:cubicBezTo>
                  <a:cubicBezTo>
                    <a:pt x="1" y="4067"/>
                    <a:pt x="1155" y="5247"/>
                    <a:pt x="2611" y="5247"/>
                  </a:cubicBezTo>
                  <a:cubicBezTo>
                    <a:pt x="4042" y="5247"/>
                    <a:pt x="5221" y="4067"/>
                    <a:pt x="5221" y="2636"/>
                  </a:cubicBezTo>
                  <a:cubicBezTo>
                    <a:pt x="5221" y="1181"/>
                    <a:pt x="4042" y="1"/>
                    <a:pt x="2611"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6"/>
            <p:cNvSpPr/>
            <p:nvPr/>
          </p:nvSpPr>
          <p:spPr>
            <a:xfrm rot="-697201" flipH="1">
              <a:off x="8704573" y="4651663"/>
              <a:ext cx="93790" cy="80930"/>
            </a:xfrm>
            <a:custGeom>
              <a:avLst/>
              <a:gdLst/>
              <a:ahLst/>
              <a:cxnLst/>
              <a:rect l="l" t="t" r="r" b="b"/>
              <a:pathLst>
                <a:path w="2436" h="2102" extrusionOk="0">
                  <a:moveTo>
                    <a:pt x="1406" y="0"/>
                  </a:moveTo>
                  <a:cubicBezTo>
                    <a:pt x="477" y="0"/>
                    <a:pt x="1" y="1130"/>
                    <a:pt x="653" y="1782"/>
                  </a:cubicBezTo>
                  <a:cubicBezTo>
                    <a:pt x="874" y="2003"/>
                    <a:pt x="1140" y="2101"/>
                    <a:pt x="1398" y="2101"/>
                  </a:cubicBezTo>
                  <a:cubicBezTo>
                    <a:pt x="1933" y="2101"/>
                    <a:pt x="2435" y="1680"/>
                    <a:pt x="2435" y="1054"/>
                  </a:cubicBezTo>
                  <a:cubicBezTo>
                    <a:pt x="2435" y="477"/>
                    <a:pt x="1983" y="0"/>
                    <a:pt x="14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6"/>
          <p:cNvSpPr txBox="1">
            <a:spLocks noGrp="1"/>
          </p:cNvSpPr>
          <p:nvPr>
            <p:ph type="title"/>
          </p:nvPr>
        </p:nvSpPr>
        <p:spPr>
          <a:xfrm>
            <a:off x="1320750" y="537875"/>
            <a:ext cx="6502500" cy="428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a:lvl1pPr>
            <a:lvl2pPr lvl="1" algn="ctr" rtl="0">
              <a:spcBef>
                <a:spcPts val="0"/>
              </a:spcBef>
              <a:spcAft>
                <a:spcPts val="0"/>
              </a:spcAft>
              <a:buSzPts val="2500"/>
              <a:buNone/>
              <a:defRPr/>
            </a:lvl2pPr>
            <a:lvl3pPr lvl="2" algn="ctr" rtl="0">
              <a:spcBef>
                <a:spcPts val="0"/>
              </a:spcBef>
              <a:spcAft>
                <a:spcPts val="0"/>
              </a:spcAft>
              <a:buSzPts val="2500"/>
              <a:buNone/>
              <a:defRPr/>
            </a:lvl3pPr>
            <a:lvl4pPr lvl="3" algn="ctr" rtl="0">
              <a:spcBef>
                <a:spcPts val="0"/>
              </a:spcBef>
              <a:spcAft>
                <a:spcPts val="0"/>
              </a:spcAft>
              <a:buSzPts val="2500"/>
              <a:buNone/>
              <a:defRPr/>
            </a:lvl4pPr>
            <a:lvl5pPr lvl="4" algn="ctr" rtl="0">
              <a:spcBef>
                <a:spcPts val="0"/>
              </a:spcBef>
              <a:spcAft>
                <a:spcPts val="0"/>
              </a:spcAft>
              <a:buSzPts val="2500"/>
              <a:buNone/>
              <a:defRPr/>
            </a:lvl5pPr>
            <a:lvl6pPr lvl="5" algn="ctr" rtl="0">
              <a:spcBef>
                <a:spcPts val="0"/>
              </a:spcBef>
              <a:spcAft>
                <a:spcPts val="0"/>
              </a:spcAft>
              <a:buSzPts val="2500"/>
              <a:buNone/>
              <a:defRPr/>
            </a:lvl6pPr>
            <a:lvl7pPr lvl="6" algn="ctr" rtl="0">
              <a:spcBef>
                <a:spcPts val="0"/>
              </a:spcBef>
              <a:spcAft>
                <a:spcPts val="0"/>
              </a:spcAft>
              <a:buSzPts val="2500"/>
              <a:buNone/>
              <a:defRPr/>
            </a:lvl7pPr>
            <a:lvl8pPr lvl="7" algn="ctr" rtl="0">
              <a:spcBef>
                <a:spcPts val="0"/>
              </a:spcBef>
              <a:spcAft>
                <a:spcPts val="0"/>
              </a:spcAft>
              <a:buSzPts val="2500"/>
              <a:buNone/>
              <a:defRPr/>
            </a:lvl8pPr>
            <a:lvl9pPr lvl="8" algn="ctr" rtl="0">
              <a:spcBef>
                <a:spcPts val="0"/>
              </a:spcBef>
              <a:spcAft>
                <a:spcPts val="0"/>
              </a:spcAft>
              <a:buSzPts val="2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7"/>
          <p:cNvSpPr txBox="1">
            <a:spLocks noGrp="1"/>
          </p:cNvSpPr>
          <p:nvPr>
            <p:ph type="title"/>
          </p:nvPr>
        </p:nvSpPr>
        <p:spPr>
          <a:xfrm>
            <a:off x="709600" y="782200"/>
            <a:ext cx="3301500" cy="895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grpSp>
        <p:nvGrpSpPr>
          <p:cNvPr id="75" name="Google Shape;75;p7"/>
          <p:cNvGrpSpPr/>
          <p:nvPr/>
        </p:nvGrpSpPr>
        <p:grpSpPr>
          <a:xfrm>
            <a:off x="4011103" y="80414"/>
            <a:ext cx="1408175" cy="484141"/>
            <a:chOff x="7365100" y="697263"/>
            <a:chExt cx="760600" cy="261500"/>
          </a:xfrm>
        </p:grpSpPr>
        <p:sp>
          <p:nvSpPr>
            <p:cNvPr id="76" name="Google Shape;76;p7"/>
            <p:cNvSpPr/>
            <p:nvPr/>
          </p:nvSpPr>
          <p:spPr>
            <a:xfrm>
              <a:off x="7365100" y="697263"/>
              <a:ext cx="760600" cy="261500"/>
            </a:xfrm>
            <a:custGeom>
              <a:avLst/>
              <a:gdLst/>
              <a:ahLst/>
              <a:cxnLst/>
              <a:rect l="l" t="t" r="r" b="b"/>
              <a:pathLst>
                <a:path w="30424" h="10460" extrusionOk="0">
                  <a:moveTo>
                    <a:pt x="13621" y="1"/>
                  </a:moveTo>
                  <a:cubicBezTo>
                    <a:pt x="10783" y="1"/>
                    <a:pt x="7958" y="1334"/>
                    <a:pt x="6198" y="3925"/>
                  </a:cubicBezTo>
                  <a:cubicBezTo>
                    <a:pt x="5839" y="3850"/>
                    <a:pt x="5482" y="3814"/>
                    <a:pt x="5132" y="3814"/>
                  </a:cubicBezTo>
                  <a:cubicBezTo>
                    <a:pt x="2368" y="3814"/>
                    <a:pt x="0" y="6054"/>
                    <a:pt x="27" y="8940"/>
                  </a:cubicBezTo>
                  <a:cubicBezTo>
                    <a:pt x="27" y="9761"/>
                    <a:pt x="696" y="10460"/>
                    <a:pt x="1547" y="10460"/>
                  </a:cubicBezTo>
                  <a:lnTo>
                    <a:pt x="28903" y="10460"/>
                  </a:lnTo>
                  <a:cubicBezTo>
                    <a:pt x="29724" y="10460"/>
                    <a:pt x="30423" y="9761"/>
                    <a:pt x="30423" y="8940"/>
                  </a:cubicBezTo>
                  <a:cubicBezTo>
                    <a:pt x="30423" y="4999"/>
                    <a:pt x="27169" y="2171"/>
                    <a:pt x="23629" y="2171"/>
                  </a:cubicBezTo>
                  <a:cubicBezTo>
                    <a:pt x="22528" y="2171"/>
                    <a:pt x="21399" y="2445"/>
                    <a:pt x="20332" y="3043"/>
                  </a:cubicBezTo>
                  <a:cubicBezTo>
                    <a:pt x="18541" y="999"/>
                    <a:pt x="16077" y="1"/>
                    <a:pt x="13621"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7"/>
            <p:cNvSpPr/>
            <p:nvPr/>
          </p:nvSpPr>
          <p:spPr>
            <a:xfrm>
              <a:off x="7403775" y="698113"/>
              <a:ext cx="683925" cy="222675"/>
            </a:xfrm>
            <a:custGeom>
              <a:avLst/>
              <a:gdLst/>
              <a:ahLst/>
              <a:cxnLst/>
              <a:rect l="l" t="t" r="r" b="b"/>
              <a:pathLst>
                <a:path w="27357" h="8907" extrusionOk="0">
                  <a:moveTo>
                    <a:pt x="22098" y="3678"/>
                  </a:moveTo>
                  <a:cubicBezTo>
                    <a:pt x="20760" y="3678"/>
                    <a:pt x="19423" y="4195"/>
                    <a:pt x="18450" y="5137"/>
                  </a:cubicBezTo>
                  <a:cubicBezTo>
                    <a:pt x="15441" y="0"/>
                    <a:pt x="7873" y="335"/>
                    <a:pt x="5350" y="5745"/>
                  </a:cubicBezTo>
                  <a:cubicBezTo>
                    <a:pt x="2948" y="4408"/>
                    <a:pt x="0" y="6140"/>
                    <a:pt x="0" y="8906"/>
                  </a:cubicBezTo>
                  <a:lnTo>
                    <a:pt x="27356" y="8906"/>
                  </a:lnTo>
                  <a:cubicBezTo>
                    <a:pt x="27356" y="6019"/>
                    <a:pt x="24985" y="3678"/>
                    <a:pt x="22098" y="36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 name="Google Shape;78;p7"/>
          <p:cNvGrpSpPr/>
          <p:nvPr/>
        </p:nvGrpSpPr>
        <p:grpSpPr>
          <a:xfrm rot="343867" flipH="1">
            <a:off x="-852549" y="4335010"/>
            <a:ext cx="3411174" cy="1087534"/>
            <a:chOff x="7125225" y="3783925"/>
            <a:chExt cx="2407350" cy="767500"/>
          </a:xfrm>
        </p:grpSpPr>
        <p:sp>
          <p:nvSpPr>
            <p:cNvPr id="79" name="Google Shape;79;p7"/>
            <p:cNvSpPr/>
            <p:nvPr/>
          </p:nvSpPr>
          <p:spPr>
            <a:xfrm>
              <a:off x="7125225" y="3783925"/>
              <a:ext cx="2407350" cy="767500"/>
            </a:xfrm>
            <a:custGeom>
              <a:avLst/>
              <a:gdLst/>
              <a:ahLst/>
              <a:cxnLst/>
              <a:rect l="l" t="t" r="r" b="b"/>
              <a:pathLst>
                <a:path w="96294" h="30700" extrusionOk="0">
                  <a:moveTo>
                    <a:pt x="6596" y="0"/>
                  </a:moveTo>
                  <a:cubicBezTo>
                    <a:pt x="6110" y="0"/>
                    <a:pt x="5624" y="61"/>
                    <a:pt x="5168" y="152"/>
                  </a:cubicBezTo>
                  <a:cubicBezTo>
                    <a:pt x="4529" y="304"/>
                    <a:pt x="3891" y="517"/>
                    <a:pt x="3313" y="851"/>
                  </a:cubicBezTo>
                  <a:cubicBezTo>
                    <a:pt x="2736" y="1185"/>
                    <a:pt x="2219" y="1581"/>
                    <a:pt x="1763" y="2067"/>
                  </a:cubicBezTo>
                  <a:cubicBezTo>
                    <a:pt x="1307" y="2523"/>
                    <a:pt x="912" y="3070"/>
                    <a:pt x="639" y="3678"/>
                  </a:cubicBezTo>
                  <a:cubicBezTo>
                    <a:pt x="335" y="4286"/>
                    <a:pt x="152" y="4955"/>
                    <a:pt x="61" y="5623"/>
                  </a:cubicBezTo>
                  <a:cubicBezTo>
                    <a:pt x="0" y="6322"/>
                    <a:pt x="31" y="7021"/>
                    <a:pt x="183" y="7690"/>
                  </a:cubicBezTo>
                  <a:cubicBezTo>
                    <a:pt x="335" y="8359"/>
                    <a:pt x="608" y="8967"/>
                    <a:pt x="943" y="9544"/>
                  </a:cubicBezTo>
                  <a:cubicBezTo>
                    <a:pt x="1307" y="10122"/>
                    <a:pt x="1733" y="10608"/>
                    <a:pt x="2250" y="11064"/>
                  </a:cubicBezTo>
                  <a:cubicBezTo>
                    <a:pt x="3283" y="11946"/>
                    <a:pt x="4590" y="12493"/>
                    <a:pt x="5958" y="12614"/>
                  </a:cubicBezTo>
                  <a:lnTo>
                    <a:pt x="8207" y="12827"/>
                  </a:lnTo>
                  <a:lnTo>
                    <a:pt x="10365" y="13070"/>
                  </a:lnTo>
                  <a:lnTo>
                    <a:pt x="12493" y="13313"/>
                  </a:lnTo>
                  <a:lnTo>
                    <a:pt x="14530" y="13556"/>
                  </a:lnTo>
                  <a:cubicBezTo>
                    <a:pt x="15229" y="13617"/>
                    <a:pt x="15897" y="13708"/>
                    <a:pt x="16536" y="13800"/>
                  </a:cubicBezTo>
                  <a:lnTo>
                    <a:pt x="18511" y="14073"/>
                  </a:lnTo>
                  <a:lnTo>
                    <a:pt x="20396" y="14347"/>
                  </a:lnTo>
                  <a:lnTo>
                    <a:pt x="22280" y="14620"/>
                  </a:lnTo>
                  <a:lnTo>
                    <a:pt x="24104" y="14894"/>
                  </a:lnTo>
                  <a:lnTo>
                    <a:pt x="25897" y="15198"/>
                  </a:lnTo>
                  <a:lnTo>
                    <a:pt x="27660" y="15502"/>
                  </a:lnTo>
                  <a:lnTo>
                    <a:pt x="29393" y="15806"/>
                  </a:lnTo>
                  <a:lnTo>
                    <a:pt x="31126" y="16110"/>
                  </a:lnTo>
                  <a:lnTo>
                    <a:pt x="32797" y="16414"/>
                  </a:lnTo>
                  <a:lnTo>
                    <a:pt x="34469" y="16748"/>
                  </a:lnTo>
                  <a:cubicBezTo>
                    <a:pt x="35047" y="16870"/>
                    <a:pt x="35594" y="16961"/>
                    <a:pt x="36141" y="17082"/>
                  </a:cubicBezTo>
                  <a:lnTo>
                    <a:pt x="37782" y="17417"/>
                  </a:lnTo>
                  <a:lnTo>
                    <a:pt x="39424" y="17781"/>
                  </a:lnTo>
                  <a:lnTo>
                    <a:pt x="41065" y="18116"/>
                  </a:lnTo>
                  <a:lnTo>
                    <a:pt x="42706" y="18511"/>
                  </a:lnTo>
                  <a:lnTo>
                    <a:pt x="44348" y="18876"/>
                  </a:lnTo>
                  <a:lnTo>
                    <a:pt x="45989" y="19271"/>
                  </a:lnTo>
                  <a:lnTo>
                    <a:pt x="47661" y="19666"/>
                  </a:lnTo>
                  <a:lnTo>
                    <a:pt x="49333" y="20092"/>
                  </a:lnTo>
                  <a:lnTo>
                    <a:pt x="51004" y="20517"/>
                  </a:lnTo>
                  <a:cubicBezTo>
                    <a:pt x="51551" y="20669"/>
                    <a:pt x="52129" y="20821"/>
                    <a:pt x="52707" y="20973"/>
                  </a:cubicBezTo>
                  <a:lnTo>
                    <a:pt x="54439" y="21429"/>
                  </a:lnTo>
                  <a:lnTo>
                    <a:pt x="56172" y="21915"/>
                  </a:lnTo>
                  <a:cubicBezTo>
                    <a:pt x="56780" y="22098"/>
                    <a:pt x="57357" y="22250"/>
                    <a:pt x="57965" y="22432"/>
                  </a:cubicBezTo>
                  <a:lnTo>
                    <a:pt x="59758" y="22949"/>
                  </a:lnTo>
                  <a:lnTo>
                    <a:pt x="61612" y="23496"/>
                  </a:lnTo>
                  <a:lnTo>
                    <a:pt x="63497" y="24073"/>
                  </a:lnTo>
                  <a:cubicBezTo>
                    <a:pt x="64105" y="24286"/>
                    <a:pt x="64743" y="24468"/>
                    <a:pt x="65412" y="24681"/>
                  </a:cubicBezTo>
                  <a:cubicBezTo>
                    <a:pt x="66050" y="24894"/>
                    <a:pt x="66719" y="25107"/>
                    <a:pt x="67357" y="25320"/>
                  </a:cubicBezTo>
                  <a:lnTo>
                    <a:pt x="69363" y="25958"/>
                  </a:lnTo>
                  <a:cubicBezTo>
                    <a:pt x="70062" y="26201"/>
                    <a:pt x="70731" y="26414"/>
                    <a:pt x="71430" y="26657"/>
                  </a:cubicBezTo>
                  <a:cubicBezTo>
                    <a:pt x="71643" y="26748"/>
                    <a:pt x="71856" y="26779"/>
                    <a:pt x="72099" y="26779"/>
                  </a:cubicBezTo>
                  <a:cubicBezTo>
                    <a:pt x="72920" y="26779"/>
                    <a:pt x="73649" y="26292"/>
                    <a:pt x="73984" y="25563"/>
                  </a:cubicBezTo>
                  <a:cubicBezTo>
                    <a:pt x="74014" y="25472"/>
                    <a:pt x="74044" y="25411"/>
                    <a:pt x="74075" y="25320"/>
                  </a:cubicBezTo>
                  <a:lnTo>
                    <a:pt x="74713" y="25563"/>
                  </a:lnTo>
                  <a:lnTo>
                    <a:pt x="76598" y="26231"/>
                  </a:lnTo>
                  <a:lnTo>
                    <a:pt x="78604" y="26961"/>
                  </a:lnTo>
                  <a:cubicBezTo>
                    <a:pt x="78847" y="27052"/>
                    <a:pt x="79060" y="27083"/>
                    <a:pt x="79333" y="27083"/>
                  </a:cubicBezTo>
                  <a:cubicBezTo>
                    <a:pt x="80184" y="27083"/>
                    <a:pt x="80975" y="26535"/>
                    <a:pt x="81248" y="25715"/>
                  </a:cubicBezTo>
                  <a:lnTo>
                    <a:pt x="81248" y="25684"/>
                  </a:lnTo>
                  <a:lnTo>
                    <a:pt x="82464" y="26140"/>
                  </a:lnTo>
                  <a:lnTo>
                    <a:pt x="84105" y="26779"/>
                  </a:lnTo>
                  <a:lnTo>
                    <a:pt x="85777" y="27447"/>
                  </a:lnTo>
                  <a:lnTo>
                    <a:pt x="87540" y="28146"/>
                  </a:lnTo>
                  <a:lnTo>
                    <a:pt x="89333" y="28906"/>
                  </a:lnTo>
                  <a:cubicBezTo>
                    <a:pt x="89972" y="29149"/>
                    <a:pt x="90580" y="29423"/>
                    <a:pt x="91248" y="29697"/>
                  </a:cubicBezTo>
                  <a:cubicBezTo>
                    <a:pt x="91887" y="29970"/>
                    <a:pt x="92555" y="30244"/>
                    <a:pt x="93224" y="30548"/>
                  </a:cubicBezTo>
                  <a:cubicBezTo>
                    <a:pt x="93467" y="30669"/>
                    <a:pt x="93741" y="30700"/>
                    <a:pt x="94014" y="30700"/>
                  </a:cubicBezTo>
                  <a:cubicBezTo>
                    <a:pt x="94835" y="30700"/>
                    <a:pt x="95564" y="30213"/>
                    <a:pt x="95868" y="29453"/>
                  </a:cubicBezTo>
                  <a:cubicBezTo>
                    <a:pt x="96294" y="28420"/>
                    <a:pt x="95808" y="27234"/>
                    <a:pt x="94774" y="26779"/>
                  </a:cubicBezTo>
                  <a:lnTo>
                    <a:pt x="92829" y="25958"/>
                  </a:lnTo>
                  <a:lnTo>
                    <a:pt x="91309" y="25289"/>
                  </a:lnTo>
                  <a:cubicBezTo>
                    <a:pt x="91795" y="24225"/>
                    <a:pt x="91309" y="22979"/>
                    <a:pt x="90215" y="22554"/>
                  </a:cubicBezTo>
                  <a:cubicBezTo>
                    <a:pt x="89546" y="22250"/>
                    <a:pt x="88877" y="22006"/>
                    <a:pt x="88209" y="21733"/>
                  </a:cubicBezTo>
                  <a:lnTo>
                    <a:pt x="86324" y="20973"/>
                  </a:lnTo>
                  <a:lnTo>
                    <a:pt x="84500" y="20274"/>
                  </a:lnTo>
                  <a:lnTo>
                    <a:pt x="82737" y="19605"/>
                  </a:lnTo>
                  <a:lnTo>
                    <a:pt x="81035" y="18967"/>
                  </a:lnTo>
                  <a:lnTo>
                    <a:pt x="80063" y="18633"/>
                  </a:lnTo>
                  <a:cubicBezTo>
                    <a:pt x="80275" y="18116"/>
                    <a:pt x="80275" y="17569"/>
                    <a:pt x="80063" y="17052"/>
                  </a:cubicBezTo>
                  <a:cubicBezTo>
                    <a:pt x="79850" y="16535"/>
                    <a:pt x="79394" y="16110"/>
                    <a:pt x="78847" y="15927"/>
                  </a:cubicBezTo>
                  <a:lnTo>
                    <a:pt x="76780" y="15198"/>
                  </a:lnTo>
                  <a:lnTo>
                    <a:pt x="74774" y="14499"/>
                  </a:lnTo>
                  <a:lnTo>
                    <a:pt x="72768" y="13830"/>
                  </a:lnTo>
                  <a:lnTo>
                    <a:pt x="70822" y="13192"/>
                  </a:lnTo>
                  <a:cubicBezTo>
                    <a:pt x="70214" y="12979"/>
                    <a:pt x="69576" y="12797"/>
                    <a:pt x="68938" y="12584"/>
                  </a:cubicBezTo>
                  <a:lnTo>
                    <a:pt x="67053" y="12006"/>
                  </a:lnTo>
                  <a:cubicBezTo>
                    <a:pt x="66445" y="11824"/>
                    <a:pt x="65837" y="11611"/>
                    <a:pt x="65230" y="11429"/>
                  </a:cubicBezTo>
                  <a:lnTo>
                    <a:pt x="63406" y="10882"/>
                  </a:lnTo>
                  <a:lnTo>
                    <a:pt x="61643" y="10365"/>
                  </a:lnTo>
                  <a:lnTo>
                    <a:pt x="59880" y="9879"/>
                  </a:lnTo>
                  <a:lnTo>
                    <a:pt x="58147" y="9392"/>
                  </a:lnTo>
                  <a:lnTo>
                    <a:pt x="56415" y="8906"/>
                  </a:lnTo>
                  <a:lnTo>
                    <a:pt x="54713" y="8480"/>
                  </a:lnTo>
                  <a:lnTo>
                    <a:pt x="53041" y="8024"/>
                  </a:lnTo>
                  <a:lnTo>
                    <a:pt x="51369" y="7599"/>
                  </a:lnTo>
                  <a:lnTo>
                    <a:pt x="49697" y="7204"/>
                  </a:lnTo>
                  <a:lnTo>
                    <a:pt x="48056" y="6809"/>
                  </a:lnTo>
                  <a:lnTo>
                    <a:pt x="46384" y="6414"/>
                  </a:lnTo>
                  <a:cubicBezTo>
                    <a:pt x="45837" y="6292"/>
                    <a:pt x="45290" y="6170"/>
                    <a:pt x="44743" y="6049"/>
                  </a:cubicBezTo>
                  <a:cubicBezTo>
                    <a:pt x="44196" y="5897"/>
                    <a:pt x="43618" y="5775"/>
                    <a:pt x="43071" y="5654"/>
                  </a:cubicBezTo>
                  <a:lnTo>
                    <a:pt x="41430" y="5289"/>
                  </a:lnTo>
                  <a:lnTo>
                    <a:pt x="39758" y="4955"/>
                  </a:lnTo>
                  <a:lnTo>
                    <a:pt x="38086" y="4590"/>
                  </a:lnTo>
                  <a:lnTo>
                    <a:pt x="36384" y="4255"/>
                  </a:lnTo>
                  <a:lnTo>
                    <a:pt x="34682" y="3921"/>
                  </a:lnTo>
                  <a:lnTo>
                    <a:pt x="32949" y="3617"/>
                  </a:lnTo>
                  <a:lnTo>
                    <a:pt x="31186" y="3283"/>
                  </a:lnTo>
                  <a:lnTo>
                    <a:pt x="29393" y="2979"/>
                  </a:lnTo>
                  <a:lnTo>
                    <a:pt x="27600" y="2675"/>
                  </a:lnTo>
                  <a:lnTo>
                    <a:pt x="25746" y="2371"/>
                  </a:lnTo>
                  <a:lnTo>
                    <a:pt x="23891" y="2097"/>
                  </a:lnTo>
                  <a:lnTo>
                    <a:pt x="21976" y="1824"/>
                  </a:lnTo>
                  <a:lnTo>
                    <a:pt x="20031" y="1520"/>
                  </a:lnTo>
                  <a:lnTo>
                    <a:pt x="18025" y="1277"/>
                  </a:lnTo>
                  <a:cubicBezTo>
                    <a:pt x="17356" y="1185"/>
                    <a:pt x="16688" y="1094"/>
                    <a:pt x="15988" y="1003"/>
                  </a:cubicBezTo>
                  <a:lnTo>
                    <a:pt x="13891" y="760"/>
                  </a:lnTo>
                  <a:lnTo>
                    <a:pt x="11733" y="517"/>
                  </a:lnTo>
                  <a:lnTo>
                    <a:pt x="9514" y="243"/>
                  </a:lnTo>
                  <a:cubicBezTo>
                    <a:pt x="8754" y="182"/>
                    <a:pt x="7994" y="91"/>
                    <a:pt x="7235" y="30"/>
                  </a:cubicBezTo>
                  <a:cubicBezTo>
                    <a:pt x="7022" y="0"/>
                    <a:pt x="6809" y="0"/>
                    <a:pt x="6596"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7"/>
            <p:cNvSpPr/>
            <p:nvPr/>
          </p:nvSpPr>
          <p:spPr>
            <a:xfrm>
              <a:off x="7163225" y="3821900"/>
              <a:ext cx="2327575" cy="691950"/>
            </a:xfrm>
            <a:custGeom>
              <a:avLst/>
              <a:gdLst/>
              <a:ahLst/>
              <a:cxnLst/>
              <a:rect l="l" t="t" r="r" b="b"/>
              <a:pathLst>
                <a:path w="93103" h="27678" extrusionOk="0">
                  <a:moveTo>
                    <a:pt x="5038" y="1"/>
                  </a:moveTo>
                  <a:cubicBezTo>
                    <a:pt x="4684" y="1"/>
                    <a:pt x="4326" y="41"/>
                    <a:pt x="3982" y="122"/>
                  </a:cubicBezTo>
                  <a:cubicBezTo>
                    <a:pt x="3465" y="214"/>
                    <a:pt x="2979" y="396"/>
                    <a:pt x="2523" y="670"/>
                  </a:cubicBezTo>
                  <a:cubicBezTo>
                    <a:pt x="2097" y="913"/>
                    <a:pt x="1702" y="1217"/>
                    <a:pt x="1338" y="1581"/>
                  </a:cubicBezTo>
                  <a:cubicBezTo>
                    <a:pt x="1003" y="1946"/>
                    <a:pt x="699" y="2372"/>
                    <a:pt x="486" y="2828"/>
                  </a:cubicBezTo>
                  <a:cubicBezTo>
                    <a:pt x="274" y="3284"/>
                    <a:pt x="122" y="3770"/>
                    <a:pt x="61" y="4287"/>
                  </a:cubicBezTo>
                  <a:cubicBezTo>
                    <a:pt x="0" y="4803"/>
                    <a:pt x="31" y="5320"/>
                    <a:pt x="152" y="5837"/>
                  </a:cubicBezTo>
                  <a:cubicBezTo>
                    <a:pt x="274" y="6323"/>
                    <a:pt x="456" y="6809"/>
                    <a:pt x="730" y="7235"/>
                  </a:cubicBezTo>
                  <a:cubicBezTo>
                    <a:pt x="1003" y="7661"/>
                    <a:pt x="1338" y="8056"/>
                    <a:pt x="1702" y="8360"/>
                  </a:cubicBezTo>
                  <a:cubicBezTo>
                    <a:pt x="2097" y="8694"/>
                    <a:pt x="2553" y="8998"/>
                    <a:pt x="3040" y="9180"/>
                  </a:cubicBezTo>
                  <a:cubicBezTo>
                    <a:pt x="3526" y="9393"/>
                    <a:pt x="4043" y="9515"/>
                    <a:pt x="4559" y="9575"/>
                  </a:cubicBezTo>
                  <a:lnTo>
                    <a:pt x="6839" y="9788"/>
                  </a:lnTo>
                  <a:lnTo>
                    <a:pt x="9028" y="10031"/>
                  </a:lnTo>
                  <a:lnTo>
                    <a:pt x="11155" y="10275"/>
                  </a:lnTo>
                  <a:lnTo>
                    <a:pt x="13222" y="10518"/>
                  </a:lnTo>
                  <a:lnTo>
                    <a:pt x="15228" y="10761"/>
                  </a:lnTo>
                  <a:lnTo>
                    <a:pt x="17204" y="11034"/>
                  </a:lnTo>
                  <a:lnTo>
                    <a:pt x="19119" y="11308"/>
                  </a:lnTo>
                  <a:lnTo>
                    <a:pt x="21004" y="11582"/>
                  </a:lnTo>
                  <a:lnTo>
                    <a:pt x="22827" y="11885"/>
                  </a:lnTo>
                  <a:lnTo>
                    <a:pt x="24651" y="12189"/>
                  </a:lnTo>
                  <a:lnTo>
                    <a:pt x="26414" y="12463"/>
                  </a:lnTo>
                  <a:lnTo>
                    <a:pt x="28147" y="12767"/>
                  </a:lnTo>
                  <a:lnTo>
                    <a:pt x="29879" y="13101"/>
                  </a:lnTo>
                  <a:lnTo>
                    <a:pt x="31581" y="13405"/>
                  </a:lnTo>
                  <a:lnTo>
                    <a:pt x="33253" y="13740"/>
                  </a:lnTo>
                  <a:lnTo>
                    <a:pt x="34925" y="14074"/>
                  </a:lnTo>
                  <a:lnTo>
                    <a:pt x="36597" y="14408"/>
                  </a:lnTo>
                  <a:lnTo>
                    <a:pt x="38238" y="14773"/>
                  </a:lnTo>
                  <a:lnTo>
                    <a:pt x="39879" y="15138"/>
                  </a:lnTo>
                  <a:lnTo>
                    <a:pt x="41521" y="15503"/>
                  </a:lnTo>
                  <a:lnTo>
                    <a:pt x="43192" y="15898"/>
                  </a:lnTo>
                  <a:lnTo>
                    <a:pt x="44834" y="16262"/>
                  </a:lnTo>
                  <a:lnTo>
                    <a:pt x="46506" y="16658"/>
                  </a:lnTo>
                  <a:lnTo>
                    <a:pt x="48177" y="17083"/>
                  </a:lnTo>
                  <a:lnTo>
                    <a:pt x="49879" y="17539"/>
                  </a:lnTo>
                  <a:lnTo>
                    <a:pt x="51582" y="17965"/>
                  </a:lnTo>
                  <a:lnTo>
                    <a:pt x="53314" y="18451"/>
                  </a:lnTo>
                  <a:lnTo>
                    <a:pt x="55077" y="18937"/>
                  </a:lnTo>
                  <a:lnTo>
                    <a:pt x="56871" y="19424"/>
                  </a:lnTo>
                  <a:lnTo>
                    <a:pt x="58694" y="19971"/>
                  </a:lnTo>
                  <a:lnTo>
                    <a:pt x="60518" y="20518"/>
                  </a:lnTo>
                  <a:lnTo>
                    <a:pt x="62433" y="21095"/>
                  </a:lnTo>
                  <a:cubicBezTo>
                    <a:pt x="63071" y="21278"/>
                    <a:pt x="63710" y="21490"/>
                    <a:pt x="64348" y="21703"/>
                  </a:cubicBezTo>
                  <a:cubicBezTo>
                    <a:pt x="65017" y="21916"/>
                    <a:pt x="65655" y="22129"/>
                    <a:pt x="66324" y="22342"/>
                  </a:cubicBezTo>
                  <a:cubicBezTo>
                    <a:pt x="66992" y="22554"/>
                    <a:pt x="67661" y="22767"/>
                    <a:pt x="68360" y="23010"/>
                  </a:cubicBezTo>
                  <a:cubicBezTo>
                    <a:pt x="69029" y="23223"/>
                    <a:pt x="69728" y="23466"/>
                    <a:pt x="70397" y="23709"/>
                  </a:cubicBezTo>
                  <a:cubicBezTo>
                    <a:pt x="70471" y="23735"/>
                    <a:pt x="70542" y="23747"/>
                    <a:pt x="70608" y="23747"/>
                  </a:cubicBezTo>
                  <a:cubicBezTo>
                    <a:pt x="71162" y="23747"/>
                    <a:pt x="71389" y="22920"/>
                    <a:pt x="70792" y="22676"/>
                  </a:cubicBezTo>
                  <a:lnTo>
                    <a:pt x="68725" y="22007"/>
                  </a:lnTo>
                  <a:lnTo>
                    <a:pt x="66840" y="21399"/>
                  </a:lnTo>
                  <a:cubicBezTo>
                    <a:pt x="66202" y="21187"/>
                    <a:pt x="65624" y="21004"/>
                    <a:pt x="65047" y="20822"/>
                  </a:cubicBezTo>
                  <a:lnTo>
                    <a:pt x="63314" y="20275"/>
                  </a:lnTo>
                  <a:lnTo>
                    <a:pt x="61673" y="19758"/>
                  </a:lnTo>
                  <a:lnTo>
                    <a:pt x="60032" y="19241"/>
                  </a:lnTo>
                  <a:lnTo>
                    <a:pt x="58421" y="18785"/>
                  </a:lnTo>
                  <a:lnTo>
                    <a:pt x="56749" y="18299"/>
                  </a:lnTo>
                  <a:lnTo>
                    <a:pt x="55016" y="17813"/>
                  </a:lnTo>
                  <a:lnTo>
                    <a:pt x="53193" y="17296"/>
                  </a:lnTo>
                  <a:lnTo>
                    <a:pt x="51247" y="16779"/>
                  </a:lnTo>
                  <a:lnTo>
                    <a:pt x="49150" y="16232"/>
                  </a:lnTo>
                  <a:cubicBezTo>
                    <a:pt x="48876" y="16171"/>
                    <a:pt x="48694" y="15928"/>
                    <a:pt x="48724" y="15655"/>
                  </a:cubicBezTo>
                  <a:cubicBezTo>
                    <a:pt x="48750" y="15399"/>
                    <a:pt x="48969" y="15208"/>
                    <a:pt x="49219" y="15208"/>
                  </a:cubicBezTo>
                  <a:cubicBezTo>
                    <a:pt x="49266" y="15208"/>
                    <a:pt x="49314" y="15215"/>
                    <a:pt x="49363" y="15229"/>
                  </a:cubicBezTo>
                  <a:lnTo>
                    <a:pt x="51460" y="15776"/>
                  </a:lnTo>
                  <a:cubicBezTo>
                    <a:pt x="52159" y="15928"/>
                    <a:pt x="52797" y="16110"/>
                    <a:pt x="53436" y="16293"/>
                  </a:cubicBezTo>
                  <a:lnTo>
                    <a:pt x="55320" y="16810"/>
                  </a:lnTo>
                  <a:cubicBezTo>
                    <a:pt x="55928" y="16962"/>
                    <a:pt x="56506" y="17144"/>
                    <a:pt x="57083" y="17296"/>
                  </a:cubicBezTo>
                  <a:lnTo>
                    <a:pt x="58816" y="17813"/>
                  </a:lnTo>
                  <a:lnTo>
                    <a:pt x="60457" y="18299"/>
                  </a:lnTo>
                  <a:lnTo>
                    <a:pt x="62068" y="18785"/>
                  </a:lnTo>
                  <a:lnTo>
                    <a:pt x="63679" y="19272"/>
                  </a:lnTo>
                  <a:cubicBezTo>
                    <a:pt x="64196" y="19454"/>
                    <a:pt x="64713" y="19606"/>
                    <a:pt x="65260" y="19788"/>
                  </a:cubicBezTo>
                  <a:cubicBezTo>
                    <a:pt x="65776" y="19940"/>
                    <a:pt x="66324" y="20123"/>
                    <a:pt x="66871" y="20305"/>
                  </a:cubicBezTo>
                  <a:lnTo>
                    <a:pt x="68482" y="20822"/>
                  </a:lnTo>
                  <a:lnTo>
                    <a:pt x="70184" y="21399"/>
                  </a:lnTo>
                  <a:lnTo>
                    <a:pt x="71916" y="21977"/>
                  </a:lnTo>
                  <a:lnTo>
                    <a:pt x="73710" y="22615"/>
                  </a:lnTo>
                  <a:lnTo>
                    <a:pt x="75625" y="23314"/>
                  </a:lnTo>
                  <a:lnTo>
                    <a:pt x="77631" y="24044"/>
                  </a:lnTo>
                  <a:cubicBezTo>
                    <a:pt x="77704" y="24069"/>
                    <a:pt x="77772" y="24081"/>
                    <a:pt x="77837" y="24081"/>
                  </a:cubicBezTo>
                  <a:cubicBezTo>
                    <a:pt x="78388" y="24081"/>
                    <a:pt x="78591" y="23231"/>
                    <a:pt x="77965" y="23041"/>
                  </a:cubicBezTo>
                  <a:lnTo>
                    <a:pt x="75989" y="22311"/>
                  </a:lnTo>
                  <a:cubicBezTo>
                    <a:pt x="75351" y="22068"/>
                    <a:pt x="74743" y="21855"/>
                    <a:pt x="74166" y="21642"/>
                  </a:cubicBezTo>
                  <a:lnTo>
                    <a:pt x="72433" y="21065"/>
                  </a:lnTo>
                  <a:lnTo>
                    <a:pt x="70822" y="20487"/>
                  </a:lnTo>
                  <a:lnTo>
                    <a:pt x="69211" y="19940"/>
                  </a:lnTo>
                  <a:lnTo>
                    <a:pt x="67661" y="19424"/>
                  </a:lnTo>
                  <a:lnTo>
                    <a:pt x="66050" y="18907"/>
                  </a:lnTo>
                  <a:lnTo>
                    <a:pt x="64409" y="18390"/>
                  </a:lnTo>
                  <a:lnTo>
                    <a:pt x="62646" y="17843"/>
                  </a:lnTo>
                  <a:cubicBezTo>
                    <a:pt x="62038" y="17661"/>
                    <a:pt x="61430" y="17478"/>
                    <a:pt x="60761" y="17296"/>
                  </a:cubicBezTo>
                  <a:cubicBezTo>
                    <a:pt x="60123" y="17083"/>
                    <a:pt x="59454" y="16901"/>
                    <a:pt x="58725" y="16688"/>
                  </a:cubicBezTo>
                  <a:cubicBezTo>
                    <a:pt x="58451" y="16597"/>
                    <a:pt x="58269" y="16293"/>
                    <a:pt x="58360" y="16019"/>
                  </a:cubicBezTo>
                  <a:cubicBezTo>
                    <a:pt x="58435" y="15794"/>
                    <a:pt x="58633" y="15631"/>
                    <a:pt x="58854" y="15631"/>
                  </a:cubicBezTo>
                  <a:cubicBezTo>
                    <a:pt x="58901" y="15631"/>
                    <a:pt x="58950" y="15638"/>
                    <a:pt x="58998" y="15655"/>
                  </a:cubicBezTo>
                  <a:cubicBezTo>
                    <a:pt x="59728" y="15867"/>
                    <a:pt x="60427" y="16080"/>
                    <a:pt x="61126" y="16293"/>
                  </a:cubicBezTo>
                  <a:lnTo>
                    <a:pt x="63102" y="16901"/>
                  </a:lnTo>
                  <a:lnTo>
                    <a:pt x="65017" y="17478"/>
                  </a:lnTo>
                  <a:cubicBezTo>
                    <a:pt x="65624" y="17661"/>
                    <a:pt x="66232" y="17873"/>
                    <a:pt x="66840" y="18056"/>
                  </a:cubicBezTo>
                  <a:lnTo>
                    <a:pt x="68573" y="18633"/>
                  </a:lnTo>
                  <a:lnTo>
                    <a:pt x="70275" y="19180"/>
                  </a:lnTo>
                  <a:lnTo>
                    <a:pt x="71916" y="19758"/>
                  </a:lnTo>
                  <a:lnTo>
                    <a:pt x="73527" y="20305"/>
                  </a:lnTo>
                  <a:lnTo>
                    <a:pt x="75108" y="20883"/>
                  </a:lnTo>
                  <a:lnTo>
                    <a:pt x="76719" y="21430"/>
                  </a:lnTo>
                  <a:lnTo>
                    <a:pt x="78269" y="22007"/>
                  </a:lnTo>
                  <a:lnTo>
                    <a:pt x="79880" y="22615"/>
                  </a:lnTo>
                  <a:lnTo>
                    <a:pt x="81491" y="23223"/>
                  </a:lnTo>
                  <a:lnTo>
                    <a:pt x="83132" y="23861"/>
                  </a:lnTo>
                  <a:lnTo>
                    <a:pt x="84835" y="24530"/>
                  </a:lnTo>
                  <a:lnTo>
                    <a:pt x="86598" y="25229"/>
                  </a:lnTo>
                  <a:cubicBezTo>
                    <a:pt x="87175" y="25472"/>
                    <a:pt x="87783" y="25746"/>
                    <a:pt x="88421" y="25989"/>
                  </a:cubicBezTo>
                  <a:lnTo>
                    <a:pt x="90306" y="26810"/>
                  </a:lnTo>
                  <a:lnTo>
                    <a:pt x="92282" y="27630"/>
                  </a:lnTo>
                  <a:cubicBezTo>
                    <a:pt x="92353" y="27662"/>
                    <a:pt x="92427" y="27678"/>
                    <a:pt x="92500" y="27678"/>
                  </a:cubicBezTo>
                  <a:cubicBezTo>
                    <a:pt x="92702" y="27678"/>
                    <a:pt x="92891" y="27558"/>
                    <a:pt x="92981" y="27357"/>
                  </a:cubicBezTo>
                  <a:cubicBezTo>
                    <a:pt x="93102" y="27083"/>
                    <a:pt x="92981" y="26749"/>
                    <a:pt x="92707" y="26627"/>
                  </a:cubicBezTo>
                  <a:cubicBezTo>
                    <a:pt x="92038" y="26354"/>
                    <a:pt x="91370" y="26080"/>
                    <a:pt x="90762" y="25807"/>
                  </a:cubicBezTo>
                  <a:cubicBezTo>
                    <a:pt x="90123" y="25533"/>
                    <a:pt x="89515" y="25290"/>
                    <a:pt x="88908" y="25047"/>
                  </a:cubicBezTo>
                  <a:lnTo>
                    <a:pt x="87175" y="24348"/>
                  </a:lnTo>
                  <a:lnTo>
                    <a:pt x="85534" y="23649"/>
                  </a:lnTo>
                  <a:lnTo>
                    <a:pt x="83923" y="23010"/>
                  </a:lnTo>
                  <a:cubicBezTo>
                    <a:pt x="83406" y="22798"/>
                    <a:pt x="82889" y="22615"/>
                    <a:pt x="82342" y="22402"/>
                  </a:cubicBezTo>
                  <a:lnTo>
                    <a:pt x="80822" y="21825"/>
                  </a:lnTo>
                  <a:lnTo>
                    <a:pt x="79303" y="21247"/>
                  </a:lnTo>
                  <a:lnTo>
                    <a:pt x="77752" y="20670"/>
                  </a:lnTo>
                  <a:cubicBezTo>
                    <a:pt x="77205" y="20487"/>
                    <a:pt x="76689" y="20275"/>
                    <a:pt x="76141" y="20092"/>
                  </a:cubicBezTo>
                  <a:cubicBezTo>
                    <a:pt x="75625" y="19880"/>
                    <a:pt x="75078" y="19697"/>
                    <a:pt x="74530" y="19515"/>
                  </a:cubicBezTo>
                  <a:lnTo>
                    <a:pt x="72798" y="18907"/>
                  </a:lnTo>
                  <a:cubicBezTo>
                    <a:pt x="72220" y="18724"/>
                    <a:pt x="71643" y="18512"/>
                    <a:pt x="71005" y="18299"/>
                  </a:cubicBezTo>
                  <a:lnTo>
                    <a:pt x="69120" y="17661"/>
                  </a:lnTo>
                  <a:cubicBezTo>
                    <a:pt x="68451" y="17448"/>
                    <a:pt x="67783" y="17235"/>
                    <a:pt x="67083" y="16992"/>
                  </a:cubicBezTo>
                  <a:cubicBezTo>
                    <a:pt x="66810" y="16931"/>
                    <a:pt x="66658" y="16658"/>
                    <a:pt x="66719" y="16384"/>
                  </a:cubicBezTo>
                  <a:cubicBezTo>
                    <a:pt x="66769" y="16133"/>
                    <a:pt x="66984" y="15965"/>
                    <a:pt x="67229" y="15965"/>
                  </a:cubicBezTo>
                  <a:cubicBezTo>
                    <a:pt x="67281" y="15965"/>
                    <a:pt x="67334" y="15973"/>
                    <a:pt x="67387" y="15989"/>
                  </a:cubicBezTo>
                  <a:lnTo>
                    <a:pt x="69363" y="16658"/>
                  </a:lnTo>
                  <a:lnTo>
                    <a:pt x="71217" y="17266"/>
                  </a:lnTo>
                  <a:lnTo>
                    <a:pt x="72919" y="17843"/>
                  </a:lnTo>
                  <a:lnTo>
                    <a:pt x="74561" y="18421"/>
                  </a:lnTo>
                  <a:cubicBezTo>
                    <a:pt x="75078" y="18603"/>
                    <a:pt x="75625" y="18816"/>
                    <a:pt x="76111" y="18968"/>
                  </a:cubicBezTo>
                  <a:lnTo>
                    <a:pt x="77631" y="19545"/>
                  </a:lnTo>
                  <a:lnTo>
                    <a:pt x="79151" y="20092"/>
                  </a:lnTo>
                  <a:lnTo>
                    <a:pt x="80731" y="20670"/>
                  </a:lnTo>
                  <a:lnTo>
                    <a:pt x="82312" y="21278"/>
                  </a:lnTo>
                  <a:lnTo>
                    <a:pt x="84014" y="21946"/>
                  </a:lnTo>
                  <a:lnTo>
                    <a:pt x="85807" y="22646"/>
                  </a:lnTo>
                  <a:cubicBezTo>
                    <a:pt x="86415" y="22889"/>
                    <a:pt x="87053" y="23162"/>
                    <a:pt x="87722" y="23436"/>
                  </a:cubicBezTo>
                  <a:cubicBezTo>
                    <a:pt x="87813" y="23479"/>
                    <a:pt x="87901" y="23499"/>
                    <a:pt x="87982" y="23499"/>
                  </a:cubicBezTo>
                  <a:cubicBezTo>
                    <a:pt x="88520" y="23499"/>
                    <a:pt x="88782" y="22644"/>
                    <a:pt x="88148" y="22433"/>
                  </a:cubicBezTo>
                  <a:cubicBezTo>
                    <a:pt x="87449" y="22159"/>
                    <a:pt x="86780" y="21886"/>
                    <a:pt x="86142" y="21642"/>
                  </a:cubicBezTo>
                  <a:lnTo>
                    <a:pt x="84257" y="20883"/>
                  </a:lnTo>
                  <a:cubicBezTo>
                    <a:pt x="83619" y="20639"/>
                    <a:pt x="83011" y="20396"/>
                    <a:pt x="82433" y="20153"/>
                  </a:cubicBezTo>
                  <a:lnTo>
                    <a:pt x="80701" y="19515"/>
                  </a:lnTo>
                  <a:lnTo>
                    <a:pt x="78999" y="18876"/>
                  </a:lnTo>
                  <a:lnTo>
                    <a:pt x="77357" y="18269"/>
                  </a:lnTo>
                  <a:lnTo>
                    <a:pt x="75746" y="17691"/>
                  </a:lnTo>
                  <a:lnTo>
                    <a:pt x="74166" y="17144"/>
                  </a:lnTo>
                  <a:lnTo>
                    <a:pt x="72585" y="16597"/>
                  </a:lnTo>
                  <a:lnTo>
                    <a:pt x="71005" y="16050"/>
                  </a:lnTo>
                  <a:lnTo>
                    <a:pt x="69394" y="15533"/>
                  </a:lnTo>
                  <a:lnTo>
                    <a:pt x="67783" y="14986"/>
                  </a:lnTo>
                  <a:lnTo>
                    <a:pt x="66111" y="14469"/>
                  </a:lnTo>
                  <a:cubicBezTo>
                    <a:pt x="65533" y="14287"/>
                    <a:pt x="64956" y="14074"/>
                    <a:pt x="64378" y="13922"/>
                  </a:cubicBezTo>
                  <a:lnTo>
                    <a:pt x="62555" y="13375"/>
                  </a:lnTo>
                  <a:lnTo>
                    <a:pt x="60670" y="12797"/>
                  </a:lnTo>
                  <a:lnTo>
                    <a:pt x="58694" y="12220"/>
                  </a:lnTo>
                  <a:lnTo>
                    <a:pt x="56597" y="11642"/>
                  </a:lnTo>
                  <a:cubicBezTo>
                    <a:pt x="56323" y="11551"/>
                    <a:pt x="56141" y="11308"/>
                    <a:pt x="56202" y="11034"/>
                  </a:cubicBezTo>
                  <a:cubicBezTo>
                    <a:pt x="56227" y="10779"/>
                    <a:pt x="56468" y="10588"/>
                    <a:pt x="56725" y="10588"/>
                  </a:cubicBezTo>
                  <a:cubicBezTo>
                    <a:pt x="56773" y="10588"/>
                    <a:pt x="56822" y="10594"/>
                    <a:pt x="56871" y="10609"/>
                  </a:cubicBezTo>
                  <a:lnTo>
                    <a:pt x="58937" y="11186"/>
                  </a:lnTo>
                  <a:lnTo>
                    <a:pt x="60822" y="11764"/>
                  </a:lnTo>
                  <a:lnTo>
                    <a:pt x="62615" y="12281"/>
                  </a:lnTo>
                  <a:lnTo>
                    <a:pt x="64287" y="12797"/>
                  </a:lnTo>
                  <a:lnTo>
                    <a:pt x="65928" y="13314"/>
                  </a:lnTo>
                  <a:lnTo>
                    <a:pt x="67509" y="13800"/>
                  </a:lnTo>
                  <a:lnTo>
                    <a:pt x="69150" y="14317"/>
                  </a:lnTo>
                  <a:lnTo>
                    <a:pt x="70792" y="14895"/>
                  </a:lnTo>
                  <a:lnTo>
                    <a:pt x="72555" y="15472"/>
                  </a:lnTo>
                  <a:lnTo>
                    <a:pt x="74409" y="16110"/>
                  </a:lnTo>
                  <a:cubicBezTo>
                    <a:pt x="75047" y="16323"/>
                    <a:pt x="75716" y="16566"/>
                    <a:pt x="76415" y="16810"/>
                  </a:cubicBezTo>
                  <a:cubicBezTo>
                    <a:pt x="76488" y="16842"/>
                    <a:pt x="76564" y="16857"/>
                    <a:pt x="76637" y="16857"/>
                  </a:cubicBezTo>
                  <a:cubicBezTo>
                    <a:pt x="76838" y="16857"/>
                    <a:pt x="77025" y="16744"/>
                    <a:pt x="77114" y="16566"/>
                  </a:cubicBezTo>
                  <a:cubicBezTo>
                    <a:pt x="77266" y="16262"/>
                    <a:pt x="77114" y="15928"/>
                    <a:pt x="76810" y="15807"/>
                  </a:cubicBezTo>
                  <a:cubicBezTo>
                    <a:pt x="76111" y="15563"/>
                    <a:pt x="75442" y="15320"/>
                    <a:pt x="74743" y="15077"/>
                  </a:cubicBezTo>
                  <a:lnTo>
                    <a:pt x="72737" y="14408"/>
                  </a:lnTo>
                  <a:cubicBezTo>
                    <a:pt x="72068" y="14165"/>
                    <a:pt x="71400" y="13952"/>
                    <a:pt x="70761" y="13740"/>
                  </a:cubicBezTo>
                  <a:cubicBezTo>
                    <a:pt x="70123" y="13527"/>
                    <a:pt x="69454" y="13314"/>
                    <a:pt x="68816" y="13101"/>
                  </a:cubicBezTo>
                  <a:cubicBezTo>
                    <a:pt x="68178" y="12889"/>
                    <a:pt x="67570" y="12706"/>
                    <a:pt x="66931" y="12493"/>
                  </a:cubicBezTo>
                  <a:cubicBezTo>
                    <a:pt x="66293" y="12281"/>
                    <a:pt x="65685" y="12098"/>
                    <a:pt x="65077" y="11916"/>
                  </a:cubicBezTo>
                  <a:lnTo>
                    <a:pt x="63223" y="11338"/>
                  </a:lnTo>
                  <a:lnTo>
                    <a:pt x="61430" y="10822"/>
                  </a:lnTo>
                  <a:cubicBezTo>
                    <a:pt x="60852" y="10639"/>
                    <a:pt x="60244" y="10457"/>
                    <a:pt x="59667" y="10275"/>
                  </a:cubicBezTo>
                  <a:lnTo>
                    <a:pt x="57904" y="9788"/>
                  </a:lnTo>
                  <a:lnTo>
                    <a:pt x="56171" y="9302"/>
                  </a:lnTo>
                  <a:lnTo>
                    <a:pt x="54500" y="8876"/>
                  </a:lnTo>
                  <a:lnTo>
                    <a:pt x="52797" y="8420"/>
                  </a:lnTo>
                  <a:lnTo>
                    <a:pt x="51126" y="7964"/>
                  </a:lnTo>
                  <a:lnTo>
                    <a:pt x="49484" y="7569"/>
                  </a:lnTo>
                  <a:lnTo>
                    <a:pt x="47843" y="7144"/>
                  </a:lnTo>
                  <a:lnTo>
                    <a:pt x="46171" y="6718"/>
                  </a:lnTo>
                  <a:lnTo>
                    <a:pt x="44530" y="6353"/>
                  </a:lnTo>
                  <a:cubicBezTo>
                    <a:pt x="43983" y="6232"/>
                    <a:pt x="43436" y="6110"/>
                    <a:pt x="42888" y="5958"/>
                  </a:cubicBezTo>
                  <a:lnTo>
                    <a:pt x="41247" y="5594"/>
                  </a:lnTo>
                  <a:lnTo>
                    <a:pt x="39575" y="5229"/>
                  </a:lnTo>
                  <a:lnTo>
                    <a:pt x="37934" y="4895"/>
                  </a:lnTo>
                  <a:lnTo>
                    <a:pt x="36262" y="4560"/>
                  </a:lnTo>
                  <a:lnTo>
                    <a:pt x="34560" y="4226"/>
                  </a:lnTo>
                  <a:lnTo>
                    <a:pt x="32858" y="3891"/>
                  </a:lnTo>
                  <a:lnTo>
                    <a:pt x="31156" y="3557"/>
                  </a:lnTo>
                  <a:lnTo>
                    <a:pt x="29393" y="3253"/>
                  </a:lnTo>
                  <a:lnTo>
                    <a:pt x="27630" y="2949"/>
                  </a:lnTo>
                  <a:lnTo>
                    <a:pt x="25836" y="2645"/>
                  </a:lnTo>
                  <a:lnTo>
                    <a:pt x="24013" y="2341"/>
                  </a:lnTo>
                  <a:lnTo>
                    <a:pt x="22128" y="2068"/>
                  </a:lnTo>
                  <a:lnTo>
                    <a:pt x="20244" y="1764"/>
                  </a:lnTo>
                  <a:lnTo>
                    <a:pt x="18298" y="1490"/>
                  </a:lnTo>
                  <a:lnTo>
                    <a:pt x="16292" y="1247"/>
                  </a:lnTo>
                  <a:lnTo>
                    <a:pt x="14256" y="973"/>
                  </a:lnTo>
                  <a:cubicBezTo>
                    <a:pt x="13587" y="882"/>
                    <a:pt x="12888" y="791"/>
                    <a:pt x="12158" y="730"/>
                  </a:cubicBezTo>
                  <a:lnTo>
                    <a:pt x="10031" y="487"/>
                  </a:lnTo>
                  <a:lnTo>
                    <a:pt x="7842" y="244"/>
                  </a:lnTo>
                  <a:cubicBezTo>
                    <a:pt x="7082" y="183"/>
                    <a:pt x="6353" y="92"/>
                    <a:pt x="5563" y="31"/>
                  </a:cubicBezTo>
                  <a:cubicBezTo>
                    <a:pt x="5390" y="11"/>
                    <a:pt x="5215" y="1"/>
                    <a:pt x="5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7"/>
            <p:cNvSpPr/>
            <p:nvPr/>
          </p:nvSpPr>
          <p:spPr>
            <a:xfrm>
              <a:off x="7191325" y="3848675"/>
              <a:ext cx="1597325" cy="378875"/>
            </a:xfrm>
            <a:custGeom>
              <a:avLst/>
              <a:gdLst/>
              <a:ahLst/>
              <a:cxnLst/>
              <a:rect l="l" t="t" r="r" b="b"/>
              <a:pathLst>
                <a:path w="63893" h="15155" extrusionOk="0">
                  <a:moveTo>
                    <a:pt x="3916" y="1"/>
                  </a:moveTo>
                  <a:cubicBezTo>
                    <a:pt x="3533" y="1"/>
                    <a:pt x="3150" y="63"/>
                    <a:pt x="2767" y="176"/>
                  </a:cubicBezTo>
                  <a:cubicBezTo>
                    <a:pt x="2311" y="328"/>
                    <a:pt x="1855" y="541"/>
                    <a:pt x="1460" y="875"/>
                  </a:cubicBezTo>
                  <a:cubicBezTo>
                    <a:pt x="1065" y="1149"/>
                    <a:pt x="730" y="1544"/>
                    <a:pt x="518" y="1969"/>
                  </a:cubicBezTo>
                  <a:cubicBezTo>
                    <a:pt x="244" y="2395"/>
                    <a:pt x="92" y="2881"/>
                    <a:pt x="62" y="3398"/>
                  </a:cubicBezTo>
                  <a:cubicBezTo>
                    <a:pt x="1" y="3884"/>
                    <a:pt x="31" y="4371"/>
                    <a:pt x="214" y="4857"/>
                  </a:cubicBezTo>
                  <a:cubicBezTo>
                    <a:pt x="335" y="5313"/>
                    <a:pt x="578" y="5738"/>
                    <a:pt x="913" y="6103"/>
                  </a:cubicBezTo>
                  <a:cubicBezTo>
                    <a:pt x="1217" y="6468"/>
                    <a:pt x="1612" y="6772"/>
                    <a:pt x="2037" y="7015"/>
                  </a:cubicBezTo>
                  <a:cubicBezTo>
                    <a:pt x="2493" y="7228"/>
                    <a:pt x="2980" y="7380"/>
                    <a:pt x="3466" y="7441"/>
                  </a:cubicBezTo>
                  <a:lnTo>
                    <a:pt x="5654" y="7653"/>
                  </a:lnTo>
                  <a:cubicBezTo>
                    <a:pt x="6353" y="7714"/>
                    <a:pt x="7053" y="7805"/>
                    <a:pt x="7752" y="7866"/>
                  </a:cubicBezTo>
                  <a:lnTo>
                    <a:pt x="9727" y="8079"/>
                  </a:lnTo>
                  <a:lnTo>
                    <a:pt x="11673" y="8322"/>
                  </a:lnTo>
                  <a:lnTo>
                    <a:pt x="13527" y="8565"/>
                  </a:lnTo>
                  <a:lnTo>
                    <a:pt x="15320" y="8778"/>
                  </a:lnTo>
                  <a:lnTo>
                    <a:pt x="17053" y="9021"/>
                  </a:lnTo>
                  <a:lnTo>
                    <a:pt x="18785" y="9295"/>
                  </a:lnTo>
                  <a:lnTo>
                    <a:pt x="20457" y="9538"/>
                  </a:lnTo>
                  <a:lnTo>
                    <a:pt x="22098" y="9781"/>
                  </a:lnTo>
                  <a:lnTo>
                    <a:pt x="23740" y="10055"/>
                  </a:lnTo>
                  <a:lnTo>
                    <a:pt x="25381" y="10328"/>
                  </a:lnTo>
                  <a:lnTo>
                    <a:pt x="26992" y="10632"/>
                  </a:lnTo>
                  <a:lnTo>
                    <a:pt x="28634" y="10906"/>
                  </a:lnTo>
                  <a:lnTo>
                    <a:pt x="30305" y="11240"/>
                  </a:lnTo>
                  <a:lnTo>
                    <a:pt x="31977" y="11544"/>
                  </a:lnTo>
                  <a:lnTo>
                    <a:pt x="33679" y="11878"/>
                  </a:lnTo>
                  <a:lnTo>
                    <a:pt x="35442" y="12243"/>
                  </a:lnTo>
                  <a:lnTo>
                    <a:pt x="37236" y="12638"/>
                  </a:lnTo>
                  <a:lnTo>
                    <a:pt x="39120" y="13033"/>
                  </a:lnTo>
                  <a:lnTo>
                    <a:pt x="41005" y="13489"/>
                  </a:lnTo>
                  <a:lnTo>
                    <a:pt x="43011" y="13945"/>
                  </a:lnTo>
                  <a:cubicBezTo>
                    <a:pt x="43679" y="14128"/>
                    <a:pt x="44348" y="14280"/>
                    <a:pt x="45078" y="14462"/>
                  </a:cubicBezTo>
                  <a:cubicBezTo>
                    <a:pt x="45113" y="14470"/>
                    <a:pt x="45149" y="14474"/>
                    <a:pt x="45185" y="14474"/>
                  </a:cubicBezTo>
                  <a:cubicBezTo>
                    <a:pt x="45426" y="14474"/>
                    <a:pt x="45663" y="14305"/>
                    <a:pt x="45716" y="14067"/>
                  </a:cubicBezTo>
                  <a:cubicBezTo>
                    <a:pt x="45807" y="13763"/>
                    <a:pt x="45625" y="13459"/>
                    <a:pt x="45321" y="13398"/>
                  </a:cubicBezTo>
                  <a:lnTo>
                    <a:pt x="43315" y="12912"/>
                  </a:lnTo>
                  <a:lnTo>
                    <a:pt x="41491" y="12486"/>
                  </a:lnTo>
                  <a:lnTo>
                    <a:pt x="39789" y="12091"/>
                  </a:lnTo>
                  <a:lnTo>
                    <a:pt x="38178" y="11757"/>
                  </a:lnTo>
                  <a:lnTo>
                    <a:pt x="36567" y="11392"/>
                  </a:lnTo>
                  <a:lnTo>
                    <a:pt x="34925" y="11058"/>
                  </a:lnTo>
                  <a:lnTo>
                    <a:pt x="33223" y="10723"/>
                  </a:lnTo>
                  <a:cubicBezTo>
                    <a:pt x="32646" y="10602"/>
                    <a:pt x="32007" y="10480"/>
                    <a:pt x="31369" y="10328"/>
                  </a:cubicBezTo>
                  <a:cubicBezTo>
                    <a:pt x="30731" y="10207"/>
                    <a:pt x="30062" y="10085"/>
                    <a:pt x="29333" y="9963"/>
                  </a:cubicBezTo>
                  <a:cubicBezTo>
                    <a:pt x="29059" y="9903"/>
                    <a:pt x="28877" y="9629"/>
                    <a:pt x="28907" y="9356"/>
                  </a:cubicBezTo>
                  <a:cubicBezTo>
                    <a:pt x="28960" y="9118"/>
                    <a:pt x="29174" y="8949"/>
                    <a:pt x="29409" y="8949"/>
                  </a:cubicBezTo>
                  <a:cubicBezTo>
                    <a:pt x="29444" y="8949"/>
                    <a:pt x="29479" y="8952"/>
                    <a:pt x="29515" y="8960"/>
                  </a:cubicBezTo>
                  <a:lnTo>
                    <a:pt x="31582" y="9325"/>
                  </a:lnTo>
                  <a:lnTo>
                    <a:pt x="33527" y="9720"/>
                  </a:lnTo>
                  <a:lnTo>
                    <a:pt x="35351" y="10085"/>
                  </a:lnTo>
                  <a:lnTo>
                    <a:pt x="37114" y="10480"/>
                  </a:lnTo>
                  <a:lnTo>
                    <a:pt x="38786" y="10814"/>
                  </a:lnTo>
                  <a:lnTo>
                    <a:pt x="40397" y="11179"/>
                  </a:lnTo>
                  <a:lnTo>
                    <a:pt x="41977" y="11574"/>
                  </a:lnTo>
                  <a:lnTo>
                    <a:pt x="43558" y="11939"/>
                  </a:lnTo>
                  <a:lnTo>
                    <a:pt x="45138" y="12334"/>
                  </a:lnTo>
                  <a:lnTo>
                    <a:pt x="46749" y="12699"/>
                  </a:lnTo>
                  <a:lnTo>
                    <a:pt x="48391" y="13125"/>
                  </a:lnTo>
                  <a:lnTo>
                    <a:pt x="50093" y="13580"/>
                  </a:lnTo>
                  <a:cubicBezTo>
                    <a:pt x="50701" y="13732"/>
                    <a:pt x="51278" y="13884"/>
                    <a:pt x="51886" y="14036"/>
                  </a:cubicBezTo>
                  <a:lnTo>
                    <a:pt x="53801" y="14553"/>
                  </a:lnTo>
                  <a:cubicBezTo>
                    <a:pt x="54439" y="14736"/>
                    <a:pt x="55108" y="14918"/>
                    <a:pt x="55777" y="15131"/>
                  </a:cubicBezTo>
                  <a:cubicBezTo>
                    <a:pt x="55821" y="15140"/>
                    <a:pt x="55866" y="15144"/>
                    <a:pt x="55909" y="15144"/>
                  </a:cubicBezTo>
                  <a:cubicBezTo>
                    <a:pt x="56165" y="15144"/>
                    <a:pt x="56398" y="14995"/>
                    <a:pt x="56476" y="14736"/>
                  </a:cubicBezTo>
                  <a:cubicBezTo>
                    <a:pt x="56537" y="14462"/>
                    <a:pt x="56385" y="14158"/>
                    <a:pt x="56081" y="14067"/>
                  </a:cubicBezTo>
                  <a:lnTo>
                    <a:pt x="54227" y="13550"/>
                  </a:lnTo>
                  <a:lnTo>
                    <a:pt x="52494" y="13064"/>
                  </a:lnTo>
                  <a:lnTo>
                    <a:pt x="50914" y="12638"/>
                  </a:lnTo>
                  <a:lnTo>
                    <a:pt x="49394" y="12273"/>
                  </a:lnTo>
                  <a:lnTo>
                    <a:pt x="47904" y="11878"/>
                  </a:lnTo>
                  <a:lnTo>
                    <a:pt x="46385" y="11514"/>
                  </a:lnTo>
                  <a:lnTo>
                    <a:pt x="44804" y="11118"/>
                  </a:lnTo>
                  <a:cubicBezTo>
                    <a:pt x="44227" y="10997"/>
                    <a:pt x="43649" y="10875"/>
                    <a:pt x="43071" y="10723"/>
                  </a:cubicBezTo>
                  <a:lnTo>
                    <a:pt x="41157" y="10267"/>
                  </a:lnTo>
                  <a:cubicBezTo>
                    <a:pt x="40498" y="10185"/>
                    <a:pt x="40657" y="9260"/>
                    <a:pt x="41209" y="9260"/>
                  </a:cubicBezTo>
                  <a:cubicBezTo>
                    <a:pt x="41268" y="9260"/>
                    <a:pt x="41332" y="9271"/>
                    <a:pt x="41400" y="9295"/>
                  </a:cubicBezTo>
                  <a:lnTo>
                    <a:pt x="43497" y="9781"/>
                  </a:lnTo>
                  <a:lnTo>
                    <a:pt x="45473" y="10237"/>
                  </a:lnTo>
                  <a:lnTo>
                    <a:pt x="47297" y="10693"/>
                  </a:lnTo>
                  <a:lnTo>
                    <a:pt x="49029" y="11118"/>
                  </a:lnTo>
                  <a:lnTo>
                    <a:pt x="50701" y="11574"/>
                  </a:lnTo>
                  <a:lnTo>
                    <a:pt x="52342" y="12000"/>
                  </a:lnTo>
                  <a:lnTo>
                    <a:pt x="53984" y="12456"/>
                  </a:lnTo>
                  <a:lnTo>
                    <a:pt x="55655" y="12912"/>
                  </a:lnTo>
                  <a:lnTo>
                    <a:pt x="57357" y="13398"/>
                  </a:lnTo>
                  <a:lnTo>
                    <a:pt x="59151" y="13915"/>
                  </a:lnTo>
                  <a:lnTo>
                    <a:pt x="61066" y="14492"/>
                  </a:lnTo>
                  <a:lnTo>
                    <a:pt x="63102" y="15131"/>
                  </a:lnTo>
                  <a:cubicBezTo>
                    <a:pt x="63156" y="15147"/>
                    <a:pt x="63210" y="15154"/>
                    <a:pt x="63263" y="15154"/>
                  </a:cubicBezTo>
                  <a:cubicBezTo>
                    <a:pt x="63507" y="15154"/>
                    <a:pt x="63726" y="14991"/>
                    <a:pt x="63801" y="14766"/>
                  </a:cubicBezTo>
                  <a:cubicBezTo>
                    <a:pt x="63893" y="14462"/>
                    <a:pt x="63710" y="14158"/>
                    <a:pt x="63437" y="14067"/>
                  </a:cubicBezTo>
                  <a:cubicBezTo>
                    <a:pt x="62738" y="13854"/>
                    <a:pt x="62069" y="13672"/>
                    <a:pt x="61400" y="13459"/>
                  </a:cubicBezTo>
                  <a:lnTo>
                    <a:pt x="59516" y="12881"/>
                  </a:lnTo>
                  <a:cubicBezTo>
                    <a:pt x="58908" y="12699"/>
                    <a:pt x="58300" y="12517"/>
                    <a:pt x="57692" y="12365"/>
                  </a:cubicBezTo>
                  <a:lnTo>
                    <a:pt x="55959" y="11848"/>
                  </a:lnTo>
                  <a:lnTo>
                    <a:pt x="54288" y="11392"/>
                  </a:lnTo>
                  <a:lnTo>
                    <a:pt x="52646" y="10936"/>
                  </a:lnTo>
                  <a:lnTo>
                    <a:pt x="51035" y="10450"/>
                  </a:lnTo>
                  <a:cubicBezTo>
                    <a:pt x="50518" y="10328"/>
                    <a:pt x="49971" y="10176"/>
                    <a:pt x="49455" y="10055"/>
                  </a:cubicBezTo>
                  <a:lnTo>
                    <a:pt x="47844" y="9629"/>
                  </a:lnTo>
                  <a:lnTo>
                    <a:pt x="46233" y="9234"/>
                  </a:lnTo>
                  <a:lnTo>
                    <a:pt x="44591" y="8839"/>
                  </a:lnTo>
                  <a:lnTo>
                    <a:pt x="42859" y="8444"/>
                  </a:lnTo>
                  <a:lnTo>
                    <a:pt x="41096" y="8018"/>
                  </a:lnTo>
                  <a:lnTo>
                    <a:pt x="39242" y="7623"/>
                  </a:lnTo>
                  <a:lnTo>
                    <a:pt x="37266" y="7197"/>
                  </a:lnTo>
                  <a:lnTo>
                    <a:pt x="35169" y="6741"/>
                  </a:lnTo>
                  <a:cubicBezTo>
                    <a:pt x="34865" y="6681"/>
                    <a:pt x="34682" y="6407"/>
                    <a:pt x="34743" y="6134"/>
                  </a:cubicBezTo>
                  <a:cubicBezTo>
                    <a:pt x="34796" y="5896"/>
                    <a:pt x="35033" y="5727"/>
                    <a:pt x="35274" y="5727"/>
                  </a:cubicBezTo>
                  <a:cubicBezTo>
                    <a:pt x="35310" y="5727"/>
                    <a:pt x="35346" y="5731"/>
                    <a:pt x="35381" y="5738"/>
                  </a:cubicBezTo>
                  <a:lnTo>
                    <a:pt x="37327" y="6164"/>
                  </a:lnTo>
                  <a:cubicBezTo>
                    <a:pt x="37965" y="6286"/>
                    <a:pt x="38573" y="6407"/>
                    <a:pt x="39120" y="6529"/>
                  </a:cubicBezTo>
                  <a:lnTo>
                    <a:pt x="40792" y="6924"/>
                  </a:lnTo>
                  <a:lnTo>
                    <a:pt x="42372" y="7258"/>
                  </a:lnTo>
                  <a:lnTo>
                    <a:pt x="43923" y="7623"/>
                  </a:lnTo>
                  <a:lnTo>
                    <a:pt x="45442" y="8018"/>
                  </a:lnTo>
                  <a:lnTo>
                    <a:pt x="47023" y="8383"/>
                  </a:lnTo>
                  <a:lnTo>
                    <a:pt x="48664" y="8808"/>
                  </a:lnTo>
                  <a:lnTo>
                    <a:pt x="50427" y="9264"/>
                  </a:lnTo>
                  <a:lnTo>
                    <a:pt x="52342" y="9751"/>
                  </a:lnTo>
                  <a:cubicBezTo>
                    <a:pt x="52396" y="9767"/>
                    <a:pt x="52450" y="9774"/>
                    <a:pt x="52503" y="9774"/>
                  </a:cubicBezTo>
                  <a:cubicBezTo>
                    <a:pt x="52747" y="9774"/>
                    <a:pt x="52966" y="9611"/>
                    <a:pt x="53041" y="9386"/>
                  </a:cubicBezTo>
                  <a:cubicBezTo>
                    <a:pt x="53102" y="9082"/>
                    <a:pt x="52950" y="8808"/>
                    <a:pt x="52646" y="8717"/>
                  </a:cubicBezTo>
                  <a:cubicBezTo>
                    <a:pt x="51917" y="8535"/>
                    <a:pt x="51218" y="8322"/>
                    <a:pt x="50518" y="8140"/>
                  </a:cubicBezTo>
                  <a:cubicBezTo>
                    <a:pt x="49819" y="7988"/>
                    <a:pt x="49151" y="7805"/>
                    <a:pt x="48482" y="7623"/>
                  </a:cubicBezTo>
                  <a:lnTo>
                    <a:pt x="46476" y="7137"/>
                  </a:lnTo>
                  <a:cubicBezTo>
                    <a:pt x="45838" y="6985"/>
                    <a:pt x="45169" y="6833"/>
                    <a:pt x="44561" y="6681"/>
                  </a:cubicBezTo>
                  <a:cubicBezTo>
                    <a:pt x="43923" y="6529"/>
                    <a:pt x="43284" y="6377"/>
                    <a:pt x="42676" y="6225"/>
                  </a:cubicBezTo>
                  <a:lnTo>
                    <a:pt x="40853" y="5830"/>
                  </a:lnTo>
                  <a:lnTo>
                    <a:pt x="39059" y="5434"/>
                  </a:lnTo>
                  <a:lnTo>
                    <a:pt x="37296" y="5070"/>
                  </a:lnTo>
                  <a:lnTo>
                    <a:pt x="35564" y="4705"/>
                  </a:lnTo>
                  <a:lnTo>
                    <a:pt x="33862" y="4371"/>
                  </a:lnTo>
                  <a:lnTo>
                    <a:pt x="32190" y="4036"/>
                  </a:lnTo>
                  <a:lnTo>
                    <a:pt x="30518" y="3702"/>
                  </a:lnTo>
                  <a:lnTo>
                    <a:pt x="28846" y="3398"/>
                  </a:lnTo>
                  <a:cubicBezTo>
                    <a:pt x="28269" y="3307"/>
                    <a:pt x="27722" y="3216"/>
                    <a:pt x="27144" y="3124"/>
                  </a:cubicBezTo>
                  <a:lnTo>
                    <a:pt x="25472" y="2820"/>
                  </a:lnTo>
                  <a:lnTo>
                    <a:pt x="23770" y="2547"/>
                  </a:lnTo>
                  <a:lnTo>
                    <a:pt x="22038" y="2273"/>
                  </a:lnTo>
                  <a:lnTo>
                    <a:pt x="20275" y="2000"/>
                  </a:lnTo>
                  <a:cubicBezTo>
                    <a:pt x="19697" y="1909"/>
                    <a:pt x="19089" y="1817"/>
                    <a:pt x="18481" y="1726"/>
                  </a:cubicBezTo>
                  <a:lnTo>
                    <a:pt x="16658" y="1483"/>
                  </a:lnTo>
                  <a:lnTo>
                    <a:pt x="14743" y="1209"/>
                  </a:lnTo>
                  <a:lnTo>
                    <a:pt x="12828" y="966"/>
                  </a:lnTo>
                  <a:lnTo>
                    <a:pt x="10822" y="723"/>
                  </a:lnTo>
                  <a:cubicBezTo>
                    <a:pt x="10123" y="632"/>
                    <a:pt x="9423" y="541"/>
                    <a:pt x="8724" y="480"/>
                  </a:cubicBezTo>
                  <a:cubicBezTo>
                    <a:pt x="8025" y="389"/>
                    <a:pt x="7296" y="328"/>
                    <a:pt x="6566" y="237"/>
                  </a:cubicBezTo>
                  <a:lnTo>
                    <a:pt x="4317" y="24"/>
                  </a:lnTo>
                  <a:cubicBezTo>
                    <a:pt x="4183" y="8"/>
                    <a:pt x="4050" y="1"/>
                    <a:pt x="39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p:nvPr/>
          </p:nvSpPr>
          <p:spPr>
            <a:xfrm>
              <a:off x="7217925" y="3873875"/>
              <a:ext cx="935450" cy="214875"/>
            </a:xfrm>
            <a:custGeom>
              <a:avLst/>
              <a:gdLst/>
              <a:ahLst/>
              <a:cxnLst/>
              <a:rect l="l" t="t" r="r" b="b"/>
              <a:pathLst>
                <a:path w="37418" h="8595" extrusionOk="0">
                  <a:moveTo>
                    <a:pt x="2842" y="0"/>
                  </a:moveTo>
                  <a:cubicBezTo>
                    <a:pt x="2442" y="0"/>
                    <a:pt x="2057" y="88"/>
                    <a:pt x="1672" y="232"/>
                  </a:cubicBezTo>
                  <a:cubicBezTo>
                    <a:pt x="1247" y="445"/>
                    <a:pt x="852" y="749"/>
                    <a:pt x="548" y="1144"/>
                  </a:cubicBezTo>
                  <a:cubicBezTo>
                    <a:pt x="274" y="1539"/>
                    <a:pt x="92" y="1995"/>
                    <a:pt x="61" y="2481"/>
                  </a:cubicBezTo>
                  <a:cubicBezTo>
                    <a:pt x="1" y="2967"/>
                    <a:pt x="92" y="3454"/>
                    <a:pt x="274" y="3879"/>
                  </a:cubicBezTo>
                  <a:cubicBezTo>
                    <a:pt x="487" y="4305"/>
                    <a:pt x="791" y="4670"/>
                    <a:pt x="1186" y="4943"/>
                  </a:cubicBezTo>
                  <a:cubicBezTo>
                    <a:pt x="1581" y="5217"/>
                    <a:pt x="2068" y="5399"/>
                    <a:pt x="2554" y="5430"/>
                  </a:cubicBezTo>
                  <a:lnTo>
                    <a:pt x="4651" y="5642"/>
                  </a:lnTo>
                  <a:lnTo>
                    <a:pt x="6597" y="5855"/>
                  </a:lnTo>
                  <a:lnTo>
                    <a:pt x="8420" y="6068"/>
                  </a:lnTo>
                  <a:lnTo>
                    <a:pt x="10153" y="6250"/>
                  </a:lnTo>
                  <a:lnTo>
                    <a:pt x="11825" y="6463"/>
                  </a:lnTo>
                  <a:lnTo>
                    <a:pt x="13436" y="6676"/>
                  </a:lnTo>
                  <a:cubicBezTo>
                    <a:pt x="13983" y="6737"/>
                    <a:pt x="14499" y="6828"/>
                    <a:pt x="15047" y="6889"/>
                  </a:cubicBezTo>
                  <a:lnTo>
                    <a:pt x="16657" y="7132"/>
                  </a:lnTo>
                  <a:cubicBezTo>
                    <a:pt x="17205" y="7192"/>
                    <a:pt x="17752" y="7284"/>
                    <a:pt x="18299" y="7375"/>
                  </a:cubicBezTo>
                  <a:lnTo>
                    <a:pt x="20031" y="7618"/>
                  </a:lnTo>
                  <a:lnTo>
                    <a:pt x="21825" y="7922"/>
                  </a:lnTo>
                  <a:lnTo>
                    <a:pt x="23709" y="8226"/>
                  </a:lnTo>
                  <a:lnTo>
                    <a:pt x="25746" y="8591"/>
                  </a:lnTo>
                  <a:cubicBezTo>
                    <a:pt x="25771" y="8593"/>
                    <a:pt x="25797" y="8595"/>
                    <a:pt x="25822" y="8595"/>
                  </a:cubicBezTo>
                  <a:cubicBezTo>
                    <a:pt x="26094" y="8595"/>
                    <a:pt x="26328" y="8446"/>
                    <a:pt x="26384" y="8196"/>
                  </a:cubicBezTo>
                  <a:cubicBezTo>
                    <a:pt x="26475" y="7892"/>
                    <a:pt x="26293" y="7588"/>
                    <a:pt x="25989" y="7527"/>
                  </a:cubicBezTo>
                  <a:lnTo>
                    <a:pt x="23952" y="7192"/>
                  </a:lnTo>
                  <a:lnTo>
                    <a:pt x="22038" y="6858"/>
                  </a:lnTo>
                  <a:lnTo>
                    <a:pt x="20244" y="6585"/>
                  </a:lnTo>
                  <a:lnTo>
                    <a:pt x="18542" y="6311"/>
                  </a:lnTo>
                  <a:lnTo>
                    <a:pt x="16901" y="6068"/>
                  </a:lnTo>
                  <a:lnTo>
                    <a:pt x="15290" y="5855"/>
                  </a:lnTo>
                  <a:cubicBezTo>
                    <a:pt x="14773" y="5764"/>
                    <a:pt x="14226" y="5703"/>
                    <a:pt x="13709" y="5642"/>
                  </a:cubicBezTo>
                  <a:lnTo>
                    <a:pt x="12068" y="5430"/>
                  </a:lnTo>
                  <a:lnTo>
                    <a:pt x="10426" y="5217"/>
                  </a:lnTo>
                  <a:lnTo>
                    <a:pt x="8694" y="5004"/>
                  </a:lnTo>
                  <a:lnTo>
                    <a:pt x="6900" y="4822"/>
                  </a:lnTo>
                  <a:lnTo>
                    <a:pt x="4955" y="4609"/>
                  </a:lnTo>
                  <a:lnTo>
                    <a:pt x="2888" y="4396"/>
                  </a:lnTo>
                  <a:cubicBezTo>
                    <a:pt x="2554" y="4366"/>
                    <a:pt x="2311" y="4092"/>
                    <a:pt x="2371" y="3788"/>
                  </a:cubicBezTo>
                  <a:cubicBezTo>
                    <a:pt x="2400" y="3475"/>
                    <a:pt x="2642" y="3269"/>
                    <a:pt x="2947" y="3269"/>
                  </a:cubicBezTo>
                  <a:cubicBezTo>
                    <a:pt x="2968" y="3269"/>
                    <a:pt x="2989" y="3270"/>
                    <a:pt x="3010" y="3271"/>
                  </a:cubicBezTo>
                  <a:lnTo>
                    <a:pt x="5229" y="3484"/>
                  </a:lnTo>
                  <a:lnTo>
                    <a:pt x="7326" y="3727"/>
                  </a:lnTo>
                  <a:lnTo>
                    <a:pt x="9332" y="3940"/>
                  </a:lnTo>
                  <a:cubicBezTo>
                    <a:pt x="10001" y="4031"/>
                    <a:pt x="10639" y="4092"/>
                    <a:pt x="11247" y="4183"/>
                  </a:cubicBezTo>
                  <a:lnTo>
                    <a:pt x="13071" y="4396"/>
                  </a:lnTo>
                  <a:lnTo>
                    <a:pt x="14864" y="4639"/>
                  </a:lnTo>
                  <a:lnTo>
                    <a:pt x="16597" y="4882"/>
                  </a:lnTo>
                  <a:lnTo>
                    <a:pt x="18299" y="5126"/>
                  </a:lnTo>
                  <a:lnTo>
                    <a:pt x="20001" y="5399"/>
                  </a:lnTo>
                  <a:lnTo>
                    <a:pt x="21673" y="5642"/>
                  </a:lnTo>
                  <a:lnTo>
                    <a:pt x="23375" y="5946"/>
                  </a:lnTo>
                  <a:lnTo>
                    <a:pt x="25077" y="6220"/>
                  </a:lnTo>
                  <a:lnTo>
                    <a:pt x="26840" y="6524"/>
                  </a:lnTo>
                  <a:lnTo>
                    <a:pt x="28664" y="6858"/>
                  </a:lnTo>
                  <a:lnTo>
                    <a:pt x="30518" y="7223"/>
                  </a:lnTo>
                  <a:lnTo>
                    <a:pt x="32463" y="7588"/>
                  </a:lnTo>
                  <a:lnTo>
                    <a:pt x="34500" y="8013"/>
                  </a:lnTo>
                  <a:lnTo>
                    <a:pt x="36658" y="8469"/>
                  </a:lnTo>
                  <a:cubicBezTo>
                    <a:pt x="36698" y="8478"/>
                    <a:pt x="36739" y="8482"/>
                    <a:pt x="36778" y="8482"/>
                  </a:cubicBezTo>
                  <a:cubicBezTo>
                    <a:pt x="37008" y="8482"/>
                    <a:pt x="37218" y="8338"/>
                    <a:pt x="37296" y="8104"/>
                  </a:cubicBezTo>
                  <a:cubicBezTo>
                    <a:pt x="37418" y="7800"/>
                    <a:pt x="37235" y="7496"/>
                    <a:pt x="36901" y="7436"/>
                  </a:cubicBezTo>
                  <a:cubicBezTo>
                    <a:pt x="36172" y="7284"/>
                    <a:pt x="35472" y="7132"/>
                    <a:pt x="34773" y="6980"/>
                  </a:cubicBezTo>
                  <a:cubicBezTo>
                    <a:pt x="34105" y="6828"/>
                    <a:pt x="33436" y="6706"/>
                    <a:pt x="32798" y="6585"/>
                  </a:cubicBezTo>
                  <a:lnTo>
                    <a:pt x="30883" y="6189"/>
                  </a:lnTo>
                  <a:lnTo>
                    <a:pt x="29089" y="5855"/>
                  </a:lnTo>
                  <a:lnTo>
                    <a:pt x="27326" y="5521"/>
                  </a:lnTo>
                  <a:lnTo>
                    <a:pt x="25624" y="5217"/>
                  </a:lnTo>
                  <a:lnTo>
                    <a:pt x="23983" y="4943"/>
                  </a:lnTo>
                  <a:lnTo>
                    <a:pt x="22311" y="4670"/>
                  </a:lnTo>
                  <a:lnTo>
                    <a:pt x="20579" y="4396"/>
                  </a:lnTo>
                  <a:cubicBezTo>
                    <a:pt x="20001" y="4305"/>
                    <a:pt x="19423" y="4214"/>
                    <a:pt x="18846" y="4123"/>
                  </a:cubicBezTo>
                  <a:lnTo>
                    <a:pt x="16992" y="3879"/>
                  </a:lnTo>
                  <a:lnTo>
                    <a:pt x="15077" y="3606"/>
                  </a:lnTo>
                  <a:lnTo>
                    <a:pt x="13010" y="3332"/>
                  </a:lnTo>
                  <a:lnTo>
                    <a:pt x="10822" y="3059"/>
                  </a:lnTo>
                  <a:cubicBezTo>
                    <a:pt x="10518" y="3028"/>
                    <a:pt x="10274" y="2724"/>
                    <a:pt x="10305" y="2420"/>
                  </a:cubicBezTo>
                  <a:cubicBezTo>
                    <a:pt x="10359" y="2124"/>
                    <a:pt x="10579" y="1924"/>
                    <a:pt x="10861" y="1924"/>
                  </a:cubicBezTo>
                  <a:cubicBezTo>
                    <a:pt x="10898" y="1924"/>
                    <a:pt x="10935" y="1927"/>
                    <a:pt x="10973" y="1934"/>
                  </a:cubicBezTo>
                  <a:lnTo>
                    <a:pt x="12980" y="2177"/>
                  </a:lnTo>
                  <a:lnTo>
                    <a:pt x="14834" y="2420"/>
                  </a:lnTo>
                  <a:lnTo>
                    <a:pt x="16566" y="2664"/>
                  </a:lnTo>
                  <a:lnTo>
                    <a:pt x="18208" y="2907"/>
                  </a:lnTo>
                  <a:cubicBezTo>
                    <a:pt x="18755" y="2967"/>
                    <a:pt x="19272" y="3059"/>
                    <a:pt x="19788" y="3119"/>
                  </a:cubicBezTo>
                  <a:lnTo>
                    <a:pt x="21369" y="3363"/>
                  </a:lnTo>
                  <a:lnTo>
                    <a:pt x="22949" y="3636"/>
                  </a:lnTo>
                  <a:lnTo>
                    <a:pt x="24591" y="3910"/>
                  </a:lnTo>
                  <a:lnTo>
                    <a:pt x="26293" y="4183"/>
                  </a:lnTo>
                  <a:lnTo>
                    <a:pt x="28117" y="4518"/>
                  </a:lnTo>
                  <a:lnTo>
                    <a:pt x="30092" y="4913"/>
                  </a:lnTo>
                  <a:cubicBezTo>
                    <a:pt x="30132" y="4921"/>
                    <a:pt x="30171" y="4925"/>
                    <a:pt x="30209" y="4925"/>
                  </a:cubicBezTo>
                  <a:cubicBezTo>
                    <a:pt x="30465" y="4925"/>
                    <a:pt x="30682" y="4756"/>
                    <a:pt x="30761" y="4518"/>
                  </a:cubicBezTo>
                  <a:cubicBezTo>
                    <a:pt x="30852" y="4214"/>
                    <a:pt x="30640" y="3910"/>
                    <a:pt x="30336" y="3849"/>
                  </a:cubicBezTo>
                  <a:lnTo>
                    <a:pt x="28269" y="3454"/>
                  </a:lnTo>
                  <a:lnTo>
                    <a:pt x="26293" y="3119"/>
                  </a:lnTo>
                  <a:cubicBezTo>
                    <a:pt x="25655" y="2998"/>
                    <a:pt x="25047" y="2907"/>
                    <a:pt x="24439" y="2816"/>
                  </a:cubicBezTo>
                  <a:lnTo>
                    <a:pt x="22676" y="2512"/>
                  </a:lnTo>
                  <a:lnTo>
                    <a:pt x="20974" y="2238"/>
                  </a:lnTo>
                  <a:lnTo>
                    <a:pt x="19302" y="1995"/>
                  </a:lnTo>
                  <a:lnTo>
                    <a:pt x="17661" y="1752"/>
                  </a:lnTo>
                  <a:lnTo>
                    <a:pt x="16050" y="1508"/>
                  </a:lnTo>
                  <a:lnTo>
                    <a:pt x="14378" y="1296"/>
                  </a:lnTo>
                  <a:lnTo>
                    <a:pt x="12706" y="1053"/>
                  </a:lnTo>
                  <a:cubicBezTo>
                    <a:pt x="12159" y="992"/>
                    <a:pt x="11581" y="931"/>
                    <a:pt x="11004" y="840"/>
                  </a:cubicBezTo>
                  <a:lnTo>
                    <a:pt x="9180" y="627"/>
                  </a:lnTo>
                  <a:lnTo>
                    <a:pt x="7296" y="414"/>
                  </a:lnTo>
                  <a:lnTo>
                    <a:pt x="5289" y="201"/>
                  </a:lnTo>
                  <a:lnTo>
                    <a:pt x="3162" y="19"/>
                  </a:lnTo>
                  <a:cubicBezTo>
                    <a:pt x="3054" y="6"/>
                    <a:pt x="2947" y="0"/>
                    <a:pt x="2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 name="Google Shape;83;p7"/>
          <p:cNvGrpSpPr/>
          <p:nvPr/>
        </p:nvGrpSpPr>
        <p:grpSpPr>
          <a:xfrm>
            <a:off x="476173" y="-247819"/>
            <a:ext cx="777136" cy="747840"/>
            <a:chOff x="3770925" y="315125"/>
            <a:chExt cx="840874" cy="809175"/>
          </a:xfrm>
        </p:grpSpPr>
        <p:sp>
          <p:nvSpPr>
            <p:cNvPr id="84" name="Google Shape;84;p7"/>
            <p:cNvSpPr/>
            <p:nvPr/>
          </p:nvSpPr>
          <p:spPr>
            <a:xfrm>
              <a:off x="3770925" y="315125"/>
              <a:ext cx="840874" cy="809175"/>
            </a:xfrm>
            <a:custGeom>
              <a:avLst/>
              <a:gdLst/>
              <a:ahLst/>
              <a:cxnLst/>
              <a:rect l="l" t="t" r="r" b="b"/>
              <a:pathLst>
                <a:path w="31461" h="30275" extrusionOk="0">
                  <a:moveTo>
                    <a:pt x="16329" y="1"/>
                  </a:moveTo>
                  <a:cubicBezTo>
                    <a:pt x="12396" y="1"/>
                    <a:pt x="8528" y="1535"/>
                    <a:pt x="5624" y="4439"/>
                  </a:cubicBezTo>
                  <a:cubicBezTo>
                    <a:pt x="1308" y="8755"/>
                    <a:pt x="1" y="15260"/>
                    <a:pt x="2372" y="20913"/>
                  </a:cubicBezTo>
                  <a:cubicBezTo>
                    <a:pt x="4712" y="26567"/>
                    <a:pt x="10214" y="30275"/>
                    <a:pt x="16354" y="30275"/>
                  </a:cubicBezTo>
                  <a:cubicBezTo>
                    <a:pt x="24682" y="30245"/>
                    <a:pt x="31460" y="23497"/>
                    <a:pt x="31460" y="15138"/>
                  </a:cubicBezTo>
                  <a:cubicBezTo>
                    <a:pt x="31460" y="8998"/>
                    <a:pt x="27783" y="3496"/>
                    <a:pt x="22129" y="1156"/>
                  </a:cubicBezTo>
                  <a:cubicBezTo>
                    <a:pt x="20253" y="379"/>
                    <a:pt x="18283" y="1"/>
                    <a:pt x="16329" y="1"/>
                  </a:cubicBezTo>
                  <a:close/>
                </a:path>
              </a:pathLst>
            </a:cu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7"/>
            <p:cNvSpPr/>
            <p:nvPr/>
          </p:nvSpPr>
          <p:spPr>
            <a:xfrm>
              <a:off x="3904994" y="416693"/>
              <a:ext cx="605244" cy="606073"/>
            </a:xfrm>
            <a:custGeom>
              <a:avLst/>
              <a:gdLst/>
              <a:ahLst/>
              <a:cxnLst/>
              <a:rect l="l" t="t" r="r" b="b"/>
              <a:pathLst>
                <a:path w="22645" h="22676" extrusionOk="0">
                  <a:moveTo>
                    <a:pt x="22645" y="11338"/>
                  </a:moveTo>
                  <a:cubicBezTo>
                    <a:pt x="22645" y="17599"/>
                    <a:pt x="17569" y="22675"/>
                    <a:pt x="11307" y="22675"/>
                  </a:cubicBezTo>
                  <a:cubicBezTo>
                    <a:pt x="5076" y="22675"/>
                    <a:pt x="0" y="17599"/>
                    <a:pt x="0" y="11338"/>
                  </a:cubicBezTo>
                  <a:cubicBezTo>
                    <a:pt x="0" y="5076"/>
                    <a:pt x="5076" y="0"/>
                    <a:pt x="11307" y="0"/>
                  </a:cubicBezTo>
                  <a:cubicBezTo>
                    <a:pt x="17569" y="0"/>
                    <a:pt x="22645" y="5076"/>
                    <a:pt x="22645" y="1133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 name="Google Shape;86;p7"/>
          <p:cNvGrpSpPr/>
          <p:nvPr/>
        </p:nvGrpSpPr>
        <p:grpSpPr>
          <a:xfrm>
            <a:off x="8434400" y="80413"/>
            <a:ext cx="474375" cy="457450"/>
            <a:chOff x="5320000" y="4110550"/>
            <a:chExt cx="474375" cy="457450"/>
          </a:xfrm>
        </p:grpSpPr>
        <p:sp>
          <p:nvSpPr>
            <p:cNvPr id="87" name="Google Shape;87;p7"/>
            <p:cNvSpPr/>
            <p:nvPr/>
          </p:nvSpPr>
          <p:spPr>
            <a:xfrm>
              <a:off x="5320000" y="4110550"/>
              <a:ext cx="474375" cy="457450"/>
            </a:xfrm>
            <a:custGeom>
              <a:avLst/>
              <a:gdLst/>
              <a:ahLst/>
              <a:cxnLst/>
              <a:rect l="l" t="t" r="r" b="b"/>
              <a:pathLst>
                <a:path w="18975" h="18298" extrusionOk="0">
                  <a:moveTo>
                    <a:pt x="9488" y="0"/>
                  </a:moveTo>
                  <a:cubicBezTo>
                    <a:pt x="8835" y="0"/>
                    <a:pt x="8258" y="427"/>
                    <a:pt x="8032" y="1029"/>
                  </a:cubicBezTo>
                  <a:lnTo>
                    <a:pt x="6275" y="5923"/>
                  </a:lnTo>
                  <a:lnTo>
                    <a:pt x="1381" y="7680"/>
                  </a:lnTo>
                  <a:cubicBezTo>
                    <a:pt x="0" y="8182"/>
                    <a:pt x="0" y="10140"/>
                    <a:pt x="1381" y="10617"/>
                  </a:cubicBezTo>
                  <a:lnTo>
                    <a:pt x="6275" y="12374"/>
                  </a:lnTo>
                  <a:lnTo>
                    <a:pt x="8032" y="17268"/>
                  </a:lnTo>
                  <a:cubicBezTo>
                    <a:pt x="8258" y="17870"/>
                    <a:pt x="8835" y="18297"/>
                    <a:pt x="9488" y="18297"/>
                  </a:cubicBezTo>
                  <a:cubicBezTo>
                    <a:pt x="10165" y="18297"/>
                    <a:pt x="10743" y="17870"/>
                    <a:pt x="10968" y="17268"/>
                  </a:cubicBezTo>
                  <a:lnTo>
                    <a:pt x="12725" y="12374"/>
                  </a:lnTo>
                  <a:lnTo>
                    <a:pt x="17595" y="10617"/>
                  </a:lnTo>
                  <a:cubicBezTo>
                    <a:pt x="18975" y="10140"/>
                    <a:pt x="18975" y="8182"/>
                    <a:pt x="17595" y="7680"/>
                  </a:cubicBezTo>
                  <a:lnTo>
                    <a:pt x="12725" y="5923"/>
                  </a:lnTo>
                  <a:lnTo>
                    <a:pt x="10968" y="1029"/>
                  </a:lnTo>
                  <a:cubicBezTo>
                    <a:pt x="10743" y="427"/>
                    <a:pt x="10165" y="0"/>
                    <a:pt x="9488"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7"/>
            <p:cNvSpPr/>
            <p:nvPr/>
          </p:nvSpPr>
          <p:spPr>
            <a:xfrm>
              <a:off x="5368300" y="4150075"/>
              <a:ext cx="378400" cy="378375"/>
            </a:xfrm>
            <a:custGeom>
              <a:avLst/>
              <a:gdLst/>
              <a:ahLst/>
              <a:cxnLst/>
              <a:rect l="l" t="t" r="r" b="b"/>
              <a:pathLst>
                <a:path w="15136" h="15135" extrusionOk="0">
                  <a:moveTo>
                    <a:pt x="7556" y="0"/>
                  </a:moveTo>
                  <a:lnTo>
                    <a:pt x="5548" y="5572"/>
                  </a:lnTo>
                  <a:lnTo>
                    <a:pt x="1" y="7580"/>
                  </a:lnTo>
                  <a:lnTo>
                    <a:pt x="5548" y="9588"/>
                  </a:lnTo>
                  <a:lnTo>
                    <a:pt x="7556" y="15135"/>
                  </a:lnTo>
                  <a:lnTo>
                    <a:pt x="9589" y="9588"/>
                  </a:lnTo>
                  <a:lnTo>
                    <a:pt x="15135" y="7580"/>
                  </a:lnTo>
                  <a:lnTo>
                    <a:pt x="9589" y="5572"/>
                  </a:lnTo>
                  <a:lnTo>
                    <a:pt x="75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7"/>
          <p:cNvGrpSpPr/>
          <p:nvPr/>
        </p:nvGrpSpPr>
        <p:grpSpPr>
          <a:xfrm>
            <a:off x="7938522" y="295151"/>
            <a:ext cx="368400" cy="355256"/>
            <a:chOff x="5320000" y="4110550"/>
            <a:chExt cx="474375" cy="457450"/>
          </a:xfrm>
        </p:grpSpPr>
        <p:sp>
          <p:nvSpPr>
            <p:cNvPr id="90" name="Google Shape;90;p7"/>
            <p:cNvSpPr/>
            <p:nvPr/>
          </p:nvSpPr>
          <p:spPr>
            <a:xfrm>
              <a:off x="5320000" y="4110550"/>
              <a:ext cx="474375" cy="457450"/>
            </a:xfrm>
            <a:custGeom>
              <a:avLst/>
              <a:gdLst/>
              <a:ahLst/>
              <a:cxnLst/>
              <a:rect l="l" t="t" r="r" b="b"/>
              <a:pathLst>
                <a:path w="18975" h="18298" extrusionOk="0">
                  <a:moveTo>
                    <a:pt x="9488" y="0"/>
                  </a:moveTo>
                  <a:cubicBezTo>
                    <a:pt x="8835" y="0"/>
                    <a:pt x="8258" y="427"/>
                    <a:pt x="8032" y="1029"/>
                  </a:cubicBezTo>
                  <a:lnTo>
                    <a:pt x="6275" y="5923"/>
                  </a:lnTo>
                  <a:lnTo>
                    <a:pt x="1381" y="7680"/>
                  </a:lnTo>
                  <a:cubicBezTo>
                    <a:pt x="0" y="8182"/>
                    <a:pt x="0" y="10140"/>
                    <a:pt x="1381" y="10617"/>
                  </a:cubicBezTo>
                  <a:lnTo>
                    <a:pt x="6275" y="12374"/>
                  </a:lnTo>
                  <a:lnTo>
                    <a:pt x="8032" y="17268"/>
                  </a:lnTo>
                  <a:cubicBezTo>
                    <a:pt x="8258" y="17870"/>
                    <a:pt x="8835" y="18297"/>
                    <a:pt x="9488" y="18297"/>
                  </a:cubicBezTo>
                  <a:cubicBezTo>
                    <a:pt x="10165" y="18297"/>
                    <a:pt x="10743" y="17870"/>
                    <a:pt x="10968" y="17268"/>
                  </a:cubicBezTo>
                  <a:lnTo>
                    <a:pt x="12725" y="12374"/>
                  </a:lnTo>
                  <a:lnTo>
                    <a:pt x="17595" y="10617"/>
                  </a:lnTo>
                  <a:cubicBezTo>
                    <a:pt x="18975" y="10140"/>
                    <a:pt x="18975" y="8182"/>
                    <a:pt x="17595" y="7680"/>
                  </a:cubicBezTo>
                  <a:lnTo>
                    <a:pt x="12725" y="5923"/>
                  </a:lnTo>
                  <a:lnTo>
                    <a:pt x="10968" y="1029"/>
                  </a:lnTo>
                  <a:cubicBezTo>
                    <a:pt x="10743" y="427"/>
                    <a:pt x="10165" y="0"/>
                    <a:pt x="9488"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7"/>
            <p:cNvSpPr/>
            <p:nvPr/>
          </p:nvSpPr>
          <p:spPr>
            <a:xfrm>
              <a:off x="5368300" y="4150075"/>
              <a:ext cx="378400" cy="378375"/>
            </a:xfrm>
            <a:custGeom>
              <a:avLst/>
              <a:gdLst/>
              <a:ahLst/>
              <a:cxnLst/>
              <a:rect l="l" t="t" r="r" b="b"/>
              <a:pathLst>
                <a:path w="15136" h="15135" extrusionOk="0">
                  <a:moveTo>
                    <a:pt x="7556" y="0"/>
                  </a:moveTo>
                  <a:lnTo>
                    <a:pt x="5548" y="5572"/>
                  </a:lnTo>
                  <a:lnTo>
                    <a:pt x="1" y="7580"/>
                  </a:lnTo>
                  <a:lnTo>
                    <a:pt x="5548" y="9588"/>
                  </a:lnTo>
                  <a:lnTo>
                    <a:pt x="7556" y="15135"/>
                  </a:lnTo>
                  <a:lnTo>
                    <a:pt x="9589" y="9588"/>
                  </a:lnTo>
                  <a:lnTo>
                    <a:pt x="15135" y="7580"/>
                  </a:lnTo>
                  <a:lnTo>
                    <a:pt x="9589" y="5572"/>
                  </a:lnTo>
                  <a:lnTo>
                    <a:pt x="75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 name="Google Shape;92;p7"/>
          <p:cNvSpPr txBox="1">
            <a:spLocks noGrp="1"/>
          </p:cNvSpPr>
          <p:nvPr>
            <p:ph type="body" idx="1"/>
          </p:nvPr>
        </p:nvSpPr>
        <p:spPr>
          <a:xfrm>
            <a:off x="709600" y="1623500"/>
            <a:ext cx="3933600" cy="27378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SzPts val="1400"/>
              <a:buFont typeface="Roboto"/>
              <a:buChar char="●"/>
              <a:defRPr>
                <a:latin typeface="Roboto"/>
                <a:ea typeface="Roboto"/>
                <a:cs typeface="Roboto"/>
                <a:sym typeface="Roboto"/>
              </a:defRPr>
            </a:lvl1pPr>
            <a:lvl2pPr marL="914400" lvl="1" indent="-317500" rtl="0">
              <a:lnSpc>
                <a:spcPct val="100000"/>
              </a:lnSpc>
              <a:spcBef>
                <a:spcPts val="0"/>
              </a:spcBef>
              <a:spcAft>
                <a:spcPts val="0"/>
              </a:spcAft>
              <a:buSzPts val="1400"/>
              <a:buFont typeface="Roboto"/>
              <a:buChar char="○"/>
              <a:defRPr>
                <a:latin typeface="Roboto"/>
                <a:ea typeface="Roboto"/>
                <a:cs typeface="Roboto"/>
                <a:sym typeface="Roboto"/>
              </a:defRPr>
            </a:lvl2pPr>
            <a:lvl3pPr marL="1371600" lvl="2" indent="-317500" rtl="0">
              <a:lnSpc>
                <a:spcPct val="100000"/>
              </a:lnSpc>
              <a:spcBef>
                <a:spcPts val="0"/>
              </a:spcBef>
              <a:spcAft>
                <a:spcPts val="0"/>
              </a:spcAft>
              <a:buSzPts val="1400"/>
              <a:buFont typeface="Roboto"/>
              <a:buChar char="■"/>
              <a:defRPr>
                <a:latin typeface="Roboto"/>
                <a:ea typeface="Roboto"/>
                <a:cs typeface="Roboto"/>
                <a:sym typeface="Roboto"/>
              </a:defRPr>
            </a:lvl3pPr>
            <a:lvl4pPr marL="1828800" lvl="3" indent="-317500" rtl="0">
              <a:lnSpc>
                <a:spcPct val="100000"/>
              </a:lnSpc>
              <a:spcBef>
                <a:spcPts val="0"/>
              </a:spcBef>
              <a:spcAft>
                <a:spcPts val="0"/>
              </a:spcAft>
              <a:buSzPts val="1400"/>
              <a:buFont typeface="Roboto"/>
              <a:buChar char="●"/>
              <a:defRPr>
                <a:latin typeface="Roboto"/>
                <a:ea typeface="Roboto"/>
                <a:cs typeface="Roboto"/>
                <a:sym typeface="Roboto"/>
              </a:defRPr>
            </a:lvl4pPr>
            <a:lvl5pPr marL="2286000" lvl="4" indent="-317500" rtl="0">
              <a:lnSpc>
                <a:spcPct val="100000"/>
              </a:lnSpc>
              <a:spcBef>
                <a:spcPts val="0"/>
              </a:spcBef>
              <a:spcAft>
                <a:spcPts val="0"/>
              </a:spcAft>
              <a:buSzPts val="1400"/>
              <a:buFont typeface="Roboto"/>
              <a:buChar char="○"/>
              <a:defRPr>
                <a:latin typeface="Roboto"/>
                <a:ea typeface="Roboto"/>
                <a:cs typeface="Roboto"/>
                <a:sym typeface="Roboto"/>
              </a:defRPr>
            </a:lvl5pPr>
            <a:lvl6pPr marL="2743200" lvl="5" indent="-317500" rtl="0">
              <a:lnSpc>
                <a:spcPct val="100000"/>
              </a:lnSpc>
              <a:spcBef>
                <a:spcPts val="0"/>
              </a:spcBef>
              <a:spcAft>
                <a:spcPts val="0"/>
              </a:spcAft>
              <a:buSzPts val="1400"/>
              <a:buFont typeface="Roboto"/>
              <a:buChar char="■"/>
              <a:defRPr>
                <a:latin typeface="Roboto"/>
                <a:ea typeface="Roboto"/>
                <a:cs typeface="Roboto"/>
                <a:sym typeface="Roboto"/>
              </a:defRPr>
            </a:lvl6pPr>
            <a:lvl7pPr marL="3200400" lvl="6" indent="-317500" rtl="0">
              <a:lnSpc>
                <a:spcPct val="100000"/>
              </a:lnSpc>
              <a:spcBef>
                <a:spcPts val="0"/>
              </a:spcBef>
              <a:spcAft>
                <a:spcPts val="0"/>
              </a:spcAft>
              <a:buSzPts val="1400"/>
              <a:buFont typeface="Roboto"/>
              <a:buChar char="●"/>
              <a:defRPr>
                <a:latin typeface="Roboto"/>
                <a:ea typeface="Roboto"/>
                <a:cs typeface="Roboto"/>
                <a:sym typeface="Roboto"/>
              </a:defRPr>
            </a:lvl7pPr>
            <a:lvl8pPr marL="3657600" lvl="7" indent="-317500" rtl="0">
              <a:lnSpc>
                <a:spcPct val="100000"/>
              </a:lnSpc>
              <a:spcBef>
                <a:spcPts val="0"/>
              </a:spcBef>
              <a:spcAft>
                <a:spcPts val="0"/>
              </a:spcAft>
              <a:buSzPts val="1400"/>
              <a:buFont typeface="Roboto"/>
              <a:buChar char="○"/>
              <a:defRPr>
                <a:latin typeface="Roboto"/>
                <a:ea typeface="Roboto"/>
                <a:cs typeface="Roboto"/>
                <a:sym typeface="Roboto"/>
              </a:defRPr>
            </a:lvl8pPr>
            <a:lvl9pPr marL="4114800" lvl="8" indent="-317500" rtl="0">
              <a:lnSpc>
                <a:spcPct val="100000"/>
              </a:lnSpc>
              <a:spcBef>
                <a:spcPts val="0"/>
              </a:spcBef>
              <a:spcAft>
                <a:spcPts val="0"/>
              </a:spcAft>
              <a:buSzPts val="1400"/>
              <a:buFont typeface="Roboto"/>
              <a:buChar char="■"/>
              <a:defRPr>
                <a:latin typeface="Roboto"/>
                <a:ea typeface="Roboto"/>
                <a:cs typeface="Roboto"/>
                <a:sym typeface="Roboto"/>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93"/>
        <p:cNvGrpSpPr/>
        <p:nvPr/>
      </p:nvGrpSpPr>
      <p:grpSpPr>
        <a:xfrm>
          <a:off x="0" y="0"/>
          <a:ext cx="0" cy="0"/>
          <a:chOff x="0" y="0"/>
          <a:chExt cx="0" cy="0"/>
        </a:xfrm>
      </p:grpSpPr>
      <p:sp>
        <p:nvSpPr>
          <p:cNvPr id="94" name="Google Shape;94;p8"/>
          <p:cNvSpPr txBox="1">
            <a:spLocks noGrp="1"/>
          </p:cNvSpPr>
          <p:nvPr>
            <p:ph type="title"/>
          </p:nvPr>
        </p:nvSpPr>
        <p:spPr>
          <a:xfrm>
            <a:off x="1459350" y="1458900"/>
            <a:ext cx="6225300" cy="22257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grpSp>
        <p:nvGrpSpPr>
          <p:cNvPr id="95" name="Google Shape;95;p8"/>
          <p:cNvGrpSpPr/>
          <p:nvPr/>
        </p:nvGrpSpPr>
        <p:grpSpPr>
          <a:xfrm>
            <a:off x="-1684760" y="2170080"/>
            <a:ext cx="2589853" cy="2589678"/>
            <a:chOff x="6566263" y="155551"/>
            <a:chExt cx="4427100" cy="4426800"/>
          </a:xfrm>
        </p:grpSpPr>
        <p:sp>
          <p:nvSpPr>
            <p:cNvPr id="96" name="Google Shape;96;p8"/>
            <p:cNvSpPr/>
            <p:nvPr/>
          </p:nvSpPr>
          <p:spPr>
            <a:xfrm>
              <a:off x="6566263" y="155551"/>
              <a:ext cx="4427100" cy="4426800"/>
            </a:xfrm>
            <a:prstGeom prst="ellipse">
              <a:avLst/>
            </a:prstGeom>
            <a:solidFill>
              <a:schemeClr val="accent1"/>
            </a:solidFill>
            <a:ln>
              <a:noFill/>
            </a:ln>
            <a:effectLst>
              <a:outerShdw blurRad="85725" dist="38100" dir="10140000" algn="bl" rotWithShape="0">
                <a:schemeClr val="accent1">
                  <a:alpha val="6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8"/>
            <p:cNvSpPr/>
            <p:nvPr/>
          </p:nvSpPr>
          <p:spPr>
            <a:xfrm>
              <a:off x="6942217" y="723627"/>
              <a:ext cx="3675177" cy="3290633"/>
            </a:xfrm>
            <a:custGeom>
              <a:avLst/>
              <a:gdLst/>
              <a:ahLst/>
              <a:cxnLst/>
              <a:rect l="l" t="t" r="r" b="b"/>
              <a:pathLst>
                <a:path w="47509" h="42538" extrusionOk="0">
                  <a:moveTo>
                    <a:pt x="23748" y="1"/>
                  </a:moveTo>
                  <a:cubicBezTo>
                    <a:pt x="14632" y="1"/>
                    <a:pt x="6186" y="5923"/>
                    <a:pt x="3404" y="15114"/>
                  </a:cubicBezTo>
                  <a:cubicBezTo>
                    <a:pt x="0" y="26361"/>
                    <a:pt x="6353" y="38215"/>
                    <a:pt x="17599" y="41619"/>
                  </a:cubicBezTo>
                  <a:cubicBezTo>
                    <a:pt x="19655" y="42241"/>
                    <a:pt x="21731" y="42538"/>
                    <a:pt x="23772" y="42538"/>
                  </a:cubicBezTo>
                  <a:cubicBezTo>
                    <a:pt x="32897" y="42538"/>
                    <a:pt x="41322" y="36615"/>
                    <a:pt x="44104" y="27424"/>
                  </a:cubicBezTo>
                  <a:cubicBezTo>
                    <a:pt x="47509" y="16178"/>
                    <a:pt x="41156" y="4324"/>
                    <a:pt x="29909" y="919"/>
                  </a:cubicBezTo>
                  <a:cubicBezTo>
                    <a:pt x="27859" y="297"/>
                    <a:pt x="25787" y="1"/>
                    <a:pt x="23748" y="1"/>
                  </a:cubicBezTo>
                  <a:close/>
                </a:path>
              </a:pathLst>
            </a:custGeom>
            <a:solidFill>
              <a:schemeClr val="accent4"/>
            </a:solidFill>
            <a:ln w="1143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8"/>
            <p:cNvSpPr/>
            <p:nvPr/>
          </p:nvSpPr>
          <p:spPr>
            <a:xfrm>
              <a:off x="6773033" y="382594"/>
              <a:ext cx="4031527" cy="3928484"/>
            </a:xfrm>
            <a:custGeom>
              <a:avLst/>
              <a:gdLst/>
              <a:ahLst/>
              <a:cxnLst/>
              <a:rect l="l" t="t" r="r" b="b"/>
              <a:pathLst>
                <a:path w="39242" h="38239" fill="none" extrusionOk="0">
                  <a:moveTo>
                    <a:pt x="19181" y="38238"/>
                  </a:moveTo>
                  <a:cubicBezTo>
                    <a:pt x="20488" y="38238"/>
                    <a:pt x="21764" y="38086"/>
                    <a:pt x="23010" y="37843"/>
                  </a:cubicBezTo>
                  <a:cubicBezTo>
                    <a:pt x="24257" y="37600"/>
                    <a:pt x="25442" y="37235"/>
                    <a:pt x="26597" y="36749"/>
                  </a:cubicBezTo>
                  <a:cubicBezTo>
                    <a:pt x="28846" y="35776"/>
                    <a:pt x="30913" y="34378"/>
                    <a:pt x="32646" y="32645"/>
                  </a:cubicBezTo>
                  <a:cubicBezTo>
                    <a:pt x="33497" y="31794"/>
                    <a:pt x="34287" y="30852"/>
                    <a:pt x="34986" y="29819"/>
                  </a:cubicBezTo>
                  <a:cubicBezTo>
                    <a:pt x="35655" y="28816"/>
                    <a:pt x="36263" y="27721"/>
                    <a:pt x="36719" y="26597"/>
                  </a:cubicBezTo>
                  <a:cubicBezTo>
                    <a:pt x="39242" y="20670"/>
                    <a:pt x="38573" y="13861"/>
                    <a:pt x="34986" y="8542"/>
                  </a:cubicBezTo>
                  <a:cubicBezTo>
                    <a:pt x="34287" y="7539"/>
                    <a:pt x="33497" y="6596"/>
                    <a:pt x="32646" y="5715"/>
                  </a:cubicBezTo>
                  <a:cubicBezTo>
                    <a:pt x="30913" y="3982"/>
                    <a:pt x="28846" y="2584"/>
                    <a:pt x="26597" y="1642"/>
                  </a:cubicBezTo>
                  <a:cubicBezTo>
                    <a:pt x="25442" y="1156"/>
                    <a:pt x="24257" y="760"/>
                    <a:pt x="23010" y="517"/>
                  </a:cubicBezTo>
                  <a:cubicBezTo>
                    <a:pt x="20488" y="1"/>
                    <a:pt x="17874" y="1"/>
                    <a:pt x="15351" y="517"/>
                  </a:cubicBezTo>
                  <a:cubicBezTo>
                    <a:pt x="10457" y="1520"/>
                    <a:pt x="6171" y="4408"/>
                    <a:pt x="3405" y="8542"/>
                  </a:cubicBezTo>
                  <a:moveTo>
                    <a:pt x="518" y="15350"/>
                  </a:moveTo>
                  <a:cubicBezTo>
                    <a:pt x="1" y="17873"/>
                    <a:pt x="1" y="20487"/>
                    <a:pt x="518" y="23040"/>
                  </a:cubicBezTo>
                  <a:cubicBezTo>
                    <a:pt x="791" y="24256"/>
                    <a:pt x="1156" y="25442"/>
                    <a:pt x="1642" y="26597"/>
                  </a:cubicBezTo>
                  <a:cubicBezTo>
                    <a:pt x="3071" y="30001"/>
                    <a:pt x="5472" y="32919"/>
                    <a:pt x="8542" y="34986"/>
                  </a:cubicBezTo>
                </a:path>
              </a:pathLst>
            </a:custGeom>
            <a:noFill/>
            <a:ln w="381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99;p8"/>
          <p:cNvGrpSpPr/>
          <p:nvPr/>
        </p:nvGrpSpPr>
        <p:grpSpPr>
          <a:xfrm>
            <a:off x="-256510" y="220168"/>
            <a:ext cx="2055406" cy="635430"/>
            <a:chOff x="7219875" y="1515738"/>
            <a:chExt cx="1140625" cy="352625"/>
          </a:xfrm>
        </p:grpSpPr>
        <p:sp>
          <p:nvSpPr>
            <p:cNvPr id="100" name="Google Shape;100;p8"/>
            <p:cNvSpPr/>
            <p:nvPr/>
          </p:nvSpPr>
          <p:spPr>
            <a:xfrm>
              <a:off x="7219875" y="1515738"/>
              <a:ext cx="1140625" cy="352625"/>
            </a:xfrm>
            <a:custGeom>
              <a:avLst/>
              <a:gdLst/>
              <a:ahLst/>
              <a:cxnLst/>
              <a:rect l="l" t="t" r="r" b="b"/>
              <a:pathLst>
                <a:path w="45625" h="14105" extrusionOk="0">
                  <a:moveTo>
                    <a:pt x="20791" y="1"/>
                  </a:moveTo>
                  <a:cubicBezTo>
                    <a:pt x="17356" y="1"/>
                    <a:pt x="14165" y="2189"/>
                    <a:pt x="12341" y="5715"/>
                  </a:cubicBezTo>
                  <a:cubicBezTo>
                    <a:pt x="11794" y="5533"/>
                    <a:pt x="11247" y="5442"/>
                    <a:pt x="10700" y="5442"/>
                  </a:cubicBezTo>
                  <a:cubicBezTo>
                    <a:pt x="9180" y="5472"/>
                    <a:pt x="7782" y="6110"/>
                    <a:pt x="6779" y="7265"/>
                  </a:cubicBezTo>
                  <a:cubicBezTo>
                    <a:pt x="6171" y="6931"/>
                    <a:pt x="5502" y="6779"/>
                    <a:pt x="4833" y="6779"/>
                  </a:cubicBezTo>
                  <a:cubicBezTo>
                    <a:pt x="2158" y="6779"/>
                    <a:pt x="0" y="9393"/>
                    <a:pt x="0" y="12585"/>
                  </a:cubicBezTo>
                  <a:cubicBezTo>
                    <a:pt x="0" y="13436"/>
                    <a:pt x="669" y="14104"/>
                    <a:pt x="1520" y="14104"/>
                  </a:cubicBezTo>
                  <a:lnTo>
                    <a:pt x="44105" y="14104"/>
                  </a:lnTo>
                  <a:cubicBezTo>
                    <a:pt x="44956" y="14104"/>
                    <a:pt x="45624" y="13405"/>
                    <a:pt x="45624" y="12585"/>
                  </a:cubicBezTo>
                  <a:cubicBezTo>
                    <a:pt x="45624" y="9241"/>
                    <a:pt x="43375" y="6536"/>
                    <a:pt x="40609" y="6536"/>
                  </a:cubicBezTo>
                  <a:cubicBezTo>
                    <a:pt x="40123" y="6536"/>
                    <a:pt x="39667" y="6597"/>
                    <a:pt x="39211" y="6779"/>
                  </a:cubicBezTo>
                  <a:cubicBezTo>
                    <a:pt x="37721" y="4165"/>
                    <a:pt x="35259" y="2554"/>
                    <a:pt x="32615" y="2554"/>
                  </a:cubicBezTo>
                  <a:cubicBezTo>
                    <a:pt x="31004" y="2554"/>
                    <a:pt x="29484" y="3101"/>
                    <a:pt x="28238" y="4104"/>
                  </a:cubicBezTo>
                  <a:cubicBezTo>
                    <a:pt x="26353" y="1521"/>
                    <a:pt x="23679" y="1"/>
                    <a:pt x="20791"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8"/>
            <p:cNvSpPr/>
            <p:nvPr/>
          </p:nvSpPr>
          <p:spPr>
            <a:xfrm>
              <a:off x="7295896" y="1563713"/>
              <a:ext cx="988585" cy="256680"/>
            </a:xfrm>
            <a:custGeom>
              <a:avLst/>
              <a:gdLst/>
              <a:ahLst/>
              <a:cxnLst/>
              <a:rect l="l" t="t" r="r" b="b"/>
              <a:pathLst>
                <a:path w="42616" h="11065" extrusionOk="0">
                  <a:moveTo>
                    <a:pt x="39120" y="6536"/>
                  </a:moveTo>
                  <a:cubicBezTo>
                    <a:pt x="38330" y="6566"/>
                    <a:pt x="37600" y="6870"/>
                    <a:pt x="37023" y="7417"/>
                  </a:cubicBezTo>
                  <a:cubicBezTo>
                    <a:pt x="35989" y="4560"/>
                    <a:pt x="33710" y="2554"/>
                    <a:pt x="31096" y="2554"/>
                  </a:cubicBezTo>
                  <a:cubicBezTo>
                    <a:pt x="29272" y="2554"/>
                    <a:pt x="27630" y="3496"/>
                    <a:pt x="26445" y="5046"/>
                  </a:cubicBezTo>
                  <a:cubicBezTo>
                    <a:pt x="24925" y="2007"/>
                    <a:pt x="22281" y="1"/>
                    <a:pt x="19272" y="1"/>
                  </a:cubicBezTo>
                  <a:cubicBezTo>
                    <a:pt x="15867" y="1"/>
                    <a:pt x="12919" y="2584"/>
                    <a:pt x="11551" y="6353"/>
                  </a:cubicBezTo>
                  <a:cubicBezTo>
                    <a:pt x="10913" y="5776"/>
                    <a:pt x="10062" y="5472"/>
                    <a:pt x="9211" y="5442"/>
                  </a:cubicBezTo>
                  <a:cubicBezTo>
                    <a:pt x="7691" y="5442"/>
                    <a:pt x="6384" y="6445"/>
                    <a:pt x="5594" y="7934"/>
                  </a:cubicBezTo>
                  <a:cubicBezTo>
                    <a:pt x="5046" y="7204"/>
                    <a:pt x="4226" y="6779"/>
                    <a:pt x="3314" y="6779"/>
                  </a:cubicBezTo>
                  <a:cubicBezTo>
                    <a:pt x="1490" y="6779"/>
                    <a:pt x="1" y="8694"/>
                    <a:pt x="1" y="11065"/>
                  </a:cubicBezTo>
                  <a:lnTo>
                    <a:pt x="42616" y="11065"/>
                  </a:lnTo>
                  <a:cubicBezTo>
                    <a:pt x="42616" y="8572"/>
                    <a:pt x="41035" y="6536"/>
                    <a:pt x="39120" y="653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102;p8"/>
          <p:cNvGrpSpPr/>
          <p:nvPr/>
        </p:nvGrpSpPr>
        <p:grpSpPr>
          <a:xfrm>
            <a:off x="2414022" y="4535363"/>
            <a:ext cx="368400" cy="355256"/>
            <a:chOff x="5320000" y="4110550"/>
            <a:chExt cx="474375" cy="457450"/>
          </a:xfrm>
        </p:grpSpPr>
        <p:sp>
          <p:nvSpPr>
            <p:cNvPr id="103" name="Google Shape;103;p8"/>
            <p:cNvSpPr/>
            <p:nvPr/>
          </p:nvSpPr>
          <p:spPr>
            <a:xfrm>
              <a:off x="5320000" y="4110550"/>
              <a:ext cx="474375" cy="457450"/>
            </a:xfrm>
            <a:custGeom>
              <a:avLst/>
              <a:gdLst/>
              <a:ahLst/>
              <a:cxnLst/>
              <a:rect l="l" t="t" r="r" b="b"/>
              <a:pathLst>
                <a:path w="18975" h="18298" extrusionOk="0">
                  <a:moveTo>
                    <a:pt x="9488" y="0"/>
                  </a:moveTo>
                  <a:cubicBezTo>
                    <a:pt x="8835" y="0"/>
                    <a:pt x="8258" y="427"/>
                    <a:pt x="8032" y="1029"/>
                  </a:cubicBezTo>
                  <a:lnTo>
                    <a:pt x="6275" y="5923"/>
                  </a:lnTo>
                  <a:lnTo>
                    <a:pt x="1381" y="7680"/>
                  </a:lnTo>
                  <a:cubicBezTo>
                    <a:pt x="0" y="8182"/>
                    <a:pt x="0" y="10140"/>
                    <a:pt x="1381" y="10617"/>
                  </a:cubicBezTo>
                  <a:lnTo>
                    <a:pt x="6275" y="12374"/>
                  </a:lnTo>
                  <a:lnTo>
                    <a:pt x="8032" y="17268"/>
                  </a:lnTo>
                  <a:cubicBezTo>
                    <a:pt x="8258" y="17870"/>
                    <a:pt x="8835" y="18297"/>
                    <a:pt x="9488" y="18297"/>
                  </a:cubicBezTo>
                  <a:cubicBezTo>
                    <a:pt x="10165" y="18297"/>
                    <a:pt x="10743" y="17870"/>
                    <a:pt x="10968" y="17268"/>
                  </a:cubicBezTo>
                  <a:lnTo>
                    <a:pt x="12725" y="12374"/>
                  </a:lnTo>
                  <a:lnTo>
                    <a:pt x="17595" y="10617"/>
                  </a:lnTo>
                  <a:cubicBezTo>
                    <a:pt x="18975" y="10140"/>
                    <a:pt x="18975" y="8182"/>
                    <a:pt x="17595" y="7680"/>
                  </a:cubicBezTo>
                  <a:lnTo>
                    <a:pt x="12725" y="5923"/>
                  </a:lnTo>
                  <a:lnTo>
                    <a:pt x="10968" y="1029"/>
                  </a:lnTo>
                  <a:cubicBezTo>
                    <a:pt x="10743" y="427"/>
                    <a:pt x="10165" y="0"/>
                    <a:pt x="9488"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8"/>
            <p:cNvSpPr/>
            <p:nvPr/>
          </p:nvSpPr>
          <p:spPr>
            <a:xfrm>
              <a:off x="5368300" y="4150075"/>
              <a:ext cx="378400" cy="378375"/>
            </a:xfrm>
            <a:custGeom>
              <a:avLst/>
              <a:gdLst/>
              <a:ahLst/>
              <a:cxnLst/>
              <a:rect l="l" t="t" r="r" b="b"/>
              <a:pathLst>
                <a:path w="15136" h="15135" extrusionOk="0">
                  <a:moveTo>
                    <a:pt x="7556" y="0"/>
                  </a:moveTo>
                  <a:lnTo>
                    <a:pt x="5548" y="5572"/>
                  </a:lnTo>
                  <a:lnTo>
                    <a:pt x="1" y="7580"/>
                  </a:lnTo>
                  <a:lnTo>
                    <a:pt x="5548" y="9588"/>
                  </a:lnTo>
                  <a:lnTo>
                    <a:pt x="7556" y="15135"/>
                  </a:lnTo>
                  <a:lnTo>
                    <a:pt x="9589" y="9588"/>
                  </a:lnTo>
                  <a:lnTo>
                    <a:pt x="15135" y="7580"/>
                  </a:lnTo>
                  <a:lnTo>
                    <a:pt x="9589" y="5572"/>
                  </a:lnTo>
                  <a:lnTo>
                    <a:pt x="75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 name="Google Shape;105;p8"/>
          <p:cNvGrpSpPr/>
          <p:nvPr/>
        </p:nvGrpSpPr>
        <p:grpSpPr>
          <a:xfrm rot="501613">
            <a:off x="5108698" y="480391"/>
            <a:ext cx="474388" cy="457462"/>
            <a:chOff x="5320000" y="4110550"/>
            <a:chExt cx="474375" cy="457450"/>
          </a:xfrm>
        </p:grpSpPr>
        <p:sp>
          <p:nvSpPr>
            <p:cNvPr id="106" name="Google Shape;106;p8"/>
            <p:cNvSpPr/>
            <p:nvPr/>
          </p:nvSpPr>
          <p:spPr>
            <a:xfrm>
              <a:off x="5320000" y="4110550"/>
              <a:ext cx="474375" cy="457450"/>
            </a:xfrm>
            <a:custGeom>
              <a:avLst/>
              <a:gdLst/>
              <a:ahLst/>
              <a:cxnLst/>
              <a:rect l="l" t="t" r="r" b="b"/>
              <a:pathLst>
                <a:path w="18975" h="18298" extrusionOk="0">
                  <a:moveTo>
                    <a:pt x="9488" y="0"/>
                  </a:moveTo>
                  <a:cubicBezTo>
                    <a:pt x="8835" y="0"/>
                    <a:pt x="8258" y="427"/>
                    <a:pt x="8032" y="1029"/>
                  </a:cubicBezTo>
                  <a:lnTo>
                    <a:pt x="6275" y="5923"/>
                  </a:lnTo>
                  <a:lnTo>
                    <a:pt x="1381" y="7680"/>
                  </a:lnTo>
                  <a:cubicBezTo>
                    <a:pt x="0" y="8182"/>
                    <a:pt x="0" y="10140"/>
                    <a:pt x="1381" y="10617"/>
                  </a:cubicBezTo>
                  <a:lnTo>
                    <a:pt x="6275" y="12374"/>
                  </a:lnTo>
                  <a:lnTo>
                    <a:pt x="8032" y="17268"/>
                  </a:lnTo>
                  <a:cubicBezTo>
                    <a:pt x="8258" y="17870"/>
                    <a:pt x="8835" y="18297"/>
                    <a:pt x="9488" y="18297"/>
                  </a:cubicBezTo>
                  <a:cubicBezTo>
                    <a:pt x="10165" y="18297"/>
                    <a:pt x="10743" y="17870"/>
                    <a:pt x="10968" y="17268"/>
                  </a:cubicBezTo>
                  <a:lnTo>
                    <a:pt x="12725" y="12374"/>
                  </a:lnTo>
                  <a:lnTo>
                    <a:pt x="17595" y="10617"/>
                  </a:lnTo>
                  <a:cubicBezTo>
                    <a:pt x="18975" y="10140"/>
                    <a:pt x="18975" y="8182"/>
                    <a:pt x="17595" y="7680"/>
                  </a:cubicBezTo>
                  <a:lnTo>
                    <a:pt x="12725" y="5923"/>
                  </a:lnTo>
                  <a:lnTo>
                    <a:pt x="10968" y="1029"/>
                  </a:lnTo>
                  <a:cubicBezTo>
                    <a:pt x="10743" y="427"/>
                    <a:pt x="10165" y="0"/>
                    <a:pt x="9488"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8"/>
            <p:cNvSpPr/>
            <p:nvPr/>
          </p:nvSpPr>
          <p:spPr>
            <a:xfrm>
              <a:off x="5368300" y="4150075"/>
              <a:ext cx="378400" cy="378375"/>
            </a:xfrm>
            <a:custGeom>
              <a:avLst/>
              <a:gdLst/>
              <a:ahLst/>
              <a:cxnLst/>
              <a:rect l="l" t="t" r="r" b="b"/>
              <a:pathLst>
                <a:path w="15136" h="15135" extrusionOk="0">
                  <a:moveTo>
                    <a:pt x="7556" y="0"/>
                  </a:moveTo>
                  <a:lnTo>
                    <a:pt x="5548" y="5572"/>
                  </a:lnTo>
                  <a:lnTo>
                    <a:pt x="1" y="7580"/>
                  </a:lnTo>
                  <a:lnTo>
                    <a:pt x="5548" y="9588"/>
                  </a:lnTo>
                  <a:lnTo>
                    <a:pt x="7556" y="15135"/>
                  </a:lnTo>
                  <a:lnTo>
                    <a:pt x="9589" y="9588"/>
                  </a:lnTo>
                  <a:lnTo>
                    <a:pt x="15135" y="7580"/>
                  </a:lnTo>
                  <a:lnTo>
                    <a:pt x="9589" y="5572"/>
                  </a:lnTo>
                  <a:lnTo>
                    <a:pt x="75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 name="Google Shape;108;p8"/>
          <p:cNvGrpSpPr/>
          <p:nvPr/>
        </p:nvGrpSpPr>
        <p:grpSpPr>
          <a:xfrm>
            <a:off x="3111425" y="4234275"/>
            <a:ext cx="474375" cy="457450"/>
            <a:chOff x="5320000" y="4110550"/>
            <a:chExt cx="474375" cy="457450"/>
          </a:xfrm>
        </p:grpSpPr>
        <p:sp>
          <p:nvSpPr>
            <p:cNvPr id="109" name="Google Shape;109;p8"/>
            <p:cNvSpPr/>
            <p:nvPr/>
          </p:nvSpPr>
          <p:spPr>
            <a:xfrm>
              <a:off x="5320000" y="4110550"/>
              <a:ext cx="474375" cy="457450"/>
            </a:xfrm>
            <a:custGeom>
              <a:avLst/>
              <a:gdLst/>
              <a:ahLst/>
              <a:cxnLst/>
              <a:rect l="l" t="t" r="r" b="b"/>
              <a:pathLst>
                <a:path w="18975" h="18298" extrusionOk="0">
                  <a:moveTo>
                    <a:pt x="9488" y="0"/>
                  </a:moveTo>
                  <a:cubicBezTo>
                    <a:pt x="8835" y="0"/>
                    <a:pt x="8258" y="427"/>
                    <a:pt x="8032" y="1029"/>
                  </a:cubicBezTo>
                  <a:lnTo>
                    <a:pt x="6275" y="5923"/>
                  </a:lnTo>
                  <a:lnTo>
                    <a:pt x="1381" y="7680"/>
                  </a:lnTo>
                  <a:cubicBezTo>
                    <a:pt x="0" y="8182"/>
                    <a:pt x="0" y="10140"/>
                    <a:pt x="1381" y="10617"/>
                  </a:cubicBezTo>
                  <a:lnTo>
                    <a:pt x="6275" y="12374"/>
                  </a:lnTo>
                  <a:lnTo>
                    <a:pt x="8032" y="17268"/>
                  </a:lnTo>
                  <a:cubicBezTo>
                    <a:pt x="8258" y="17870"/>
                    <a:pt x="8835" y="18297"/>
                    <a:pt x="9488" y="18297"/>
                  </a:cubicBezTo>
                  <a:cubicBezTo>
                    <a:pt x="10165" y="18297"/>
                    <a:pt x="10743" y="17870"/>
                    <a:pt x="10968" y="17268"/>
                  </a:cubicBezTo>
                  <a:lnTo>
                    <a:pt x="12725" y="12374"/>
                  </a:lnTo>
                  <a:lnTo>
                    <a:pt x="17595" y="10617"/>
                  </a:lnTo>
                  <a:cubicBezTo>
                    <a:pt x="18975" y="10140"/>
                    <a:pt x="18975" y="8182"/>
                    <a:pt x="17595" y="7680"/>
                  </a:cubicBezTo>
                  <a:lnTo>
                    <a:pt x="12725" y="5923"/>
                  </a:lnTo>
                  <a:lnTo>
                    <a:pt x="10968" y="1029"/>
                  </a:lnTo>
                  <a:cubicBezTo>
                    <a:pt x="10743" y="427"/>
                    <a:pt x="10165" y="0"/>
                    <a:pt x="9488"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8"/>
            <p:cNvSpPr/>
            <p:nvPr/>
          </p:nvSpPr>
          <p:spPr>
            <a:xfrm>
              <a:off x="5368300" y="4150075"/>
              <a:ext cx="378400" cy="378375"/>
            </a:xfrm>
            <a:custGeom>
              <a:avLst/>
              <a:gdLst/>
              <a:ahLst/>
              <a:cxnLst/>
              <a:rect l="l" t="t" r="r" b="b"/>
              <a:pathLst>
                <a:path w="15136" h="15135" extrusionOk="0">
                  <a:moveTo>
                    <a:pt x="7556" y="0"/>
                  </a:moveTo>
                  <a:lnTo>
                    <a:pt x="5548" y="5572"/>
                  </a:lnTo>
                  <a:lnTo>
                    <a:pt x="1" y="7580"/>
                  </a:lnTo>
                  <a:lnTo>
                    <a:pt x="5548" y="9588"/>
                  </a:lnTo>
                  <a:lnTo>
                    <a:pt x="7556" y="15135"/>
                  </a:lnTo>
                  <a:lnTo>
                    <a:pt x="9589" y="9588"/>
                  </a:lnTo>
                  <a:lnTo>
                    <a:pt x="15135" y="7580"/>
                  </a:lnTo>
                  <a:lnTo>
                    <a:pt x="9589" y="5572"/>
                  </a:lnTo>
                  <a:lnTo>
                    <a:pt x="75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3"/>
        </a:solidFill>
        <a:effectLst/>
      </p:bgPr>
    </p:bg>
    <p:spTree>
      <p:nvGrpSpPr>
        <p:cNvPr id="1" name="Shape 111"/>
        <p:cNvGrpSpPr/>
        <p:nvPr/>
      </p:nvGrpSpPr>
      <p:grpSpPr>
        <a:xfrm>
          <a:off x="0" y="0"/>
          <a:ext cx="0" cy="0"/>
          <a:chOff x="0" y="0"/>
          <a:chExt cx="0" cy="0"/>
        </a:xfrm>
      </p:grpSpPr>
      <p:sp>
        <p:nvSpPr>
          <p:cNvPr id="112" name="Google Shape;112;p9"/>
          <p:cNvSpPr txBox="1">
            <a:spLocks noGrp="1"/>
          </p:cNvSpPr>
          <p:nvPr>
            <p:ph type="subTitle" idx="1"/>
          </p:nvPr>
        </p:nvSpPr>
        <p:spPr>
          <a:xfrm>
            <a:off x="1966500" y="1428425"/>
            <a:ext cx="5211000" cy="127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accen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3" name="Google Shape;113;p9"/>
          <p:cNvSpPr txBox="1">
            <a:spLocks noGrp="1"/>
          </p:cNvSpPr>
          <p:nvPr>
            <p:ph type="title"/>
          </p:nvPr>
        </p:nvSpPr>
        <p:spPr>
          <a:xfrm>
            <a:off x="1884450" y="537875"/>
            <a:ext cx="5375100" cy="88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500"/>
              <a:buNone/>
              <a:defRPr sz="4500"/>
            </a:lvl1pPr>
            <a:lvl2pPr lvl="1" algn="ctr" rtl="0">
              <a:spcBef>
                <a:spcPts val="0"/>
              </a:spcBef>
              <a:spcAft>
                <a:spcPts val="0"/>
              </a:spcAft>
              <a:buSzPts val="4500"/>
              <a:buNone/>
              <a:defRPr sz="4500"/>
            </a:lvl2pPr>
            <a:lvl3pPr lvl="2" algn="ctr" rtl="0">
              <a:spcBef>
                <a:spcPts val="0"/>
              </a:spcBef>
              <a:spcAft>
                <a:spcPts val="0"/>
              </a:spcAft>
              <a:buSzPts val="4500"/>
              <a:buNone/>
              <a:defRPr sz="4500"/>
            </a:lvl3pPr>
            <a:lvl4pPr lvl="3" algn="ctr" rtl="0">
              <a:spcBef>
                <a:spcPts val="0"/>
              </a:spcBef>
              <a:spcAft>
                <a:spcPts val="0"/>
              </a:spcAft>
              <a:buSzPts val="4500"/>
              <a:buNone/>
              <a:defRPr sz="4500"/>
            </a:lvl4pPr>
            <a:lvl5pPr lvl="4" algn="ctr" rtl="0">
              <a:spcBef>
                <a:spcPts val="0"/>
              </a:spcBef>
              <a:spcAft>
                <a:spcPts val="0"/>
              </a:spcAft>
              <a:buSzPts val="4500"/>
              <a:buNone/>
              <a:defRPr sz="4500"/>
            </a:lvl5pPr>
            <a:lvl6pPr lvl="5" algn="ctr" rtl="0">
              <a:spcBef>
                <a:spcPts val="0"/>
              </a:spcBef>
              <a:spcAft>
                <a:spcPts val="0"/>
              </a:spcAft>
              <a:buSzPts val="4500"/>
              <a:buNone/>
              <a:defRPr sz="4500"/>
            </a:lvl6pPr>
            <a:lvl7pPr lvl="6" algn="ctr" rtl="0">
              <a:spcBef>
                <a:spcPts val="0"/>
              </a:spcBef>
              <a:spcAft>
                <a:spcPts val="0"/>
              </a:spcAft>
              <a:buSzPts val="4500"/>
              <a:buNone/>
              <a:defRPr sz="4500"/>
            </a:lvl7pPr>
            <a:lvl8pPr lvl="7" algn="ctr" rtl="0">
              <a:spcBef>
                <a:spcPts val="0"/>
              </a:spcBef>
              <a:spcAft>
                <a:spcPts val="0"/>
              </a:spcAft>
              <a:buSzPts val="4500"/>
              <a:buNone/>
              <a:defRPr sz="4500"/>
            </a:lvl8pPr>
            <a:lvl9pPr lvl="8" algn="ctr" rtl="0">
              <a:spcBef>
                <a:spcPts val="0"/>
              </a:spcBef>
              <a:spcAft>
                <a:spcPts val="0"/>
              </a:spcAft>
              <a:buSzPts val="4500"/>
              <a:buNone/>
              <a:defRPr sz="4500"/>
            </a:lvl9pPr>
          </a:lstStyle>
          <a:p>
            <a:endParaRPr/>
          </a:p>
        </p:txBody>
      </p:sp>
      <p:grpSp>
        <p:nvGrpSpPr>
          <p:cNvPr id="114" name="Google Shape;114;p9"/>
          <p:cNvGrpSpPr/>
          <p:nvPr/>
        </p:nvGrpSpPr>
        <p:grpSpPr>
          <a:xfrm flipH="1">
            <a:off x="7655653" y="391401"/>
            <a:ext cx="1408175" cy="484141"/>
            <a:chOff x="7365100" y="697263"/>
            <a:chExt cx="760600" cy="261500"/>
          </a:xfrm>
        </p:grpSpPr>
        <p:sp>
          <p:nvSpPr>
            <p:cNvPr id="115" name="Google Shape;115;p9"/>
            <p:cNvSpPr/>
            <p:nvPr/>
          </p:nvSpPr>
          <p:spPr>
            <a:xfrm>
              <a:off x="7365100" y="697263"/>
              <a:ext cx="760600" cy="261500"/>
            </a:xfrm>
            <a:custGeom>
              <a:avLst/>
              <a:gdLst/>
              <a:ahLst/>
              <a:cxnLst/>
              <a:rect l="l" t="t" r="r" b="b"/>
              <a:pathLst>
                <a:path w="30424" h="10460" extrusionOk="0">
                  <a:moveTo>
                    <a:pt x="13621" y="1"/>
                  </a:moveTo>
                  <a:cubicBezTo>
                    <a:pt x="10783" y="1"/>
                    <a:pt x="7958" y="1334"/>
                    <a:pt x="6198" y="3925"/>
                  </a:cubicBezTo>
                  <a:cubicBezTo>
                    <a:pt x="5839" y="3850"/>
                    <a:pt x="5482" y="3814"/>
                    <a:pt x="5132" y="3814"/>
                  </a:cubicBezTo>
                  <a:cubicBezTo>
                    <a:pt x="2368" y="3814"/>
                    <a:pt x="0" y="6054"/>
                    <a:pt x="27" y="8940"/>
                  </a:cubicBezTo>
                  <a:cubicBezTo>
                    <a:pt x="27" y="9761"/>
                    <a:pt x="696" y="10460"/>
                    <a:pt x="1547" y="10460"/>
                  </a:cubicBezTo>
                  <a:lnTo>
                    <a:pt x="28903" y="10460"/>
                  </a:lnTo>
                  <a:cubicBezTo>
                    <a:pt x="29724" y="10460"/>
                    <a:pt x="30423" y="9761"/>
                    <a:pt x="30423" y="8940"/>
                  </a:cubicBezTo>
                  <a:cubicBezTo>
                    <a:pt x="30423" y="4999"/>
                    <a:pt x="27169" y="2171"/>
                    <a:pt x="23629" y="2171"/>
                  </a:cubicBezTo>
                  <a:cubicBezTo>
                    <a:pt x="22528" y="2171"/>
                    <a:pt x="21399" y="2445"/>
                    <a:pt x="20332" y="3043"/>
                  </a:cubicBezTo>
                  <a:cubicBezTo>
                    <a:pt x="18541" y="999"/>
                    <a:pt x="16077" y="1"/>
                    <a:pt x="13621"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9"/>
            <p:cNvSpPr/>
            <p:nvPr/>
          </p:nvSpPr>
          <p:spPr>
            <a:xfrm>
              <a:off x="7403775" y="698113"/>
              <a:ext cx="683925" cy="222675"/>
            </a:xfrm>
            <a:custGeom>
              <a:avLst/>
              <a:gdLst/>
              <a:ahLst/>
              <a:cxnLst/>
              <a:rect l="l" t="t" r="r" b="b"/>
              <a:pathLst>
                <a:path w="27357" h="8907" extrusionOk="0">
                  <a:moveTo>
                    <a:pt x="22098" y="3678"/>
                  </a:moveTo>
                  <a:cubicBezTo>
                    <a:pt x="20760" y="3678"/>
                    <a:pt x="19423" y="4195"/>
                    <a:pt x="18450" y="5137"/>
                  </a:cubicBezTo>
                  <a:cubicBezTo>
                    <a:pt x="15441" y="0"/>
                    <a:pt x="7873" y="335"/>
                    <a:pt x="5350" y="5745"/>
                  </a:cubicBezTo>
                  <a:cubicBezTo>
                    <a:pt x="2948" y="4408"/>
                    <a:pt x="0" y="6140"/>
                    <a:pt x="0" y="8906"/>
                  </a:cubicBezTo>
                  <a:lnTo>
                    <a:pt x="27356" y="8906"/>
                  </a:lnTo>
                  <a:cubicBezTo>
                    <a:pt x="27356" y="6019"/>
                    <a:pt x="24985" y="3678"/>
                    <a:pt x="22098" y="36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 name="Google Shape;117;p9"/>
          <p:cNvGrpSpPr/>
          <p:nvPr/>
        </p:nvGrpSpPr>
        <p:grpSpPr>
          <a:xfrm>
            <a:off x="1234825" y="309150"/>
            <a:ext cx="474375" cy="457450"/>
            <a:chOff x="5320000" y="4110550"/>
            <a:chExt cx="474375" cy="457450"/>
          </a:xfrm>
        </p:grpSpPr>
        <p:sp>
          <p:nvSpPr>
            <p:cNvPr id="118" name="Google Shape;118;p9"/>
            <p:cNvSpPr/>
            <p:nvPr/>
          </p:nvSpPr>
          <p:spPr>
            <a:xfrm>
              <a:off x="5320000" y="4110550"/>
              <a:ext cx="474375" cy="457450"/>
            </a:xfrm>
            <a:custGeom>
              <a:avLst/>
              <a:gdLst/>
              <a:ahLst/>
              <a:cxnLst/>
              <a:rect l="l" t="t" r="r" b="b"/>
              <a:pathLst>
                <a:path w="18975" h="18298" extrusionOk="0">
                  <a:moveTo>
                    <a:pt x="9488" y="0"/>
                  </a:moveTo>
                  <a:cubicBezTo>
                    <a:pt x="8835" y="0"/>
                    <a:pt x="8258" y="427"/>
                    <a:pt x="8032" y="1029"/>
                  </a:cubicBezTo>
                  <a:lnTo>
                    <a:pt x="6275" y="5923"/>
                  </a:lnTo>
                  <a:lnTo>
                    <a:pt x="1381" y="7680"/>
                  </a:lnTo>
                  <a:cubicBezTo>
                    <a:pt x="0" y="8182"/>
                    <a:pt x="0" y="10140"/>
                    <a:pt x="1381" y="10617"/>
                  </a:cubicBezTo>
                  <a:lnTo>
                    <a:pt x="6275" y="12374"/>
                  </a:lnTo>
                  <a:lnTo>
                    <a:pt x="8032" y="17268"/>
                  </a:lnTo>
                  <a:cubicBezTo>
                    <a:pt x="8258" y="17870"/>
                    <a:pt x="8835" y="18297"/>
                    <a:pt x="9488" y="18297"/>
                  </a:cubicBezTo>
                  <a:cubicBezTo>
                    <a:pt x="10165" y="18297"/>
                    <a:pt x="10743" y="17870"/>
                    <a:pt x="10968" y="17268"/>
                  </a:cubicBezTo>
                  <a:lnTo>
                    <a:pt x="12725" y="12374"/>
                  </a:lnTo>
                  <a:lnTo>
                    <a:pt x="17595" y="10617"/>
                  </a:lnTo>
                  <a:cubicBezTo>
                    <a:pt x="18975" y="10140"/>
                    <a:pt x="18975" y="8182"/>
                    <a:pt x="17595" y="7680"/>
                  </a:cubicBezTo>
                  <a:lnTo>
                    <a:pt x="12725" y="5923"/>
                  </a:lnTo>
                  <a:lnTo>
                    <a:pt x="10968" y="1029"/>
                  </a:lnTo>
                  <a:cubicBezTo>
                    <a:pt x="10743" y="427"/>
                    <a:pt x="10165" y="0"/>
                    <a:pt x="9488"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9"/>
            <p:cNvSpPr/>
            <p:nvPr/>
          </p:nvSpPr>
          <p:spPr>
            <a:xfrm>
              <a:off x="5368300" y="4150075"/>
              <a:ext cx="378400" cy="378375"/>
            </a:xfrm>
            <a:custGeom>
              <a:avLst/>
              <a:gdLst/>
              <a:ahLst/>
              <a:cxnLst/>
              <a:rect l="l" t="t" r="r" b="b"/>
              <a:pathLst>
                <a:path w="15136" h="15135" extrusionOk="0">
                  <a:moveTo>
                    <a:pt x="7556" y="0"/>
                  </a:moveTo>
                  <a:lnTo>
                    <a:pt x="5548" y="5572"/>
                  </a:lnTo>
                  <a:lnTo>
                    <a:pt x="1" y="7580"/>
                  </a:lnTo>
                  <a:lnTo>
                    <a:pt x="5548" y="9588"/>
                  </a:lnTo>
                  <a:lnTo>
                    <a:pt x="7556" y="15135"/>
                  </a:lnTo>
                  <a:lnTo>
                    <a:pt x="9589" y="9588"/>
                  </a:lnTo>
                  <a:lnTo>
                    <a:pt x="15135" y="7580"/>
                  </a:lnTo>
                  <a:lnTo>
                    <a:pt x="9589" y="5572"/>
                  </a:lnTo>
                  <a:lnTo>
                    <a:pt x="75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 name="Google Shape;120;p9"/>
          <p:cNvGrpSpPr/>
          <p:nvPr/>
        </p:nvGrpSpPr>
        <p:grpSpPr>
          <a:xfrm>
            <a:off x="-353915" y="1048167"/>
            <a:ext cx="2127023" cy="569699"/>
            <a:chOff x="2159225" y="3645850"/>
            <a:chExt cx="1807617" cy="484150"/>
          </a:xfrm>
        </p:grpSpPr>
        <p:sp>
          <p:nvSpPr>
            <p:cNvPr id="121" name="Google Shape;121;p9"/>
            <p:cNvSpPr/>
            <p:nvPr/>
          </p:nvSpPr>
          <p:spPr>
            <a:xfrm>
              <a:off x="2159225" y="3645850"/>
              <a:ext cx="1807617" cy="484150"/>
            </a:xfrm>
            <a:custGeom>
              <a:avLst/>
              <a:gdLst/>
              <a:ahLst/>
              <a:cxnLst/>
              <a:rect l="l" t="t" r="r" b="b"/>
              <a:pathLst>
                <a:path w="31886" h="8828" extrusionOk="0">
                  <a:moveTo>
                    <a:pt x="14588" y="1"/>
                  </a:moveTo>
                  <a:cubicBezTo>
                    <a:pt x="12363" y="1"/>
                    <a:pt x="10159" y="1009"/>
                    <a:pt x="8724" y="2962"/>
                  </a:cubicBezTo>
                  <a:cubicBezTo>
                    <a:pt x="8390" y="2870"/>
                    <a:pt x="8055" y="2840"/>
                    <a:pt x="7751" y="2840"/>
                  </a:cubicBezTo>
                  <a:cubicBezTo>
                    <a:pt x="6779" y="2840"/>
                    <a:pt x="5806" y="3174"/>
                    <a:pt x="5046" y="3752"/>
                  </a:cubicBezTo>
                  <a:cubicBezTo>
                    <a:pt x="4619" y="3599"/>
                    <a:pt x="4188" y="3527"/>
                    <a:pt x="3767" y="3527"/>
                  </a:cubicBezTo>
                  <a:cubicBezTo>
                    <a:pt x="1765" y="3527"/>
                    <a:pt x="0" y="5148"/>
                    <a:pt x="0" y="7308"/>
                  </a:cubicBezTo>
                  <a:cubicBezTo>
                    <a:pt x="0" y="8129"/>
                    <a:pt x="700" y="8828"/>
                    <a:pt x="1520" y="8828"/>
                  </a:cubicBezTo>
                  <a:lnTo>
                    <a:pt x="30366" y="8798"/>
                  </a:lnTo>
                  <a:cubicBezTo>
                    <a:pt x="31217" y="8798"/>
                    <a:pt x="31886" y="8129"/>
                    <a:pt x="31886" y="7278"/>
                  </a:cubicBezTo>
                  <a:cubicBezTo>
                    <a:pt x="31886" y="5150"/>
                    <a:pt x="30153" y="3418"/>
                    <a:pt x="27995" y="3418"/>
                  </a:cubicBezTo>
                  <a:cubicBezTo>
                    <a:pt x="27721" y="3418"/>
                    <a:pt x="27448" y="3448"/>
                    <a:pt x="27174" y="3509"/>
                  </a:cubicBezTo>
                  <a:cubicBezTo>
                    <a:pt x="26050" y="2111"/>
                    <a:pt x="24347" y="1320"/>
                    <a:pt x="22584" y="1320"/>
                  </a:cubicBezTo>
                  <a:cubicBezTo>
                    <a:pt x="21551" y="1320"/>
                    <a:pt x="20578" y="1594"/>
                    <a:pt x="19697" y="2080"/>
                  </a:cubicBezTo>
                  <a:cubicBezTo>
                    <a:pt x="18257" y="682"/>
                    <a:pt x="16416" y="1"/>
                    <a:pt x="14588"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9"/>
            <p:cNvSpPr/>
            <p:nvPr/>
          </p:nvSpPr>
          <p:spPr>
            <a:xfrm>
              <a:off x="2230293" y="3660959"/>
              <a:ext cx="1665482" cy="401986"/>
            </a:xfrm>
            <a:custGeom>
              <a:avLst/>
              <a:gdLst/>
              <a:ahLst/>
              <a:cxnLst/>
              <a:rect l="l" t="t" r="r" b="b"/>
              <a:pathLst>
                <a:path w="28847" h="6962" extrusionOk="0">
                  <a:moveTo>
                    <a:pt x="26506" y="4590"/>
                  </a:moveTo>
                  <a:cubicBezTo>
                    <a:pt x="26020" y="4590"/>
                    <a:pt x="25503" y="4773"/>
                    <a:pt x="25108" y="5046"/>
                  </a:cubicBezTo>
                  <a:cubicBezTo>
                    <a:pt x="23801" y="2280"/>
                    <a:pt x="20123" y="1642"/>
                    <a:pt x="17934" y="3800"/>
                  </a:cubicBezTo>
                  <a:cubicBezTo>
                    <a:pt x="15472" y="1"/>
                    <a:pt x="9788" y="396"/>
                    <a:pt x="7843" y="4499"/>
                  </a:cubicBezTo>
                  <a:cubicBezTo>
                    <a:pt x="6506" y="3618"/>
                    <a:pt x="4712" y="3982"/>
                    <a:pt x="3831" y="5320"/>
                  </a:cubicBezTo>
                  <a:cubicBezTo>
                    <a:pt x="2372" y="3952"/>
                    <a:pt x="1" y="4985"/>
                    <a:pt x="31" y="6961"/>
                  </a:cubicBezTo>
                  <a:lnTo>
                    <a:pt x="28846" y="6961"/>
                  </a:lnTo>
                  <a:cubicBezTo>
                    <a:pt x="28846" y="5654"/>
                    <a:pt x="27813" y="4590"/>
                    <a:pt x="26506" y="459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3"/>
        </a:solidFill>
        <a:effectLst/>
      </p:bgPr>
    </p:bg>
    <p:spTree>
      <p:nvGrpSpPr>
        <p:cNvPr id="1" name="Shape 123"/>
        <p:cNvGrpSpPr/>
        <p:nvPr/>
      </p:nvGrpSpPr>
      <p:grpSpPr>
        <a:xfrm>
          <a:off x="0" y="0"/>
          <a:ext cx="0" cy="0"/>
          <a:chOff x="0" y="0"/>
          <a:chExt cx="0" cy="0"/>
        </a:xfrm>
      </p:grpSpPr>
      <p:sp>
        <p:nvSpPr>
          <p:cNvPr id="124" name="Google Shape;124;p10"/>
          <p:cNvSpPr txBox="1">
            <a:spLocks noGrp="1"/>
          </p:cNvSpPr>
          <p:nvPr>
            <p:ph type="title"/>
          </p:nvPr>
        </p:nvSpPr>
        <p:spPr>
          <a:xfrm>
            <a:off x="3133150" y="1293150"/>
            <a:ext cx="2877900" cy="255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500"/>
              <a:buNone/>
              <a:defRPr sz="3000">
                <a:solidFill>
                  <a:schemeClr val="accent2"/>
                </a:solidFill>
              </a:defRPr>
            </a:lvl1pPr>
            <a:lvl2pPr lvl="1" algn="ctr" rtl="0">
              <a:spcBef>
                <a:spcPts val="0"/>
              </a:spcBef>
              <a:spcAft>
                <a:spcPts val="0"/>
              </a:spcAft>
              <a:buSzPts val="2500"/>
              <a:buNone/>
              <a:defRPr/>
            </a:lvl2pPr>
            <a:lvl3pPr lvl="2" algn="ctr" rtl="0">
              <a:spcBef>
                <a:spcPts val="0"/>
              </a:spcBef>
              <a:spcAft>
                <a:spcPts val="0"/>
              </a:spcAft>
              <a:buSzPts val="2500"/>
              <a:buNone/>
              <a:defRPr/>
            </a:lvl3pPr>
            <a:lvl4pPr lvl="3" algn="ctr" rtl="0">
              <a:spcBef>
                <a:spcPts val="0"/>
              </a:spcBef>
              <a:spcAft>
                <a:spcPts val="0"/>
              </a:spcAft>
              <a:buSzPts val="2500"/>
              <a:buNone/>
              <a:defRPr/>
            </a:lvl4pPr>
            <a:lvl5pPr lvl="4" algn="ctr" rtl="0">
              <a:spcBef>
                <a:spcPts val="0"/>
              </a:spcBef>
              <a:spcAft>
                <a:spcPts val="0"/>
              </a:spcAft>
              <a:buSzPts val="2500"/>
              <a:buNone/>
              <a:defRPr/>
            </a:lvl5pPr>
            <a:lvl6pPr lvl="5" algn="ctr" rtl="0">
              <a:spcBef>
                <a:spcPts val="0"/>
              </a:spcBef>
              <a:spcAft>
                <a:spcPts val="0"/>
              </a:spcAft>
              <a:buSzPts val="2500"/>
              <a:buNone/>
              <a:defRPr/>
            </a:lvl6pPr>
            <a:lvl7pPr lvl="6" algn="ctr" rtl="0">
              <a:spcBef>
                <a:spcPts val="0"/>
              </a:spcBef>
              <a:spcAft>
                <a:spcPts val="0"/>
              </a:spcAft>
              <a:buSzPts val="2500"/>
              <a:buNone/>
              <a:defRPr/>
            </a:lvl7pPr>
            <a:lvl8pPr lvl="7" algn="ctr" rtl="0">
              <a:spcBef>
                <a:spcPts val="0"/>
              </a:spcBef>
              <a:spcAft>
                <a:spcPts val="0"/>
              </a:spcAft>
              <a:buSzPts val="2500"/>
              <a:buNone/>
              <a:defRPr/>
            </a:lvl8pPr>
            <a:lvl9pPr lvl="8" algn="ctr" rtl="0">
              <a:spcBef>
                <a:spcPts val="0"/>
              </a:spcBef>
              <a:spcAft>
                <a:spcPts val="0"/>
              </a:spcAft>
              <a:buSzPts val="2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5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09600" y="537875"/>
            <a:ext cx="7724700" cy="4800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500"/>
              <a:buFont typeface="Montserrat Black"/>
              <a:buNone/>
              <a:defRPr sz="2500">
                <a:solidFill>
                  <a:schemeClr val="dk1"/>
                </a:solidFill>
                <a:latin typeface="Montserrat Black"/>
                <a:ea typeface="Montserrat Black"/>
                <a:cs typeface="Montserrat Black"/>
                <a:sym typeface="Montserrat Black"/>
              </a:defRPr>
            </a:lvl1pPr>
            <a:lvl2pPr lvl="1" rtl="0">
              <a:lnSpc>
                <a:spcPct val="100000"/>
              </a:lnSpc>
              <a:spcBef>
                <a:spcPts val="0"/>
              </a:spcBef>
              <a:spcAft>
                <a:spcPts val="0"/>
              </a:spcAft>
              <a:buClr>
                <a:schemeClr val="dk1"/>
              </a:buClr>
              <a:buSzPts val="2500"/>
              <a:buFont typeface="Montserrat Black"/>
              <a:buNone/>
              <a:defRPr sz="2500">
                <a:solidFill>
                  <a:schemeClr val="dk1"/>
                </a:solidFill>
                <a:latin typeface="Montserrat Black"/>
                <a:ea typeface="Montserrat Black"/>
                <a:cs typeface="Montserrat Black"/>
                <a:sym typeface="Montserrat Black"/>
              </a:defRPr>
            </a:lvl2pPr>
            <a:lvl3pPr lvl="2" rtl="0">
              <a:lnSpc>
                <a:spcPct val="100000"/>
              </a:lnSpc>
              <a:spcBef>
                <a:spcPts val="0"/>
              </a:spcBef>
              <a:spcAft>
                <a:spcPts val="0"/>
              </a:spcAft>
              <a:buClr>
                <a:schemeClr val="dk1"/>
              </a:buClr>
              <a:buSzPts val="2500"/>
              <a:buFont typeface="Montserrat Black"/>
              <a:buNone/>
              <a:defRPr sz="2500">
                <a:solidFill>
                  <a:schemeClr val="dk1"/>
                </a:solidFill>
                <a:latin typeface="Montserrat Black"/>
                <a:ea typeface="Montserrat Black"/>
                <a:cs typeface="Montserrat Black"/>
                <a:sym typeface="Montserrat Black"/>
              </a:defRPr>
            </a:lvl3pPr>
            <a:lvl4pPr lvl="3" rtl="0">
              <a:lnSpc>
                <a:spcPct val="100000"/>
              </a:lnSpc>
              <a:spcBef>
                <a:spcPts val="0"/>
              </a:spcBef>
              <a:spcAft>
                <a:spcPts val="0"/>
              </a:spcAft>
              <a:buClr>
                <a:schemeClr val="dk1"/>
              </a:buClr>
              <a:buSzPts val="2500"/>
              <a:buFont typeface="Montserrat Black"/>
              <a:buNone/>
              <a:defRPr sz="2500">
                <a:solidFill>
                  <a:schemeClr val="dk1"/>
                </a:solidFill>
                <a:latin typeface="Montserrat Black"/>
                <a:ea typeface="Montserrat Black"/>
                <a:cs typeface="Montserrat Black"/>
                <a:sym typeface="Montserrat Black"/>
              </a:defRPr>
            </a:lvl4pPr>
            <a:lvl5pPr lvl="4" rtl="0">
              <a:lnSpc>
                <a:spcPct val="100000"/>
              </a:lnSpc>
              <a:spcBef>
                <a:spcPts val="0"/>
              </a:spcBef>
              <a:spcAft>
                <a:spcPts val="0"/>
              </a:spcAft>
              <a:buClr>
                <a:schemeClr val="dk1"/>
              </a:buClr>
              <a:buSzPts val="2500"/>
              <a:buFont typeface="Montserrat Black"/>
              <a:buNone/>
              <a:defRPr sz="2500">
                <a:solidFill>
                  <a:schemeClr val="dk1"/>
                </a:solidFill>
                <a:latin typeface="Montserrat Black"/>
                <a:ea typeface="Montserrat Black"/>
                <a:cs typeface="Montserrat Black"/>
                <a:sym typeface="Montserrat Black"/>
              </a:defRPr>
            </a:lvl5pPr>
            <a:lvl6pPr lvl="5" rtl="0">
              <a:lnSpc>
                <a:spcPct val="100000"/>
              </a:lnSpc>
              <a:spcBef>
                <a:spcPts val="0"/>
              </a:spcBef>
              <a:spcAft>
                <a:spcPts val="0"/>
              </a:spcAft>
              <a:buClr>
                <a:schemeClr val="dk1"/>
              </a:buClr>
              <a:buSzPts val="2500"/>
              <a:buFont typeface="Montserrat Black"/>
              <a:buNone/>
              <a:defRPr sz="2500">
                <a:solidFill>
                  <a:schemeClr val="dk1"/>
                </a:solidFill>
                <a:latin typeface="Montserrat Black"/>
                <a:ea typeface="Montserrat Black"/>
                <a:cs typeface="Montserrat Black"/>
                <a:sym typeface="Montserrat Black"/>
              </a:defRPr>
            </a:lvl6pPr>
            <a:lvl7pPr lvl="6" rtl="0">
              <a:lnSpc>
                <a:spcPct val="100000"/>
              </a:lnSpc>
              <a:spcBef>
                <a:spcPts val="0"/>
              </a:spcBef>
              <a:spcAft>
                <a:spcPts val="0"/>
              </a:spcAft>
              <a:buClr>
                <a:schemeClr val="dk1"/>
              </a:buClr>
              <a:buSzPts val="2500"/>
              <a:buFont typeface="Montserrat Black"/>
              <a:buNone/>
              <a:defRPr sz="2500">
                <a:solidFill>
                  <a:schemeClr val="dk1"/>
                </a:solidFill>
                <a:latin typeface="Montserrat Black"/>
                <a:ea typeface="Montserrat Black"/>
                <a:cs typeface="Montserrat Black"/>
                <a:sym typeface="Montserrat Black"/>
              </a:defRPr>
            </a:lvl7pPr>
            <a:lvl8pPr lvl="7" rtl="0">
              <a:lnSpc>
                <a:spcPct val="100000"/>
              </a:lnSpc>
              <a:spcBef>
                <a:spcPts val="0"/>
              </a:spcBef>
              <a:spcAft>
                <a:spcPts val="0"/>
              </a:spcAft>
              <a:buClr>
                <a:schemeClr val="dk1"/>
              </a:buClr>
              <a:buSzPts val="2500"/>
              <a:buFont typeface="Montserrat Black"/>
              <a:buNone/>
              <a:defRPr sz="2500">
                <a:solidFill>
                  <a:schemeClr val="dk1"/>
                </a:solidFill>
                <a:latin typeface="Montserrat Black"/>
                <a:ea typeface="Montserrat Black"/>
                <a:cs typeface="Montserrat Black"/>
                <a:sym typeface="Montserrat Black"/>
              </a:defRPr>
            </a:lvl8pPr>
            <a:lvl9pPr lvl="8" rtl="0">
              <a:lnSpc>
                <a:spcPct val="100000"/>
              </a:lnSpc>
              <a:spcBef>
                <a:spcPts val="0"/>
              </a:spcBef>
              <a:spcAft>
                <a:spcPts val="0"/>
              </a:spcAft>
              <a:buClr>
                <a:schemeClr val="dk1"/>
              </a:buClr>
              <a:buSzPts val="2500"/>
              <a:buFont typeface="Montserrat Black"/>
              <a:buNone/>
              <a:defRPr sz="2500">
                <a:solidFill>
                  <a:schemeClr val="dk1"/>
                </a:solidFill>
                <a:latin typeface="Montserrat Black"/>
                <a:ea typeface="Montserrat Black"/>
                <a:cs typeface="Montserrat Black"/>
                <a:sym typeface="Montserrat Black"/>
              </a:defRPr>
            </a:lvl9pPr>
          </a:lstStyle>
          <a:p>
            <a:endParaRPr/>
          </a:p>
        </p:txBody>
      </p:sp>
      <p:sp>
        <p:nvSpPr>
          <p:cNvPr id="7" name="Google Shape;7;p1"/>
          <p:cNvSpPr txBox="1">
            <a:spLocks noGrp="1"/>
          </p:cNvSpPr>
          <p:nvPr>
            <p:ph type="body" idx="1"/>
          </p:nvPr>
        </p:nvSpPr>
        <p:spPr>
          <a:xfrm>
            <a:off x="709600" y="1175075"/>
            <a:ext cx="7724700" cy="34308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1pPr>
            <a:lvl2pPr marL="914400" lvl="1" indent="-317500">
              <a:lnSpc>
                <a:spcPct val="100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00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00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00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00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00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00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00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8" r:id="rId9"/>
    <p:sldLayoutId id="2147483662" r:id="rId10"/>
    <p:sldLayoutId id="2147483663" r:id="rId11"/>
    <p:sldLayoutId id="2147483667" r:id="rId12"/>
    <p:sldLayoutId id="2147483669" r:id="rId13"/>
    <p:sldLayoutId id="2147483670"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2"/>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049A77E7-DFDB-67C0-D29B-202EA1CD1CF1}"/>
              </a:ext>
            </a:extLst>
          </p:cNvPr>
          <p:cNvPicPr>
            <a:picLocks noChangeAspect="1"/>
          </p:cNvPicPr>
          <p:nvPr/>
        </p:nvPicPr>
        <p:blipFill>
          <a:blip r:embed="rId3"/>
          <a:stretch>
            <a:fillRect/>
          </a:stretch>
        </p:blipFill>
        <p:spPr>
          <a:xfrm>
            <a:off x="5714654" y="121169"/>
            <a:ext cx="4602525" cy="4602525"/>
          </a:xfrm>
          <a:prstGeom prst="rect">
            <a:avLst/>
          </a:prstGeom>
        </p:spPr>
      </p:pic>
      <p:sp>
        <p:nvSpPr>
          <p:cNvPr id="443" name="Google Shape;443;p27"/>
          <p:cNvSpPr txBox="1">
            <a:spLocks noGrp="1"/>
          </p:cNvSpPr>
          <p:nvPr>
            <p:ph type="ctrTitle"/>
          </p:nvPr>
        </p:nvSpPr>
        <p:spPr>
          <a:xfrm>
            <a:off x="685839" y="1274889"/>
            <a:ext cx="3987300" cy="2044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Global Warming</a:t>
            </a:r>
            <a:endParaRPr dirty="0"/>
          </a:p>
        </p:txBody>
      </p:sp>
      <p:sp>
        <p:nvSpPr>
          <p:cNvPr id="444" name="Google Shape;444;p27"/>
          <p:cNvSpPr txBox="1">
            <a:spLocks noGrp="1"/>
          </p:cNvSpPr>
          <p:nvPr>
            <p:ph type="subTitle" idx="1"/>
          </p:nvPr>
        </p:nvSpPr>
        <p:spPr>
          <a:xfrm>
            <a:off x="684357" y="3519272"/>
            <a:ext cx="4359000" cy="40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a:t>Our atmosphere, greenhouse gasses and more!</a:t>
            </a:r>
          </a:p>
          <a:p>
            <a:pPr marL="0" lvl="0" indent="0" algn="l" rtl="0">
              <a:spcBef>
                <a:spcPts val="0"/>
              </a:spcBef>
              <a:spcAft>
                <a:spcPts val="0"/>
              </a:spcAft>
              <a:buNone/>
            </a:pPr>
            <a:endParaRPr lang="en" b="1" dirty="0"/>
          </a:p>
          <a:p>
            <a:pPr marL="0" lvl="0" indent="0" algn="l" rtl="0">
              <a:spcBef>
                <a:spcPts val="0"/>
              </a:spcBef>
              <a:spcAft>
                <a:spcPts val="0"/>
              </a:spcAft>
              <a:buNone/>
            </a:pPr>
            <a:endParaRPr lang="en" b="1" dirty="0"/>
          </a:p>
          <a:p>
            <a:pPr marL="0" lvl="0" indent="0" algn="l" rtl="0">
              <a:spcBef>
                <a:spcPts val="0"/>
              </a:spcBef>
              <a:spcAft>
                <a:spcPts val="0"/>
              </a:spcAft>
              <a:buNone/>
            </a:pPr>
            <a:r>
              <a:rPr lang="en" b="1" dirty="0"/>
              <a:t>By: Julie, Ishmail and Reine</a:t>
            </a:r>
            <a:endParaRPr b="1" dirty="0"/>
          </a:p>
        </p:txBody>
      </p:sp>
      <p:sp>
        <p:nvSpPr>
          <p:cNvPr id="445" name="Google Shape;445;p27"/>
          <p:cNvSpPr/>
          <p:nvPr/>
        </p:nvSpPr>
        <p:spPr>
          <a:xfrm>
            <a:off x="9007736" y="2315469"/>
            <a:ext cx="153755" cy="106963"/>
          </a:xfrm>
          <a:custGeom>
            <a:avLst/>
            <a:gdLst/>
            <a:ahLst/>
            <a:cxnLst/>
            <a:rect l="l" t="t" r="r" b="b"/>
            <a:pathLst>
              <a:path w="1794" h="1248" extrusionOk="0">
                <a:moveTo>
                  <a:pt x="456" y="821"/>
                </a:moveTo>
                <a:cubicBezTo>
                  <a:pt x="547" y="943"/>
                  <a:pt x="730" y="1065"/>
                  <a:pt x="912" y="1125"/>
                </a:cubicBezTo>
                <a:cubicBezTo>
                  <a:pt x="1094" y="1217"/>
                  <a:pt x="1307" y="1247"/>
                  <a:pt x="1520" y="1186"/>
                </a:cubicBezTo>
                <a:cubicBezTo>
                  <a:pt x="1611" y="791"/>
                  <a:pt x="1702" y="426"/>
                  <a:pt x="1794" y="62"/>
                </a:cubicBezTo>
                <a:cubicBezTo>
                  <a:pt x="1307" y="1"/>
                  <a:pt x="0" y="183"/>
                  <a:pt x="456" y="821"/>
                </a:cubicBezTo>
                <a:close/>
              </a:path>
            </a:pathLst>
          </a:custGeom>
          <a:solidFill>
            <a:srgbClr val="016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7"/>
          <p:cNvSpPr/>
          <p:nvPr/>
        </p:nvSpPr>
        <p:spPr>
          <a:xfrm>
            <a:off x="8967369" y="2258174"/>
            <a:ext cx="234489" cy="221554"/>
          </a:xfrm>
          <a:custGeom>
            <a:avLst/>
            <a:gdLst/>
            <a:ahLst/>
            <a:cxnLst/>
            <a:rect l="l" t="t" r="r" b="b"/>
            <a:pathLst>
              <a:path w="2736" h="2585" extrusionOk="0">
                <a:moveTo>
                  <a:pt x="1520" y="1581"/>
                </a:moveTo>
                <a:cubicBezTo>
                  <a:pt x="1429" y="1460"/>
                  <a:pt x="1398" y="1338"/>
                  <a:pt x="1307" y="1216"/>
                </a:cubicBezTo>
                <a:cubicBezTo>
                  <a:pt x="1155" y="882"/>
                  <a:pt x="426" y="1"/>
                  <a:pt x="0" y="213"/>
                </a:cubicBezTo>
                <a:cubicBezTo>
                  <a:pt x="122" y="457"/>
                  <a:pt x="304" y="730"/>
                  <a:pt x="456" y="973"/>
                </a:cubicBezTo>
                <a:cubicBezTo>
                  <a:pt x="912" y="1794"/>
                  <a:pt x="1702" y="2371"/>
                  <a:pt x="2614" y="2584"/>
                </a:cubicBezTo>
                <a:cubicBezTo>
                  <a:pt x="2645" y="2463"/>
                  <a:pt x="2675" y="2341"/>
                  <a:pt x="2736" y="2250"/>
                </a:cubicBezTo>
                <a:cubicBezTo>
                  <a:pt x="2584" y="2189"/>
                  <a:pt x="2432" y="2159"/>
                  <a:pt x="2310" y="2128"/>
                </a:cubicBezTo>
                <a:cubicBezTo>
                  <a:pt x="1976" y="2037"/>
                  <a:pt x="1702" y="1824"/>
                  <a:pt x="1520" y="1581"/>
                </a:cubicBezTo>
                <a:close/>
              </a:path>
            </a:pathLst>
          </a:custGeom>
          <a:solidFill>
            <a:srgbClr val="016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1" name="Google Shape;461;p27"/>
          <p:cNvGrpSpPr/>
          <p:nvPr/>
        </p:nvGrpSpPr>
        <p:grpSpPr>
          <a:xfrm>
            <a:off x="618609" y="492262"/>
            <a:ext cx="1293020" cy="444550"/>
            <a:chOff x="7365100" y="697263"/>
            <a:chExt cx="760600" cy="261500"/>
          </a:xfrm>
        </p:grpSpPr>
        <p:sp>
          <p:nvSpPr>
            <p:cNvPr id="462" name="Google Shape;462;p27"/>
            <p:cNvSpPr/>
            <p:nvPr/>
          </p:nvSpPr>
          <p:spPr>
            <a:xfrm>
              <a:off x="7365100" y="697263"/>
              <a:ext cx="760600" cy="261500"/>
            </a:xfrm>
            <a:custGeom>
              <a:avLst/>
              <a:gdLst/>
              <a:ahLst/>
              <a:cxnLst/>
              <a:rect l="l" t="t" r="r" b="b"/>
              <a:pathLst>
                <a:path w="30424" h="10460" extrusionOk="0">
                  <a:moveTo>
                    <a:pt x="13621" y="1"/>
                  </a:moveTo>
                  <a:cubicBezTo>
                    <a:pt x="10783" y="1"/>
                    <a:pt x="7958" y="1334"/>
                    <a:pt x="6198" y="3925"/>
                  </a:cubicBezTo>
                  <a:cubicBezTo>
                    <a:pt x="5839" y="3850"/>
                    <a:pt x="5482" y="3814"/>
                    <a:pt x="5132" y="3814"/>
                  </a:cubicBezTo>
                  <a:cubicBezTo>
                    <a:pt x="2368" y="3814"/>
                    <a:pt x="0" y="6054"/>
                    <a:pt x="27" y="8940"/>
                  </a:cubicBezTo>
                  <a:cubicBezTo>
                    <a:pt x="27" y="9761"/>
                    <a:pt x="696" y="10460"/>
                    <a:pt x="1547" y="10460"/>
                  </a:cubicBezTo>
                  <a:lnTo>
                    <a:pt x="28903" y="10460"/>
                  </a:lnTo>
                  <a:cubicBezTo>
                    <a:pt x="29724" y="10460"/>
                    <a:pt x="30423" y="9761"/>
                    <a:pt x="30423" y="8940"/>
                  </a:cubicBezTo>
                  <a:cubicBezTo>
                    <a:pt x="30423" y="4999"/>
                    <a:pt x="27169" y="2171"/>
                    <a:pt x="23629" y="2171"/>
                  </a:cubicBezTo>
                  <a:cubicBezTo>
                    <a:pt x="22528" y="2171"/>
                    <a:pt x="21399" y="2445"/>
                    <a:pt x="20332" y="3043"/>
                  </a:cubicBezTo>
                  <a:cubicBezTo>
                    <a:pt x="18541" y="999"/>
                    <a:pt x="16077" y="1"/>
                    <a:pt x="13621"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7"/>
            <p:cNvSpPr/>
            <p:nvPr/>
          </p:nvSpPr>
          <p:spPr>
            <a:xfrm>
              <a:off x="7403775" y="698113"/>
              <a:ext cx="683925" cy="222675"/>
            </a:xfrm>
            <a:custGeom>
              <a:avLst/>
              <a:gdLst/>
              <a:ahLst/>
              <a:cxnLst/>
              <a:rect l="l" t="t" r="r" b="b"/>
              <a:pathLst>
                <a:path w="27357" h="8907" extrusionOk="0">
                  <a:moveTo>
                    <a:pt x="22098" y="3678"/>
                  </a:moveTo>
                  <a:cubicBezTo>
                    <a:pt x="20760" y="3678"/>
                    <a:pt x="19423" y="4195"/>
                    <a:pt x="18450" y="5137"/>
                  </a:cubicBezTo>
                  <a:cubicBezTo>
                    <a:pt x="15441" y="0"/>
                    <a:pt x="7873" y="335"/>
                    <a:pt x="5350" y="5745"/>
                  </a:cubicBezTo>
                  <a:cubicBezTo>
                    <a:pt x="2948" y="4408"/>
                    <a:pt x="0" y="6140"/>
                    <a:pt x="0" y="8906"/>
                  </a:cubicBezTo>
                  <a:lnTo>
                    <a:pt x="27356" y="8906"/>
                  </a:lnTo>
                  <a:cubicBezTo>
                    <a:pt x="27356" y="6019"/>
                    <a:pt x="24985" y="3678"/>
                    <a:pt x="22098" y="36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4" name="Google Shape;464;p27"/>
          <p:cNvGrpSpPr/>
          <p:nvPr/>
        </p:nvGrpSpPr>
        <p:grpSpPr>
          <a:xfrm>
            <a:off x="4031600" y="759250"/>
            <a:ext cx="2535726" cy="945838"/>
            <a:chOff x="4031600" y="759250"/>
            <a:chExt cx="2535726" cy="945838"/>
          </a:xfrm>
        </p:grpSpPr>
        <p:grpSp>
          <p:nvGrpSpPr>
            <p:cNvPr id="465" name="Google Shape;465;p27"/>
            <p:cNvGrpSpPr/>
            <p:nvPr/>
          </p:nvGrpSpPr>
          <p:grpSpPr>
            <a:xfrm>
              <a:off x="4031600" y="759250"/>
              <a:ext cx="840874" cy="809175"/>
              <a:chOff x="3770925" y="315125"/>
              <a:chExt cx="840874" cy="809175"/>
            </a:xfrm>
          </p:grpSpPr>
          <p:sp>
            <p:nvSpPr>
              <p:cNvPr id="466" name="Google Shape;466;p27"/>
              <p:cNvSpPr/>
              <p:nvPr/>
            </p:nvSpPr>
            <p:spPr>
              <a:xfrm>
                <a:off x="3770925" y="315125"/>
                <a:ext cx="840874" cy="809175"/>
              </a:xfrm>
              <a:custGeom>
                <a:avLst/>
                <a:gdLst/>
                <a:ahLst/>
                <a:cxnLst/>
                <a:rect l="l" t="t" r="r" b="b"/>
                <a:pathLst>
                  <a:path w="31461" h="30275" extrusionOk="0">
                    <a:moveTo>
                      <a:pt x="16329" y="1"/>
                    </a:moveTo>
                    <a:cubicBezTo>
                      <a:pt x="12396" y="1"/>
                      <a:pt x="8528" y="1535"/>
                      <a:pt x="5624" y="4439"/>
                    </a:cubicBezTo>
                    <a:cubicBezTo>
                      <a:pt x="1308" y="8755"/>
                      <a:pt x="1" y="15260"/>
                      <a:pt x="2372" y="20913"/>
                    </a:cubicBezTo>
                    <a:cubicBezTo>
                      <a:pt x="4712" y="26567"/>
                      <a:pt x="10214" y="30275"/>
                      <a:pt x="16354" y="30275"/>
                    </a:cubicBezTo>
                    <a:cubicBezTo>
                      <a:pt x="24682" y="30245"/>
                      <a:pt x="31460" y="23497"/>
                      <a:pt x="31460" y="15138"/>
                    </a:cubicBezTo>
                    <a:cubicBezTo>
                      <a:pt x="31460" y="8998"/>
                      <a:pt x="27783" y="3496"/>
                      <a:pt x="22129" y="1156"/>
                    </a:cubicBezTo>
                    <a:cubicBezTo>
                      <a:pt x="20253" y="379"/>
                      <a:pt x="18283" y="1"/>
                      <a:pt x="16329" y="1"/>
                    </a:cubicBezTo>
                    <a:close/>
                  </a:path>
                </a:pathLst>
              </a:cu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7"/>
              <p:cNvSpPr/>
              <p:nvPr/>
            </p:nvSpPr>
            <p:spPr>
              <a:xfrm>
                <a:off x="3904994" y="416693"/>
                <a:ext cx="605244" cy="606073"/>
              </a:xfrm>
              <a:custGeom>
                <a:avLst/>
                <a:gdLst/>
                <a:ahLst/>
                <a:cxnLst/>
                <a:rect l="l" t="t" r="r" b="b"/>
                <a:pathLst>
                  <a:path w="22645" h="22676" extrusionOk="0">
                    <a:moveTo>
                      <a:pt x="22645" y="11338"/>
                    </a:moveTo>
                    <a:cubicBezTo>
                      <a:pt x="22645" y="17599"/>
                      <a:pt x="17569" y="22675"/>
                      <a:pt x="11307" y="22675"/>
                    </a:cubicBezTo>
                    <a:cubicBezTo>
                      <a:pt x="5076" y="22675"/>
                      <a:pt x="0" y="17599"/>
                      <a:pt x="0" y="11338"/>
                    </a:cubicBezTo>
                    <a:cubicBezTo>
                      <a:pt x="0" y="5076"/>
                      <a:pt x="5076" y="0"/>
                      <a:pt x="11307" y="0"/>
                    </a:cubicBezTo>
                    <a:cubicBezTo>
                      <a:pt x="17569" y="0"/>
                      <a:pt x="22645" y="5076"/>
                      <a:pt x="22645" y="1133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8" name="Google Shape;468;p27"/>
            <p:cNvGrpSpPr/>
            <p:nvPr/>
          </p:nvGrpSpPr>
          <p:grpSpPr>
            <a:xfrm>
              <a:off x="4031601" y="1025923"/>
              <a:ext cx="2535726" cy="679165"/>
              <a:chOff x="2159225" y="3645850"/>
              <a:chExt cx="1807617" cy="484150"/>
            </a:xfrm>
          </p:grpSpPr>
          <p:sp>
            <p:nvSpPr>
              <p:cNvPr id="469" name="Google Shape;469;p27"/>
              <p:cNvSpPr/>
              <p:nvPr/>
            </p:nvSpPr>
            <p:spPr>
              <a:xfrm>
                <a:off x="2159225" y="3645850"/>
                <a:ext cx="1807617" cy="484150"/>
              </a:xfrm>
              <a:custGeom>
                <a:avLst/>
                <a:gdLst/>
                <a:ahLst/>
                <a:cxnLst/>
                <a:rect l="l" t="t" r="r" b="b"/>
                <a:pathLst>
                  <a:path w="31886" h="8828" extrusionOk="0">
                    <a:moveTo>
                      <a:pt x="14588" y="1"/>
                    </a:moveTo>
                    <a:cubicBezTo>
                      <a:pt x="12363" y="1"/>
                      <a:pt x="10159" y="1009"/>
                      <a:pt x="8724" y="2962"/>
                    </a:cubicBezTo>
                    <a:cubicBezTo>
                      <a:pt x="8390" y="2870"/>
                      <a:pt x="8055" y="2840"/>
                      <a:pt x="7751" y="2840"/>
                    </a:cubicBezTo>
                    <a:cubicBezTo>
                      <a:pt x="6779" y="2840"/>
                      <a:pt x="5806" y="3174"/>
                      <a:pt x="5046" y="3752"/>
                    </a:cubicBezTo>
                    <a:cubicBezTo>
                      <a:pt x="4619" y="3599"/>
                      <a:pt x="4188" y="3527"/>
                      <a:pt x="3767" y="3527"/>
                    </a:cubicBezTo>
                    <a:cubicBezTo>
                      <a:pt x="1765" y="3527"/>
                      <a:pt x="0" y="5148"/>
                      <a:pt x="0" y="7308"/>
                    </a:cubicBezTo>
                    <a:cubicBezTo>
                      <a:pt x="0" y="8129"/>
                      <a:pt x="700" y="8828"/>
                      <a:pt x="1520" y="8828"/>
                    </a:cubicBezTo>
                    <a:lnTo>
                      <a:pt x="30366" y="8798"/>
                    </a:lnTo>
                    <a:cubicBezTo>
                      <a:pt x="31217" y="8798"/>
                      <a:pt x="31886" y="8129"/>
                      <a:pt x="31886" y="7278"/>
                    </a:cubicBezTo>
                    <a:cubicBezTo>
                      <a:pt x="31886" y="5150"/>
                      <a:pt x="30153" y="3418"/>
                      <a:pt x="27995" y="3418"/>
                    </a:cubicBezTo>
                    <a:cubicBezTo>
                      <a:pt x="27721" y="3418"/>
                      <a:pt x="27448" y="3448"/>
                      <a:pt x="27174" y="3509"/>
                    </a:cubicBezTo>
                    <a:cubicBezTo>
                      <a:pt x="26050" y="2111"/>
                      <a:pt x="24347" y="1320"/>
                      <a:pt x="22584" y="1320"/>
                    </a:cubicBezTo>
                    <a:cubicBezTo>
                      <a:pt x="21551" y="1320"/>
                      <a:pt x="20578" y="1594"/>
                      <a:pt x="19697" y="2080"/>
                    </a:cubicBezTo>
                    <a:cubicBezTo>
                      <a:pt x="18257" y="682"/>
                      <a:pt x="16416" y="1"/>
                      <a:pt x="14588"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7"/>
              <p:cNvSpPr/>
              <p:nvPr/>
            </p:nvSpPr>
            <p:spPr>
              <a:xfrm>
                <a:off x="2230293" y="3660959"/>
                <a:ext cx="1665482" cy="401986"/>
              </a:xfrm>
              <a:custGeom>
                <a:avLst/>
                <a:gdLst/>
                <a:ahLst/>
                <a:cxnLst/>
                <a:rect l="l" t="t" r="r" b="b"/>
                <a:pathLst>
                  <a:path w="28847" h="6962" extrusionOk="0">
                    <a:moveTo>
                      <a:pt x="26506" y="4590"/>
                    </a:moveTo>
                    <a:cubicBezTo>
                      <a:pt x="26020" y="4590"/>
                      <a:pt x="25503" y="4773"/>
                      <a:pt x="25108" y="5046"/>
                    </a:cubicBezTo>
                    <a:cubicBezTo>
                      <a:pt x="23801" y="2280"/>
                      <a:pt x="20123" y="1642"/>
                      <a:pt x="17934" y="3800"/>
                    </a:cubicBezTo>
                    <a:cubicBezTo>
                      <a:pt x="15472" y="1"/>
                      <a:pt x="9788" y="396"/>
                      <a:pt x="7843" y="4499"/>
                    </a:cubicBezTo>
                    <a:cubicBezTo>
                      <a:pt x="6506" y="3618"/>
                      <a:pt x="4712" y="3982"/>
                      <a:pt x="3831" y="5320"/>
                    </a:cubicBezTo>
                    <a:cubicBezTo>
                      <a:pt x="2372" y="3952"/>
                      <a:pt x="1" y="4985"/>
                      <a:pt x="31" y="6961"/>
                    </a:cubicBezTo>
                    <a:lnTo>
                      <a:pt x="28846" y="6961"/>
                    </a:lnTo>
                    <a:cubicBezTo>
                      <a:pt x="28846" y="5654"/>
                      <a:pt x="27813" y="4590"/>
                      <a:pt x="26506" y="459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71" name="Google Shape;471;p27"/>
          <p:cNvGrpSpPr/>
          <p:nvPr/>
        </p:nvGrpSpPr>
        <p:grpSpPr>
          <a:xfrm>
            <a:off x="2949325" y="4004725"/>
            <a:ext cx="474375" cy="457450"/>
            <a:chOff x="5320000" y="4110550"/>
            <a:chExt cx="474375" cy="457450"/>
          </a:xfrm>
        </p:grpSpPr>
        <p:sp>
          <p:nvSpPr>
            <p:cNvPr id="472" name="Google Shape;472;p27"/>
            <p:cNvSpPr/>
            <p:nvPr/>
          </p:nvSpPr>
          <p:spPr>
            <a:xfrm>
              <a:off x="5320000" y="4110550"/>
              <a:ext cx="474375" cy="457450"/>
            </a:xfrm>
            <a:custGeom>
              <a:avLst/>
              <a:gdLst/>
              <a:ahLst/>
              <a:cxnLst/>
              <a:rect l="l" t="t" r="r" b="b"/>
              <a:pathLst>
                <a:path w="18975" h="18298" extrusionOk="0">
                  <a:moveTo>
                    <a:pt x="9488" y="0"/>
                  </a:moveTo>
                  <a:cubicBezTo>
                    <a:pt x="8835" y="0"/>
                    <a:pt x="8258" y="427"/>
                    <a:pt x="8032" y="1029"/>
                  </a:cubicBezTo>
                  <a:lnTo>
                    <a:pt x="6275" y="5923"/>
                  </a:lnTo>
                  <a:lnTo>
                    <a:pt x="1381" y="7680"/>
                  </a:lnTo>
                  <a:cubicBezTo>
                    <a:pt x="0" y="8182"/>
                    <a:pt x="0" y="10140"/>
                    <a:pt x="1381" y="10617"/>
                  </a:cubicBezTo>
                  <a:lnTo>
                    <a:pt x="6275" y="12374"/>
                  </a:lnTo>
                  <a:lnTo>
                    <a:pt x="8032" y="17268"/>
                  </a:lnTo>
                  <a:cubicBezTo>
                    <a:pt x="8258" y="17870"/>
                    <a:pt x="8835" y="18297"/>
                    <a:pt x="9488" y="18297"/>
                  </a:cubicBezTo>
                  <a:cubicBezTo>
                    <a:pt x="10165" y="18297"/>
                    <a:pt x="10743" y="17870"/>
                    <a:pt x="10968" y="17268"/>
                  </a:cubicBezTo>
                  <a:lnTo>
                    <a:pt x="12725" y="12374"/>
                  </a:lnTo>
                  <a:lnTo>
                    <a:pt x="17595" y="10617"/>
                  </a:lnTo>
                  <a:cubicBezTo>
                    <a:pt x="18975" y="10140"/>
                    <a:pt x="18975" y="8182"/>
                    <a:pt x="17595" y="7680"/>
                  </a:cubicBezTo>
                  <a:lnTo>
                    <a:pt x="12725" y="5923"/>
                  </a:lnTo>
                  <a:lnTo>
                    <a:pt x="10968" y="1029"/>
                  </a:lnTo>
                  <a:cubicBezTo>
                    <a:pt x="10743" y="427"/>
                    <a:pt x="10165" y="0"/>
                    <a:pt x="9488"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7"/>
            <p:cNvSpPr/>
            <p:nvPr/>
          </p:nvSpPr>
          <p:spPr>
            <a:xfrm>
              <a:off x="5368300" y="4150075"/>
              <a:ext cx="378400" cy="378375"/>
            </a:xfrm>
            <a:custGeom>
              <a:avLst/>
              <a:gdLst/>
              <a:ahLst/>
              <a:cxnLst/>
              <a:rect l="l" t="t" r="r" b="b"/>
              <a:pathLst>
                <a:path w="15136" h="15135" extrusionOk="0">
                  <a:moveTo>
                    <a:pt x="7556" y="0"/>
                  </a:moveTo>
                  <a:lnTo>
                    <a:pt x="5548" y="5572"/>
                  </a:lnTo>
                  <a:lnTo>
                    <a:pt x="1" y="7580"/>
                  </a:lnTo>
                  <a:lnTo>
                    <a:pt x="5548" y="9588"/>
                  </a:lnTo>
                  <a:lnTo>
                    <a:pt x="7556" y="15135"/>
                  </a:lnTo>
                  <a:lnTo>
                    <a:pt x="9589" y="9588"/>
                  </a:lnTo>
                  <a:lnTo>
                    <a:pt x="15135" y="7580"/>
                  </a:lnTo>
                  <a:lnTo>
                    <a:pt x="9589" y="5572"/>
                  </a:lnTo>
                  <a:lnTo>
                    <a:pt x="75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 name="Google Shape;474;p27"/>
          <p:cNvGrpSpPr/>
          <p:nvPr/>
        </p:nvGrpSpPr>
        <p:grpSpPr>
          <a:xfrm>
            <a:off x="4637687" y="3893328"/>
            <a:ext cx="1566078" cy="484154"/>
            <a:chOff x="7219875" y="1515738"/>
            <a:chExt cx="1140625" cy="352625"/>
          </a:xfrm>
        </p:grpSpPr>
        <p:sp>
          <p:nvSpPr>
            <p:cNvPr id="475" name="Google Shape;475;p27"/>
            <p:cNvSpPr/>
            <p:nvPr/>
          </p:nvSpPr>
          <p:spPr>
            <a:xfrm>
              <a:off x="7219875" y="1515738"/>
              <a:ext cx="1140625" cy="352625"/>
            </a:xfrm>
            <a:custGeom>
              <a:avLst/>
              <a:gdLst/>
              <a:ahLst/>
              <a:cxnLst/>
              <a:rect l="l" t="t" r="r" b="b"/>
              <a:pathLst>
                <a:path w="45625" h="14105" extrusionOk="0">
                  <a:moveTo>
                    <a:pt x="20791" y="1"/>
                  </a:moveTo>
                  <a:cubicBezTo>
                    <a:pt x="17356" y="1"/>
                    <a:pt x="14165" y="2189"/>
                    <a:pt x="12341" y="5715"/>
                  </a:cubicBezTo>
                  <a:cubicBezTo>
                    <a:pt x="11794" y="5533"/>
                    <a:pt x="11247" y="5442"/>
                    <a:pt x="10700" y="5442"/>
                  </a:cubicBezTo>
                  <a:cubicBezTo>
                    <a:pt x="9180" y="5472"/>
                    <a:pt x="7782" y="6110"/>
                    <a:pt x="6779" y="7265"/>
                  </a:cubicBezTo>
                  <a:cubicBezTo>
                    <a:pt x="6171" y="6931"/>
                    <a:pt x="5502" y="6779"/>
                    <a:pt x="4833" y="6779"/>
                  </a:cubicBezTo>
                  <a:cubicBezTo>
                    <a:pt x="2158" y="6779"/>
                    <a:pt x="0" y="9393"/>
                    <a:pt x="0" y="12585"/>
                  </a:cubicBezTo>
                  <a:cubicBezTo>
                    <a:pt x="0" y="13436"/>
                    <a:pt x="669" y="14104"/>
                    <a:pt x="1520" y="14104"/>
                  </a:cubicBezTo>
                  <a:lnTo>
                    <a:pt x="44105" y="14104"/>
                  </a:lnTo>
                  <a:cubicBezTo>
                    <a:pt x="44956" y="14104"/>
                    <a:pt x="45624" y="13405"/>
                    <a:pt x="45624" y="12585"/>
                  </a:cubicBezTo>
                  <a:cubicBezTo>
                    <a:pt x="45624" y="9241"/>
                    <a:pt x="43375" y="6536"/>
                    <a:pt x="40609" y="6536"/>
                  </a:cubicBezTo>
                  <a:cubicBezTo>
                    <a:pt x="40123" y="6536"/>
                    <a:pt x="39667" y="6597"/>
                    <a:pt x="39211" y="6779"/>
                  </a:cubicBezTo>
                  <a:cubicBezTo>
                    <a:pt x="37721" y="4165"/>
                    <a:pt x="35259" y="2554"/>
                    <a:pt x="32615" y="2554"/>
                  </a:cubicBezTo>
                  <a:cubicBezTo>
                    <a:pt x="31004" y="2554"/>
                    <a:pt x="29484" y="3101"/>
                    <a:pt x="28238" y="4104"/>
                  </a:cubicBezTo>
                  <a:cubicBezTo>
                    <a:pt x="26353" y="1521"/>
                    <a:pt x="23679" y="1"/>
                    <a:pt x="20791"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7"/>
            <p:cNvSpPr/>
            <p:nvPr/>
          </p:nvSpPr>
          <p:spPr>
            <a:xfrm>
              <a:off x="7279863" y="1559544"/>
              <a:ext cx="1020653" cy="265007"/>
            </a:xfrm>
            <a:custGeom>
              <a:avLst/>
              <a:gdLst/>
              <a:ahLst/>
              <a:cxnLst/>
              <a:rect l="l" t="t" r="r" b="b"/>
              <a:pathLst>
                <a:path w="42616" h="11065" extrusionOk="0">
                  <a:moveTo>
                    <a:pt x="39120" y="6536"/>
                  </a:moveTo>
                  <a:cubicBezTo>
                    <a:pt x="38330" y="6566"/>
                    <a:pt x="37600" y="6870"/>
                    <a:pt x="37023" y="7417"/>
                  </a:cubicBezTo>
                  <a:cubicBezTo>
                    <a:pt x="35989" y="4560"/>
                    <a:pt x="33710" y="2554"/>
                    <a:pt x="31096" y="2554"/>
                  </a:cubicBezTo>
                  <a:cubicBezTo>
                    <a:pt x="29272" y="2554"/>
                    <a:pt x="27630" y="3496"/>
                    <a:pt x="26445" y="5046"/>
                  </a:cubicBezTo>
                  <a:cubicBezTo>
                    <a:pt x="24925" y="2007"/>
                    <a:pt x="22281" y="1"/>
                    <a:pt x="19272" y="1"/>
                  </a:cubicBezTo>
                  <a:cubicBezTo>
                    <a:pt x="15867" y="1"/>
                    <a:pt x="12919" y="2584"/>
                    <a:pt x="11551" y="6353"/>
                  </a:cubicBezTo>
                  <a:cubicBezTo>
                    <a:pt x="10913" y="5776"/>
                    <a:pt x="10062" y="5472"/>
                    <a:pt x="9211" y="5442"/>
                  </a:cubicBezTo>
                  <a:cubicBezTo>
                    <a:pt x="7691" y="5442"/>
                    <a:pt x="6384" y="6445"/>
                    <a:pt x="5594" y="7934"/>
                  </a:cubicBezTo>
                  <a:cubicBezTo>
                    <a:pt x="5046" y="7204"/>
                    <a:pt x="4226" y="6779"/>
                    <a:pt x="3314" y="6779"/>
                  </a:cubicBezTo>
                  <a:cubicBezTo>
                    <a:pt x="1490" y="6779"/>
                    <a:pt x="1" y="8694"/>
                    <a:pt x="1" y="11065"/>
                  </a:cubicBezTo>
                  <a:lnTo>
                    <a:pt x="42616" y="11065"/>
                  </a:lnTo>
                  <a:cubicBezTo>
                    <a:pt x="42616" y="8572"/>
                    <a:pt x="41035" y="6536"/>
                    <a:pt x="39120" y="653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7" name="Google Shape;477;p27"/>
          <p:cNvGrpSpPr/>
          <p:nvPr/>
        </p:nvGrpSpPr>
        <p:grpSpPr>
          <a:xfrm>
            <a:off x="5467237" y="3257670"/>
            <a:ext cx="497722" cy="368122"/>
            <a:chOff x="-1137000" y="1596325"/>
            <a:chExt cx="323175" cy="239025"/>
          </a:xfrm>
        </p:grpSpPr>
        <p:sp>
          <p:nvSpPr>
            <p:cNvPr id="478" name="Google Shape;478;p27"/>
            <p:cNvSpPr/>
            <p:nvPr/>
          </p:nvSpPr>
          <p:spPr>
            <a:xfrm>
              <a:off x="-1137000" y="1704175"/>
              <a:ext cx="130550" cy="131175"/>
            </a:xfrm>
            <a:custGeom>
              <a:avLst/>
              <a:gdLst/>
              <a:ahLst/>
              <a:cxnLst/>
              <a:rect l="l" t="t" r="r" b="b"/>
              <a:pathLst>
                <a:path w="5222" h="5247" extrusionOk="0">
                  <a:moveTo>
                    <a:pt x="2611" y="1"/>
                  </a:moveTo>
                  <a:cubicBezTo>
                    <a:pt x="1155" y="1"/>
                    <a:pt x="1" y="1181"/>
                    <a:pt x="1" y="2636"/>
                  </a:cubicBezTo>
                  <a:cubicBezTo>
                    <a:pt x="1" y="4067"/>
                    <a:pt x="1155" y="5247"/>
                    <a:pt x="2611" y="5247"/>
                  </a:cubicBezTo>
                  <a:cubicBezTo>
                    <a:pt x="4042" y="5247"/>
                    <a:pt x="5221" y="4067"/>
                    <a:pt x="5221" y="2636"/>
                  </a:cubicBezTo>
                  <a:cubicBezTo>
                    <a:pt x="5221" y="1181"/>
                    <a:pt x="4042" y="1"/>
                    <a:pt x="2611"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7"/>
            <p:cNvSpPr/>
            <p:nvPr/>
          </p:nvSpPr>
          <p:spPr>
            <a:xfrm>
              <a:off x="-976350" y="1596325"/>
              <a:ext cx="162525" cy="139250"/>
            </a:xfrm>
            <a:custGeom>
              <a:avLst/>
              <a:gdLst/>
              <a:ahLst/>
              <a:cxnLst/>
              <a:rect l="l" t="t" r="r" b="b"/>
              <a:pathLst>
                <a:path w="6501" h="5570" extrusionOk="0">
                  <a:moveTo>
                    <a:pt x="3694" y="0"/>
                  </a:moveTo>
                  <a:cubicBezTo>
                    <a:pt x="3005" y="0"/>
                    <a:pt x="2302" y="256"/>
                    <a:pt x="1732" y="826"/>
                  </a:cubicBezTo>
                  <a:cubicBezTo>
                    <a:pt x="0" y="2583"/>
                    <a:pt x="1230" y="5570"/>
                    <a:pt x="3715" y="5570"/>
                  </a:cubicBezTo>
                  <a:cubicBezTo>
                    <a:pt x="5246" y="5570"/>
                    <a:pt x="6501" y="4340"/>
                    <a:pt x="6501" y="2784"/>
                  </a:cubicBezTo>
                  <a:cubicBezTo>
                    <a:pt x="6501" y="1106"/>
                    <a:pt x="5127" y="0"/>
                    <a:pt x="3694"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7"/>
            <p:cNvSpPr/>
            <p:nvPr/>
          </p:nvSpPr>
          <p:spPr>
            <a:xfrm>
              <a:off x="-1106875" y="1743100"/>
              <a:ext cx="60900" cy="52550"/>
            </a:xfrm>
            <a:custGeom>
              <a:avLst/>
              <a:gdLst/>
              <a:ahLst/>
              <a:cxnLst/>
              <a:rect l="l" t="t" r="r" b="b"/>
              <a:pathLst>
                <a:path w="2436" h="2102" extrusionOk="0">
                  <a:moveTo>
                    <a:pt x="1406" y="0"/>
                  </a:moveTo>
                  <a:cubicBezTo>
                    <a:pt x="477" y="0"/>
                    <a:pt x="1" y="1130"/>
                    <a:pt x="653" y="1782"/>
                  </a:cubicBezTo>
                  <a:cubicBezTo>
                    <a:pt x="874" y="2003"/>
                    <a:pt x="1140" y="2101"/>
                    <a:pt x="1398" y="2101"/>
                  </a:cubicBezTo>
                  <a:cubicBezTo>
                    <a:pt x="1933" y="2101"/>
                    <a:pt x="2435" y="1680"/>
                    <a:pt x="2435" y="1054"/>
                  </a:cubicBezTo>
                  <a:cubicBezTo>
                    <a:pt x="2435" y="477"/>
                    <a:pt x="1983" y="0"/>
                    <a:pt x="1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7"/>
            <p:cNvSpPr/>
            <p:nvPr/>
          </p:nvSpPr>
          <p:spPr>
            <a:xfrm>
              <a:off x="-924100" y="1636400"/>
              <a:ext cx="71375" cy="60625"/>
            </a:xfrm>
            <a:custGeom>
              <a:avLst/>
              <a:gdLst/>
              <a:ahLst/>
              <a:cxnLst/>
              <a:rect l="l" t="t" r="r" b="b"/>
              <a:pathLst>
                <a:path w="2855" h="2425" extrusionOk="0">
                  <a:moveTo>
                    <a:pt x="1669" y="0"/>
                  </a:moveTo>
                  <a:cubicBezTo>
                    <a:pt x="1654" y="0"/>
                    <a:pt x="1640" y="1"/>
                    <a:pt x="1625" y="1"/>
                  </a:cubicBezTo>
                  <a:cubicBezTo>
                    <a:pt x="1615" y="1"/>
                    <a:pt x="1605" y="1"/>
                    <a:pt x="1595" y="1"/>
                  </a:cubicBezTo>
                  <a:cubicBezTo>
                    <a:pt x="535" y="1"/>
                    <a:pt x="1" y="1313"/>
                    <a:pt x="771" y="2059"/>
                  </a:cubicBezTo>
                  <a:cubicBezTo>
                    <a:pt x="1024" y="2312"/>
                    <a:pt x="1331" y="2424"/>
                    <a:pt x="1632" y="2424"/>
                  </a:cubicBezTo>
                  <a:cubicBezTo>
                    <a:pt x="2258" y="2424"/>
                    <a:pt x="2855" y="1935"/>
                    <a:pt x="2855" y="1206"/>
                  </a:cubicBezTo>
                  <a:cubicBezTo>
                    <a:pt x="2830" y="543"/>
                    <a:pt x="2325" y="0"/>
                    <a:pt x="16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61"/>
                                        </p:tgtEl>
                                        <p:attrNameLst>
                                          <p:attrName>style.visibility</p:attrName>
                                        </p:attrNameLst>
                                      </p:cBhvr>
                                      <p:to>
                                        <p:strVal val="visible"/>
                                      </p:to>
                                    </p:set>
                                    <p:animEffect transition="in" filter="fade">
                                      <p:cBhvr>
                                        <p:cTn id="7" dur="1000"/>
                                        <p:tgtEl>
                                          <p:spTgt spid="461"/>
                                        </p:tgtEl>
                                      </p:cBhvr>
                                    </p:animEffect>
                                    <p:anim calcmode="lin" valueType="num">
                                      <p:cBhvr>
                                        <p:cTn id="8" dur="1000" fill="hold"/>
                                        <p:tgtEl>
                                          <p:spTgt spid="461"/>
                                        </p:tgtEl>
                                        <p:attrNameLst>
                                          <p:attrName>ppt_x</p:attrName>
                                        </p:attrNameLst>
                                      </p:cBhvr>
                                      <p:tavLst>
                                        <p:tav tm="0">
                                          <p:val>
                                            <p:strVal val="#ppt_x"/>
                                          </p:val>
                                        </p:tav>
                                        <p:tav tm="100000">
                                          <p:val>
                                            <p:strVal val="#ppt_x"/>
                                          </p:val>
                                        </p:tav>
                                      </p:tavLst>
                                    </p:anim>
                                    <p:anim calcmode="lin" valueType="num">
                                      <p:cBhvr>
                                        <p:cTn id="9" dur="1000" fill="hold"/>
                                        <p:tgtEl>
                                          <p:spTgt spid="46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74"/>
                                        </p:tgtEl>
                                        <p:attrNameLst>
                                          <p:attrName>style.visibility</p:attrName>
                                        </p:attrNameLst>
                                      </p:cBhvr>
                                      <p:to>
                                        <p:strVal val="visible"/>
                                      </p:to>
                                    </p:set>
                                    <p:animEffect transition="in" filter="fade">
                                      <p:cBhvr>
                                        <p:cTn id="12" dur="1000"/>
                                        <p:tgtEl>
                                          <p:spTgt spid="474"/>
                                        </p:tgtEl>
                                      </p:cBhvr>
                                    </p:animEffect>
                                    <p:anim calcmode="lin" valueType="num">
                                      <p:cBhvr>
                                        <p:cTn id="13" dur="1000" fill="hold"/>
                                        <p:tgtEl>
                                          <p:spTgt spid="474"/>
                                        </p:tgtEl>
                                        <p:attrNameLst>
                                          <p:attrName>ppt_x</p:attrName>
                                        </p:attrNameLst>
                                      </p:cBhvr>
                                      <p:tavLst>
                                        <p:tav tm="0">
                                          <p:val>
                                            <p:strVal val="#ppt_x"/>
                                          </p:val>
                                        </p:tav>
                                        <p:tav tm="100000">
                                          <p:val>
                                            <p:strVal val="#ppt_x"/>
                                          </p:val>
                                        </p:tav>
                                      </p:tavLst>
                                    </p:anim>
                                    <p:anim calcmode="lin" valueType="num">
                                      <p:cBhvr>
                                        <p:cTn id="14" dur="1000" fill="hold"/>
                                        <p:tgtEl>
                                          <p:spTgt spid="47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464"/>
                                        </p:tgtEl>
                                        <p:attrNameLst>
                                          <p:attrName>style.visibility</p:attrName>
                                        </p:attrNameLst>
                                      </p:cBhvr>
                                      <p:to>
                                        <p:strVal val="visible"/>
                                      </p:to>
                                    </p:set>
                                    <p:animEffect transition="in" filter="fade">
                                      <p:cBhvr>
                                        <p:cTn id="17" dur="1000"/>
                                        <p:tgtEl>
                                          <p:spTgt spid="464"/>
                                        </p:tgtEl>
                                      </p:cBhvr>
                                    </p:animEffect>
                                    <p:anim calcmode="lin" valueType="num">
                                      <p:cBhvr>
                                        <p:cTn id="18" dur="1000" fill="hold"/>
                                        <p:tgtEl>
                                          <p:spTgt spid="464"/>
                                        </p:tgtEl>
                                        <p:attrNameLst>
                                          <p:attrName>ppt_x</p:attrName>
                                        </p:attrNameLst>
                                      </p:cBhvr>
                                      <p:tavLst>
                                        <p:tav tm="0">
                                          <p:val>
                                            <p:strVal val="#ppt_x"/>
                                          </p:val>
                                        </p:tav>
                                        <p:tav tm="100000">
                                          <p:val>
                                            <p:strVal val="#ppt_x"/>
                                          </p:val>
                                        </p:tav>
                                      </p:tavLst>
                                    </p:anim>
                                    <p:anim calcmode="lin" valueType="num">
                                      <p:cBhvr>
                                        <p:cTn id="19" dur="1000" fill="hold"/>
                                        <p:tgtEl>
                                          <p:spTgt spid="464"/>
                                        </p:tgtEl>
                                        <p:attrNameLst>
                                          <p:attrName>ppt_y</p:attrName>
                                        </p:attrNameLst>
                                      </p:cBhvr>
                                      <p:tavLst>
                                        <p:tav tm="0">
                                          <p:val>
                                            <p:strVal val="#ppt_y-.1"/>
                                          </p:val>
                                        </p:tav>
                                        <p:tav tm="100000">
                                          <p:val>
                                            <p:strVal val="#ppt_y"/>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443"/>
                                        </p:tgtEl>
                                        <p:attrNameLst>
                                          <p:attrName>style.visibility</p:attrName>
                                        </p:attrNameLst>
                                      </p:cBhvr>
                                      <p:to>
                                        <p:strVal val="visible"/>
                                      </p:to>
                                    </p:set>
                                    <p:animEffect transition="in" filter="fade">
                                      <p:cBhvr>
                                        <p:cTn id="22" dur="500"/>
                                        <p:tgtEl>
                                          <p:spTgt spid="443"/>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444">
                                            <p:txEl>
                                              <p:pRg st="0" end="0"/>
                                            </p:txEl>
                                          </p:spTgt>
                                        </p:tgtEl>
                                        <p:attrNameLst>
                                          <p:attrName>style.visibility</p:attrName>
                                        </p:attrNameLst>
                                      </p:cBhvr>
                                      <p:to>
                                        <p:strVal val="visible"/>
                                      </p:to>
                                    </p:set>
                                    <p:animEffect transition="in" filter="fade">
                                      <p:cBhvr>
                                        <p:cTn id="26" dur="500"/>
                                        <p:tgtEl>
                                          <p:spTgt spid="44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44">
                                            <p:txEl>
                                              <p:pRg st="3" end="3"/>
                                            </p:txEl>
                                          </p:spTgt>
                                        </p:tgtEl>
                                        <p:attrNameLst>
                                          <p:attrName>style.visibility</p:attrName>
                                        </p:attrNameLst>
                                      </p:cBhvr>
                                      <p:to>
                                        <p:strVal val="visible"/>
                                      </p:to>
                                    </p:set>
                                    <p:animEffect transition="in" filter="fade">
                                      <p:cBhvr>
                                        <p:cTn id="31" dur="500"/>
                                        <p:tgtEl>
                                          <p:spTgt spid="44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 grpId="0"/>
      <p:bldP spid="44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sp>
        <p:nvSpPr>
          <p:cNvPr id="1029" name="Google Shape;1029;p45"/>
          <p:cNvSpPr txBox="1">
            <a:spLocks noGrp="1"/>
          </p:cNvSpPr>
          <p:nvPr>
            <p:ph type="title"/>
          </p:nvPr>
        </p:nvSpPr>
        <p:spPr>
          <a:xfrm>
            <a:off x="1320750" y="537875"/>
            <a:ext cx="6502500" cy="42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The change in greenhouse gas levels </a:t>
            </a:r>
            <a:r>
              <a:rPr lang="en-US" dirty="0"/>
              <a:t>throughout history:</a:t>
            </a:r>
            <a:endParaRPr dirty="0"/>
          </a:p>
        </p:txBody>
      </p:sp>
      <p:grpSp>
        <p:nvGrpSpPr>
          <p:cNvPr id="1030" name="Google Shape;1030;p45"/>
          <p:cNvGrpSpPr/>
          <p:nvPr/>
        </p:nvGrpSpPr>
        <p:grpSpPr>
          <a:xfrm>
            <a:off x="1095371" y="1909620"/>
            <a:ext cx="1268700" cy="1268700"/>
            <a:chOff x="1095371" y="2072745"/>
            <a:chExt cx="1268700" cy="1268700"/>
          </a:xfrm>
        </p:grpSpPr>
        <p:grpSp>
          <p:nvGrpSpPr>
            <p:cNvPr id="1031" name="Google Shape;1031;p45"/>
            <p:cNvGrpSpPr/>
            <p:nvPr/>
          </p:nvGrpSpPr>
          <p:grpSpPr>
            <a:xfrm>
              <a:off x="1095371" y="2072745"/>
              <a:ext cx="1268700" cy="1268700"/>
              <a:chOff x="842858" y="2072748"/>
              <a:chExt cx="1268700" cy="1268700"/>
            </a:xfrm>
          </p:grpSpPr>
          <p:sp>
            <p:nvSpPr>
              <p:cNvPr id="1032" name="Google Shape;1032;p45"/>
              <p:cNvSpPr/>
              <p:nvPr/>
            </p:nvSpPr>
            <p:spPr>
              <a:xfrm>
                <a:off x="842858" y="2072748"/>
                <a:ext cx="1268700" cy="1268700"/>
              </a:xfrm>
              <a:prstGeom prst="ellipse">
                <a:avLst/>
              </a:prstGeom>
              <a:solidFill>
                <a:schemeClr val="accent4"/>
              </a:solidFill>
              <a:ln>
                <a:noFill/>
              </a:ln>
              <a:effectLst>
                <a:outerShdw blurRad="85725" dist="38100" dir="10140000" algn="bl" rotWithShape="0">
                  <a:schemeClr val="accent1">
                    <a:alpha val="6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5"/>
              <p:cNvSpPr/>
              <p:nvPr/>
            </p:nvSpPr>
            <p:spPr>
              <a:xfrm>
                <a:off x="950607" y="2235559"/>
                <a:ext cx="1053275" cy="943067"/>
              </a:xfrm>
              <a:custGeom>
                <a:avLst/>
                <a:gdLst/>
                <a:ahLst/>
                <a:cxnLst/>
                <a:rect l="l" t="t" r="r" b="b"/>
                <a:pathLst>
                  <a:path w="47509" h="42538" extrusionOk="0">
                    <a:moveTo>
                      <a:pt x="23748" y="1"/>
                    </a:moveTo>
                    <a:cubicBezTo>
                      <a:pt x="14632" y="1"/>
                      <a:pt x="6186" y="5923"/>
                      <a:pt x="3404" y="15114"/>
                    </a:cubicBezTo>
                    <a:cubicBezTo>
                      <a:pt x="0" y="26361"/>
                      <a:pt x="6353" y="38215"/>
                      <a:pt x="17599" y="41619"/>
                    </a:cubicBezTo>
                    <a:cubicBezTo>
                      <a:pt x="19655" y="42241"/>
                      <a:pt x="21731" y="42538"/>
                      <a:pt x="23772" y="42538"/>
                    </a:cubicBezTo>
                    <a:cubicBezTo>
                      <a:pt x="32897" y="42538"/>
                      <a:pt x="41322" y="36615"/>
                      <a:pt x="44104" y="27424"/>
                    </a:cubicBezTo>
                    <a:cubicBezTo>
                      <a:pt x="47509" y="16178"/>
                      <a:pt x="41156" y="4324"/>
                      <a:pt x="29909" y="919"/>
                    </a:cubicBezTo>
                    <a:cubicBezTo>
                      <a:pt x="27859" y="297"/>
                      <a:pt x="25787" y="1"/>
                      <a:pt x="23748" y="1"/>
                    </a:cubicBezTo>
                    <a:close/>
                  </a:path>
                </a:pathLst>
              </a:custGeom>
              <a:solidFill>
                <a:schemeClr val="accent2"/>
              </a:solidFill>
              <a:ln w="1143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34" name="Google Shape;1034;p45"/>
            <p:cNvSpPr/>
            <p:nvPr/>
          </p:nvSpPr>
          <p:spPr>
            <a:xfrm>
              <a:off x="1169052" y="2160759"/>
              <a:ext cx="1121340" cy="1092679"/>
            </a:xfrm>
            <a:custGeom>
              <a:avLst/>
              <a:gdLst/>
              <a:ahLst/>
              <a:cxnLst/>
              <a:rect l="l" t="t" r="r" b="b"/>
              <a:pathLst>
                <a:path w="39242" h="38239" fill="none" extrusionOk="0">
                  <a:moveTo>
                    <a:pt x="19181" y="38238"/>
                  </a:moveTo>
                  <a:cubicBezTo>
                    <a:pt x="20488" y="38238"/>
                    <a:pt x="21764" y="38086"/>
                    <a:pt x="23010" y="37843"/>
                  </a:cubicBezTo>
                  <a:cubicBezTo>
                    <a:pt x="24257" y="37600"/>
                    <a:pt x="25442" y="37235"/>
                    <a:pt x="26597" y="36749"/>
                  </a:cubicBezTo>
                  <a:cubicBezTo>
                    <a:pt x="28846" y="35776"/>
                    <a:pt x="30913" y="34378"/>
                    <a:pt x="32646" y="32645"/>
                  </a:cubicBezTo>
                  <a:cubicBezTo>
                    <a:pt x="33497" y="31794"/>
                    <a:pt x="34287" y="30852"/>
                    <a:pt x="34986" y="29819"/>
                  </a:cubicBezTo>
                  <a:cubicBezTo>
                    <a:pt x="35655" y="28816"/>
                    <a:pt x="36263" y="27721"/>
                    <a:pt x="36719" y="26597"/>
                  </a:cubicBezTo>
                  <a:cubicBezTo>
                    <a:pt x="39242" y="20670"/>
                    <a:pt x="38573" y="13861"/>
                    <a:pt x="34986" y="8542"/>
                  </a:cubicBezTo>
                  <a:cubicBezTo>
                    <a:pt x="34287" y="7539"/>
                    <a:pt x="33497" y="6596"/>
                    <a:pt x="32646" y="5715"/>
                  </a:cubicBezTo>
                  <a:cubicBezTo>
                    <a:pt x="30913" y="3982"/>
                    <a:pt x="28846" y="2584"/>
                    <a:pt x="26597" y="1642"/>
                  </a:cubicBezTo>
                  <a:cubicBezTo>
                    <a:pt x="25442" y="1156"/>
                    <a:pt x="24257" y="760"/>
                    <a:pt x="23010" y="517"/>
                  </a:cubicBezTo>
                  <a:cubicBezTo>
                    <a:pt x="20488" y="1"/>
                    <a:pt x="17874" y="1"/>
                    <a:pt x="15351" y="517"/>
                  </a:cubicBezTo>
                  <a:cubicBezTo>
                    <a:pt x="10457" y="1520"/>
                    <a:pt x="6171" y="4408"/>
                    <a:pt x="3405" y="8542"/>
                  </a:cubicBezTo>
                  <a:moveTo>
                    <a:pt x="518" y="15350"/>
                  </a:moveTo>
                  <a:cubicBezTo>
                    <a:pt x="1" y="17873"/>
                    <a:pt x="1" y="20487"/>
                    <a:pt x="518" y="23040"/>
                  </a:cubicBezTo>
                  <a:cubicBezTo>
                    <a:pt x="791" y="24256"/>
                    <a:pt x="1156" y="25442"/>
                    <a:pt x="1642" y="26597"/>
                  </a:cubicBezTo>
                  <a:cubicBezTo>
                    <a:pt x="3071" y="30001"/>
                    <a:pt x="5472" y="32919"/>
                    <a:pt x="8542" y="34986"/>
                  </a:cubicBezTo>
                </a:path>
              </a:pathLst>
            </a:custGeom>
            <a:noFill/>
            <a:ln w="38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9" name="Google Shape;1039;p45"/>
          <p:cNvGrpSpPr/>
          <p:nvPr/>
        </p:nvGrpSpPr>
        <p:grpSpPr>
          <a:xfrm>
            <a:off x="6779946" y="1909620"/>
            <a:ext cx="1268700" cy="1268700"/>
            <a:chOff x="6201158" y="2258748"/>
            <a:chExt cx="1268700" cy="1268700"/>
          </a:xfrm>
        </p:grpSpPr>
        <p:sp>
          <p:nvSpPr>
            <p:cNvPr id="1040" name="Google Shape;1040;p45"/>
            <p:cNvSpPr/>
            <p:nvPr/>
          </p:nvSpPr>
          <p:spPr>
            <a:xfrm>
              <a:off x="6201158" y="2258748"/>
              <a:ext cx="1268700" cy="1268700"/>
            </a:xfrm>
            <a:prstGeom prst="ellipse">
              <a:avLst/>
            </a:prstGeom>
            <a:solidFill>
              <a:schemeClr val="accent4"/>
            </a:solidFill>
            <a:ln>
              <a:noFill/>
            </a:ln>
            <a:effectLst>
              <a:outerShdw blurRad="85725" dist="38100" dir="10140000" algn="bl" rotWithShape="0">
                <a:schemeClr val="accent1">
                  <a:alpha val="6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5"/>
            <p:cNvSpPr/>
            <p:nvPr/>
          </p:nvSpPr>
          <p:spPr>
            <a:xfrm>
              <a:off x="6338613" y="2448200"/>
              <a:ext cx="993770" cy="889789"/>
            </a:xfrm>
            <a:custGeom>
              <a:avLst/>
              <a:gdLst/>
              <a:ahLst/>
              <a:cxnLst/>
              <a:rect l="l" t="t" r="r" b="b"/>
              <a:pathLst>
                <a:path w="47509" h="42538" extrusionOk="0">
                  <a:moveTo>
                    <a:pt x="23748" y="1"/>
                  </a:moveTo>
                  <a:cubicBezTo>
                    <a:pt x="14632" y="1"/>
                    <a:pt x="6186" y="5923"/>
                    <a:pt x="3404" y="15114"/>
                  </a:cubicBezTo>
                  <a:cubicBezTo>
                    <a:pt x="0" y="26361"/>
                    <a:pt x="6353" y="38215"/>
                    <a:pt x="17599" y="41619"/>
                  </a:cubicBezTo>
                  <a:cubicBezTo>
                    <a:pt x="19655" y="42241"/>
                    <a:pt x="21731" y="42538"/>
                    <a:pt x="23772" y="42538"/>
                  </a:cubicBezTo>
                  <a:cubicBezTo>
                    <a:pt x="32897" y="42538"/>
                    <a:pt x="41322" y="36615"/>
                    <a:pt x="44104" y="27424"/>
                  </a:cubicBezTo>
                  <a:cubicBezTo>
                    <a:pt x="47509" y="16178"/>
                    <a:pt x="41156" y="4324"/>
                    <a:pt x="29909" y="919"/>
                  </a:cubicBezTo>
                  <a:cubicBezTo>
                    <a:pt x="27859" y="297"/>
                    <a:pt x="25787" y="1"/>
                    <a:pt x="23748" y="1"/>
                  </a:cubicBezTo>
                  <a:close/>
                </a:path>
              </a:pathLst>
            </a:custGeom>
            <a:solidFill>
              <a:schemeClr val="accent3"/>
            </a:solidFill>
            <a:ln w="1143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5"/>
            <p:cNvSpPr/>
            <p:nvPr/>
          </p:nvSpPr>
          <p:spPr>
            <a:xfrm>
              <a:off x="6374708" y="2430102"/>
              <a:ext cx="940435" cy="916398"/>
            </a:xfrm>
            <a:custGeom>
              <a:avLst/>
              <a:gdLst/>
              <a:ahLst/>
              <a:cxnLst/>
              <a:rect l="l" t="t" r="r" b="b"/>
              <a:pathLst>
                <a:path w="39242" h="38239" fill="none" extrusionOk="0">
                  <a:moveTo>
                    <a:pt x="19181" y="38238"/>
                  </a:moveTo>
                  <a:cubicBezTo>
                    <a:pt x="20488" y="38238"/>
                    <a:pt x="21764" y="38086"/>
                    <a:pt x="23010" y="37843"/>
                  </a:cubicBezTo>
                  <a:cubicBezTo>
                    <a:pt x="24257" y="37600"/>
                    <a:pt x="25442" y="37235"/>
                    <a:pt x="26597" y="36749"/>
                  </a:cubicBezTo>
                  <a:cubicBezTo>
                    <a:pt x="28846" y="35776"/>
                    <a:pt x="30913" y="34378"/>
                    <a:pt x="32646" y="32645"/>
                  </a:cubicBezTo>
                  <a:cubicBezTo>
                    <a:pt x="33497" y="31794"/>
                    <a:pt x="34287" y="30852"/>
                    <a:pt x="34986" y="29819"/>
                  </a:cubicBezTo>
                  <a:cubicBezTo>
                    <a:pt x="35655" y="28816"/>
                    <a:pt x="36263" y="27721"/>
                    <a:pt x="36719" y="26597"/>
                  </a:cubicBezTo>
                  <a:cubicBezTo>
                    <a:pt x="39242" y="20670"/>
                    <a:pt x="38573" y="13861"/>
                    <a:pt x="34986" y="8542"/>
                  </a:cubicBezTo>
                  <a:cubicBezTo>
                    <a:pt x="34287" y="7539"/>
                    <a:pt x="33497" y="6596"/>
                    <a:pt x="32646" y="5715"/>
                  </a:cubicBezTo>
                  <a:cubicBezTo>
                    <a:pt x="30913" y="3982"/>
                    <a:pt x="28846" y="2584"/>
                    <a:pt x="26597" y="1642"/>
                  </a:cubicBezTo>
                  <a:cubicBezTo>
                    <a:pt x="25442" y="1156"/>
                    <a:pt x="24257" y="760"/>
                    <a:pt x="23010" y="517"/>
                  </a:cubicBezTo>
                  <a:cubicBezTo>
                    <a:pt x="20488" y="1"/>
                    <a:pt x="17874" y="1"/>
                    <a:pt x="15351" y="517"/>
                  </a:cubicBezTo>
                  <a:cubicBezTo>
                    <a:pt x="10457" y="1520"/>
                    <a:pt x="6171" y="4408"/>
                    <a:pt x="3405" y="8542"/>
                  </a:cubicBezTo>
                  <a:moveTo>
                    <a:pt x="518" y="15350"/>
                  </a:moveTo>
                  <a:cubicBezTo>
                    <a:pt x="1" y="17873"/>
                    <a:pt x="1" y="20487"/>
                    <a:pt x="518" y="23040"/>
                  </a:cubicBezTo>
                  <a:cubicBezTo>
                    <a:pt x="791" y="24256"/>
                    <a:pt x="1156" y="25442"/>
                    <a:pt x="1642" y="26597"/>
                  </a:cubicBezTo>
                  <a:cubicBezTo>
                    <a:pt x="3071" y="30001"/>
                    <a:pt x="5472" y="32919"/>
                    <a:pt x="8542" y="34986"/>
                  </a:cubicBezTo>
                </a:path>
              </a:pathLst>
            </a:custGeom>
            <a:noFill/>
            <a:ln w="38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043" name="Google Shape;1043;p45"/>
          <p:cNvCxnSpPr>
            <a:cxnSpLocks/>
            <a:stCxn id="1032" idx="6"/>
          </p:cNvCxnSpPr>
          <p:nvPr/>
        </p:nvCxnSpPr>
        <p:spPr>
          <a:xfrm>
            <a:off x="2364071" y="2543970"/>
            <a:ext cx="1652400" cy="320700"/>
          </a:xfrm>
          <a:prstGeom prst="curvedConnector3">
            <a:avLst>
              <a:gd name="adj1" fmla="val 47394"/>
            </a:avLst>
          </a:prstGeom>
          <a:noFill/>
          <a:ln w="38100" cap="flat" cmpd="sng">
            <a:solidFill>
              <a:schemeClr val="accent5"/>
            </a:solidFill>
            <a:prstDash val="dashDot"/>
            <a:round/>
            <a:headEnd type="none" w="med" len="med"/>
            <a:tailEnd type="none" w="med" len="med"/>
          </a:ln>
        </p:spPr>
      </p:cxnSp>
      <p:cxnSp>
        <p:nvCxnSpPr>
          <p:cNvPr id="1044" name="Google Shape;1044;p45"/>
          <p:cNvCxnSpPr>
            <a:cxnSpLocks/>
            <a:endCxn id="1040" idx="2"/>
          </p:cNvCxnSpPr>
          <p:nvPr/>
        </p:nvCxnSpPr>
        <p:spPr>
          <a:xfrm rot="10800000" flipH="1">
            <a:off x="5191658" y="2544120"/>
            <a:ext cx="1588200" cy="165900"/>
          </a:xfrm>
          <a:prstGeom prst="curvedConnector3">
            <a:avLst>
              <a:gd name="adj1" fmla="val 50696"/>
            </a:avLst>
          </a:prstGeom>
          <a:noFill/>
          <a:ln w="38100" cap="flat" cmpd="sng">
            <a:solidFill>
              <a:schemeClr val="accent5"/>
            </a:solidFill>
            <a:prstDash val="dashDot"/>
            <a:round/>
            <a:headEnd type="none" w="med" len="med"/>
            <a:tailEnd type="none" w="med" len="med"/>
          </a:ln>
        </p:spPr>
      </p:cxnSp>
      <p:cxnSp>
        <p:nvCxnSpPr>
          <p:cNvPr id="1045" name="Google Shape;1045;p45"/>
          <p:cNvCxnSpPr>
            <a:stCxn id="1040" idx="6"/>
          </p:cNvCxnSpPr>
          <p:nvPr/>
        </p:nvCxnSpPr>
        <p:spPr>
          <a:xfrm>
            <a:off x="8048646" y="2543970"/>
            <a:ext cx="1652400" cy="320700"/>
          </a:xfrm>
          <a:prstGeom prst="curvedConnector3">
            <a:avLst>
              <a:gd name="adj1" fmla="val 50000"/>
            </a:avLst>
          </a:prstGeom>
          <a:noFill/>
          <a:ln w="38100" cap="flat" cmpd="sng">
            <a:solidFill>
              <a:schemeClr val="accent5"/>
            </a:solidFill>
            <a:prstDash val="dashDot"/>
            <a:round/>
            <a:headEnd type="none" w="med" len="med"/>
            <a:tailEnd type="none" w="med" len="med"/>
          </a:ln>
        </p:spPr>
      </p:cxnSp>
      <p:sp>
        <p:nvSpPr>
          <p:cNvPr id="1046" name="Google Shape;1046;p45"/>
          <p:cNvSpPr txBox="1">
            <a:spLocks noGrp="1"/>
          </p:cNvSpPr>
          <p:nvPr>
            <p:ph type="subTitle" idx="4294967295"/>
          </p:nvPr>
        </p:nvSpPr>
        <p:spPr>
          <a:xfrm>
            <a:off x="777525" y="3738275"/>
            <a:ext cx="1904400" cy="67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1800" dirty="0">
                <a:latin typeface="Concert One" pitchFamily="2" charset="0"/>
              </a:rPr>
              <a:t>278ppm.</a:t>
            </a:r>
            <a:endParaRPr sz="1800" dirty="0">
              <a:latin typeface="Concert One" pitchFamily="2" charset="0"/>
            </a:endParaRPr>
          </a:p>
        </p:txBody>
      </p:sp>
      <p:sp>
        <p:nvSpPr>
          <p:cNvPr id="1047" name="Google Shape;1047;p45"/>
          <p:cNvSpPr txBox="1">
            <a:spLocks noGrp="1"/>
          </p:cNvSpPr>
          <p:nvPr>
            <p:ph type="title" idx="4294967295"/>
          </p:nvPr>
        </p:nvSpPr>
        <p:spPr>
          <a:xfrm>
            <a:off x="202598" y="3362607"/>
            <a:ext cx="3054246" cy="408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t>1750</a:t>
            </a:r>
            <a:endParaRPr sz="2400" dirty="0"/>
          </a:p>
        </p:txBody>
      </p:sp>
      <p:sp>
        <p:nvSpPr>
          <p:cNvPr id="1050" name="Google Shape;1050;p45"/>
          <p:cNvSpPr txBox="1">
            <a:spLocks noGrp="1"/>
          </p:cNvSpPr>
          <p:nvPr>
            <p:ph type="subTitle" idx="4294967295"/>
          </p:nvPr>
        </p:nvSpPr>
        <p:spPr>
          <a:xfrm>
            <a:off x="6462075" y="3738275"/>
            <a:ext cx="1904400" cy="67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AE" sz="1800" dirty="0">
                <a:latin typeface="Concert One" pitchFamily="2" charset="0"/>
              </a:rPr>
              <a:t>417</a:t>
            </a:r>
            <a:r>
              <a:rPr lang="en-US" sz="1800" dirty="0">
                <a:latin typeface="Concert One" pitchFamily="2" charset="0"/>
              </a:rPr>
              <a:t>ppm.</a:t>
            </a:r>
            <a:endParaRPr sz="1800" dirty="0">
              <a:latin typeface="Concert One" pitchFamily="2" charset="0"/>
            </a:endParaRPr>
          </a:p>
        </p:txBody>
      </p:sp>
      <p:sp>
        <p:nvSpPr>
          <p:cNvPr id="1051" name="Google Shape;1051;p45"/>
          <p:cNvSpPr txBox="1">
            <a:spLocks noGrp="1"/>
          </p:cNvSpPr>
          <p:nvPr>
            <p:ph type="title" idx="4294967295"/>
          </p:nvPr>
        </p:nvSpPr>
        <p:spPr>
          <a:xfrm>
            <a:off x="6462075" y="3329675"/>
            <a:ext cx="1904400" cy="408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t>2021</a:t>
            </a:r>
            <a:endParaRPr sz="2400" dirty="0"/>
          </a:p>
        </p:txBody>
      </p:sp>
      <p:sp>
        <p:nvSpPr>
          <p:cNvPr id="2" name="TextBox 1">
            <a:extLst>
              <a:ext uri="{FF2B5EF4-FFF2-40B4-BE49-F238E27FC236}">
                <a16:creationId xmlns:a16="http://schemas.microsoft.com/office/drawing/2014/main" id="{924512DC-0C8B-0279-9117-E3C730D6E2C1}"/>
              </a:ext>
            </a:extLst>
          </p:cNvPr>
          <p:cNvSpPr txBox="1"/>
          <p:nvPr/>
        </p:nvSpPr>
        <p:spPr>
          <a:xfrm>
            <a:off x="618390" y="1349591"/>
            <a:ext cx="2751746" cy="400110"/>
          </a:xfrm>
          <a:prstGeom prst="rect">
            <a:avLst/>
          </a:prstGeom>
          <a:noFill/>
        </p:spPr>
        <p:txBody>
          <a:bodyPr wrap="square" rtlCol="0">
            <a:spAutoFit/>
          </a:bodyPr>
          <a:lstStyle/>
          <a:p>
            <a:r>
              <a:rPr lang="en-US" sz="2000" b="1" dirty="0">
                <a:solidFill>
                  <a:schemeClr val="bg2">
                    <a:lumMod val="25000"/>
                  </a:schemeClr>
                </a:solidFill>
                <a:latin typeface="Concert One" pitchFamily="2" charset="0"/>
              </a:rPr>
              <a:t>Pre-industrial levels</a:t>
            </a:r>
            <a:endParaRPr lang="en-AE" sz="2000" b="1" dirty="0">
              <a:solidFill>
                <a:schemeClr val="bg2">
                  <a:lumMod val="25000"/>
                </a:schemeClr>
              </a:solidFill>
              <a:latin typeface="Concert One" pitchFamily="2" charset="0"/>
            </a:endParaRPr>
          </a:p>
        </p:txBody>
      </p:sp>
      <p:sp>
        <p:nvSpPr>
          <p:cNvPr id="3" name="TextBox 2">
            <a:extLst>
              <a:ext uri="{FF2B5EF4-FFF2-40B4-BE49-F238E27FC236}">
                <a16:creationId xmlns:a16="http://schemas.microsoft.com/office/drawing/2014/main" id="{73852A8E-4F99-0DEC-7F21-257193FB59DE}"/>
              </a:ext>
            </a:extLst>
          </p:cNvPr>
          <p:cNvSpPr txBox="1"/>
          <p:nvPr/>
        </p:nvSpPr>
        <p:spPr>
          <a:xfrm>
            <a:off x="6282487" y="1312241"/>
            <a:ext cx="2612571" cy="400110"/>
          </a:xfrm>
          <a:prstGeom prst="rect">
            <a:avLst/>
          </a:prstGeom>
          <a:noFill/>
        </p:spPr>
        <p:txBody>
          <a:bodyPr wrap="square" rtlCol="0">
            <a:spAutoFit/>
          </a:bodyPr>
          <a:lstStyle/>
          <a:p>
            <a:r>
              <a:rPr lang="en-US" sz="2000" b="1" dirty="0">
                <a:solidFill>
                  <a:schemeClr val="bg2">
                    <a:lumMod val="25000"/>
                  </a:schemeClr>
                </a:solidFill>
                <a:latin typeface="Concert One" pitchFamily="2" charset="0"/>
              </a:rPr>
              <a:t>Current day levels</a:t>
            </a:r>
            <a:endParaRPr lang="en-AE" sz="2000" b="1" dirty="0">
              <a:solidFill>
                <a:schemeClr val="bg2">
                  <a:lumMod val="25000"/>
                </a:schemeClr>
              </a:solidFill>
              <a:latin typeface="Concert One" pitchFamily="2" charset="0"/>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8" presetClass="emph" presetSubtype="0" fill="hold" nodeType="afterEffect">
                                  <p:stCondLst>
                                    <p:cond delay="0"/>
                                  </p:stCondLst>
                                  <p:childTnLst>
                                    <p:animRot by="21600000">
                                      <p:cBhvr>
                                        <p:cTn id="17" dur="2000" fill="hold"/>
                                        <p:tgtEl>
                                          <p:spTgt spid="1030"/>
                                        </p:tgtEl>
                                        <p:attrNameLst>
                                          <p:attrName>r</p:attrName>
                                        </p:attrNameLst>
                                      </p:cBhvr>
                                    </p:animRot>
                                  </p:childTnLst>
                                </p:cTn>
                              </p:par>
                              <p:par>
                                <p:cTn id="18" presetID="8" presetClass="emph" presetSubtype="0" fill="hold" nodeType="withEffect">
                                  <p:stCondLst>
                                    <p:cond delay="0"/>
                                  </p:stCondLst>
                                  <p:childTnLst>
                                    <p:animRot by="21600000">
                                      <p:cBhvr>
                                        <p:cTn id="19" dur="2000" fill="hold"/>
                                        <p:tgtEl>
                                          <p:spTgt spid="1039"/>
                                        </p:tgtEl>
                                        <p:attrNameLst>
                                          <p:attrName>r</p:attrName>
                                        </p:attrNameLst>
                                      </p:cBhvr>
                                    </p:animRo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1046">
                                            <p:txEl>
                                              <p:pRg st="0" end="0"/>
                                            </p:txEl>
                                          </p:spTgt>
                                        </p:tgtEl>
                                        <p:attrNameLst>
                                          <p:attrName>style.visibility</p:attrName>
                                        </p:attrNameLst>
                                      </p:cBhvr>
                                      <p:to>
                                        <p:strVal val="visible"/>
                                      </p:to>
                                    </p:set>
                                    <p:animEffect transition="in" filter="fade">
                                      <p:cBhvr>
                                        <p:cTn id="23" dur="1000"/>
                                        <p:tgtEl>
                                          <p:spTgt spid="1046">
                                            <p:txEl>
                                              <p:pRg st="0" end="0"/>
                                            </p:txEl>
                                          </p:spTgt>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1050">
                                            <p:txEl>
                                              <p:pRg st="0" end="0"/>
                                            </p:txEl>
                                          </p:spTgt>
                                        </p:tgtEl>
                                        <p:attrNameLst>
                                          <p:attrName>style.visibility</p:attrName>
                                        </p:attrNameLst>
                                      </p:cBhvr>
                                      <p:to>
                                        <p:strVal val="visible"/>
                                      </p:to>
                                    </p:set>
                                    <p:animEffect transition="in" filter="fade">
                                      <p:cBhvr>
                                        <p:cTn id="27" dur="1000"/>
                                        <p:tgtEl>
                                          <p:spTgt spid="10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6" grpId="0" build="p"/>
      <p:bldP spid="1050" grpId="0" build="p"/>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51"/>
        <p:cNvGrpSpPr/>
        <p:nvPr/>
      </p:nvGrpSpPr>
      <p:grpSpPr>
        <a:xfrm>
          <a:off x="0" y="0"/>
          <a:ext cx="0" cy="0"/>
          <a:chOff x="0" y="0"/>
          <a:chExt cx="0" cy="0"/>
        </a:xfrm>
      </p:grpSpPr>
      <p:sp>
        <p:nvSpPr>
          <p:cNvPr id="852" name="Google Shape;852;p39"/>
          <p:cNvSpPr/>
          <p:nvPr/>
        </p:nvSpPr>
        <p:spPr>
          <a:xfrm>
            <a:off x="2268169" y="111868"/>
            <a:ext cx="4703838" cy="4548009"/>
          </a:xfrm>
          <a:prstGeom prst="ellipse">
            <a:avLst/>
          </a:prstGeom>
          <a:solidFill>
            <a:schemeClr val="accent5"/>
          </a:solidFill>
          <a:ln w="114300" cap="flat" cmpd="sng">
            <a:solidFill>
              <a:schemeClr val="dk1"/>
            </a:solidFill>
            <a:prstDash val="solid"/>
            <a:round/>
            <a:headEnd type="none" w="sm" len="sm"/>
            <a:tailEnd type="none" w="sm" len="sm"/>
          </a:ln>
          <a:effectLst>
            <a:outerShdw blurRad="85725" dist="38100" dir="10140000" algn="bl" rotWithShape="0">
              <a:schemeClr val="accent1">
                <a:alpha val="6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3" name="Google Shape;853;p39"/>
          <p:cNvGrpSpPr/>
          <p:nvPr/>
        </p:nvGrpSpPr>
        <p:grpSpPr>
          <a:xfrm>
            <a:off x="7895364" y="4"/>
            <a:ext cx="1885945" cy="1885817"/>
            <a:chOff x="6566263" y="155551"/>
            <a:chExt cx="4427100" cy="4426800"/>
          </a:xfrm>
        </p:grpSpPr>
        <p:sp>
          <p:nvSpPr>
            <p:cNvPr id="854" name="Google Shape;854;p39"/>
            <p:cNvSpPr/>
            <p:nvPr/>
          </p:nvSpPr>
          <p:spPr>
            <a:xfrm>
              <a:off x="6566263" y="155551"/>
              <a:ext cx="4427100" cy="4426800"/>
            </a:xfrm>
            <a:prstGeom prst="ellipse">
              <a:avLst/>
            </a:prstGeom>
            <a:solidFill>
              <a:schemeClr val="accent4"/>
            </a:solidFill>
            <a:ln>
              <a:noFill/>
            </a:ln>
            <a:effectLst>
              <a:outerShdw blurRad="85725" dist="38100" dir="10140000" algn="bl" rotWithShape="0">
                <a:schemeClr val="accent1">
                  <a:alpha val="6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9"/>
            <p:cNvSpPr/>
            <p:nvPr/>
          </p:nvSpPr>
          <p:spPr>
            <a:xfrm>
              <a:off x="6942217" y="723627"/>
              <a:ext cx="3675177" cy="3290633"/>
            </a:xfrm>
            <a:custGeom>
              <a:avLst/>
              <a:gdLst/>
              <a:ahLst/>
              <a:cxnLst/>
              <a:rect l="l" t="t" r="r" b="b"/>
              <a:pathLst>
                <a:path w="47509" h="42538" extrusionOk="0">
                  <a:moveTo>
                    <a:pt x="23748" y="1"/>
                  </a:moveTo>
                  <a:cubicBezTo>
                    <a:pt x="14632" y="1"/>
                    <a:pt x="6186" y="5923"/>
                    <a:pt x="3404" y="15114"/>
                  </a:cubicBezTo>
                  <a:cubicBezTo>
                    <a:pt x="0" y="26361"/>
                    <a:pt x="6353" y="38215"/>
                    <a:pt x="17599" y="41619"/>
                  </a:cubicBezTo>
                  <a:cubicBezTo>
                    <a:pt x="19655" y="42241"/>
                    <a:pt x="21731" y="42538"/>
                    <a:pt x="23772" y="42538"/>
                  </a:cubicBezTo>
                  <a:cubicBezTo>
                    <a:pt x="32897" y="42538"/>
                    <a:pt x="41322" y="36615"/>
                    <a:pt x="44104" y="27424"/>
                  </a:cubicBezTo>
                  <a:cubicBezTo>
                    <a:pt x="47509" y="16178"/>
                    <a:pt x="41156" y="4324"/>
                    <a:pt x="29909" y="919"/>
                  </a:cubicBezTo>
                  <a:cubicBezTo>
                    <a:pt x="27859" y="297"/>
                    <a:pt x="25787" y="1"/>
                    <a:pt x="23748" y="1"/>
                  </a:cubicBezTo>
                  <a:close/>
                </a:path>
              </a:pathLst>
            </a:custGeom>
            <a:solidFill>
              <a:schemeClr val="accent2"/>
            </a:solidFill>
            <a:ln w="1143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9"/>
            <p:cNvSpPr/>
            <p:nvPr/>
          </p:nvSpPr>
          <p:spPr>
            <a:xfrm>
              <a:off x="6801395" y="410956"/>
              <a:ext cx="4031527" cy="3928484"/>
            </a:xfrm>
            <a:custGeom>
              <a:avLst/>
              <a:gdLst/>
              <a:ahLst/>
              <a:cxnLst/>
              <a:rect l="l" t="t" r="r" b="b"/>
              <a:pathLst>
                <a:path w="39242" h="38239" fill="none" extrusionOk="0">
                  <a:moveTo>
                    <a:pt x="19181" y="38238"/>
                  </a:moveTo>
                  <a:cubicBezTo>
                    <a:pt x="20488" y="38238"/>
                    <a:pt x="21764" y="38086"/>
                    <a:pt x="23010" y="37843"/>
                  </a:cubicBezTo>
                  <a:cubicBezTo>
                    <a:pt x="24257" y="37600"/>
                    <a:pt x="25442" y="37235"/>
                    <a:pt x="26597" y="36749"/>
                  </a:cubicBezTo>
                  <a:cubicBezTo>
                    <a:pt x="28846" y="35776"/>
                    <a:pt x="30913" y="34378"/>
                    <a:pt x="32646" y="32645"/>
                  </a:cubicBezTo>
                  <a:cubicBezTo>
                    <a:pt x="33497" y="31794"/>
                    <a:pt x="34287" y="30852"/>
                    <a:pt x="34986" y="29819"/>
                  </a:cubicBezTo>
                  <a:cubicBezTo>
                    <a:pt x="35655" y="28816"/>
                    <a:pt x="36263" y="27721"/>
                    <a:pt x="36719" y="26597"/>
                  </a:cubicBezTo>
                  <a:cubicBezTo>
                    <a:pt x="39242" y="20670"/>
                    <a:pt x="38573" y="13861"/>
                    <a:pt x="34986" y="8542"/>
                  </a:cubicBezTo>
                  <a:cubicBezTo>
                    <a:pt x="34287" y="7539"/>
                    <a:pt x="33497" y="6596"/>
                    <a:pt x="32646" y="5715"/>
                  </a:cubicBezTo>
                  <a:cubicBezTo>
                    <a:pt x="30913" y="3982"/>
                    <a:pt x="28846" y="2584"/>
                    <a:pt x="26597" y="1642"/>
                  </a:cubicBezTo>
                  <a:cubicBezTo>
                    <a:pt x="25442" y="1156"/>
                    <a:pt x="24257" y="760"/>
                    <a:pt x="23010" y="517"/>
                  </a:cubicBezTo>
                  <a:cubicBezTo>
                    <a:pt x="20488" y="1"/>
                    <a:pt x="17874" y="1"/>
                    <a:pt x="15351" y="517"/>
                  </a:cubicBezTo>
                  <a:cubicBezTo>
                    <a:pt x="10457" y="1520"/>
                    <a:pt x="6171" y="4408"/>
                    <a:pt x="3405" y="8542"/>
                  </a:cubicBezTo>
                  <a:moveTo>
                    <a:pt x="518" y="15350"/>
                  </a:moveTo>
                  <a:cubicBezTo>
                    <a:pt x="1" y="17873"/>
                    <a:pt x="1" y="20487"/>
                    <a:pt x="518" y="23040"/>
                  </a:cubicBezTo>
                  <a:cubicBezTo>
                    <a:pt x="791" y="24256"/>
                    <a:pt x="1156" y="25442"/>
                    <a:pt x="1642" y="26597"/>
                  </a:cubicBezTo>
                  <a:cubicBezTo>
                    <a:pt x="3071" y="30001"/>
                    <a:pt x="5472" y="32919"/>
                    <a:pt x="8542" y="34986"/>
                  </a:cubicBezTo>
                </a:path>
              </a:pathLst>
            </a:custGeom>
            <a:noFill/>
            <a:ln w="38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7" name="Google Shape;857;p39"/>
          <p:cNvGrpSpPr/>
          <p:nvPr/>
        </p:nvGrpSpPr>
        <p:grpSpPr>
          <a:xfrm rot="-224604">
            <a:off x="511955" y="443049"/>
            <a:ext cx="368379" cy="355236"/>
            <a:chOff x="5320000" y="4110550"/>
            <a:chExt cx="474375" cy="457450"/>
          </a:xfrm>
        </p:grpSpPr>
        <p:sp>
          <p:nvSpPr>
            <p:cNvPr id="858" name="Google Shape;858;p39"/>
            <p:cNvSpPr/>
            <p:nvPr/>
          </p:nvSpPr>
          <p:spPr>
            <a:xfrm>
              <a:off x="5320000" y="4110550"/>
              <a:ext cx="474375" cy="457450"/>
            </a:xfrm>
            <a:custGeom>
              <a:avLst/>
              <a:gdLst/>
              <a:ahLst/>
              <a:cxnLst/>
              <a:rect l="l" t="t" r="r" b="b"/>
              <a:pathLst>
                <a:path w="18975" h="18298" extrusionOk="0">
                  <a:moveTo>
                    <a:pt x="9488" y="0"/>
                  </a:moveTo>
                  <a:cubicBezTo>
                    <a:pt x="8835" y="0"/>
                    <a:pt x="8258" y="427"/>
                    <a:pt x="8032" y="1029"/>
                  </a:cubicBezTo>
                  <a:lnTo>
                    <a:pt x="6275" y="5923"/>
                  </a:lnTo>
                  <a:lnTo>
                    <a:pt x="1381" y="7680"/>
                  </a:lnTo>
                  <a:cubicBezTo>
                    <a:pt x="0" y="8182"/>
                    <a:pt x="0" y="10140"/>
                    <a:pt x="1381" y="10617"/>
                  </a:cubicBezTo>
                  <a:lnTo>
                    <a:pt x="6275" y="12374"/>
                  </a:lnTo>
                  <a:lnTo>
                    <a:pt x="8032" y="17268"/>
                  </a:lnTo>
                  <a:cubicBezTo>
                    <a:pt x="8258" y="17870"/>
                    <a:pt x="8835" y="18297"/>
                    <a:pt x="9488" y="18297"/>
                  </a:cubicBezTo>
                  <a:cubicBezTo>
                    <a:pt x="10165" y="18297"/>
                    <a:pt x="10743" y="17870"/>
                    <a:pt x="10968" y="17268"/>
                  </a:cubicBezTo>
                  <a:lnTo>
                    <a:pt x="12725" y="12374"/>
                  </a:lnTo>
                  <a:lnTo>
                    <a:pt x="17595" y="10617"/>
                  </a:lnTo>
                  <a:cubicBezTo>
                    <a:pt x="18975" y="10140"/>
                    <a:pt x="18975" y="8182"/>
                    <a:pt x="17595" y="7680"/>
                  </a:cubicBezTo>
                  <a:lnTo>
                    <a:pt x="12725" y="5923"/>
                  </a:lnTo>
                  <a:lnTo>
                    <a:pt x="10968" y="1029"/>
                  </a:lnTo>
                  <a:cubicBezTo>
                    <a:pt x="10743" y="427"/>
                    <a:pt x="10165" y="0"/>
                    <a:pt x="9488"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9"/>
            <p:cNvSpPr/>
            <p:nvPr/>
          </p:nvSpPr>
          <p:spPr>
            <a:xfrm>
              <a:off x="5368300" y="4150075"/>
              <a:ext cx="378400" cy="378375"/>
            </a:xfrm>
            <a:custGeom>
              <a:avLst/>
              <a:gdLst/>
              <a:ahLst/>
              <a:cxnLst/>
              <a:rect l="l" t="t" r="r" b="b"/>
              <a:pathLst>
                <a:path w="15136" h="15135" extrusionOk="0">
                  <a:moveTo>
                    <a:pt x="7556" y="0"/>
                  </a:moveTo>
                  <a:lnTo>
                    <a:pt x="5548" y="5572"/>
                  </a:lnTo>
                  <a:lnTo>
                    <a:pt x="1" y="7580"/>
                  </a:lnTo>
                  <a:lnTo>
                    <a:pt x="5548" y="9588"/>
                  </a:lnTo>
                  <a:lnTo>
                    <a:pt x="7556" y="15135"/>
                  </a:lnTo>
                  <a:lnTo>
                    <a:pt x="9589" y="9588"/>
                  </a:lnTo>
                  <a:lnTo>
                    <a:pt x="15135" y="7580"/>
                  </a:lnTo>
                  <a:lnTo>
                    <a:pt x="9589" y="5572"/>
                  </a:lnTo>
                  <a:lnTo>
                    <a:pt x="75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0" name="Google Shape;860;p39"/>
          <p:cNvGrpSpPr/>
          <p:nvPr/>
        </p:nvGrpSpPr>
        <p:grpSpPr>
          <a:xfrm rot="-224604">
            <a:off x="8580080" y="4143237"/>
            <a:ext cx="368379" cy="355236"/>
            <a:chOff x="5320000" y="4110550"/>
            <a:chExt cx="474375" cy="457450"/>
          </a:xfrm>
        </p:grpSpPr>
        <p:sp>
          <p:nvSpPr>
            <p:cNvPr id="861" name="Google Shape;861;p39"/>
            <p:cNvSpPr/>
            <p:nvPr/>
          </p:nvSpPr>
          <p:spPr>
            <a:xfrm>
              <a:off x="5320000" y="4110550"/>
              <a:ext cx="474375" cy="457450"/>
            </a:xfrm>
            <a:custGeom>
              <a:avLst/>
              <a:gdLst/>
              <a:ahLst/>
              <a:cxnLst/>
              <a:rect l="l" t="t" r="r" b="b"/>
              <a:pathLst>
                <a:path w="18975" h="18298" extrusionOk="0">
                  <a:moveTo>
                    <a:pt x="9488" y="0"/>
                  </a:moveTo>
                  <a:cubicBezTo>
                    <a:pt x="8835" y="0"/>
                    <a:pt x="8258" y="427"/>
                    <a:pt x="8032" y="1029"/>
                  </a:cubicBezTo>
                  <a:lnTo>
                    <a:pt x="6275" y="5923"/>
                  </a:lnTo>
                  <a:lnTo>
                    <a:pt x="1381" y="7680"/>
                  </a:lnTo>
                  <a:cubicBezTo>
                    <a:pt x="0" y="8182"/>
                    <a:pt x="0" y="10140"/>
                    <a:pt x="1381" y="10617"/>
                  </a:cubicBezTo>
                  <a:lnTo>
                    <a:pt x="6275" y="12374"/>
                  </a:lnTo>
                  <a:lnTo>
                    <a:pt x="8032" y="17268"/>
                  </a:lnTo>
                  <a:cubicBezTo>
                    <a:pt x="8258" y="17870"/>
                    <a:pt x="8835" y="18297"/>
                    <a:pt x="9488" y="18297"/>
                  </a:cubicBezTo>
                  <a:cubicBezTo>
                    <a:pt x="10165" y="18297"/>
                    <a:pt x="10743" y="17870"/>
                    <a:pt x="10968" y="17268"/>
                  </a:cubicBezTo>
                  <a:lnTo>
                    <a:pt x="12725" y="12374"/>
                  </a:lnTo>
                  <a:lnTo>
                    <a:pt x="17595" y="10617"/>
                  </a:lnTo>
                  <a:cubicBezTo>
                    <a:pt x="18975" y="10140"/>
                    <a:pt x="18975" y="8182"/>
                    <a:pt x="17595" y="7680"/>
                  </a:cubicBezTo>
                  <a:lnTo>
                    <a:pt x="12725" y="5923"/>
                  </a:lnTo>
                  <a:lnTo>
                    <a:pt x="10968" y="1029"/>
                  </a:lnTo>
                  <a:cubicBezTo>
                    <a:pt x="10743" y="427"/>
                    <a:pt x="10165" y="0"/>
                    <a:pt x="9488"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9"/>
            <p:cNvSpPr/>
            <p:nvPr/>
          </p:nvSpPr>
          <p:spPr>
            <a:xfrm>
              <a:off x="5368300" y="4150075"/>
              <a:ext cx="378400" cy="378375"/>
            </a:xfrm>
            <a:custGeom>
              <a:avLst/>
              <a:gdLst/>
              <a:ahLst/>
              <a:cxnLst/>
              <a:rect l="l" t="t" r="r" b="b"/>
              <a:pathLst>
                <a:path w="15136" h="15135" extrusionOk="0">
                  <a:moveTo>
                    <a:pt x="7556" y="0"/>
                  </a:moveTo>
                  <a:lnTo>
                    <a:pt x="5548" y="5572"/>
                  </a:lnTo>
                  <a:lnTo>
                    <a:pt x="1" y="7580"/>
                  </a:lnTo>
                  <a:lnTo>
                    <a:pt x="5548" y="9588"/>
                  </a:lnTo>
                  <a:lnTo>
                    <a:pt x="7556" y="15135"/>
                  </a:lnTo>
                  <a:lnTo>
                    <a:pt x="9589" y="9588"/>
                  </a:lnTo>
                  <a:lnTo>
                    <a:pt x="15135" y="7580"/>
                  </a:lnTo>
                  <a:lnTo>
                    <a:pt x="9589" y="5572"/>
                  </a:lnTo>
                  <a:lnTo>
                    <a:pt x="75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3" name="Google Shape;863;p39"/>
          <p:cNvSpPr txBox="1">
            <a:spLocks noGrp="1"/>
          </p:cNvSpPr>
          <p:nvPr>
            <p:ph type="title"/>
          </p:nvPr>
        </p:nvSpPr>
        <p:spPr>
          <a:xfrm>
            <a:off x="3181138" y="-470428"/>
            <a:ext cx="2877900" cy="25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a:t>Consequences:</a:t>
            </a:r>
            <a:endParaRPr sz="2400" dirty="0"/>
          </a:p>
        </p:txBody>
      </p:sp>
      <p:grpSp>
        <p:nvGrpSpPr>
          <p:cNvPr id="864" name="Google Shape;864;p39"/>
          <p:cNvGrpSpPr/>
          <p:nvPr/>
        </p:nvGrpSpPr>
        <p:grpSpPr>
          <a:xfrm>
            <a:off x="7016985" y="658054"/>
            <a:ext cx="2127023" cy="569699"/>
            <a:chOff x="2159225" y="3645850"/>
            <a:chExt cx="1807617" cy="484150"/>
          </a:xfrm>
        </p:grpSpPr>
        <p:sp>
          <p:nvSpPr>
            <p:cNvPr id="865" name="Google Shape;865;p39"/>
            <p:cNvSpPr/>
            <p:nvPr/>
          </p:nvSpPr>
          <p:spPr>
            <a:xfrm>
              <a:off x="2159225" y="3645850"/>
              <a:ext cx="1807617" cy="484150"/>
            </a:xfrm>
            <a:custGeom>
              <a:avLst/>
              <a:gdLst/>
              <a:ahLst/>
              <a:cxnLst/>
              <a:rect l="l" t="t" r="r" b="b"/>
              <a:pathLst>
                <a:path w="31886" h="8828" extrusionOk="0">
                  <a:moveTo>
                    <a:pt x="14588" y="1"/>
                  </a:moveTo>
                  <a:cubicBezTo>
                    <a:pt x="12363" y="1"/>
                    <a:pt x="10159" y="1009"/>
                    <a:pt x="8724" y="2962"/>
                  </a:cubicBezTo>
                  <a:cubicBezTo>
                    <a:pt x="8390" y="2870"/>
                    <a:pt x="8055" y="2840"/>
                    <a:pt x="7751" y="2840"/>
                  </a:cubicBezTo>
                  <a:cubicBezTo>
                    <a:pt x="6779" y="2840"/>
                    <a:pt x="5806" y="3174"/>
                    <a:pt x="5046" y="3752"/>
                  </a:cubicBezTo>
                  <a:cubicBezTo>
                    <a:pt x="4619" y="3599"/>
                    <a:pt x="4188" y="3527"/>
                    <a:pt x="3767" y="3527"/>
                  </a:cubicBezTo>
                  <a:cubicBezTo>
                    <a:pt x="1765" y="3527"/>
                    <a:pt x="0" y="5148"/>
                    <a:pt x="0" y="7308"/>
                  </a:cubicBezTo>
                  <a:cubicBezTo>
                    <a:pt x="0" y="8129"/>
                    <a:pt x="700" y="8828"/>
                    <a:pt x="1520" y="8828"/>
                  </a:cubicBezTo>
                  <a:lnTo>
                    <a:pt x="30366" y="8798"/>
                  </a:lnTo>
                  <a:cubicBezTo>
                    <a:pt x="31217" y="8798"/>
                    <a:pt x="31886" y="8129"/>
                    <a:pt x="31886" y="7278"/>
                  </a:cubicBezTo>
                  <a:cubicBezTo>
                    <a:pt x="31886" y="5150"/>
                    <a:pt x="30153" y="3418"/>
                    <a:pt x="27995" y="3418"/>
                  </a:cubicBezTo>
                  <a:cubicBezTo>
                    <a:pt x="27721" y="3418"/>
                    <a:pt x="27448" y="3448"/>
                    <a:pt x="27174" y="3509"/>
                  </a:cubicBezTo>
                  <a:cubicBezTo>
                    <a:pt x="26050" y="2111"/>
                    <a:pt x="24347" y="1320"/>
                    <a:pt x="22584" y="1320"/>
                  </a:cubicBezTo>
                  <a:cubicBezTo>
                    <a:pt x="21551" y="1320"/>
                    <a:pt x="20578" y="1594"/>
                    <a:pt x="19697" y="2080"/>
                  </a:cubicBezTo>
                  <a:cubicBezTo>
                    <a:pt x="18257" y="682"/>
                    <a:pt x="16416" y="1"/>
                    <a:pt x="14588"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9"/>
            <p:cNvSpPr/>
            <p:nvPr/>
          </p:nvSpPr>
          <p:spPr>
            <a:xfrm>
              <a:off x="2230293" y="3660959"/>
              <a:ext cx="1665482" cy="401986"/>
            </a:xfrm>
            <a:custGeom>
              <a:avLst/>
              <a:gdLst/>
              <a:ahLst/>
              <a:cxnLst/>
              <a:rect l="l" t="t" r="r" b="b"/>
              <a:pathLst>
                <a:path w="28847" h="6962" extrusionOk="0">
                  <a:moveTo>
                    <a:pt x="26506" y="4590"/>
                  </a:moveTo>
                  <a:cubicBezTo>
                    <a:pt x="26020" y="4590"/>
                    <a:pt x="25503" y="4773"/>
                    <a:pt x="25108" y="5046"/>
                  </a:cubicBezTo>
                  <a:cubicBezTo>
                    <a:pt x="23801" y="2280"/>
                    <a:pt x="20123" y="1642"/>
                    <a:pt x="17934" y="3800"/>
                  </a:cubicBezTo>
                  <a:cubicBezTo>
                    <a:pt x="15472" y="1"/>
                    <a:pt x="9788" y="396"/>
                    <a:pt x="7843" y="4499"/>
                  </a:cubicBezTo>
                  <a:cubicBezTo>
                    <a:pt x="6506" y="3618"/>
                    <a:pt x="4712" y="3982"/>
                    <a:pt x="3831" y="5320"/>
                  </a:cubicBezTo>
                  <a:cubicBezTo>
                    <a:pt x="2372" y="3952"/>
                    <a:pt x="1" y="4985"/>
                    <a:pt x="31" y="6961"/>
                  </a:cubicBezTo>
                  <a:lnTo>
                    <a:pt x="28846" y="6961"/>
                  </a:lnTo>
                  <a:cubicBezTo>
                    <a:pt x="28846" y="5654"/>
                    <a:pt x="27813" y="4590"/>
                    <a:pt x="26506" y="459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7" name="Google Shape;867;p39"/>
          <p:cNvGrpSpPr/>
          <p:nvPr/>
        </p:nvGrpSpPr>
        <p:grpSpPr>
          <a:xfrm>
            <a:off x="-157894" y="2238786"/>
            <a:ext cx="1410076" cy="484795"/>
            <a:chOff x="7365100" y="697263"/>
            <a:chExt cx="760600" cy="261500"/>
          </a:xfrm>
        </p:grpSpPr>
        <p:sp>
          <p:nvSpPr>
            <p:cNvPr id="868" name="Google Shape;868;p39"/>
            <p:cNvSpPr/>
            <p:nvPr/>
          </p:nvSpPr>
          <p:spPr>
            <a:xfrm>
              <a:off x="7365100" y="697263"/>
              <a:ext cx="760600" cy="261500"/>
            </a:xfrm>
            <a:custGeom>
              <a:avLst/>
              <a:gdLst/>
              <a:ahLst/>
              <a:cxnLst/>
              <a:rect l="l" t="t" r="r" b="b"/>
              <a:pathLst>
                <a:path w="30424" h="10460" extrusionOk="0">
                  <a:moveTo>
                    <a:pt x="13621" y="1"/>
                  </a:moveTo>
                  <a:cubicBezTo>
                    <a:pt x="10783" y="1"/>
                    <a:pt x="7958" y="1334"/>
                    <a:pt x="6198" y="3925"/>
                  </a:cubicBezTo>
                  <a:cubicBezTo>
                    <a:pt x="5839" y="3850"/>
                    <a:pt x="5482" y="3814"/>
                    <a:pt x="5132" y="3814"/>
                  </a:cubicBezTo>
                  <a:cubicBezTo>
                    <a:pt x="2368" y="3814"/>
                    <a:pt x="0" y="6054"/>
                    <a:pt x="27" y="8940"/>
                  </a:cubicBezTo>
                  <a:cubicBezTo>
                    <a:pt x="27" y="9761"/>
                    <a:pt x="696" y="10460"/>
                    <a:pt x="1547" y="10460"/>
                  </a:cubicBezTo>
                  <a:lnTo>
                    <a:pt x="28903" y="10460"/>
                  </a:lnTo>
                  <a:cubicBezTo>
                    <a:pt x="29724" y="10460"/>
                    <a:pt x="30423" y="9761"/>
                    <a:pt x="30423" y="8940"/>
                  </a:cubicBezTo>
                  <a:cubicBezTo>
                    <a:pt x="30423" y="4999"/>
                    <a:pt x="27169" y="2171"/>
                    <a:pt x="23629" y="2171"/>
                  </a:cubicBezTo>
                  <a:cubicBezTo>
                    <a:pt x="22528" y="2171"/>
                    <a:pt x="21399" y="2445"/>
                    <a:pt x="20332" y="3043"/>
                  </a:cubicBezTo>
                  <a:cubicBezTo>
                    <a:pt x="18541" y="999"/>
                    <a:pt x="16077" y="1"/>
                    <a:pt x="13621"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9"/>
            <p:cNvSpPr/>
            <p:nvPr/>
          </p:nvSpPr>
          <p:spPr>
            <a:xfrm>
              <a:off x="7403775" y="698113"/>
              <a:ext cx="683925" cy="222675"/>
            </a:xfrm>
            <a:custGeom>
              <a:avLst/>
              <a:gdLst/>
              <a:ahLst/>
              <a:cxnLst/>
              <a:rect l="l" t="t" r="r" b="b"/>
              <a:pathLst>
                <a:path w="27357" h="8907" extrusionOk="0">
                  <a:moveTo>
                    <a:pt x="22098" y="3678"/>
                  </a:moveTo>
                  <a:cubicBezTo>
                    <a:pt x="20760" y="3678"/>
                    <a:pt x="19423" y="4195"/>
                    <a:pt x="18450" y="5137"/>
                  </a:cubicBezTo>
                  <a:cubicBezTo>
                    <a:pt x="15441" y="0"/>
                    <a:pt x="7873" y="335"/>
                    <a:pt x="5350" y="5745"/>
                  </a:cubicBezTo>
                  <a:cubicBezTo>
                    <a:pt x="2948" y="4408"/>
                    <a:pt x="0" y="6140"/>
                    <a:pt x="0" y="8906"/>
                  </a:cubicBezTo>
                  <a:lnTo>
                    <a:pt x="27356" y="8906"/>
                  </a:lnTo>
                  <a:cubicBezTo>
                    <a:pt x="27356" y="6019"/>
                    <a:pt x="24985" y="3678"/>
                    <a:pt x="22098" y="36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0" name="Google Shape;870;p39"/>
          <p:cNvGrpSpPr/>
          <p:nvPr/>
        </p:nvGrpSpPr>
        <p:grpSpPr>
          <a:xfrm rot="-224637">
            <a:off x="1110772" y="715996"/>
            <a:ext cx="474391" cy="457466"/>
            <a:chOff x="5320000" y="4110550"/>
            <a:chExt cx="474375" cy="457450"/>
          </a:xfrm>
        </p:grpSpPr>
        <p:sp>
          <p:nvSpPr>
            <p:cNvPr id="871" name="Google Shape;871;p39"/>
            <p:cNvSpPr/>
            <p:nvPr/>
          </p:nvSpPr>
          <p:spPr>
            <a:xfrm>
              <a:off x="5320000" y="4110550"/>
              <a:ext cx="474375" cy="457450"/>
            </a:xfrm>
            <a:custGeom>
              <a:avLst/>
              <a:gdLst/>
              <a:ahLst/>
              <a:cxnLst/>
              <a:rect l="l" t="t" r="r" b="b"/>
              <a:pathLst>
                <a:path w="18975" h="18298" extrusionOk="0">
                  <a:moveTo>
                    <a:pt x="9488" y="0"/>
                  </a:moveTo>
                  <a:cubicBezTo>
                    <a:pt x="8835" y="0"/>
                    <a:pt x="8258" y="427"/>
                    <a:pt x="8032" y="1029"/>
                  </a:cubicBezTo>
                  <a:lnTo>
                    <a:pt x="6275" y="5923"/>
                  </a:lnTo>
                  <a:lnTo>
                    <a:pt x="1381" y="7680"/>
                  </a:lnTo>
                  <a:cubicBezTo>
                    <a:pt x="0" y="8182"/>
                    <a:pt x="0" y="10140"/>
                    <a:pt x="1381" y="10617"/>
                  </a:cubicBezTo>
                  <a:lnTo>
                    <a:pt x="6275" y="12374"/>
                  </a:lnTo>
                  <a:lnTo>
                    <a:pt x="8032" y="17268"/>
                  </a:lnTo>
                  <a:cubicBezTo>
                    <a:pt x="8258" y="17870"/>
                    <a:pt x="8835" y="18297"/>
                    <a:pt x="9488" y="18297"/>
                  </a:cubicBezTo>
                  <a:cubicBezTo>
                    <a:pt x="10165" y="18297"/>
                    <a:pt x="10743" y="17870"/>
                    <a:pt x="10968" y="17268"/>
                  </a:cubicBezTo>
                  <a:lnTo>
                    <a:pt x="12725" y="12374"/>
                  </a:lnTo>
                  <a:lnTo>
                    <a:pt x="17595" y="10617"/>
                  </a:lnTo>
                  <a:cubicBezTo>
                    <a:pt x="18975" y="10140"/>
                    <a:pt x="18975" y="8182"/>
                    <a:pt x="17595" y="7680"/>
                  </a:cubicBezTo>
                  <a:lnTo>
                    <a:pt x="12725" y="5923"/>
                  </a:lnTo>
                  <a:lnTo>
                    <a:pt x="10968" y="1029"/>
                  </a:lnTo>
                  <a:cubicBezTo>
                    <a:pt x="10743" y="427"/>
                    <a:pt x="10165" y="0"/>
                    <a:pt x="9488"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9"/>
            <p:cNvSpPr/>
            <p:nvPr/>
          </p:nvSpPr>
          <p:spPr>
            <a:xfrm>
              <a:off x="5368300" y="4150075"/>
              <a:ext cx="378400" cy="378375"/>
            </a:xfrm>
            <a:custGeom>
              <a:avLst/>
              <a:gdLst/>
              <a:ahLst/>
              <a:cxnLst/>
              <a:rect l="l" t="t" r="r" b="b"/>
              <a:pathLst>
                <a:path w="15136" h="15135" extrusionOk="0">
                  <a:moveTo>
                    <a:pt x="7556" y="0"/>
                  </a:moveTo>
                  <a:lnTo>
                    <a:pt x="5548" y="5572"/>
                  </a:lnTo>
                  <a:lnTo>
                    <a:pt x="1" y="7580"/>
                  </a:lnTo>
                  <a:lnTo>
                    <a:pt x="5548" y="9588"/>
                  </a:lnTo>
                  <a:lnTo>
                    <a:pt x="7556" y="15135"/>
                  </a:lnTo>
                  <a:lnTo>
                    <a:pt x="9589" y="9588"/>
                  </a:lnTo>
                  <a:lnTo>
                    <a:pt x="15135" y="7580"/>
                  </a:lnTo>
                  <a:lnTo>
                    <a:pt x="9589" y="5572"/>
                  </a:lnTo>
                  <a:lnTo>
                    <a:pt x="75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3" name="Google Shape;873;p39"/>
          <p:cNvGrpSpPr/>
          <p:nvPr/>
        </p:nvGrpSpPr>
        <p:grpSpPr>
          <a:xfrm rot="241512">
            <a:off x="7910847" y="3713592"/>
            <a:ext cx="474407" cy="457481"/>
            <a:chOff x="5320000" y="4110550"/>
            <a:chExt cx="474375" cy="457450"/>
          </a:xfrm>
        </p:grpSpPr>
        <p:sp>
          <p:nvSpPr>
            <p:cNvPr id="874" name="Google Shape;874;p39"/>
            <p:cNvSpPr/>
            <p:nvPr/>
          </p:nvSpPr>
          <p:spPr>
            <a:xfrm>
              <a:off x="5320000" y="4110550"/>
              <a:ext cx="474375" cy="457450"/>
            </a:xfrm>
            <a:custGeom>
              <a:avLst/>
              <a:gdLst/>
              <a:ahLst/>
              <a:cxnLst/>
              <a:rect l="l" t="t" r="r" b="b"/>
              <a:pathLst>
                <a:path w="18975" h="18298" extrusionOk="0">
                  <a:moveTo>
                    <a:pt x="9488" y="0"/>
                  </a:moveTo>
                  <a:cubicBezTo>
                    <a:pt x="8835" y="0"/>
                    <a:pt x="8258" y="427"/>
                    <a:pt x="8032" y="1029"/>
                  </a:cubicBezTo>
                  <a:lnTo>
                    <a:pt x="6275" y="5923"/>
                  </a:lnTo>
                  <a:lnTo>
                    <a:pt x="1381" y="7680"/>
                  </a:lnTo>
                  <a:cubicBezTo>
                    <a:pt x="0" y="8182"/>
                    <a:pt x="0" y="10140"/>
                    <a:pt x="1381" y="10617"/>
                  </a:cubicBezTo>
                  <a:lnTo>
                    <a:pt x="6275" y="12374"/>
                  </a:lnTo>
                  <a:lnTo>
                    <a:pt x="8032" y="17268"/>
                  </a:lnTo>
                  <a:cubicBezTo>
                    <a:pt x="8258" y="17870"/>
                    <a:pt x="8835" y="18297"/>
                    <a:pt x="9488" y="18297"/>
                  </a:cubicBezTo>
                  <a:cubicBezTo>
                    <a:pt x="10165" y="18297"/>
                    <a:pt x="10743" y="17870"/>
                    <a:pt x="10968" y="17268"/>
                  </a:cubicBezTo>
                  <a:lnTo>
                    <a:pt x="12725" y="12374"/>
                  </a:lnTo>
                  <a:lnTo>
                    <a:pt x="17595" y="10617"/>
                  </a:lnTo>
                  <a:cubicBezTo>
                    <a:pt x="18975" y="10140"/>
                    <a:pt x="18975" y="8182"/>
                    <a:pt x="17595" y="7680"/>
                  </a:cubicBezTo>
                  <a:lnTo>
                    <a:pt x="12725" y="5923"/>
                  </a:lnTo>
                  <a:lnTo>
                    <a:pt x="10968" y="1029"/>
                  </a:lnTo>
                  <a:cubicBezTo>
                    <a:pt x="10743" y="427"/>
                    <a:pt x="10165" y="0"/>
                    <a:pt x="9488"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9"/>
            <p:cNvSpPr/>
            <p:nvPr/>
          </p:nvSpPr>
          <p:spPr>
            <a:xfrm>
              <a:off x="5368300" y="4150075"/>
              <a:ext cx="378400" cy="378375"/>
            </a:xfrm>
            <a:custGeom>
              <a:avLst/>
              <a:gdLst/>
              <a:ahLst/>
              <a:cxnLst/>
              <a:rect l="l" t="t" r="r" b="b"/>
              <a:pathLst>
                <a:path w="15136" h="15135" extrusionOk="0">
                  <a:moveTo>
                    <a:pt x="7556" y="0"/>
                  </a:moveTo>
                  <a:lnTo>
                    <a:pt x="5548" y="5572"/>
                  </a:lnTo>
                  <a:lnTo>
                    <a:pt x="1" y="7580"/>
                  </a:lnTo>
                  <a:lnTo>
                    <a:pt x="5548" y="9588"/>
                  </a:lnTo>
                  <a:lnTo>
                    <a:pt x="7556" y="15135"/>
                  </a:lnTo>
                  <a:lnTo>
                    <a:pt x="9589" y="9588"/>
                  </a:lnTo>
                  <a:lnTo>
                    <a:pt x="15135" y="7580"/>
                  </a:lnTo>
                  <a:lnTo>
                    <a:pt x="9589" y="5572"/>
                  </a:lnTo>
                  <a:lnTo>
                    <a:pt x="75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6" name="Google Shape;876;p39"/>
          <p:cNvGrpSpPr/>
          <p:nvPr/>
        </p:nvGrpSpPr>
        <p:grpSpPr>
          <a:xfrm>
            <a:off x="7231140" y="4302569"/>
            <a:ext cx="997568" cy="368110"/>
            <a:chOff x="-1404300" y="1271225"/>
            <a:chExt cx="715975" cy="264200"/>
          </a:xfrm>
        </p:grpSpPr>
        <p:sp>
          <p:nvSpPr>
            <p:cNvPr id="877" name="Google Shape;877;p39"/>
            <p:cNvSpPr/>
            <p:nvPr/>
          </p:nvSpPr>
          <p:spPr>
            <a:xfrm>
              <a:off x="-1174025" y="1382925"/>
              <a:ext cx="151875" cy="152500"/>
            </a:xfrm>
            <a:custGeom>
              <a:avLst/>
              <a:gdLst/>
              <a:ahLst/>
              <a:cxnLst/>
              <a:rect l="l" t="t" r="r" b="b"/>
              <a:pathLst>
                <a:path w="6075" h="6100" extrusionOk="0">
                  <a:moveTo>
                    <a:pt x="3038" y="0"/>
                  </a:moveTo>
                  <a:cubicBezTo>
                    <a:pt x="1356" y="0"/>
                    <a:pt x="1" y="1381"/>
                    <a:pt x="1" y="3062"/>
                  </a:cubicBezTo>
                  <a:cubicBezTo>
                    <a:pt x="1" y="4744"/>
                    <a:pt x="1356" y="6099"/>
                    <a:pt x="3038" y="6099"/>
                  </a:cubicBezTo>
                  <a:cubicBezTo>
                    <a:pt x="4720" y="6099"/>
                    <a:pt x="6075" y="4744"/>
                    <a:pt x="6075" y="3062"/>
                  </a:cubicBezTo>
                  <a:cubicBezTo>
                    <a:pt x="6075" y="1381"/>
                    <a:pt x="4720" y="0"/>
                    <a:pt x="3038"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9"/>
            <p:cNvSpPr/>
            <p:nvPr/>
          </p:nvSpPr>
          <p:spPr>
            <a:xfrm>
              <a:off x="-850250" y="1271225"/>
              <a:ext cx="161925" cy="161925"/>
            </a:xfrm>
            <a:custGeom>
              <a:avLst/>
              <a:gdLst/>
              <a:ahLst/>
              <a:cxnLst/>
              <a:rect l="l" t="t" r="r" b="b"/>
              <a:pathLst>
                <a:path w="6477" h="6477" extrusionOk="0">
                  <a:moveTo>
                    <a:pt x="3239" y="1"/>
                  </a:moveTo>
                  <a:cubicBezTo>
                    <a:pt x="1432" y="1"/>
                    <a:pt x="1" y="1457"/>
                    <a:pt x="1" y="3239"/>
                  </a:cubicBezTo>
                  <a:cubicBezTo>
                    <a:pt x="1" y="5046"/>
                    <a:pt x="1432" y="6476"/>
                    <a:pt x="3239" y="6476"/>
                  </a:cubicBezTo>
                  <a:cubicBezTo>
                    <a:pt x="5021" y="6476"/>
                    <a:pt x="6476" y="5046"/>
                    <a:pt x="6476" y="3239"/>
                  </a:cubicBezTo>
                  <a:cubicBezTo>
                    <a:pt x="6476" y="1457"/>
                    <a:pt x="5021" y="1"/>
                    <a:pt x="3239"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9"/>
            <p:cNvSpPr/>
            <p:nvPr/>
          </p:nvSpPr>
          <p:spPr>
            <a:xfrm>
              <a:off x="-1404300" y="1291400"/>
              <a:ext cx="153750" cy="131075"/>
            </a:xfrm>
            <a:custGeom>
              <a:avLst/>
              <a:gdLst/>
              <a:ahLst/>
              <a:cxnLst/>
              <a:rect l="l" t="t" r="r" b="b"/>
              <a:pathLst>
                <a:path w="6150" h="5243" extrusionOk="0">
                  <a:moveTo>
                    <a:pt x="3496" y="1"/>
                  </a:moveTo>
                  <a:cubicBezTo>
                    <a:pt x="2850" y="1"/>
                    <a:pt x="2192" y="240"/>
                    <a:pt x="1657" y="775"/>
                  </a:cubicBezTo>
                  <a:cubicBezTo>
                    <a:pt x="1" y="2432"/>
                    <a:pt x="1180" y="5243"/>
                    <a:pt x="3515" y="5243"/>
                  </a:cubicBezTo>
                  <a:cubicBezTo>
                    <a:pt x="4970" y="5243"/>
                    <a:pt x="6150" y="4088"/>
                    <a:pt x="6150" y="2632"/>
                  </a:cubicBezTo>
                  <a:cubicBezTo>
                    <a:pt x="6150" y="1052"/>
                    <a:pt x="4850" y="1"/>
                    <a:pt x="3496"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9"/>
            <p:cNvSpPr/>
            <p:nvPr/>
          </p:nvSpPr>
          <p:spPr>
            <a:xfrm>
              <a:off x="-1147650" y="1422450"/>
              <a:ext cx="86600" cy="73950"/>
            </a:xfrm>
            <a:custGeom>
              <a:avLst/>
              <a:gdLst/>
              <a:ahLst/>
              <a:cxnLst/>
              <a:rect l="l" t="t" r="r" b="b"/>
              <a:pathLst>
                <a:path w="3464" h="2958" extrusionOk="0">
                  <a:moveTo>
                    <a:pt x="1983" y="1"/>
                  </a:moveTo>
                  <a:cubicBezTo>
                    <a:pt x="678" y="1"/>
                    <a:pt x="0" y="1582"/>
                    <a:pt x="929" y="2511"/>
                  </a:cubicBezTo>
                  <a:cubicBezTo>
                    <a:pt x="1238" y="2820"/>
                    <a:pt x="1614" y="2958"/>
                    <a:pt x="1981" y="2958"/>
                  </a:cubicBezTo>
                  <a:cubicBezTo>
                    <a:pt x="2743" y="2958"/>
                    <a:pt x="3464" y="2363"/>
                    <a:pt x="3464" y="1481"/>
                  </a:cubicBezTo>
                  <a:cubicBezTo>
                    <a:pt x="3464" y="653"/>
                    <a:pt x="2811" y="1"/>
                    <a:pt x="19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9"/>
            <p:cNvSpPr/>
            <p:nvPr/>
          </p:nvSpPr>
          <p:spPr>
            <a:xfrm>
              <a:off x="-825150" y="1310775"/>
              <a:ext cx="97300" cy="83850"/>
            </a:xfrm>
            <a:custGeom>
              <a:avLst/>
              <a:gdLst/>
              <a:ahLst/>
              <a:cxnLst/>
              <a:rect l="l" t="t" r="r" b="b"/>
              <a:pathLst>
                <a:path w="3892" h="3354" extrusionOk="0">
                  <a:moveTo>
                    <a:pt x="2235" y="0"/>
                  </a:moveTo>
                  <a:cubicBezTo>
                    <a:pt x="729" y="0"/>
                    <a:pt x="1" y="1807"/>
                    <a:pt x="1055" y="2861"/>
                  </a:cubicBezTo>
                  <a:cubicBezTo>
                    <a:pt x="1387" y="3202"/>
                    <a:pt x="1800" y="3354"/>
                    <a:pt x="2208" y="3354"/>
                  </a:cubicBezTo>
                  <a:cubicBezTo>
                    <a:pt x="3062" y="3354"/>
                    <a:pt x="3891" y="2685"/>
                    <a:pt x="3891" y="1682"/>
                  </a:cubicBezTo>
                  <a:cubicBezTo>
                    <a:pt x="3891" y="753"/>
                    <a:pt x="3138" y="0"/>
                    <a:pt x="22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9"/>
            <p:cNvSpPr/>
            <p:nvPr/>
          </p:nvSpPr>
          <p:spPr>
            <a:xfrm>
              <a:off x="-1351600" y="1330850"/>
              <a:ext cx="62150" cy="52750"/>
            </a:xfrm>
            <a:custGeom>
              <a:avLst/>
              <a:gdLst/>
              <a:ahLst/>
              <a:cxnLst/>
              <a:rect l="l" t="t" r="r" b="b"/>
              <a:pathLst>
                <a:path w="2486" h="2110" extrusionOk="0">
                  <a:moveTo>
                    <a:pt x="1407" y="0"/>
                  </a:moveTo>
                  <a:cubicBezTo>
                    <a:pt x="478" y="0"/>
                    <a:pt x="1" y="1130"/>
                    <a:pt x="679" y="1807"/>
                  </a:cubicBezTo>
                  <a:cubicBezTo>
                    <a:pt x="887" y="2016"/>
                    <a:pt x="1147" y="2109"/>
                    <a:pt x="1404" y="2109"/>
                  </a:cubicBezTo>
                  <a:cubicBezTo>
                    <a:pt x="1951" y="2109"/>
                    <a:pt x="2486" y="1686"/>
                    <a:pt x="2486" y="1054"/>
                  </a:cubicBezTo>
                  <a:cubicBezTo>
                    <a:pt x="2486" y="452"/>
                    <a:pt x="2009" y="0"/>
                    <a:pt x="14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3" name="Google Shape;883;p39"/>
          <p:cNvGrpSpPr/>
          <p:nvPr/>
        </p:nvGrpSpPr>
        <p:grpSpPr>
          <a:xfrm rot="357853" flipH="1">
            <a:off x="-607294" y="3942834"/>
            <a:ext cx="3411299" cy="1087574"/>
            <a:chOff x="7125225" y="3783925"/>
            <a:chExt cx="2407350" cy="767500"/>
          </a:xfrm>
        </p:grpSpPr>
        <p:sp>
          <p:nvSpPr>
            <p:cNvPr id="884" name="Google Shape;884;p39"/>
            <p:cNvSpPr/>
            <p:nvPr/>
          </p:nvSpPr>
          <p:spPr>
            <a:xfrm>
              <a:off x="7125225" y="3783925"/>
              <a:ext cx="2407350" cy="767500"/>
            </a:xfrm>
            <a:custGeom>
              <a:avLst/>
              <a:gdLst/>
              <a:ahLst/>
              <a:cxnLst/>
              <a:rect l="l" t="t" r="r" b="b"/>
              <a:pathLst>
                <a:path w="96294" h="30700" extrusionOk="0">
                  <a:moveTo>
                    <a:pt x="6596" y="0"/>
                  </a:moveTo>
                  <a:cubicBezTo>
                    <a:pt x="6110" y="0"/>
                    <a:pt x="5624" y="61"/>
                    <a:pt x="5168" y="152"/>
                  </a:cubicBezTo>
                  <a:cubicBezTo>
                    <a:pt x="4529" y="304"/>
                    <a:pt x="3891" y="517"/>
                    <a:pt x="3313" y="851"/>
                  </a:cubicBezTo>
                  <a:cubicBezTo>
                    <a:pt x="2736" y="1185"/>
                    <a:pt x="2219" y="1581"/>
                    <a:pt x="1763" y="2067"/>
                  </a:cubicBezTo>
                  <a:cubicBezTo>
                    <a:pt x="1307" y="2523"/>
                    <a:pt x="912" y="3070"/>
                    <a:pt x="639" y="3678"/>
                  </a:cubicBezTo>
                  <a:cubicBezTo>
                    <a:pt x="335" y="4286"/>
                    <a:pt x="152" y="4955"/>
                    <a:pt x="61" y="5623"/>
                  </a:cubicBezTo>
                  <a:cubicBezTo>
                    <a:pt x="0" y="6322"/>
                    <a:pt x="31" y="7021"/>
                    <a:pt x="183" y="7690"/>
                  </a:cubicBezTo>
                  <a:cubicBezTo>
                    <a:pt x="335" y="8359"/>
                    <a:pt x="608" y="8967"/>
                    <a:pt x="943" y="9544"/>
                  </a:cubicBezTo>
                  <a:cubicBezTo>
                    <a:pt x="1307" y="10122"/>
                    <a:pt x="1733" y="10608"/>
                    <a:pt x="2250" y="11064"/>
                  </a:cubicBezTo>
                  <a:cubicBezTo>
                    <a:pt x="3283" y="11946"/>
                    <a:pt x="4590" y="12493"/>
                    <a:pt x="5958" y="12614"/>
                  </a:cubicBezTo>
                  <a:lnTo>
                    <a:pt x="8207" y="12827"/>
                  </a:lnTo>
                  <a:lnTo>
                    <a:pt x="10365" y="13070"/>
                  </a:lnTo>
                  <a:lnTo>
                    <a:pt x="12493" y="13313"/>
                  </a:lnTo>
                  <a:lnTo>
                    <a:pt x="14530" y="13556"/>
                  </a:lnTo>
                  <a:cubicBezTo>
                    <a:pt x="15229" y="13617"/>
                    <a:pt x="15897" y="13708"/>
                    <a:pt x="16536" y="13800"/>
                  </a:cubicBezTo>
                  <a:lnTo>
                    <a:pt x="18511" y="14073"/>
                  </a:lnTo>
                  <a:lnTo>
                    <a:pt x="20396" y="14347"/>
                  </a:lnTo>
                  <a:lnTo>
                    <a:pt x="22280" y="14620"/>
                  </a:lnTo>
                  <a:lnTo>
                    <a:pt x="24104" y="14894"/>
                  </a:lnTo>
                  <a:lnTo>
                    <a:pt x="25897" y="15198"/>
                  </a:lnTo>
                  <a:lnTo>
                    <a:pt x="27660" y="15502"/>
                  </a:lnTo>
                  <a:lnTo>
                    <a:pt x="29393" y="15806"/>
                  </a:lnTo>
                  <a:lnTo>
                    <a:pt x="31126" y="16110"/>
                  </a:lnTo>
                  <a:lnTo>
                    <a:pt x="32797" y="16414"/>
                  </a:lnTo>
                  <a:lnTo>
                    <a:pt x="34469" y="16748"/>
                  </a:lnTo>
                  <a:cubicBezTo>
                    <a:pt x="35047" y="16870"/>
                    <a:pt x="35594" y="16961"/>
                    <a:pt x="36141" y="17082"/>
                  </a:cubicBezTo>
                  <a:lnTo>
                    <a:pt x="37782" y="17417"/>
                  </a:lnTo>
                  <a:lnTo>
                    <a:pt x="39424" y="17781"/>
                  </a:lnTo>
                  <a:lnTo>
                    <a:pt x="41065" y="18116"/>
                  </a:lnTo>
                  <a:lnTo>
                    <a:pt x="42706" y="18511"/>
                  </a:lnTo>
                  <a:lnTo>
                    <a:pt x="44348" y="18876"/>
                  </a:lnTo>
                  <a:lnTo>
                    <a:pt x="45989" y="19271"/>
                  </a:lnTo>
                  <a:lnTo>
                    <a:pt x="47661" y="19666"/>
                  </a:lnTo>
                  <a:lnTo>
                    <a:pt x="49333" y="20092"/>
                  </a:lnTo>
                  <a:lnTo>
                    <a:pt x="51004" y="20517"/>
                  </a:lnTo>
                  <a:cubicBezTo>
                    <a:pt x="51551" y="20669"/>
                    <a:pt x="52129" y="20821"/>
                    <a:pt x="52707" y="20973"/>
                  </a:cubicBezTo>
                  <a:lnTo>
                    <a:pt x="54439" y="21429"/>
                  </a:lnTo>
                  <a:lnTo>
                    <a:pt x="56172" y="21915"/>
                  </a:lnTo>
                  <a:cubicBezTo>
                    <a:pt x="56780" y="22098"/>
                    <a:pt x="57357" y="22250"/>
                    <a:pt x="57965" y="22432"/>
                  </a:cubicBezTo>
                  <a:lnTo>
                    <a:pt x="59758" y="22949"/>
                  </a:lnTo>
                  <a:lnTo>
                    <a:pt x="61612" y="23496"/>
                  </a:lnTo>
                  <a:lnTo>
                    <a:pt x="63497" y="24073"/>
                  </a:lnTo>
                  <a:cubicBezTo>
                    <a:pt x="64105" y="24286"/>
                    <a:pt x="64743" y="24468"/>
                    <a:pt x="65412" y="24681"/>
                  </a:cubicBezTo>
                  <a:cubicBezTo>
                    <a:pt x="66050" y="24894"/>
                    <a:pt x="66719" y="25107"/>
                    <a:pt x="67357" y="25320"/>
                  </a:cubicBezTo>
                  <a:lnTo>
                    <a:pt x="69363" y="25958"/>
                  </a:lnTo>
                  <a:cubicBezTo>
                    <a:pt x="70062" y="26201"/>
                    <a:pt x="70731" y="26414"/>
                    <a:pt x="71430" y="26657"/>
                  </a:cubicBezTo>
                  <a:cubicBezTo>
                    <a:pt x="71643" y="26748"/>
                    <a:pt x="71856" y="26779"/>
                    <a:pt x="72099" y="26779"/>
                  </a:cubicBezTo>
                  <a:cubicBezTo>
                    <a:pt x="72920" y="26779"/>
                    <a:pt x="73649" y="26292"/>
                    <a:pt x="73984" y="25563"/>
                  </a:cubicBezTo>
                  <a:cubicBezTo>
                    <a:pt x="74014" y="25472"/>
                    <a:pt x="74044" y="25411"/>
                    <a:pt x="74075" y="25320"/>
                  </a:cubicBezTo>
                  <a:lnTo>
                    <a:pt x="74713" y="25563"/>
                  </a:lnTo>
                  <a:lnTo>
                    <a:pt x="76598" y="26231"/>
                  </a:lnTo>
                  <a:lnTo>
                    <a:pt x="78604" y="26961"/>
                  </a:lnTo>
                  <a:cubicBezTo>
                    <a:pt x="78847" y="27052"/>
                    <a:pt x="79060" y="27083"/>
                    <a:pt x="79333" y="27083"/>
                  </a:cubicBezTo>
                  <a:cubicBezTo>
                    <a:pt x="80184" y="27083"/>
                    <a:pt x="80975" y="26535"/>
                    <a:pt x="81248" y="25715"/>
                  </a:cubicBezTo>
                  <a:lnTo>
                    <a:pt x="81248" y="25684"/>
                  </a:lnTo>
                  <a:lnTo>
                    <a:pt x="82464" y="26140"/>
                  </a:lnTo>
                  <a:lnTo>
                    <a:pt x="84105" y="26779"/>
                  </a:lnTo>
                  <a:lnTo>
                    <a:pt x="85777" y="27447"/>
                  </a:lnTo>
                  <a:lnTo>
                    <a:pt x="87540" y="28146"/>
                  </a:lnTo>
                  <a:lnTo>
                    <a:pt x="89333" y="28906"/>
                  </a:lnTo>
                  <a:cubicBezTo>
                    <a:pt x="89972" y="29149"/>
                    <a:pt x="90580" y="29423"/>
                    <a:pt x="91248" y="29697"/>
                  </a:cubicBezTo>
                  <a:cubicBezTo>
                    <a:pt x="91887" y="29970"/>
                    <a:pt x="92555" y="30244"/>
                    <a:pt x="93224" y="30548"/>
                  </a:cubicBezTo>
                  <a:cubicBezTo>
                    <a:pt x="93467" y="30669"/>
                    <a:pt x="93741" y="30700"/>
                    <a:pt x="94014" y="30700"/>
                  </a:cubicBezTo>
                  <a:cubicBezTo>
                    <a:pt x="94835" y="30700"/>
                    <a:pt x="95564" y="30213"/>
                    <a:pt x="95868" y="29453"/>
                  </a:cubicBezTo>
                  <a:cubicBezTo>
                    <a:pt x="96294" y="28420"/>
                    <a:pt x="95808" y="27234"/>
                    <a:pt x="94774" y="26779"/>
                  </a:cubicBezTo>
                  <a:lnTo>
                    <a:pt x="92829" y="25958"/>
                  </a:lnTo>
                  <a:lnTo>
                    <a:pt x="91309" y="25289"/>
                  </a:lnTo>
                  <a:cubicBezTo>
                    <a:pt x="91795" y="24225"/>
                    <a:pt x="91309" y="22979"/>
                    <a:pt x="90215" y="22554"/>
                  </a:cubicBezTo>
                  <a:cubicBezTo>
                    <a:pt x="89546" y="22250"/>
                    <a:pt x="88877" y="22006"/>
                    <a:pt x="88209" y="21733"/>
                  </a:cubicBezTo>
                  <a:lnTo>
                    <a:pt x="86324" y="20973"/>
                  </a:lnTo>
                  <a:lnTo>
                    <a:pt x="84500" y="20274"/>
                  </a:lnTo>
                  <a:lnTo>
                    <a:pt x="82737" y="19605"/>
                  </a:lnTo>
                  <a:lnTo>
                    <a:pt x="81035" y="18967"/>
                  </a:lnTo>
                  <a:lnTo>
                    <a:pt x="80063" y="18633"/>
                  </a:lnTo>
                  <a:cubicBezTo>
                    <a:pt x="80275" y="18116"/>
                    <a:pt x="80275" y="17569"/>
                    <a:pt x="80063" y="17052"/>
                  </a:cubicBezTo>
                  <a:cubicBezTo>
                    <a:pt x="79850" y="16535"/>
                    <a:pt x="79394" y="16110"/>
                    <a:pt x="78847" y="15927"/>
                  </a:cubicBezTo>
                  <a:lnTo>
                    <a:pt x="76780" y="15198"/>
                  </a:lnTo>
                  <a:lnTo>
                    <a:pt x="74774" y="14499"/>
                  </a:lnTo>
                  <a:lnTo>
                    <a:pt x="72768" y="13830"/>
                  </a:lnTo>
                  <a:lnTo>
                    <a:pt x="70822" y="13192"/>
                  </a:lnTo>
                  <a:cubicBezTo>
                    <a:pt x="70214" y="12979"/>
                    <a:pt x="69576" y="12797"/>
                    <a:pt x="68938" y="12584"/>
                  </a:cubicBezTo>
                  <a:lnTo>
                    <a:pt x="67053" y="12006"/>
                  </a:lnTo>
                  <a:cubicBezTo>
                    <a:pt x="66445" y="11824"/>
                    <a:pt x="65837" y="11611"/>
                    <a:pt x="65230" y="11429"/>
                  </a:cubicBezTo>
                  <a:lnTo>
                    <a:pt x="63406" y="10882"/>
                  </a:lnTo>
                  <a:lnTo>
                    <a:pt x="61643" y="10365"/>
                  </a:lnTo>
                  <a:lnTo>
                    <a:pt x="59880" y="9879"/>
                  </a:lnTo>
                  <a:lnTo>
                    <a:pt x="58147" y="9392"/>
                  </a:lnTo>
                  <a:lnTo>
                    <a:pt x="56415" y="8906"/>
                  </a:lnTo>
                  <a:lnTo>
                    <a:pt x="54713" y="8480"/>
                  </a:lnTo>
                  <a:lnTo>
                    <a:pt x="53041" y="8024"/>
                  </a:lnTo>
                  <a:lnTo>
                    <a:pt x="51369" y="7599"/>
                  </a:lnTo>
                  <a:lnTo>
                    <a:pt x="49697" y="7204"/>
                  </a:lnTo>
                  <a:lnTo>
                    <a:pt x="48056" y="6809"/>
                  </a:lnTo>
                  <a:lnTo>
                    <a:pt x="46384" y="6414"/>
                  </a:lnTo>
                  <a:cubicBezTo>
                    <a:pt x="45837" y="6292"/>
                    <a:pt x="45290" y="6170"/>
                    <a:pt x="44743" y="6049"/>
                  </a:cubicBezTo>
                  <a:cubicBezTo>
                    <a:pt x="44196" y="5897"/>
                    <a:pt x="43618" y="5775"/>
                    <a:pt x="43071" y="5654"/>
                  </a:cubicBezTo>
                  <a:lnTo>
                    <a:pt x="41430" y="5289"/>
                  </a:lnTo>
                  <a:lnTo>
                    <a:pt x="39758" y="4955"/>
                  </a:lnTo>
                  <a:lnTo>
                    <a:pt x="38086" y="4590"/>
                  </a:lnTo>
                  <a:lnTo>
                    <a:pt x="36384" y="4255"/>
                  </a:lnTo>
                  <a:lnTo>
                    <a:pt x="34682" y="3921"/>
                  </a:lnTo>
                  <a:lnTo>
                    <a:pt x="32949" y="3617"/>
                  </a:lnTo>
                  <a:lnTo>
                    <a:pt x="31186" y="3283"/>
                  </a:lnTo>
                  <a:lnTo>
                    <a:pt x="29393" y="2979"/>
                  </a:lnTo>
                  <a:lnTo>
                    <a:pt x="27600" y="2675"/>
                  </a:lnTo>
                  <a:lnTo>
                    <a:pt x="25746" y="2371"/>
                  </a:lnTo>
                  <a:lnTo>
                    <a:pt x="23891" y="2097"/>
                  </a:lnTo>
                  <a:lnTo>
                    <a:pt x="21976" y="1824"/>
                  </a:lnTo>
                  <a:lnTo>
                    <a:pt x="20031" y="1520"/>
                  </a:lnTo>
                  <a:lnTo>
                    <a:pt x="18025" y="1277"/>
                  </a:lnTo>
                  <a:cubicBezTo>
                    <a:pt x="17356" y="1185"/>
                    <a:pt x="16688" y="1094"/>
                    <a:pt x="15988" y="1003"/>
                  </a:cubicBezTo>
                  <a:lnTo>
                    <a:pt x="13891" y="760"/>
                  </a:lnTo>
                  <a:lnTo>
                    <a:pt x="11733" y="517"/>
                  </a:lnTo>
                  <a:lnTo>
                    <a:pt x="9514" y="243"/>
                  </a:lnTo>
                  <a:cubicBezTo>
                    <a:pt x="8754" y="182"/>
                    <a:pt x="7994" y="91"/>
                    <a:pt x="7235" y="30"/>
                  </a:cubicBezTo>
                  <a:cubicBezTo>
                    <a:pt x="7022" y="0"/>
                    <a:pt x="6809" y="0"/>
                    <a:pt x="6596"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9"/>
            <p:cNvSpPr/>
            <p:nvPr/>
          </p:nvSpPr>
          <p:spPr>
            <a:xfrm>
              <a:off x="7163225" y="3821900"/>
              <a:ext cx="2327575" cy="691950"/>
            </a:xfrm>
            <a:custGeom>
              <a:avLst/>
              <a:gdLst/>
              <a:ahLst/>
              <a:cxnLst/>
              <a:rect l="l" t="t" r="r" b="b"/>
              <a:pathLst>
                <a:path w="93103" h="27678" extrusionOk="0">
                  <a:moveTo>
                    <a:pt x="5038" y="1"/>
                  </a:moveTo>
                  <a:cubicBezTo>
                    <a:pt x="4684" y="1"/>
                    <a:pt x="4326" y="41"/>
                    <a:pt x="3982" y="122"/>
                  </a:cubicBezTo>
                  <a:cubicBezTo>
                    <a:pt x="3465" y="214"/>
                    <a:pt x="2979" y="396"/>
                    <a:pt x="2523" y="670"/>
                  </a:cubicBezTo>
                  <a:cubicBezTo>
                    <a:pt x="2097" y="913"/>
                    <a:pt x="1702" y="1217"/>
                    <a:pt x="1338" y="1581"/>
                  </a:cubicBezTo>
                  <a:cubicBezTo>
                    <a:pt x="1003" y="1946"/>
                    <a:pt x="699" y="2372"/>
                    <a:pt x="486" y="2828"/>
                  </a:cubicBezTo>
                  <a:cubicBezTo>
                    <a:pt x="274" y="3284"/>
                    <a:pt x="122" y="3770"/>
                    <a:pt x="61" y="4287"/>
                  </a:cubicBezTo>
                  <a:cubicBezTo>
                    <a:pt x="0" y="4803"/>
                    <a:pt x="31" y="5320"/>
                    <a:pt x="152" y="5837"/>
                  </a:cubicBezTo>
                  <a:cubicBezTo>
                    <a:pt x="274" y="6323"/>
                    <a:pt x="456" y="6809"/>
                    <a:pt x="730" y="7235"/>
                  </a:cubicBezTo>
                  <a:cubicBezTo>
                    <a:pt x="1003" y="7661"/>
                    <a:pt x="1338" y="8056"/>
                    <a:pt x="1702" y="8360"/>
                  </a:cubicBezTo>
                  <a:cubicBezTo>
                    <a:pt x="2097" y="8694"/>
                    <a:pt x="2553" y="8998"/>
                    <a:pt x="3040" y="9180"/>
                  </a:cubicBezTo>
                  <a:cubicBezTo>
                    <a:pt x="3526" y="9393"/>
                    <a:pt x="4043" y="9515"/>
                    <a:pt x="4559" y="9575"/>
                  </a:cubicBezTo>
                  <a:lnTo>
                    <a:pt x="6839" y="9788"/>
                  </a:lnTo>
                  <a:lnTo>
                    <a:pt x="9028" y="10031"/>
                  </a:lnTo>
                  <a:lnTo>
                    <a:pt x="11155" y="10275"/>
                  </a:lnTo>
                  <a:lnTo>
                    <a:pt x="13222" y="10518"/>
                  </a:lnTo>
                  <a:lnTo>
                    <a:pt x="15228" y="10761"/>
                  </a:lnTo>
                  <a:lnTo>
                    <a:pt x="17204" y="11034"/>
                  </a:lnTo>
                  <a:lnTo>
                    <a:pt x="19119" y="11308"/>
                  </a:lnTo>
                  <a:lnTo>
                    <a:pt x="21004" y="11582"/>
                  </a:lnTo>
                  <a:lnTo>
                    <a:pt x="22827" y="11885"/>
                  </a:lnTo>
                  <a:lnTo>
                    <a:pt x="24651" y="12189"/>
                  </a:lnTo>
                  <a:lnTo>
                    <a:pt x="26414" y="12463"/>
                  </a:lnTo>
                  <a:lnTo>
                    <a:pt x="28147" y="12767"/>
                  </a:lnTo>
                  <a:lnTo>
                    <a:pt x="29879" y="13101"/>
                  </a:lnTo>
                  <a:lnTo>
                    <a:pt x="31581" y="13405"/>
                  </a:lnTo>
                  <a:lnTo>
                    <a:pt x="33253" y="13740"/>
                  </a:lnTo>
                  <a:lnTo>
                    <a:pt x="34925" y="14074"/>
                  </a:lnTo>
                  <a:lnTo>
                    <a:pt x="36597" y="14408"/>
                  </a:lnTo>
                  <a:lnTo>
                    <a:pt x="38238" y="14773"/>
                  </a:lnTo>
                  <a:lnTo>
                    <a:pt x="39879" y="15138"/>
                  </a:lnTo>
                  <a:lnTo>
                    <a:pt x="41521" y="15503"/>
                  </a:lnTo>
                  <a:lnTo>
                    <a:pt x="43192" y="15898"/>
                  </a:lnTo>
                  <a:lnTo>
                    <a:pt x="44834" y="16262"/>
                  </a:lnTo>
                  <a:lnTo>
                    <a:pt x="46506" y="16658"/>
                  </a:lnTo>
                  <a:lnTo>
                    <a:pt x="48177" y="17083"/>
                  </a:lnTo>
                  <a:lnTo>
                    <a:pt x="49879" y="17539"/>
                  </a:lnTo>
                  <a:lnTo>
                    <a:pt x="51582" y="17965"/>
                  </a:lnTo>
                  <a:lnTo>
                    <a:pt x="53314" y="18451"/>
                  </a:lnTo>
                  <a:lnTo>
                    <a:pt x="55077" y="18937"/>
                  </a:lnTo>
                  <a:lnTo>
                    <a:pt x="56871" y="19424"/>
                  </a:lnTo>
                  <a:lnTo>
                    <a:pt x="58694" y="19971"/>
                  </a:lnTo>
                  <a:lnTo>
                    <a:pt x="60518" y="20518"/>
                  </a:lnTo>
                  <a:lnTo>
                    <a:pt x="62433" y="21095"/>
                  </a:lnTo>
                  <a:cubicBezTo>
                    <a:pt x="63071" y="21278"/>
                    <a:pt x="63710" y="21490"/>
                    <a:pt x="64348" y="21703"/>
                  </a:cubicBezTo>
                  <a:cubicBezTo>
                    <a:pt x="65017" y="21916"/>
                    <a:pt x="65655" y="22129"/>
                    <a:pt x="66324" y="22342"/>
                  </a:cubicBezTo>
                  <a:cubicBezTo>
                    <a:pt x="66992" y="22554"/>
                    <a:pt x="67661" y="22767"/>
                    <a:pt x="68360" y="23010"/>
                  </a:cubicBezTo>
                  <a:cubicBezTo>
                    <a:pt x="69029" y="23223"/>
                    <a:pt x="69728" y="23466"/>
                    <a:pt x="70397" y="23709"/>
                  </a:cubicBezTo>
                  <a:cubicBezTo>
                    <a:pt x="70471" y="23735"/>
                    <a:pt x="70542" y="23747"/>
                    <a:pt x="70608" y="23747"/>
                  </a:cubicBezTo>
                  <a:cubicBezTo>
                    <a:pt x="71162" y="23747"/>
                    <a:pt x="71389" y="22920"/>
                    <a:pt x="70792" y="22676"/>
                  </a:cubicBezTo>
                  <a:lnTo>
                    <a:pt x="68725" y="22007"/>
                  </a:lnTo>
                  <a:lnTo>
                    <a:pt x="66840" y="21399"/>
                  </a:lnTo>
                  <a:cubicBezTo>
                    <a:pt x="66202" y="21187"/>
                    <a:pt x="65624" y="21004"/>
                    <a:pt x="65047" y="20822"/>
                  </a:cubicBezTo>
                  <a:lnTo>
                    <a:pt x="63314" y="20275"/>
                  </a:lnTo>
                  <a:lnTo>
                    <a:pt x="61673" y="19758"/>
                  </a:lnTo>
                  <a:lnTo>
                    <a:pt x="60032" y="19241"/>
                  </a:lnTo>
                  <a:lnTo>
                    <a:pt x="58421" y="18785"/>
                  </a:lnTo>
                  <a:lnTo>
                    <a:pt x="56749" y="18299"/>
                  </a:lnTo>
                  <a:lnTo>
                    <a:pt x="55016" y="17813"/>
                  </a:lnTo>
                  <a:lnTo>
                    <a:pt x="53193" y="17296"/>
                  </a:lnTo>
                  <a:lnTo>
                    <a:pt x="51247" y="16779"/>
                  </a:lnTo>
                  <a:lnTo>
                    <a:pt x="49150" y="16232"/>
                  </a:lnTo>
                  <a:cubicBezTo>
                    <a:pt x="48876" y="16171"/>
                    <a:pt x="48694" y="15928"/>
                    <a:pt x="48724" y="15655"/>
                  </a:cubicBezTo>
                  <a:cubicBezTo>
                    <a:pt x="48750" y="15399"/>
                    <a:pt x="48969" y="15208"/>
                    <a:pt x="49219" y="15208"/>
                  </a:cubicBezTo>
                  <a:cubicBezTo>
                    <a:pt x="49266" y="15208"/>
                    <a:pt x="49314" y="15215"/>
                    <a:pt x="49363" y="15229"/>
                  </a:cubicBezTo>
                  <a:lnTo>
                    <a:pt x="51460" y="15776"/>
                  </a:lnTo>
                  <a:cubicBezTo>
                    <a:pt x="52159" y="15928"/>
                    <a:pt x="52797" y="16110"/>
                    <a:pt x="53436" y="16293"/>
                  </a:cubicBezTo>
                  <a:lnTo>
                    <a:pt x="55320" y="16810"/>
                  </a:lnTo>
                  <a:cubicBezTo>
                    <a:pt x="55928" y="16962"/>
                    <a:pt x="56506" y="17144"/>
                    <a:pt x="57083" y="17296"/>
                  </a:cubicBezTo>
                  <a:lnTo>
                    <a:pt x="58816" y="17813"/>
                  </a:lnTo>
                  <a:lnTo>
                    <a:pt x="60457" y="18299"/>
                  </a:lnTo>
                  <a:lnTo>
                    <a:pt x="62068" y="18785"/>
                  </a:lnTo>
                  <a:lnTo>
                    <a:pt x="63679" y="19272"/>
                  </a:lnTo>
                  <a:cubicBezTo>
                    <a:pt x="64196" y="19454"/>
                    <a:pt x="64713" y="19606"/>
                    <a:pt x="65260" y="19788"/>
                  </a:cubicBezTo>
                  <a:cubicBezTo>
                    <a:pt x="65776" y="19940"/>
                    <a:pt x="66324" y="20123"/>
                    <a:pt x="66871" y="20305"/>
                  </a:cubicBezTo>
                  <a:lnTo>
                    <a:pt x="68482" y="20822"/>
                  </a:lnTo>
                  <a:lnTo>
                    <a:pt x="70184" y="21399"/>
                  </a:lnTo>
                  <a:lnTo>
                    <a:pt x="71916" y="21977"/>
                  </a:lnTo>
                  <a:lnTo>
                    <a:pt x="73710" y="22615"/>
                  </a:lnTo>
                  <a:lnTo>
                    <a:pt x="75625" y="23314"/>
                  </a:lnTo>
                  <a:lnTo>
                    <a:pt x="77631" y="24044"/>
                  </a:lnTo>
                  <a:cubicBezTo>
                    <a:pt x="77704" y="24069"/>
                    <a:pt x="77772" y="24081"/>
                    <a:pt x="77837" y="24081"/>
                  </a:cubicBezTo>
                  <a:cubicBezTo>
                    <a:pt x="78388" y="24081"/>
                    <a:pt x="78591" y="23231"/>
                    <a:pt x="77965" y="23041"/>
                  </a:cubicBezTo>
                  <a:lnTo>
                    <a:pt x="75989" y="22311"/>
                  </a:lnTo>
                  <a:cubicBezTo>
                    <a:pt x="75351" y="22068"/>
                    <a:pt x="74743" y="21855"/>
                    <a:pt x="74166" y="21642"/>
                  </a:cubicBezTo>
                  <a:lnTo>
                    <a:pt x="72433" y="21065"/>
                  </a:lnTo>
                  <a:lnTo>
                    <a:pt x="70822" y="20487"/>
                  </a:lnTo>
                  <a:lnTo>
                    <a:pt x="69211" y="19940"/>
                  </a:lnTo>
                  <a:lnTo>
                    <a:pt x="67661" y="19424"/>
                  </a:lnTo>
                  <a:lnTo>
                    <a:pt x="66050" y="18907"/>
                  </a:lnTo>
                  <a:lnTo>
                    <a:pt x="64409" y="18390"/>
                  </a:lnTo>
                  <a:lnTo>
                    <a:pt x="62646" y="17843"/>
                  </a:lnTo>
                  <a:cubicBezTo>
                    <a:pt x="62038" y="17661"/>
                    <a:pt x="61430" y="17478"/>
                    <a:pt x="60761" y="17296"/>
                  </a:cubicBezTo>
                  <a:cubicBezTo>
                    <a:pt x="60123" y="17083"/>
                    <a:pt x="59454" y="16901"/>
                    <a:pt x="58725" y="16688"/>
                  </a:cubicBezTo>
                  <a:cubicBezTo>
                    <a:pt x="58451" y="16597"/>
                    <a:pt x="58269" y="16293"/>
                    <a:pt x="58360" y="16019"/>
                  </a:cubicBezTo>
                  <a:cubicBezTo>
                    <a:pt x="58435" y="15794"/>
                    <a:pt x="58633" y="15631"/>
                    <a:pt x="58854" y="15631"/>
                  </a:cubicBezTo>
                  <a:cubicBezTo>
                    <a:pt x="58901" y="15631"/>
                    <a:pt x="58950" y="15638"/>
                    <a:pt x="58998" y="15655"/>
                  </a:cubicBezTo>
                  <a:cubicBezTo>
                    <a:pt x="59728" y="15867"/>
                    <a:pt x="60427" y="16080"/>
                    <a:pt x="61126" y="16293"/>
                  </a:cubicBezTo>
                  <a:lnTo>
                    <a:pt x="63102" y="16901"/>
                  </a:lnTo>
                  <a:lnTo>
                    <a:pt x="65017" y="17478"/>
                  </a:lnTo>
                  <a:cubicBezTo>
                    <a:pt x="65624" y="17661"/>
                    <a:pt x="66232" y="17873"/>
                    <a:pt x="66840" y="18056"/>
                  </a:cubicBezTo>
                  <a:lnTo>
                    <a:pt x="68573" y="18633"/>
                  </a:lnTo>
                  <a:lnTo>
                    <a:pt x="70275" y="19180"/>
                  </a:lnTo>
                  <a:lnTo>
                    <a:pt x="71916" y="19758"/>
                  </a:lnTo>
                  <a:lnTo>
                    <a:pt x="73527" y="20305"/>
                  </a:lnTo>
                  <a:lnTo>
                    <a:pt x="75108" y="20883"/>
                  </a:lnTo>
                  <a:lnTo>
                    <a:pt x="76719" y="21430"/>
                  </a:lnTo>
                  <a:lnTo>
                    <a:pt x="78269" y="22007"/>
                  </a:lnTo>
                  <a:lnTo>
                    <a:pt x="79880" y="22615"/>
                  </a:lnTo>
                  <a:lnTo>
                    <a:pt x="81491" y="23223"/>
                  </a:lnTo>
                  <a:lnTo>
                    <a:pt x="83132" y="23861"/>
                  </a:lnTo>
                  <a:lnTo>
                    <a:pt x="84835" y="24530"/>
                  </a:lnTo>
                  <a:lnTo>
                    <a:pt x="86598" y="25229"/>
                  </a:lnTo>
                  <a:cubicBezTo>
                    <a:pt x="87175" y="25472"/>
                    <a:pt x="87783" y="25746"/>
                    <a:pt x="88421" y="25989"/>
                  </a:cubicBezTo>
                  <a:lnTo>
                    <a:pt x="90306" y="26810"/>
                  </a:lnTo>
                  <a:lnTo>
                    <a:pt x="92282" y="27630"/>
                  </a:lnTo>
                  <a:cubicBezTo>
                    <a:pt x="92353" y="27662"/>
                    <a:pt x="92427" y="27678"/>
                    <a:pt x="92500" y="27678"/>
                  </a:cubicBezTo>
                  <a:cubicBezTo>
                    <a:pt x="92702" y="27678"/>
                    <a:pt x="92891" y="27558"/>
                    <a:pt x="92981" y="27357"/>
                  </a:cubicBezTo>
                  <a:cubicBezTo>
                    <a:pt x="93102" y="27083"/>
                    <a:pt x="92981" y="26749"/>
                    <a:pt x="92707" y="26627"/>
                  </a:cubicBezTo>
                  <a:cubicBezTo>
                    <a:pt x="92038" y="26354"/>
                    <a:pt x="91370" y="26080"/>
                    <a:pt x="90762" y="25807"/>
                  </a:cubicBezTo>
                  <a:cubicBezTo>
                    <a:pt x="90123" y="25533"/>
                    <a:pt x="89515" y="25290"/>
                    <a:pt x="88908" y="25047"/>
                  </a:cubicBezTo>
                  <a:lnTo>
                    <a:pt x="87175" y="24348"/>
                  </a:lnTo>
                  <a:lnTo>
                    <a:pt x="85534" y="23649"/>
                  </a:lnTo>
                  <a:lnTo>
                    <a:pt x="83923" y="23010"/>
                  </a:lnTo>
                  <a:cubicBezTo>
                    <a:pt x="83406" y="22798"/>
                    <a:pt x="82889" y="22615"/>
                    <a:pt x="82342" y="22402"/>
                  </a:cubicBezTo>
                  <a:lnTo>
                    <a:pt x="80822" y="21825"/>
                  </a:lnTo>
                  <a:lnTo>
                    <a:pt x="79303" y="21247"/>
                  </a:lnTo>
                  <a:lnTo>
                    <a:pt x="77752" y="20670"/>
                  </a:lnTo>
                  <a:cubicBezTo>
                    <a:pt x="77205" y="20487"/>
                    <a:pt x="76689" y="20275"/>
                    <a:pt x="76141" y="20092"/>
                  </a:cubicBezTo>
                  <a:cubicBezTo>
                    <a:pt x="75625" y="19880"/>
                    <a:pt x="75078" y="19697"/>
                    <a:pt x="74530" y="19515"/>
                  </a:cubicBezTo>
                  <a:lnTo>
                    <a:pt x="72798" y="18907"/>
                  </a:lnTo>
                  <a:cubicBezTo>
                    <a:pt x="72220" y="18724"/>
                    <a:pt x="71643" y="18512"/>
                    <a:pt x="71005" y="18299"/>
                  </a:cubicBezTo>
                  <a:lnTo>
                    <a:pt x="69120" y="17661"/>
                  </a:lnTo>
                  <a:cubicBezTo>
                    <a:pt x="68451" y="17448"/>
                    <a:pt x="67783" y="17235"/>
                    <a:pt x="67083" y="16992"/>
                  </a:cubicBezTo>
                  <a:cubicBezTo>
                    <a:pt x="66810" y="16931"/>
                    <a:pt x="66658" y="16658"/>
                    <a:pt x="66719" y="16384"/>
                  </a:cubicBezTo>
                  <a:cubicBezTo>
                    <a:pt x="66769" y="16133"/>
                    <a:pt x="66984" y="15965"/>
                    <a:pt x="67229" y="15965"/>
                  </a:cubicBezTo>
                  <a:cubicBezTo>
                    <a:pt x="67281" y="15965"/>
                    <a:pt x="67334" y="15973"/>
                    <a:pt x="67387" y="15989"/>
                  </a:cubicBezTo>
                  <a:lnTo>
                    <a:pt x="69363" y="16658"/>
                  </a:lnTo>
                  <a:lnTo>
                    <a:pt x="71217" y="17266"/>
                  </a:lnTo>
                  <a:lnTo>
                    <a:pt x="72919" y="17843"/>
                  </a:lnTo>
                  <a:lnTo>
                    <a:pt x="74561" y="18421"/>
                  </a:lnTo>
                  <a:cubicBezTo>
                    <a:pt x="75078" y="18603"/>
                    <a:pt x="75625" y="18816"/>
                    <a:pt x="76111" y="18968"/>
                  </a:cubicBezTo>
                  <a:lnTo>
                    <a:pt x="77631" y="19545"/>
                  </a:lnTo>
                  <a:lnTo>
                    <a:pt x="79151" y="20092"/>
                  </a:lnTo>
                  <a:lnTo>
                    <a:pt x="80731" y="20670"/>
                  </a:lnTo>
                  <a:lnTo>
                    <a:pt x="82312" y="21278"/>
                  </a:lnTo>
                  <a:lnTo>
                    <a:pt x="84014" y="21946"/>
                  </a:lnTo>
                  <a:lnTo>
                    <a:pt x="85807" y="22646"/>
                  </a:lnTo>
                  <a:cubicBezTo>
                    <a:pt x="86415" y="22889"/>
                    <a:pt x="87053" y="23162"/>
                    <a:pt x="87722" y="23436"/>
                  </a:cubicBezTo>
                  <a:cubicBezTo>
                    <a:pt x="87813" y="23479"/>
                    <a:pt x="87901" y="23499"/>
                    <a:pt x="87982" y="23499"/>
                  </a:cubicBezTo>
                  <a:cubicBezTo>
                    <a:pt x="88520" y="23499"/>
                    <a:pt x="88782" y="22644"/>
                    <a:pt x="88148" y="22433"/>
                  </a:cubicBezTo>
                  <a:cubicBezTo>
                    <a:pt x="87449" y="22159"/>
                    <a:pt x="86780" y="21886"/>
                    <a:pt x="86142" y="21642"/>
                  </a:cubicBezTo>
                  <a:lnTo>
                    <a:pt x="84257" y="20883"/>
                  </a:lnTo>
                  <a:cubicBezTo>
                    <a:pt x="83619" y="20639"/>
                    <a:pt x="83011" y="20396"/>
                    <a:pt x="82433" y="20153"/>
                  </a:cubicBezTo>
                  <a:lnTo>
                    <a:pt x="80701" y="19515"/>
                  </a:lnTo>
                  <a:lnTo>
                    <a:pt x="78999" y="18876"/>
                  </a:lnTo>
                  <a:lnTo>
                    <a:pt x="77357" y="18269"/>
                  </a:lnTo>
                  <a:lnTo>
                    <a:pt x="75746" y="17691"/>
                  </a:lnTo>
                  <a:lnTo>
                    <a:pt x="74166" y="17144"/>
                  </a:lnTo>
                  <a:lnTo>
                    <a:pt x="72585" y="16597"/>
                  </a:lnTo>
                  <a:lnTo>
                    <a:pt x="71005" y="16050"/>
                  </a:lnTo>
                  <a:lnTo>
                    <a:pt x="69394" y="15533"/>
                  </a:lnTo>
                  <a:lnTo>
                    <a:pt x="67783" y="14986"/>
                  </a:lnTo>
                  <a:lnTo>
                    <a:pt x="66111" y="14469"/>
                  </a:lnTo>
                  <a:cubicBezTo>
                    <a:pt x="65533" y="14287"/>
                    <a:pt x="64956" y="14074"/>
                    <a:pt x="64378" y="13922"/>
                  </a:cubicBezTo>
                  <a:lnTo>
                    <a:pt x="62555" y="13375"/>
                  </a:lnTo>
                  <a:lnTo>
                    <a:pt x="60670" y="12797"/>
                  </a:lnTo>
                  <a:lnTo>
                    <a:pt x="58694" y="12220"/>
                  </a:lnTo>
                  <a:lnTo>
                    <a:pt x="56597" y="11642"/>
                  </a:lnTo>
                  <a:cubicBezTo>
                    <a:pt x="56323" y="11551"/>
                    <a:pt x="56141" y="11308"/>
                    <a:pt x="56202" y="11034"/>
                  </a:cubicBezTo>
                  <a:cubicBezTo>
                    <a:pt x="56227" y="10779"/>
                    <a:pt x="56468" y="10588"/>
                    <a:pt x="56725" y="10588"/>
                  </a:cubicBezTo>
                  <a:cubicBezTo>
                    <a:pt x="56773" y="10588"/>
                    <a:pt x="56822" y="10594"/>
                    <a:pt x="56871" y="10609"/>
                  </a:cubicBezTo>
                  <a:lnTo>
                    <a:pt x="58937" y="11186"/>
                  </a:lnTo>
                  <a:lnTo>
                    <a:pt x="60822" y="11764"/>
                  </a:lnTo>
                  <a:lnTo>
                    <a:pt x="62615" y="12281"/>
                  </a:lnTo>
                  <a:lnTo>
                    <a:pt x="64287" y="12797"/>
                  </a:lnTo>
                  <a:lnTo>
                    <a:pt x="65928" y="13314"/>
                  </a:lnTo>
                  <a:lnTo>
                    <a:pt x="67509" y="13800"/>
                  </a:lnTo>
                  <a:lnTo>
                    <a:pt x="69150" y="14317"/>
                  </a:lnTo>
                  <a:lnTo>
                    <a:pt x="70792" y="14895"/>
                  </a:lnTo>
                  <a:lnTo>
                    <a:pt x="72555" y="15472"/>
                  </a:lnTo>
                  <a:lnTo>
                    <a:pt x="74409" y="16110"/>
                  </a:lnTo>
                  <a:cubicBezTo>
                    <a:pt x="75047" y="16323"/>
                    <a:pt x="75716" y="16566"/>
                    <a:pt x="76415" y="16810"/>
                  </a:cubicBezTo>
                  <a:cubicBezTo>
                    <a:pt x="76488" y="16842"/>
                    <a:pt x="76564" y="16857"/>
                    <a:pt x="76637" y="16857"/>
                  </a:cubicBezTo>
                  <a:cubicBezTo>
                    <a:pt x="76838" y="16857"/>
                    <a:pt x="77025" y="16744"/>
                    <a:pt x="77114" y="16566"/>
                  </a:cubicBezTo>
                  <a:cubicBezTo>
                    <a:pt x="77266" y="16262"/>
                    <a:pt x="77114" y="15928"/>
                    <a:pt x="76810" y="15807"/>
                  </a:cubicBezTo>
                  <a:cubicBezTo>
                    <a:pt x="76111" y="15563"/>
                    <a:pt x="75442" y="15320"/>
                    <a:pt x="74743" y="15077"/>
                  </a:cubicBezTo>
                  <a:lnTo>
                    <a:pt x="72737" y="14408"/>
                  </a:lnTo>
                  <a:cubicBezTo>
                    <a:pt x="72068" y="14165"/>
                    <a:pt x="71400" y="13952"/>
                    <a:pt x="70761" y="13740"/>
                  </a:cubicBezTo>
                  <a:cubicBezTo>
                    <a:pt x="70123" y="13527"/>
                    <a:pt x="69454" y="13314"/>
                    <a:pt x="68816" y="13101"/>
                  </a:cubicBezTo>
                  <a:cubicBezTo>
                    <a:pt x="68178" y="12889"/>
                    <a:pt x="67570" y="12706"/>
                    <a:pt x="66931" y="12493"/>
                  </a:cubicBezTo>
                  <a:cubicBezTo>
                    <a:pt x="66293" y="12281"/>
                    <a:pt x="65685" y="12098"/>
                    <a:pt x="65077" y="11916"/>
                  </a:cubicBezTo>
                  <a:lnTo>
                    <a:pt x="63223" y="11338"/>
                  </a:lnTo>
                  <a:lnTo>
                    <a:pt x="61430" y="10822"/>
                  </a:lnTo>
                  <a:cubicBezTo>
                    <a:pt x="60852" y="10639"/>
                    <a:pt x="60244" y="10457"/>
                    <a:pt x="59667" y="10275"/>
                  </a:cubicBezTo>
                  <a:lnTo>
                    <a:pt x="57904" y="9788"/>
                  </a:lnTo>
                  <a:lnTo>
                    <a:pt x="56171" y="9302"/>
                  </a:lnTo>
                  <a:lnTo>
                    <a:pt x="54500" y="8876"/>
                  </a:lnTo>
                  <a:lnTo>
                    <a:pt x="52797" y="8420"/>
                  </a:lnTo>
                  <a:lnTo>
                    <a:pt x="51126" y="7964"/>
                  </a:lnTo>
                  <a:lnTo>
                    <a:pt x="49484" y="7569"/>
                  </a:lnTo>
                  <a:lnTo>
                    <a:pt x="47843" y="7144"/>
                  </a:lnTo>
                  <a:lnTo>
                    <a:pt x="46171" y="6718"/>
                  </a:lnTo>
                  <a:lnTo>
                    <a:pt x="44530" y="6353"/>
                  </a:lnTo>
                  <a:cubicBezTo>
                    <a:pt x="43983" y="6232"/>
                    <a:pt x="43436" y="6110"/>
                    <a:pt x="42888" y="5958"/>
                  </a:cubicBezTo>
                  <a:lnTo>
                    <a:pt x="41247" y="5594"/>
                  </a:lnTo>
                  <a:lnTo>
                    <a:pt x="39575" y="5229"/>
                  </a:lnTo>
                  <a:lnTo>
                    <a:pt x="37934" y="4895"/>
                  </a:lnTo>
                  <a:lnTo>
                    <a:pt x="36262" y="4560"/>
                  </a:lnTo>
                  <a:lnTo>
                    <a:pt x="34560" y="4226"/>
                  </a:lnTo>
                  <a:lnTo>
                    <a:pt x="32858" y="3891"/>
                  </a:lnTo>
                  <a:lnTo>
                    <a:pt x="31156" y="3557"/>
                  </a:lnTo>
                  <a:lnTo>
                    <a:pt x="29393" y="3253"/>
                  </a:lnTo>
                  <a:lnTo>
                    <a:pt x="27630" y="2949"/>
                  </a:lnTo>
                  <a:lnTo>
                    <a:pt x="25836" y="2645"/>
                  </a:lnTo>
                  <a:lnTo>
                    <a:pt x="24013" y="2341"/>
                  </a:lnTo>
                  <a:lnTo>
                    <a:pt x="22128" y="2068"/>
                  </a:lnTo>
                  <a:lnTo>
                    <a:pt x="20244" y="1764"/>
                  </a:lnTo>
                  <a:lnTo>
                    <a:pt x="18298" y="1490"/>
                  </a:lnTo>
                  <a:lnTo>
                    <a:pt x="16292" y="1247"/>
                  </a:lnTo>
                  <a:lnTo>
                    <a:pt x="14256" y="973"/>
                  </a:lnTo>
                  <a:cubicBezTo>
                    <a:pt x="13587" y="882"/>
                    <a:pt x="12888" y="791"/>
                    <a:pt x="12158" y="730"/>
                  </a:cubicBezTo>
                  <a:lnTo>
                    <a:pt x="10031" y="487"/>
                  </a:lnTo>
                  <a:lnTo>
                    <a:pt x="7842" y="244"/>
                  </a:lnTo>
                  <a:cubicBezTo>
                    <a:pt x="7082" y="183"/>
                    <a:pt x="6353" y="92"/>
                    <a:pt x="5563" y="31"/>
                  </a:cubicBezTo>
                  <a:cubicBezTo>
                    <a:pt x="5390" y="11"/>
                    <a:pt x="5215" y="1"/>
                    <a:pt x="5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9"/>
            <p:cNvSpPr/>
            <p:nvPr/>
          </p:nvSpPr>
          <p:spPr>
            <a:xfrm>
              <a:off x="7191325" y="3848675"/>
              <a:ext cx="1597325" cy="378875"/>
            </a:xfrm>
            <a:custGeom>
              <a:avLst/>
              <a:gdLst/>
              <a:ahLst/>
              <a:cxnLst/>
              <a:rect l="l" t="t" r="r" b="b"/>
              <a:pathLst>
                <a:path w="63893" h="15155" extrusionOk="0">
                  <a:moveTo>
                    <a:pt x="3916" y="1"/>
                  </a:moveTo>
                  <a:cubicBezTo>
                    <a:pt x="3533" y="1"/>
                    <a:pt x="3150" y="63"/>
                    <a:pt x="2767" y="176"/>
                  </a:cubicBezTo>
                  <a:cubicBezTo>
                    <a:pt x="2311" y="328"/>
                    <a:pt x="1855" y="541"/>
                    <a:pt x="1460" y="875"/>
                  </a:cubicBezTo>
                  <a:cubicBezTo>
                    <a:pt x="1065" y="1149"/>
                    <a:pt x="730" y="1544"/>
                    <a:pt x="518" y="1969"/>
                  </a:cubicBezTo>
                  <a:cubicBezTo>
                    <a:pt x="244" y="2395"/>
                    <a:pt x="92" y="2881"/>
                    <a:pt x="62" y="3398"/>
                  </a:cubicBezTo>
                  <a:cubicBezTo>
                    <a:pt x="1" y="3884"/>
                    <a:pt x="31" y="4371"/>
                    <a:pt x="214" y="4857"/>
                  </a:cubicBezTo>
                  <a:cubicBezTo>
                    <a:pt x="335" y="5313"/>
                    <a:pt x="578" y="5738"/>
                    <a:pt x="913" y="6103"/>
                  </a:cubicBezTo>
                  <a:cubicBezTo>
                    <a:pt x="1217" y="6468"/>
                    <a:pt x="1612" y="6772"/>
                    <a:pt x="2037" y="7015"/>
                  </a:cubicBezTo>
                  <a:cubicBezTo>
                    <a:pt x="2493" y="7228"/>
                    <a:pt x="2980" y="7380"/>
                    <a:pt x="3466" y="7441"/>
                  </a:cubicBezTo>
                  <a:lnTo>
                    <a:pt x="5654" y="7653"/>
                  </a:lnTo>
                  <a:cubicBezTo>
                    <a:pt x="6353" y="7714"/>
                    <a:pt x="7053" y="7805"/>
                    <a:pt x="7752" y="7866"/>
                  </a:cubicBezTo>
                  <a:lnTo>
                    <a:pt x="9727" y="8079"/>
                  </a:lnTo>
                  <a:lnTo>
                    <a:pt x="11673" y="8322"/>
                  </a:lnTo>
                  <a:lnTo>
                    <a:pt x="13527" y="8565"/>
                  </a:lnTo>
                  <a:lnTo>
                    <a:pt x="15320" y="8778"/>
                  </a:lnTo>
                  <a:lnTo>
                    <a:pt x="17053" y="9021"/>
                  </a:lnTo>
                  <a:lnTo>
                    <a:pt x="18785" y="9295"/>
                  </a:lnTo>
                  <a:lnTo>
                    <a:pt x="20457" y="9538"/>
                  </a:lnTo>
                  <a:lnTo>
                    <a:pt x="22098" y="9781"/>
                  </a:lnTo>
                  <a:lnTo>
                    <a:pt x="23740" y="10055"/>
                  </a:lnTo>
                  <a:lnTo>
                    <a:pt x="25381" y="10328"/>
                  </a:lnTo>
                  <a:lnTo>
                    <a:pt x="26992" y="10632"/>
                  </a:lnTo>
                  <a:lnTo>
                    <a:pt x="28634" y="10906"/>
                  </a:lnTo>
                  <a:lnTo>
                    <a:pt x="30305" y="11240"/>
                  </a:lnTo>
                  <a:lnTo>
                    <a:pt x="31977" y="11544"/>
                  </a:lnTo>
                  <a:lnTo>
                    <a:pt x="33679" y="11878"/>
                  </a:lnTo>
                  <a:lnTo>
                    <a:pt x="35442" y="12243"/>
                  </a:lnTo>
                  <a:lnTo>
                    <a:pt x="37236" y="12638"/>
                  </a:lnTo>
                  <a:lnTo>
                    <a:pt x="39120" y="13033"/>
                  </a:lnTo>
                  <a:lnTo>
                    <a:pt x="41005" y="13489"/>
                  </a:lnTo>
                  <a:lnTo>
                    <a:pt x="43011" y="13945"/>
                  </a:lnTo>
                  <a:cubicBezTo>
                    <a:pt x="43679" y="14128"/>
                    <a:pt x="44348" y="14280"/>
                    <a:pt x="45078" y="14462"/>
                  </a:cubicBezTo>
                  <a:cubicBezTo>
                    <a:pt x="45113" y="14470"/>
                    <a:pt x="45149" y="14474"/>
                    <a:pt x="45185" y="14474"/>
                  </a:cubicBezTo>
                  <a:cubicBezTo>
                    <a:pt x="45426" y="14474"/>
                    <a:pt x="45663" y="14305"/>
                    <a:pt x="45716" y="14067"/>
                  </a:cubicBezTo>
                  <a:cubicBezTo>
                    <a:pt x="45807" y="13763"/>
                    <a:pt x="45625" y="13459"/>
                    <a:pt x="45321" y="13398"/>
                  </a:cubicBezTo>
                  <a:lnTo>
                    <a:pt x="43315" y="12912"/>
                  </a:lnTo>
                  <a:lnTo>
                    <a:pt x="41491" y="12486"/>
                  </a:lnTo>
                  <a:lnTo>
                    <a:pt x="39789" y="12091"/>
                  </a:lnTo>
                  <a:lnTo>
                    <a:pt x="38178" y="11757"/>
                  </a:lnTo>
                  <a:lnTo>
                    <a:pt x="36567" y="11392"/>
                  </a:lnTo>
                  <a:lnTo>
                    <a:pt x="34925" y="11058"/>
                  </a:lnTo>
                  <a:lnTo>
                    <a:pt x="33223" y="10723"/>
                  </a:lnTo>
                  <a:cubicBezTo>
                    <a:pt x="32646" y="10602"/>
                    <a:pt x="32007" y="10480"/>
                    <a:pt x="31369" y="10328"/>
                  </a:cubicBezTo>
                  <a:cubicBezTo>
                    <a:pt x="30731" y="10207"/>
                    <a:pt x="30062" y="10085"/>
                    <a:pt x="29333" y="9963"/>
                  </a:cubicBezTo>
                  <a:cubicBezTo>
                    <a:pt x="29059" y="9903"/>
                    <a:pt x="28877" y="9629"/>
                    <a:pt x="28907" y="9356"/>
                  </a:cubicBezTo>
                  <a:cubicBezTo>
                    <a:pt x="28960" y="9118"/>
                    <a:pt x="29174" y="8949"/>
                    <a:pt x="29409" y="8949"/>
                  </a:cubicBezTo>
                  <a:cubicBezTo>
                    <a:pt x="29444" y="8949"/>
                    <a:pt x="29479" y="8952"/>
                    <a:pt x="29515" y="8960"/>
                  </a:cubicBezTo>
                  <a:lnTo>
                    <a:pt x="31582" y="9325"/>
                  </a:lnTo>
                  <a:lnTo>
                    <a:pt x="33527" y="9720"/>
                  </a:lnTo>
                  <a:lnTo>
                    <a:pt x="35351" y="10085"/>
                  </a:lnTo>
                  <a:lnTo>
                    <a:pt x="37114" y="10480"/>
                  </a:lnTo>
                  <a:lnTo>
                    <a:pt x="38786" y="10814"/>
                  </a:lnTo>
                  <a:lnTo>
                    <a:pt x="40397" y="11179"/>
                  </a:lnTo>
                  <a:lnTo>
                    <a:pt x="41977" y="11574"/>
                  </a:lnTo>
                  <a:lnTo>
                    <a:pt x="43558" y="11939"/>
                  </a:lnTo>
                  <a:lnTo>
                    <a:pt x="45138" y="12334"/>
                  </a:lnTo>
                  <a:lnTo>
                    <a:pt x="46749" y="12699"/>
                  </a:lnTo>
                  <a:lnTo>
                    <a:pt x="48391" y="13125"/>
                  </a:lnTo>
                  <a:lnTo>
                    <a:pt x="50093" y="13580"/>
                  </a:lnTo>
                  <a:cubicBezTo>
                    <a:pt x="50701" y="13732"/>
                    <a:pt x="51278" y="13884"/>
                    <a:pt x="51886" y="14036"/>
                  </a:cubicBezTo>
                  <a:lnTo>
                    <a:pt x="53801" y="14553"/>
                  </a:lnTo>
                  <a:cubicBezTo>
                    <a:pt x="54439" y="14736"/>
                    <a:pt x="55108" y="14918"/>
                    <a:pt x="55777" y="15131"/>
                  </a:cubicBezTo>
                  <a:cubicBezTo>
                    <a:pt x="55821" y="15140"/>
                    <a:pt x="55866" y="15144"/>
                    <a:pt x="55909" y="15144"/>
                  </a:cubicBezTo>
                  <a:cubicBezTo>
                    <a:pt x="56165" y="15144"/>
                    <a:pt x="56398" y="14995"/>
                    <a:pt x="56476" y="14736"/>
                  </a:cubicBezTo>
                  <a:cubicBezTo>
                    <a:pt x="56537" y="14462"/>
                    <a:pt x="56385" y="14158"/>
                    <a:pt x="56081" y="14067"/>
                  </a:cubicBezTo>
                  <a:lnTo>
                    <a:pt x="54227" y="13550"/>
                  </a:lnTo>
                  <a:lnTo>
                    <a:pt x="52494" y="13064"/>
                  </a:lnTo>
                  <a:lnTo>
                    <a:pt x="50914" y="12638"/>
                  </a:lnTo>
                  <a:lnTo>
                    <a:pt x="49394" y="12273"/>
                  </a:lnTo>
                  <a:lnTo>
                    <a:pt x="47904" y="11878"/>
                  </a:lnTo>
                  <a:lnTo>
                    <a:pt x="46385" y="11514"/>
                  </a:lnTo>
                  <a:lnTo>
                    <a:pt x="44804" y="11118"/>
                  </a:lnTo>
                  <a:cubicBezTo>
                    <a:pt x="44227" y="10997"/>
                    <a:pt x="43649" y="10875"/>
                    <a:pt x="43071" y="10723"/>
                  </a:cubicBezTo>
                  <a:lnTo>
                    <a:pt x="41157" y="10267"/>
                  </a:lnTo>
                  <a:cubicBezTo>
                    <a:pt x="40498" y="10185"/>
                    <a:pt x="40657" y="9260"/>
                    <a:pt x="41209" y="9260"/>
                  </a:cubicBezTo>
                  <a:cubicBezTo>
                    <a:pt x="41268" y="9260"/>
                    <a:pt x="41332" y="9271"/>
                    <a:pt x="41400" y="9295"/>
                  </a:cubicBezTo>
                  <a:lnTo>
                    <a:pt x="43497" y="9781"/>
                  </a:lnTo>
                  <a:lnTo>
                    <a:pt x="45473" y="10237"/>
                  </a:lnTo>
                  <a:lnTo>
                    <a:pt x="47297" y="10693"/>
                  </a:lnTo>
                  <a:lnTo>
                    <a:pt x="49029" y="11118"/>
                  </a:lnTo>
                  <a:lnTo>
                    <a:pt x="50701" y="11574"/>
                  </a:lnTo>
                  <a:lnTo>
                    <a:pt x="52342" y="12000"/>
                  </a:lnTo>
                  <a:lnTo>
                    <a:pt x="53984" y="12456"/>
                  </a:lnTo>
                  <a:lnTo>
                    <a:pt x="55655" y="12912"/>
                  </a:lnTo>
                  <a:lnTo>
                    <a:pt x="57357" y="13398"/>
                  </a:lnTo>
                  <a:lnTo>
                    <a:pt x="59151" y="13915"/>
                  </a:lnTo>
                  <a:lnTo>
                    <a:pt x="61066" y="14492"/>
                  </a:lnTo>
                  <a:lnTo>
                    <a:pt x="63102" y="15131"/>
                  </a:lnTo>
                  <a:cubicBezTo>
                    <a:pt x="63156" y="15147"/>
                    <a:pt x="63210" y="15154"/>
                    <a:pt x="63263" y="15154"/>
                  </a:cubicBezTo>
                  <a:cubicBezTo>
                    <a:pt x="63507" y="15154"/>
                    <a:pt x="63726" y="14991"/>
                    <a:pt x="63801" y="14766"/>
                  </a:cubicBezTo>
                  <a:cubicBezTo>
                    <a:pt x="63893" y="14462"/>
                    <a:pt x="63710" y="14158"/>
                    <a:pt x="63437" y="14067"/>
                  </a:cubicBezTo>
                  <a:cubicBezTo>
                    <a:pt x="62738" y="13854"/>
                    <a:pt x="62069" y="13672"/>
                    <a:pt x="61400" y="13459"/>
                  </a:cubicBezTo>
                  <a:lnTo>
                    <a:pt x="59516" y="12881"/>
                  </a:lnTo>
                  <a:cubicBezTo>
                    <a:pt x="58908" y="12699"/>
                    <a:pt x="58300" y="12517"/>
                    <a:pt x="57692" y="12365"/>
                  </a:cubicBezTo>
                  <a:lnTo>
                    <a:pt x="55959" y="11848"/>
                  </a:lnTo>
                  <a:lnTo>
                    <a:pt x="54288" y="11392"/>
                  </a:lnTo>
                  <a:lnTo>
                    <a:pt x="52646" y="10936"/>
                  </a:lnTo>
                  <a:lnTo>
                    <a:pt x="51035" y="10450"/>
                  </a:lnTo>
                  <a:cubicBezTo>
                    <a:pt x="50518" y="10328"/>
                    <a:pt x="49971" y="10176"/>
                    <a:pt x="49455" y="10055"/>
                  </a:cubicBezTo>
                  <a:lnTo>
                    <a:pt x="47844" y="9629"/>
                  </a:lnTo>
                  <a:lnTo>
                    <a:pt x="46233" y="9234"/>
                  </a:lnTo>
                  <a:lnTo>
                    <a:pt x="44591" y="8839"/>
                  </a:lnTo>
                  <a:lnTo>
                    <a:pt x="42859" y="8444"/>
                  </a:lnTo>
                  <a:lnTo>
                    <a:pt x="41096" y="8018"/>
                  </a:lnTo>
                  <a:lnTo>
                    <a:pt x="39242" y="7623"/>
                  </a:lnTo>
                  <a:lnTo>
                    <a:pt x="37266" y="7197"/>
                  </a:lnTo>
                  <a:lnTo>
                    <a:pt x="35169" y="6741"/>
                  </a:lnTo>
                  <a:cubicBezTo>
                    <a:pt x="34865" y="6681"/>
                    <a:pt x="34682" y="6407"/>
                    <a:pt x="34743" y="6134"/>
                  </a:cubicBezTo>
                  <a:cubicBezTo>
                    <a:pt x="34796" y="5896"/>
                    <a:pt x="35033" y="5727"/>
                    <a:pt x="35274" y="5727"/>
                  </a:cubicBezTo>
                  <a:cubicBezTo>
                    <a:pt x="35310" y="5727"/>
                    <a:pt x="35346" y="5731"/>
                    <a:pt x="35381" y="5738"/>
                  </a:cubicBezTo>
                  <a:lnTo>
                    <a:pt x="37327" y="6164"/>
                  </a:lnTo>
                  <a:cubicBezTo>
                    <a:pt x="37965" y="6286"/>
                    <a:pt x="38573" y="6407"/>
                    <a:pt x="39120" y="6529"/>
                  </a:cubicBezTo>
                  <a:lnTo>
                    <a:pt x="40792" y="6924"/>
                  </a:lnTo>
                  <a:lnTo>
                    <a:pt x="42372" y="7258"/>
                  </a:lnTo>
                  <a:lnTo>
                    <a:pt x="43923" y="7623"/>
                  </a:lnTo>
                  <a:lnTo>
                    <a:pt x="45442" y="8018"/>
                  </a:lnTo>
                  <a:lnTo>
                    <a:pt x="47023" y="8383"/>
                  </a:lnTo>
                  <a:lnTo>
                    <a:pt x="48664" y="8808"/>
                  </a:lnTo>
                  <a:lnTo>
                    <a:pt x="50427" y="9264"/>
                  </a:lnTo>
                  <a:lnTo>
                    <a:pt x="52342" y="9751"/>
                  </a:lnTo>
                  <a:cubicBezTo>
                    <a:pt x="52396" y="9767"/>
                    <a:pt x="52450" y="9774"/>
                    <a:pt x="52503" y="9774"/>
                  </a:cubicBezTo>
                  <a:cubicBezTo>
                    <a:pt x="52747" y="9774"/>
                    <a:pt x="52966" y="9611"/>
                    <a:pt x="53041" y="9386"/>
                  </a:cubicBezTo>
                  <a:cubicBezTo>
                    <a:pt x="53102" y="9082"/>
                    <a:pt x="52950" y="8808"/>
                    <a:pt x="52646" y="8717"/>
                  </a:cubicBezTo>
                  <a:cubicBezTo>
                    <a:pt x="51917" y="8535"/>
                    <a:pt x="51218" y="8322"/>
                    <a:pt x="50518" y="8140"/>
                  </a:cubicBezTo>
                  <a:cubicBezTo>
                    <a:pt x="49819" y="7988"/>
                    <a:pt x="49151" y="7805"/>
                    <a:pt x="48482" y="7623"/>
                  </a:cubicBezTo>
                  <a:lnTo>
                    <a:pt x="46476" y="7137"/>
                  </a:lnTo>
                  <a:cubicBezTo>
                    <a:pt x="45838" y="6985"/>
                    <a:pt x="45169" y="6833"/>
                    <a:pt x="44561" y="6681"/>
                  </a:cubicBezTo>
                  <a:cubicBezTo>
                    <a:pt x="43923" y="6529"/>
                    <a:pt x="43284" y="6377"/>
                    <a:pt x="42676" y="6225"/>
                  </a:cubicBezTo>
                  <a:lnTo>
                    <a:pt x="40853" y="5830"/>
                  </a:lnTo>
                  <a:lnTo>
                    <a:pt x="39059" y="5434"/>
                  </a:lnTo>
                  <a:lnTo>
                    <a:pt x="37296" y="5070"/>
                  </a:lnTo>
                  <a:lnTo>
                    <a:pt x="35564" y="4705"/>
                  </a:lnTo>
                  <a:lnTo>
                    <a:pt x="33862" y="4371"/>
                  </a:lnTo>
                  <a:lnTo>
                    <a:pt x="32190" y="4036"/>
                  </a:lnTo>
                  <a:lnTo>
                    <a:pt x="30518" y="3702"/>
                  </a:lnTo>
                  <a:lnTo>
                    <a:pt x="28846" y="3398"/>
                  </a:lnTo>
                  <a:cubicBezTo>
                    <a:pt x="28269" y="3307"/>
                    <a:pt x="27722" y="3216"/>
                    <a:pt x="27144" y="3124"/>
                  </a:cubicBezTo>
                  <a:lnTo>
                    <a:pt x="25472" y="2820"/>
                  </a:lnTo>
                  <a:lnTo>
                    <a:pt x="23770" y="2547"/>
                  </a:lnTo>
                  <a:lnTo>
                    <a:pt x="22038" y="2273"/>
                  </a:lnTo>
                  <a:lnTo>
                    <a:pt x="20275" y="2000"/>
                  </a:lnTo>
                  <a:cubicBezTo>
                    <a:pt x="19697" y="1909"/>
                    <a:pt x="19089" y="1817"/>
                    <a:pt x="18481" y="1726"/>
                  </a:cubicBezTo>
                  <a:lnTo>
                    <a:pt x="16658" y="1483"/>
                  </a:lnTo>
                  <a:lnTo>
                    <a:pt x="14743" y="1209"/>
                  </a:lnTo>
                  <a:lnTo>
                    <a:pt x="12828" y="966"/>
                  </a:lnTo>
                  <a:lnTo>
                    <a:pt x="10822" y="723"/>
                  </a:lnTo>
                  <a:cubicBezTo>
                    <a:pt x="10123" y="632"/>
                    <a:pt x="9423" y="541"/>
                    <a:pt x="8724" y="480"/>
                  </a:cubicBezTo>
                  <a:cubicBezTo>
                    <a:pt x="8025" y="389"/>
                    <a:pt x="7296" y="328"/>
                    <a:pt x="6566" y="237"/>
                  </a:cubicBezTo>
                  <a:lnTo>
                    <a:pt x="4317" y="24"/>
                  </a:lnTo>
                  <a:cubicBezTo>
                    <a:pt x="4183" y="8"/>
                    <a:pt x="4050" y="1"/>
                    <a:pt x="39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9"/>
            <p:cNvSpPr/>
            <p:nvPr/>
          </p:nvSpPr>
          <p:spPr>
            <a:xfrm>
              <a:off x="7217925" y="3873875"/>
              <a:ext cx="935450" cy="214875"/>
            </a:xfrm>
            <a:custGeom>
              <a:avLst/>
              <a:gdLst/>
              <a:ahLst/>
              <a:cxnLst/>
              <a:rect l="l" t="t" r="r" b="b"/>
              <a:pathLst>
                <a:path w="37418" h="8595" extrusionOk="0">
                  <a:moveTo>
                    <a:pt x="2842" y="0"/>
                  </a:moveTo>
                  <a:cubicBezTo>
                    <a:pt x="2442" y="0"/>
                    <a:pt x="2057" y="88"/>
                    <a:pt x="1672" y="232"/>
                  </a:cubicBezTo>
                  <a:cubicBezTo>
                    <a:pt x="1247" y="445"/>
                    <a:pt x="852" y="749"/>
                    <a:pt x="548" y="1144"/>
                  </a:cubicBezTo>
                  <a:cubicBezTo>
                    <a:pt x="274" y="1539"/>
                    <a:pt x="92" y="1995"/>
                    <a:pt x="61" y="2481"/>
                  </a:cubicBezTo>
                  <a:cubicBezTo>
                    <a:pt x="1" y="2967"/>
                    <a:pt x="92" y="3454"/>
                    <a:pt x="274" y="3879"/>
                  </a:cubicBezTo>
                  <a:cubicBezTo>
                    <a:pt x="487" y="4305"/>
                    <a:pt x="791" y="4670"/>
                    <a:pt x="1186" y="4943"/>
                  </a:cubicBezTo>
                  <a:cubicBezTo>
                    <a:pt x="1581" y="5217"/>
                    <a:pt x="2068" y="5399"/>
                    <a:pt x="2554" y="5430"/>
                  </a:cubicBezTo>
                  <a:lnTo>
                    <a:pt x="4651" y="5642"/>
                  </a:lnTo>
                  <a:lnTo>
                    <a:pt x="6597" y="5855"/>
                  </a:lnTo>
                  <a:lnTo>
                    <a:pt x="8420" y="6068"/>
                  </a:lnTo>
                  <a:lnTo>
                    <a:pt x="10153" y="6250"/>
                  </a:lnTo>
                  <a:lnTo>
                    <a:pt x="11825" y="6463"/>
                  </a:lnTo>
                  <a:lnTo>
                    <a:pt x="13436" y="6676"/>
                  </a:lnTo>
                  <a:cubicBezTo>
                    <a:pt x="13983" y="6737"/>
                    <a:pt x="14499" y="6828"/>
                    <a:pt x="15047" y="6889"/>
                  </a:cubicBezTo>
                  <a:lnTo>
                    <a:pt x="16657" y="7132"/>
                  </a:lnTo>
                  <a:cubicBezTo>
                    <a:pt x="17205" y="7192"/>
                    <a:pt x="17752" y="7284"/>
                    <a:pt x="18299" y="7375"/>
                  </a:cubicBezTo>
                  <a:lnTo>
                    <a:pt x="20031" y="7618"/>
                  </a:lnTo>
                  <a:lnTo>
                    <a:pt x="21825" y="7922"/>
                  </a:lnTo>
                  <a:lnTo>
                    <a:pt x="23709" y="8226"/>
                  </a:lnTo>
                  <a:lnTo>
                    <a:pt x="25746" y="8591"/>
                  </a:lnTo>
                  <a:cubicBezTo>
                    <a:pt x="25771" y="8593"/>
                    <a:pt x="25797" y="8595"/>
                    <a:pt x="25822" y="8595"/>
                  </a:cubicBezTo>
                  <a:cubicBezTo>
                    <a:pt x="26094" y="8595"/>
                    <a:pt x="26328" y="8446"/>
                    <a:pt x="26384" y="8196"/>
                  </a:cubicBezTo>
                  <a:cubicBezTo>
                    <a:pt x="26475" y="7892"/>
                    <a:pt x="26293" y="7588"/>
                    <a:pt x="25989" y="7527"/>
                  </a:cubicBezTo>
                  <a:lnTo>
                    <a:pt x="23952" y="7192"/>
                  </a:lnTo>
                  <a:lnTo>
                    <a:pt x="22038" y="6858"/>
                  </a:lnTo>
                  <a:lnTo>
                    <a:pt x="20244" y="6585"/>
                  </a:lnTo>
                  <a:lnTo>
                    <a:pt x="18542" y="6311"/>
                  </a:lnTo>
                  <a:lnTo>
                    <a:pt x="16901" y="6068"/>
                  </a:lnTo>
                  <a:lnTo>
                    <a:pt x="15290" y="5855"/>
                  </a:lnTo>
                  <a:cubicBezTo>
                    <a:pt x="14773" y="5764"/>
                    <a:pt x="14226" y="5703"/>
                    <a:pt x="13709" y="5642"/>
                  </a:cubicBezTo>
                  <a:lnTo>
                    <a:pt x="12068" y="5430"/>
                  </a:lnTo>
                  <a:lnTo>
                    <a:pt x="10426" y="5217"/>
                  </a:lnTo>
                  <a:lnTo>
                    <a:pt x="8694" y="5004"/>
                  </a:lnTo>
                  <a:lnTo>
                    <a:pt x="6900" y="4822"/>
                  </a:lnTo>
                  <a:lnTo>
                    <a:pt x="4955" y="4609"/>
                  </a:lnTo>
                  <a:lnTo>
                    <a:pt x="2888" y="4396"/>
                  </a:lnTo>
                  <a:cubicBezTo>
                    <a:pt x="2554" y="4366"/>
                    <a:pt x="2311" y="4092"/>
                    <a:pt x="2371" y="3788"/>
                  </a:cubicBezTo>
                  <a:cubicBezTo>
                    <a:pt x="2400" y="3475"/>
                    <a:pt x="2642" y="3269"/>
                    <a:pt x="2947" y="3269"/>
                  </a:cubicBezTo>
                  <a:cubicBezTo>
                    <a:pt x="2968" y="3269"/>
                    <a:pt x="2989" y="3270"/>
                    <a:pt x="3010" y="3271"/>
                  </a:cubicBezTo>
                  <a:lnTo>
                    <a:pt x="5229" y="3484"/>
                  </a:lnTo>
                  <a:lnTo>
                    <a:pt x="7326" y="3727"/>
                  </a:lnTo>
                  <a:lnTo>
                    <a:pt x="9332" y="3940"/>
                  </a:lnTo>
                  <a:cubicBezTo>
                    <a:pt x="10001" y="4031"/>
                    <a:pt x="10639" y="4092"/>
                    <a:pt x="11247" y="4183"/>
                  </a:cubicBezTo>
                  <a:lnTo>
                    <a:pt x="13071" y="4396"/>
                  </a:lnTo>
                  <a:lnTo>
                    <a:pt x="14864" y="4639"/>
                  </a:lnTo>
                  <a:lnTo>
                    <a:pt x="16597" y="4882"/>
                  </a:lnTo>
                  <a:lnTo>
                    <a:pt x="18299" y="5126"/>
                  </a:lnTo>
                  <a:lnTo>
                    <a:pt x="20001" y="5399"/>
                  </a:lnTo>
                  <a:lnTo>
                    <a:pt x="21673" y="5642"/>
                  </a:lnTo>
                  <a:lnTo>
                    <a:pt x="23375" y="5946"/>
                  </a:lnTo>
                  <a:lnTo>
                    <a:pt x="25077" y="6220"/>
                  </a:lnTo>
                  <a:lnTo>
                    <a:pt x="26840" y="6524"/>
                  </a:lnTo>
                  <a:lnTo>
                    <a:pt x="28664" y="6858"/>
                  </a:lnTo>
                  <a:lnTo>
                    <a:pt x="30518" y="7223"/>
                  </a:lnTo>
                  <a:lnTo>
                    <a:pt x="32463" y="7588"/>
                  </a:lnTo>
                  <a:lnTo>
                    <a:pt x="34500" y="8013"/>
                  </a:lnTo>
                  <a:lnTo>
                    <a:pt x="36658" y="8469"/>
                  </a:lnTo>
                  <a:cubicBezTo>
                    <a:pt x="36698" y="8478"/>
                    <a:pt x="36739" y="8482"/>
                    <a:pt x="36778" y="8482"/>
                  </a:cubicBezTo>
                  <a:cubicBezTo>
                    <a:pt x="37008" y="8482"/>
                    <a:pt x="37218" y="8338"/>
                    <a:pt x="37296" y="8104"/>
                  </a:cubicBezTo>
                  <a:cubicBezTo>
                    <a:pt x="37418" y="7800"/>
                    <a:pt x="37235" y="7496"/>
                    <a:pt x="36901" y="7436"/>
                  </a:cubicBezTo>
                  <a:cubicBezTo>
                    <a:pt x="36172" y="7284"/>
                    <a:pt x="35472" y="7132"/>
                    <a:pt x="34773" y="6980"/>
                  </a:cubicBezTo>
                  <a:cubicBezTo>
                    <a:pt x="34105" y="6828"/>
                    <a:pt x="33436" y="6706"/>
                    <a:pt x="32798" y="6585"/>
                  </a:cubicBezTo>
                  <a:lnTo>
                    <a:pt x="30883" y="6189"/>
                  </a:lnTo>
                  <a:lnTo>
                    <a:pt x="29089" y="5855"/>
                  </a:lnTo>
                  <a:lnTo>
                    <a:pt x="27326" y="5521"/>
                  </a:lnTo>
                  <a:lnTo>
                    <a:pt x="25624" y="5217"/>
                  </a:lnTo>
                  <a:lnTo>
                    <a:pt x="23983" y="4943"/>
                  </a:lnTo>
                  <a:lnTo>
                    <a:pt x="22311" y="4670"/>
                  </a:lnTo>
                  <a:lnTo>
                    <a:pt x="20579" y="4396"/>
                  </a:lnTo>
                  <a:cubicBezTo>
                    <a:pt x="20001" y="4305"/>
                    <a:pt x="19423" y="4214"/>
                    <a:pt x="18846" y="4123"/>
                  </a:cubicBezTo>
                  <a:lnTo>
                    <a:pt x="16992" y="3879"/>
                  </a:lnTo>
                  <a:lnTo>
                    <a:pt x="15077" y="3606"/>
                  </a:lnTo>
                  <a:lnTo>
                    <a:pt x="13010" y="3332"/>
                  </a:lnTo>
                  <a:lnTo>
                    <a:pt x="10822" y="3059"/>
                  </a:lnTo>
                  <a:cubicBezTo>
                    <a:pt x="10518" y="3028"/>
                    <a:pt x="10274" y="2724"/>
                    <a:pt x="10305" y="2420"/>
                  </a:cubicBezTo>
                  <a:cubicBezTo>
                    <a:pt x="10359" y="2124"/>
                    <a:pt x="10579" y="1924"/>
                    <a:pt x="10861" y="1924"/>
                  </a:cubicBezTo>
                  <a:cubicBezTo>
                    <a:pt x="10898" y="1924"/>
                    <a:pt x="10935" y="1927"/>
                    <a:pt x="10973" y="1934"/>
                  </a:cubicBezTo>
                  <a:lnTo>
                    <a:pt x="12980" y="2177"/>
                  </a:lnTo>
                  <a:lnTo>
                    <a:pt x="14834" y="2420"/>
                  </a:lnTo>
                  <a:lnTo>
                    <a:pt x="16566" y="2664"/>
                  </a:lnTo>
                  <a:lnTo>
                    <a:pt x="18208" y="2907"/>
                  </a:lnTo>
                  <a:cubicBezTo>
                    <a:pt x="18755" y="2967"/>
                    <a:pt x="19272" y="3059"/>
                    <a:pt x="19788" y="3119"/>
                  </a:cubicBezTo>
                  <a:lnTo>
                    <a:pt x="21369" y="3363"/>
                  </a:lnTo>
                  <a:lnTo>
                    <a:pt x="22949" y="3636"/>
                  </a:lnTo>
                  <a:lnTo>
                    <a:pt x="24591" y="3910"/>
                  </a:lnTo>
                  <a:lnTo>
                    <a:pt x="26293" y="4183"/>
                  </a:lnTo>
                  <a:lnTo>
                    <a:pt x="28117" y="4518"/>
                  </a:lnTo>
                  <a:lnTo>
                    <a:pt x="30092" y="4913"/>
                  </a:lnTo>
                  <a:cubicBezTo>
                    <a:pt x="30132" y="4921"/>
                    <a:pt x="30171" y="4925"/>
                    <a:pt x="30209" y="4925"/>
                  </a:cubicBezTo>
                  <a:cubicBezTo>
                    <a:pt x="30465" y="4925"/>
                    <a:pt x="30682" y="4756"/>
                    <a:pt x="30761" y="4518"/>
                  </a:cubicBezTo>
                  <a:cubicBezTo>
                    <a:pt x="30852" y="4214"/>
                    <a:pt x="30640" y="3910"/>
                    <a:pt x="30336" y="3849"/>
                  </a:cubicBezTo>
                  <a:lnTo>
                    <a:pt x="28269" y="3454"/>
                  </a:lnTo>
                  <a:lnTo>
                    <a:pt x="26293" y="3119"/>
                  </a:lnTo>
                  <a:cubicBezTo>
                    <a:pt x="25655" y="2998"/>
                    <a:pt x="25047" y="2907"/>
                    <a:pt x="24439" y="2816"/>
                  </a:cubicBezTo>
                  <a:lnTo>
                    <a:pt x="22676" y="2512"/>
                  </a:lnTo>
                  <a:lnTo>
                    <a:pt x="20974" y="2238"/>
                  </a:lnTo>
                  <a:lnTo>
                    <a:pt x="19302" y="1995"/>
                  </a:lnTo>
                  <a:lnTo>
                    <a:pt x="17661" y="1752"/>
                  </a:lnTo>
                  <a:lnTo>
                    <a:pt x="16050" y="1508"/>
                  </a:lnTo>
                  <a:lnTo>
                    <a:pt x="14378" y="1296"/>
                  </a:lnTo>
                  <a:lnTo>
                    <a:pt x="12706" y="1053"/>
                  </a:lnTo>
                  <a:cubicBezTo>
                    <a:pt x="12159" y="992"/>
                    <a:pt x="11581" y="931"/>
                    <a:pt x="11004" y="840"/>
                  </a:cubicBezTo>
                  <a:lnTo>
                    <a:pt x="9180" y="627"/>
                  </a:lnTo>
                  <a:lnTo>
                    <a:pt x="7296" y="414"/>
                  </a:lnTo>
                  <a:lnTo>
                    <a:pt x="5289" y="201"/>
                  </a:lnTo>
                  <a:lnTo>
                    <a:pt x="3162" y="19"/>
                  </a:lnTo>
                  <a:cubicBezTo>
                    <a:pt x="3054" y="6"/>
                    <a:pt x="2947" y="0"/>
                    <a:pt x="2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F6C9F923-FFDD-71CC-5995-DCE8CF606F27}"/>
              </a:ext>
            </a:extLst>
          </p:cNvPr>
          <p:cNvSpPr txBox="1"/>
          <p:nvPr/>
        </p:nvSpPr>
        <p:spPr>
          <a:xfrm>
            <a:off x="2652209" y="1056588"/>
            <a:ext cx="3903092" cy="3193182"/>
          </a:xfrm>
          <a:prstGeom prst="rect">
            <a:avLst/>
          </a:prstGeom>
          <a:noFill/>
        </p:spPr>
        <p:txBody>
          <a:bodyPr wrap="square" rtlCol="0">
            <a:spAutoFit/>
          </a:bodyPr>
          <a:lstStyle/>
          <a:p>
            <a:pPr algn="ctr"/>
            <a:r>
              <a:rPr lang="en-US" sz="1550" dirty="0">
                <a:solidFill>
                  <a:schemeClr val="bg2">
                    <a:lumMod val="25000"/>
                  </a:schemeClr>
                </a:solidFill>
                <a:latin typeface="Concert One" pitchFamily="2" charset="0"/>
              </a:rPr>
              <a:t>there are many effects of the enhanced greenhouse effect, which includes:</a:t>
            </a:r>
          </a:p>
          <a:p>
            <a:pPr algn="ctr"/>
            <a:r>
              <a:rPr lang="en-US" sz="1550" dirty="0">
                <a:solidFill>
                  <a:schemeClr val="bg2">
                    <a:lumMod val="25000"/>
                  </a:schemeClr>
                </a:solidFill>
                <a:latin typeface="Concert One" pitchFamily="2" charset="0"/>
              </a:rPr>
              <a:t>-Changes in global rainfall</a:t>
            </a:r>
          </a:p>
          <a:p>
            <a:pPr algn="ctr"/>
            <a:r>
              <a:rPr lang="en-US" sz="1550" dirty="0">
                <a:solidFill>
                  <a:schemeClr val="bg2">
                    <a:lumMod val="25000"/>
                  </a:schemeClr>
                </a:solidFill>
                <a:latin typeface="Concert One" pitchFamily="2" charset="0"/>
              </a:rPr>
              <a:t>-Ocean circulation</a:t>
            </a:r>
          </a:p>
          <a:p>
            <a:pPr algn="ctr"/>
            <a:r>
              <a:rPr lang="en-US" sz="1550" dirty="0">
                <a:solidFill>
                  <a:schemeClr val="bg2">
                    <a:lumMod val="25000"/>
                  </a:schemeClr>
                </a:solidFill>
                <a:latin typeface="Concert One" pitchFamily="2" charset="0"/>
              </a:rPr>
              <a:t> -Extreme weather events</a:t>
            </a:r>
          </a:p>
          <a:p>
            <a:pPr algn="ctr"/>
            <a:r>
              <a:rPr lang="en-US" sz="1550" dirty="0">
                <a:solidFill>
                  <a:schemeClr val="bg2">
                    <a:lumMod val="25000"/>
                  </a:schemeClr>
                </a:solidFill>
                <a:latin typeface="Concert One" pitchFamily="2" charset="0"/>
              </a:rPr>
              <a:t>-Increase in sea level </a:t>
            </a:r>
          </a:p>
          <a:p>
            <a:pPr algn="ctr"/>
            <a:r>
              <a:rPr lang="en-US" sz="1550" dirty="0">
                <a:solidFill>
                  <a:schemeClr val="bg2">
                    <a:lumMod val="25000"/>
                  </a:schemeClr>
                </a:solidFill>
                <a:latin typeface="Concert One" pitchFamily="2" charset="0"/>
              </a:rPr>
              <a:t>the consequences will further affect the humans’ health, biodiversity, and global agriculture. Continuing to increase the concentration of natural greenhouse gases caused by human activities which lead to an increasing amount of the global temperature.</a:t>
            </a:r>
            <a:endParaRPr lang="en-AE" sz="1550" dirty="0">
              <a:solidFill>
                <a:schemeClr val="bg2">
                  <a:lumMod val="25000"/>
                </a:schemeClr>
              </a:solidFill>
              <a:latin typeface="Concert One" pitchFamily="2" charset="0"/>
            </a:endParaRPr>
          </a:p>
        </p:txBody>
      </p:sp>
      <p:sp>
        <p:nvSpPr>
          <p:cNvPr id="3" name="Google Shape;732;p37">
            <a:extLst>
              <a:ext uri="{FF2B5EF4-FFF2-40B4-BE49-F238E27FC236}">
                <a16:creationId xmlns:a16="http://schemas.microsoft.com/office/drawing/2014/main" id="{811C7F53-8440-C3EA-3F53-E8DDCFB56E7B}"/>
              </a:ext>
            </a:extLst>
          </p:cNvPr>
          <p:cNvSpPr txBox="1">
            <a:spLocks/>
          </p:cNvSpPr>
          <p:nvPr/>
        </p:nvSpPr>
        <p:spPr>
          <a:xfrm>
            <a:off x="1507438" y="-1820704"/>
            <a:ext cx="6225300" cy="2225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Montserrat Black"/>
              <a:buNone/>
              <a:defRPr sz="3000" b="0" i="0" u="none" strike="noStrike" cap="none">
                <a:solidFill>
                  <a:schemeClr val="accent2"/>
                </a:solidFill>
                <a:latin typeface="Montserrat Black"/>
                <a:ea typeface="Montserrat Black"/>
                <a:cs typeface="Montserrat Black"/>
                <a:sym typeface="Montserrat Black"/>
              </a:defRPr>
            </a:lvl1pPr>
            <a:lvl2pPr marR="0" lvl="1" algn="ctr" rtl="0">
              <a:lnSpc>
                <a:spcPct val="100000"/>
              </a:lnSpc>
              <a:spcBef>
                <a:spcPts val="0"/>
              </a:spcBef>
              <a:spcAft>
                <a:spcPts val="0"/>
              </a:spcAft>
              <a:buClr>
                <a:schemeClr val="dk1"/>
              </a:buClr>
              <a:buSzPts val="2500"/>
              <a:buFont typeface="Montserrat Black"/>
              <a:buNone/>
              <a:defRPr sz="2500" b="0" i="0" u="none" strike="noStrike" cap="none">
                <a:solidFill>
                  <a:schemeClr val="dk1"/>
                </a:solidFill>
                <a:latin typeface="Montserrat Black"/>
                <a:ea typeface="Montserrat Black"/>
                <a:cs typeface="Montserrat Black"/>
                <a:sym typeface="Montserrat Black"/>
              </a:defRPr>
            </a:lvl2pPr>
            <a:lvl3pPr marR="0" lvl="2" algn="ctr" rtl="0">
              <a:lnSpc>
                <a:spcPct val="100000"/>
              </a:lnSpc>
              <a:spcBef>
                <a:spcPts val="0"/>
              </a:spcBef>
              <a:spcAft>
                <a:spcPts val="0"/>
              </a:spcAft>
              <a:buClr>
                <a:schemeClr val="dk1"/>
              </a:buClr>
              <a:buSzPts val="2500"/>
              <a:buFont typeface="Montserrat Black"/>
              <a:buNone/>
              <a:defRPr sz="2500" b="0" i="0" u="none" strike="noStrike" cap="none">
                <a:solidFill>
                  <a:schemeClr val="dk1"/>
                </a:solidFill>
                <a:latin typeface="Montserrat Black"/>
                <a:ea typeface="Montserrat Black"/>
                <a:cs typeface="Montserrat Black"/>
                <a:sym typeface="Montserrat Black"/>
              </a:defRPr>
            </a:lvl3pPr>
            <a:lvl4pPr marR="0" lvl="3" algn="ctr" rtl="0">
              <a:lnSpc>
                <a:spcPct val="100000"/>
              </a:lnSpc>
              <a:spcBef>
                <a:spcPts val="0"/>
              </a:spcBef>
              <a:spcAft>
                <a:spcPts val="0"/>
              </a:spcAft>
              <a:buClr>
                <a:schemeClr val="dk1"/>
              </a:buClr>
              <a:buSzPts val="2500"/>
              <a:buFont typeface="Montserrat Black"/>
              <a:buNone/>
              <a:defRPr sz="2500" b="0" i="0" u="none" strike="noStrike" cap="none">
                <a:solidFill>
                  <a:schemeClr val="dk1"/>
                </a:solidFill>
                <a:latin typeface="Montserrat Black"/>
                <a:ea typeface="Montserrat Black"/>
                <a:cs typeface="Montserrat Black"/>
                <a:sym typeface="Montserrat Black"/>
              </a:defRPr>
            </a:lvl4pPr>
            <a:lvl5pPr marR="0" lvl="4" algn="ctr" rtl="0">
              <a:lnSpc>
                <a:spcPct val="100000"/>
              </a:lnSpc>
              <a:spcBef>
                <a:spcPts val="0"/>
              </a:spcBef>
              <a:spcAft>
                <a:spcPts val="0"/>
              </a:spcAft>
              <a:buClr>
                <a:schemeClr val="dk1"/>
              </a:buClr>
              <a:buSzPts val="2500"/>
              <a:buFont typeface="Montserrat Black"/>
              <a:buNone/>
              <a:defRPr sz="2500" b="0" i="0" u="none" strike="noStrike" cap="none">
                <a:solidFill>
                  <a:schemeClr val="dk1"/>
                </a:solidFill>
                <a:latin typeface="Montserrat Black"/>
                <a:ea typeface="Montserrat Black"/>
                <a:cs typeface="Montserrat Black"/>
                <a:sym typeface="Montserrat Black"/>
              </a:defRPr>
            </a:lvl5pPr>
            <a:lvl6pPr marR="0" lvl="5" algn="ctr" rtl="0">
              <a:lnSpc>
                <a:spcPct val="100000"/>
              </a:lnSpc>
              <a:spcBef>
                <a:spcPts val="0"/>
              </a:spcBef>
              <a:spcAft>
                <a:spcPts val="0"/>
              </a:spcAft>
              <a:buClr>
                <a:schemeClr val="dk1"/>
              </a:buClr>
              <a:buSzPts val="2500"/>
              <a:buFont typeface="Montserrat Black"/>
              <a:buNone/>
              <a:defRPr sz="2500" b="0" i="0" u="none" strike="noStrike" cap="none">
                <a:solidFill>
                  <a:schemeClr val="dk1"/>
                </a:solidFill>
                <a:latin typeface="Montserrat Black"/>
                <a:ea typeface="Montserrat Black"/>
                <a:cs typeface="Montserrat Black"/>
                <a:sym typeface="Montserrat Black"/>
              </a:defRPr>
            </a:lvl6pPr>
            <a:lvl7pPr marR="0" lvl="6" algn="ctr" rtl="0">
              <a:lnSpc>
                <a:spcPct val="100000"/>
              </a:lnSpc>
              <a:spcBef>
                <a:spcPts val="0"/>
              </a:spcBef>
              <a:spcAft>
                <a:spcPts val="0"/>
              </a:spcAft>
              <a:buClr>
                <a:schemeClr val="dk1"/>
              </a:buClr>
              <a:buSzPts val="2500"/>
              <a:buFont typeface="Montserrat Black"/>
              <a:buNone/>
              <a:defRPr sz="2500" b="0" i="0" u="none" strike="noStrike" cap="none">
                <a:solidFill>
                  <a:schemeClr val="dk1"/>
                </a:solidFill>
                <a:latin typeface="Montserrat Black"/>
                <a:ea typeface="Montserrat Black"/>
                <a:cs typeface="Montserrat Black"/>
                <a:sym typeface="Montserrat Black"/>
              </a:defRPr>
            </a:lvl7pPr>
            <a:lvl8pPr marR="0" lvl="7" algn="ctr" rtl="0">
              <a:lnSpc>
                <a:spcPct val="100000"/>
              </a:lnSpc>
              <a:spcBef>
                <a:spcPts val="0"/>
              </a:spcBef>
              <a:spcAft>
                <a:spcPts val="0"/>
              </a:spcAft>
              <a:buClr>
                <a:schemeClr val="dk1"/>
              </a:buClr>
              <a:buSzPts val="2500"/>
              <a:buFont typeface="Montserrat Black"/>
              <a:buNone/>
              <a:defRPr sz="2500" b="0" i="0" u="none" strike="noStrike" cap="none">
                <a:solidFill>
                  <a:schemeClr val="dk1"/>
                </a:solidFill>
                <a:latin typeface="Montserrat Black"/>
                <a:ea typeface="Montserrat Black"/>
                <a:cs typeface="Montserrat Black"/>
                <a:sym typeface="Montserrat Black"/>
              </a:defRPr>
            </a:lvl8pPr>
            <a:lvl9pPr marR="0" lvl="8" algn="ctr" rtl="0">
              <a:lnSpc>
                <a:spcPct val="100000"/>
              </a:lnSpc>
              <a:spcBef>
                <a:spcPts val="0"/>
              </a:spcBef>
              <a:spcAft>
                <a:spcPts val="0"/>
              </a:spcAft>
              <a:buClr>
                <a:schemeClr val="dk1"/>
              </a:buClr>
              <a:buSzPts val="2500"/>
              <a:buFont typeface="Montserrat Black"/>
              <a:buNone/>
              <a:defRPr sz="2500" b="0" i="0" u="none" strike="noStrike" cap="none">
                <a:solidFill>
                  <a:schemeClr val="dk1"/>
                </a:solidFill>
                <a:latin typeface="Montserrat Black"/>
                <a:ea typeface="Montserrat Black"/>
                <a:cs typeface="Montserrat Black"/>
                <a:sym typeface="Montserrat Black"/>
              </a:defRPr>
            </a:lvl9pPr>
          </a:lstStyle>
          <a:p>
            <a:r>
              <a:rPr lang="en-US" sz="4800">
                <a:solidFill>
                  <a:schemeClr val="tx1"/>
                </a:solidFill>
              </a:rPr>
              <a:t>Thank you for listening!</a:t>
            </a:r>
            <a:endParaRPr lang="en-US" sz="4800" dirty="0">
              <a:solidFill>
                <a:schemeClr val="tx1"/>
              </a:solidFill>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grpId="0" nodeType="withEffect">
                                  <p:stCondLst>
                                    <p:cond delay="0"/>
                                  </p:stCondLst>
                                  <p:childTnLst>
                                    <p:animClr clrSpc="rgb" dir="cw">
                                      <p:cBhvr>
                                        <p:cTn id="6" dur="2000" fill="hold"/>
                                        <p:tgtEl>
                                          <p:spTgt spid="852"/>
                                        </p:tgtEl>
                                        <p:attrNameLst>
                                          <p:attrName>stroke.color</p:attrName>
                                        </p:attrNameLst>
                                      </p:cBhvr>
                                      <p:to>
                                        <a:srgbClr val="BDE2FF"/>
                                      </p:to>
                                    </p:animClr>
                                    <p:set>
                                      <p:cBhvr>
                                        <p:cTn id="7" dur="2000" fill="hold"/>
                                        <p:tgtEl>
                                          <p:spTgt spid="852"/>
                                        </p:tgtEl>
                                        <p:attrNameLst>
                                          <p:attrName>stroke.on</p:attrName>
                                        </p:attrNameLst>
                                      </p:cBhvr>
                                      <p:to>
                                        <p:strVal val="true"/>
                                      </p:to>
                                    </p:set>
                                  </p:childTnLst>
                                </p:cTn>
                              </p:par>
                              <p:par>
                                <p:cTn id="8" presetID="10" presetClass="entr" presetSubtype="0" fill="hold" grpId="0" nodeType="withEffect">
                                  <p:stCondLst>
                                    <p:cond delay="0"/>
                                  </p:stCondLst>
                                  <p:childTnLst>
                                    <p:set>
                                      <p:cBhvr>
                                        <p:cTn id="9" dur="1" fill="hold">
                                          <p:stCondLst>
                                            <p:cond delay="0"/>
                                          </p:stCondLst>
                                        </p:cTn>
                                        <p:tgtEl>
                                          <p:spTgt spid="863"/>
                                        </p:tgtEl>
                                        <p:attrNameLst>
                                          <p:attrName>style.visibility</p:attrName>
                                        </p:attrNameLst>
                                      </p:cBhvr>
                                      <p:to>
                                        <p:strVal val="visible"/>
                                      </p:to>
                                    </p:set>
                                    <p:animEffect transition="in" filter="fade">
                                      <p:cBhvr>
                                        <p:cTn id="10" dur="500"/>
                                        <p:tgtEl>
                                          <p:spTgt spid="863"/>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67"/>
                                        </p:tgtEl>
                                        <p:attrNameLst>
                                          <p:attrName>style.visibility</p:attrName>
                                        </p:attrNameLst>
                                      </p:cBhvr>
                                      <p:to>
                                        <p:strVal val="visible"/>
                                      </p:to>
                                    </p:set>
                                    <p:animEffect transition="in" filter="fade">
                                      <p:cBhvr>
                                        <p:cTn id="19" dur="1000"/>
                                        <p:tgtEl>
                                          <p:spTgt spid="867"/>
                                        </p:tgtEl>
                                      </p:cBhvr>
                                    </p:animEffect>
                                    <p:anim calcmode="lin" valueType="num">
                                      <p:cBhvr>
                                        <p:cTn id="20" dur="1000" fill="hold"/>
                                        <p:tgtEl>
                                          <p:spTgt spid="867"/>
                                        </p:tgtEl>
                                        <p:attrNameLst>
                                          <p:attrName>ppt_x</p:attrName>
                                        </p:attrNameLst>
                                      </p:cBhvr>
                                      <p:tavLst>
                                        <p:tav tm="0">
                                          <p:val>
                                            <p:strVal val="#ppt_x"/>
                                          </p:val>
                                        </p:tav>
                                        <p:tav tm="100000">
                                          <p:val>
                                            <p:strVal val="#ppt_x"/>
                                          </p:val>
                                        </p:tav>
                                      </p:tavLst>
                                    </p:anim>
                                    <p:anim calcmode="lin" valueType="num">
                                      <p:cBhvr>
                                        <p:cTn id="21" dur="1000" fill="hold"/>
                                        <p:tgtEl>
                                          <p:spTgt spid="86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64"/>
                                        </p:tgtEl>
                                        <p:attrNameLst>
                                          <p:attrName>style.visibility</p:attrName>
                                        </p:attrNameLst>
                                      </p:cBhvr>
                                      <p:to>
                                        <p:strVal val="visible"/>
                                      </p:to>
                                    </p:set>
                                    <p:animEffect transition="in" filter="fade">
                                      <p:cBhvr>
                                        <p:cTn id="24" dur="1000"/>
                                        <p:tgtEl>
                                          <p:spTgt spid="864"/>
                                        </p:tgtEl>
                                      </p:cBhvr>
                                    </p:animEffect>
                                    <p:anim calcmode="lin" valueType="num">
                                      <p:cBhvr>
                                        <p:cTn id="25" dur="1000" fill="hold"/>
                                        <p:tgtEl>
                                          <p:spTgt spid="864"/>
                                        </p:tgtEl>
                                        <p:attrNameLst>
                                          <p:attrName>ppt_x</p:attrName>
                                        </p:attrNameLst>
                                      </p:cBhvr>
                                      <p:tavLst>
                                        <p:tav tm="0">
                                          <p:val>
                                            <p:strVal val="#ppt_x"/>
                                          </p:val>
                                        </p:tav>
                                        <p:tav tm="100000">
                                          <p:val>
                                            <p:strVal val="#ppt_x"/>
                                          </p:val>
                                        </p:tav>
                                      </p:tavLst>
                                    </p:anim>
                                    <p:anim calcmode="lin" valueType="num">
                                      <p:cBhvr>
                                        <p:cTn id="26" dur="1000" fill="hold"/>
                                        <p:tgtEl>
                                          <p:spTgt spid="864"/>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22" presetClass="entr" presetSubtype="8" fill="hold" nodeType="afterEffect">
                                  <p:stCondLst>
                                    <p:cond delay="0"/>
                                  </p:stCondLst>
                                  <p:childTnLst>
                                    <p:set>
                                      <p:cBhvr>
                                        <p:cTn id="29" dur="1" fill="hold">
                                          <p:stCondLst>
                                            <p:cond delay="0"/>
                                          </p:stCondLst>
                                        </p:cTn>
                                        <p:tgtEl>
                                          <p:spTgt spid="883"/>
                                        </p:tgtEl>
                                        <p:attrNameLst>
                                          <p:attrName>style.visibility</p:attrName>
                                        </p:attrNameLst>
                                      </p:cBhvr>
                                      <p:to>
                                        <p:strVal val="visible"/>
                                      </p:to>
                                    </p:set>
                                    <p:animEffect transition="in" filter="wipe(left)">
                                      <p:cBhvr>
                                        <p:cTn id="30" dur="500"/>
                                        <p:tgtEl>
                                          <p:spTgt spid="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2" grpId="0" animBg="1"/>
      <p:bldP spid="863"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grpSp>
        <p:nvGrpSpPr>
          <p:cNvPr id="729" name="Google Shape;729;p37"/>
          <p:cNvGrpSpPr/>
          <p:nvPr/>
        </p:nvGrpSpPr>
        <p:grpSpPr>
          <a:xfrm>
            <a:off x="7184282" y="637918"/>
            <a:ext cx="1277790" cy="1277790"/>
            <a:chOff x="9668924" y="1174515"/>
            <a:chExt cx="1081589" cy="1081589"/>
          </a:xfrm>
        </p:grpSpPr>
        <p:sp>
          <p:nvSpPr>
            <p:cNvPr id="730" name="Google Shape;730;p37"/>
            <p:cNvSpPr/>
            <p:nvPr/>
          </p:nvSpPr>
          <p:spPr>
            <a:xfrm>
              <a:off x="9668924" y="1174515"/>
              <a:ext cx="1081589" cy="1081589"/>
            </a:xfrm>
            <a:custGeom>
              <a:avLst/>
              <a:gdLst/>
              <a:ahLst/>
              <a:cxnLst/>
              <a:rect l="l" t="t" r="r" b="b"/>
              <a:pathLst>
                <a:path w="40711" h="40711" extrusionOk="0">
                  <a:moveTo>
                    <a:pt x="20356" y="1"/>
                  </a:moveTo>
                  <a:cubicBezTo>
                    <a:pt x="9111" y="1"/>
                    <a:pt x="1" y="9112"/>
                    <a:pt x="1" y="20356"/>
                  </a:cubicBezTo>
                  <a:cubicBezTo>
                    <a:pt x="1" y="31600"/>
                    <a:pt x="9111" y="40711"/>
                    <a:pt x="20356" y="40711"/>
                  </a:cubicBezTo>
                  <a:cubicBezTo>
                    <a:pt x="31600" y="40711"/>
                    <a:pt x="40711" y="31600"/>
                    <a:pt x="40711" y="20356"/>
                  </a:cubicBezTo>
                  <a:cubicBezTo>
                    <a:pt x="40711" y="9112"/>
                    <a:pt x="31600" y="1"/>
                    <a:pt x="20356"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7"/>
            <p:cNvSpPr/>
            <p:nvPr/>
          </p:nvSpPr>
          <p:spPr>
            <a:xfrm>
              <a:off x="9738175" y="1245950"/>
              <a:ext cx="943100" cy="938750"/>
            </a:xfrm>
            <a:custGeom>
              <a:avLst/>
              <a:gdLst/>
              <a:ahLst/>
              <a:cxnLst/>
              <a:rect l="l" t="t" r="r" b="b"/>
              <a:pathLst>
                <a:path w="37724" h="37550" extrusionOk="0">
                  <a:moveTo>
                    <a:pt x="18909" y="0"/>
                  </a:moveTo>
                  <a:cubicBezTo>
                    <a:pt x="18847" y="0"/>
                    <a:pt x="18786" y="0"/>
                    <a:pt x="18724" y="1"/>
                  </a:cubicBezTo>
                  <a:cubicBezTo>
                    <a:pt x="8333" y="76"/>
                    <a:pt x="0" y="8534"/>
                    <a:pt x="76" y="18925"/>
                  </a:cubicBezTo>
                  <a:cubicBezTo>
                    <a:pt x="151" y="29229"/>
                    <a:pt x="8534" y="37549"/>
                    <a:pt x="18815" y="37549"/>
                  </a:cubicBezTo>
                  <a:cubicBezTo>
                    <a:pt x="18877" y="37549"/>
                    <a:pt x="18939" y="37549"/>
                    <a:pt x="19000" y="37549"/>
                  </a:cubicBezTo>
                  <a:cubicBezTo>
                    <a:pt x="29366" y="37473"/>
                    <a:pt x="37724" y="29015"/>
                    <a:pt x="37649" y="18624"/>
                  </a:cubicBezTo>
                  <a:cubicBezTo>
                    <a:pt x="37574" y="8320"/>
                    <a:pt x="29191" y="0"/>
                    <a:pt x="189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2" name="Google Shape;732;p37"/>
          <p:cNvSpPr txBox="1">
            <a:spLocks noGrp="1"/>
          </p:cNvSpPr>
          <p:nvPr>
            <p:ph type="title"/>
          </p:nvPr>
        </p:nvSpPr>
        <p:spPr>
          <a:xfrm>
            <a:off x="1459350" y="1458900"/>
            <a:ext cx="6225300" cy="222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a:t>Thank you for listening!</a:t>
            </a:r>
            <a:endParaRPr sz="4800" dirty="0"/>
          </a:p>
        </p:txBody>
      </p:sp>
      <p:grpSp>
        <p:nvGrpSpPr>
          <p:cNvPr id="733" name="Google Shape;733;p37"/>
          <p:cNvGrpSpPr/>
          <p:nvPr/>
        </p:nvGrpSpPr>
        <p:grpSpPr>
          <a:xfrm>
            <a:off x="7684655" y="1458883"/>
            <a:ext cx="1588589" cy="546169"/>
            <a:chOff x="7365100" y="697263"/>
            <a:chExt cx="760600" cy="261500"/>
          </a:xfrm>
        </p:grpSpPr>
        <p:sp>
          <p:nvSpPr>
            <p:cNvPr id="734" name="Google Shape;734;p37"/>
            <p:cNvSpPr/>
            <p:nvPr/>
          </p:nvSpPr>
          <p:spPr>
            <a:xfrm>
              <a:off x="7365100" y="697263"/>
              <a:ext cx="760600" cy="261500"/>
            </a:xfrm>
            <a:custGeom>
              <a:avLst/>
              <a:gdLst/>
              <a:ahLst/>
              <a:cxnLst/>
              <a:rect l="l" t="t" r="r" b="b"/>
              <a:pathLst>
                <a:path w="30424" h="10460" extrusionOk="0">
                  <a:moveTo>
                    <a:pt x="13621" y="1"/>
                  </a:moveTo>
                  <a:cubicBezTo>
                    <a:pt x="10783" y="1"/>
                    <a:pt x="7958" y="1334"/>
                    <a:pt x="6198" y="3925"/>
                  </a:cubicBezTo>
                  <a:cubicBezTo>
                    <a:pt x="5839" y="3850"/>
                    <a:pt x="5482" y="3814"/>
                    <a:pt x="5132" y="3814"/>
                  </a:cubicBezTo>
                  <a:cubicBezTo>
                    <a:pt x="2368" y="3814"/>
                    <a:pt x="0" y="6054"/>
                    <a:pt x="27" y="8940"/>
                  </a:cubicBezTo>
                  <a:cubicBezTo>
                    <a:pt x="27" y="9761"/>
                    <a:pt x="696" y="10460"/>
                    <a:pt x="1547" y="10460"/>
                  </a:cubicBezTo>
                  <a:lnTo>
                    <a:pt x="28903" y="10460"/>
                  </a:lnTo>
                  <a:cubicBezTo>
                    <a:pt x="29724" y="10460"/>
                    <a:pt x="30423" y="9761"/>
                    <a:pt x="30423" y="8940"/>
                  </a:cubicBezTo>
                  <a:cubicBezTo>
                    <a:pt x="30423" y="4999"/>
                    <a:pt x="27169" y="2171"/>
                    <a:pt x="23629" y="2171"/>
                  </a:cubicBezTo>
                  <a:cubicBezTo>
                    <a:pt x="22528" y="2171"/>
                    <a:pt x="21399" y="2445"/>
                    <a:pt x="20332" y="3043"/>
                  </a:cubicBezTo>
                  <a:cubicBezTo>
                    <a:pt x="18541" y="999"/>
                    <a:pt x="16077" y="1"/>
                    <a:pt x="13621"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7"/>
            <p:cNvSpPr/>
            <p:nvPr/>
          </p:nvSpPr>
          <p:spPr>
            <a:xfrm>
              <a:off x="7403775" y="698113"/>
              <a:ext cx="683925" cy="222675"/>
            </a:xfrm>
            <a:custGeom>
              <a:avLst/>
              <a:gdLst/>
              <a:ahLst/>
              <a:cxnLst/>
              <a:rect l="l" t="t" r="r" b="b"/>
              <a:pathLst>
                <a:path w="27357" h="8907" extrusionOk="0">
                  <a:moveTo>
                    <a:pt x="22098" y="3678"/>
                  </a:moveTo>
                  <a:cubicBezTo>
                    <a:pt x="20760" y="3678"/>
                    <a:pt x="19423" y="4195"/>
                    <a:pt x="18450" y="5137"/>
                  </a:cubicBezTo>
                  <a:cubicBezTo>
                    <a:pt x="15441" y="0"/>
                    <a:pt x="7873" y="335"/>
                    <a:pt x="5350" y="5745"/>
                  </a:cubicBezTo>
                  <a:cubicBezTo>
                    <a:pt x="2948" y="4408"/>
                    <a:pt x="0" y="6140"/>
                    <a:pt x="0" y="8906"/>
                  </a:cubicBezTo>
                  <a:lnTo>
                    <a:pt x="27356" y="8906"/>
                  </a:lnTo>
                  <a:cubicBezTo>
                    <a:pt x="27356" y="6019"/>
                    <a:pt x="24985" y="3678"/>
                    <a:pt x="22098" y="36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6" name="Google Shape;736;p37"/>
          <p:cNvGrpSpPr/>
          <p:nvPr/>
        </p:nvGrpSpPr>
        <p:grpSpPr>
          <a:xfrm rot="-206198">
            <a:off x="6369137" y="3867426"/>
            <a:ext cx="3485852" cy="1111343"/>
            <a:chOff x="7125225" y="3783925"/>
            <a:chExt cx="2407350" cy="767500"/>
          </a:xfrm>
        </p:grpSpPr>
        <p:sp>
          <p:nvSpPr>
            <p:cNvPr id="737" name="Google Shape;737;p37"/>
            <p:cNvSpPr/>
            <p:nvPr/>
          </p:nvSpPr>
          <p:spPr>
            <a:xfrm>
              <a:off x="7125225" y="3783925"/>
              <a:ext cx="2407350" cy="767500"/>
            </a:xfrm>
            <a:custGeom>
              <a:avLst/>
              <a:gdLst/>
              <a:ahLst/>
              <a:cxnLst/>
              <a:rect l="l" t="t" r="r" b="b"/>
              <a:pathLst>
                <a:path w="96294" h="30700" extrusionOk="0">
                  <a:moveTo>
                    <a:pt x="6596" y="0"/>
                  </a:moveTo>
                  <a:cubicBezTo>
                    <a:pt x="6110" y="0"/>
                    <a:pt x="5624" y="61"/>
                    <a:pt x="5168" y="152"/>
                  </a:cubicBezTo>
                  <a:cubicBezTo>
                    <a:pt x="4529" y="304"/>
                    <a:pt x="3891" y="517"/>
                    <a:pt x="3313" y="851"/>
                  </a:cubicBezTo>
                  <a:cubicBezTo>
                    <a:pt x="2736" y="1185"/>
                    <a:pt x="2219" y="1581"/>
                    <a:pt x="1763" y="2067"/>
                  </a:cubicBezTo>
                  <a:cubicBezTo>
                    <a:pt x="1307" y="2523"/>
                    <a:pt x="912" y="3070"/>
                    <a:pt x="639" y="3678"/>
                  </a:cubicBezTo>
                  <a:cubicBezTo>
                    <a:pt x="335" y="4286"/>
                    <a:pt x="152" y="4955"/>
                    <a:pt x="61" y="5623"/>
                  </a:cubicBezTo>
                  <a:cubicBezTo>
                    <a:pt x="0" y="6322"/>
                    <a:pt x="31" y="7021"/>
                    <a:pt x="183" y="7690"/>
                  </a:cubicBezTo>
                  <a:cubicBezTo>
                    <a:pt x="335" y="8359"/>
                    <a:pt x="608" y="8967"/>
                    <a:pt x="943" y="9544"/>
                  </a:cubicBezTo>
                  <a:cubicBezTo>
                    <a:pt x="1307" y="10122"/>
                    <a:pt x="1733" y="10608"/>
                    <a:pt x="2250" y="11064"/>
                  </a:cubicBezTo>
                  <a:cubicBezTo>
                    <a:pt x="3283" y="11946"/>
                    <a:pt x="4590" y="12493"/>
                    <a:pt x="5958" y="12614"/>
                  </a:cubicBezTo>
                  <a:lnTo>
                    <a:pt x="8207" y="12827"/>
                  </a:lnTo>
                  <a:lnTo>
                    <a:pt x="10365" y="13070"/>
                  </a:lnTo>
                  <a:lnTo>
                    <a:pt x="12493" y="13313"/>
                  </a:lnTo>
                  <a:lnTo>
                    <a:pt x="14530" y="13556"/>
                  </a:lnTo>
                  <a:cubicBezTo>
                    <a:pt x="15229" y="13617"/>
                    <a:pt x="15897" y="13708"/>
                    <a:pt x="16536" y="13800"/>
                  </a:cubicBezTo>
                  <a:lnTo>
                    <a:pt x="18511" y="14073"/>
                  </a:lnTo>
                  <a:lnTo>
                    <a:pt x="20396" y="14347"/>
                  </a:lnTo>
                  <a:lnTo>
                    <a:pt x="22280" y="14620"/>
                  </a:lnTo>
                  <a:lnTo>
                    <a:pt x="24104" y="14894"/>
                  </a:lnTo>
                  <a:lnTo>
                    <a:pt x="25897" y="15198"/>
                  </a:lnTo>
                  <a:lnTo>
                    <a:pt x="27660" y="15502"/>
                  </a:lnTo>
                  <a:lnTo>
                    <a:pt x="29393" y="15806"/>
                  </a:lnTo>
                  <a:lnTo>
                    <a:pt x="31126" y="16110"/>
                  </a:lnTo>
                  <a:lnTo>
                    <a:pt x="32797" y="16414"/>
                  </a:lnTo>
                  <a:lnTo>
                    <a:pt x="34469" y="16748"/>
                  </a:lnTo>
                  <a:cubicBezTo>
                    <a:pt x="35047" y="16870"/>
                    <a:pt x="35594" y="16961"/>
                    <a:pt x="36141" y="17082"/>
                  </a:cubicBezTo>
                  <a:lnTo>
                    <a:pt x="37782" y="17417"/>
                  </a:lnTo>
                  <a:lnTo>
                    <a:pt x="39424" y="17781"/>
                  </a:lnTo>
                  <a:lnTo>
                    <a:pt x="41065" y="18116"/>
                  </a:lnTo>
                  <a:lnTo>
                    <a:pt x="42706" y="18511"/>
                  </a:lnTo>
                  <a:lnTo>
                    <a:pt x="44348" y="18876"/>
                  </a:lnTo>
                  <a:lnTo>
                    <a:pt x="45989" y="19271"/>
                  </a:lnTo>
                  <a:lnTo>
                    <a:pt x="47661" y="19666"/>
                  </a:lnTo>
                  <a:lnTo>
                    <a:pt x="49333" y="20092"/>
                  </a:lnTo>
                  <a:lnTo>
                    <a:pt x="51004" y="20517"/>
                  </a:lnTo>
                  <a:cubicBezTo>
                    <a:pt x="51551" y="20669"/>
                    <a:pt x="52129" y="20821"/>
                    <a:pt x="52707" y="20973"/>
                  </a:cubicBezTo>
                  <a:lnTo>
                    <a:pt x="54439" y="21429"/>
                  </a:lnTo>
                  <a:lnTo>
                    <a:pt x="56172" y="21915"/>
                  </a:lnTo>
                  <a:cubicBezTo>
                    <a:pt x="56780" y="22098"/>
                    <a:pt x="57357" y="22250"/>
                    <a:pt x="57965" y="22432"/>
                  </a:cubicBezTo>
                  <a:lnTo>
                    <a:pt x="59758" y="22949"/>
                  </a:lnTo>
                  <a:lnTo>
                    <a:pt x="61612" y="23496"/>
                  </a:lnTo>
                  <a:lnTo>
                    <a:pt x="63497" y="24073"/>
                  </a:lnTo>
                  <a:cubicBezTo>
                    <a:pt x="64105" y="24286"/>
                    <a:pt x="64743" y="24468"/>
                    <a:pt x="65412" y="24681"/>
                  </a:cubicBezTo>
                  <a:cubicBezTo>
                    <a:pt x="66050" y="24894"/>
                    <a:pt x="66719" y="25107"/>
                    <a:pt x="67357" y="25320"/>
                  </a:cubicBezTo>
                  <a:lnTo>
                    <a:pt x="69363" y="25958"/>
                  </a:lnTo>
                  <a:cubicBezTo>
                    <a:pt x="70062" y="26201"/>
                    <a:pt x="70731" y="26414"/>
                    <a:pt x="71430" y="26657"/>
                  </a:cubicBezTo>
                  <a:cubicBezTo>
                    <a:pt x="71643" y="26748"/>
                    <a:pt x="71856" y="26779"/>
                    <a:pt x="72099" y="26779"/>
                  </a:cubicBezTo>
                  <a:cubicBezTo>
                    <a:pt x="72920" y="26779"/>
                    <a:pt x="73649" y="26292"/>
                    <a:pt x="73984" y="25563"/>
                  </a:cubicBezTo>
                  <a:cubicBezTo>
                    <a:pt x="74014" y="25472"/>
                    <a:pt x="74044" y="25411"/>
                    <a:pt x="74075" y="25320"/>
                  </a:cubicBezTo>
                  <a:lnTo>
                    <a:pt x="74713" y="25563"/>
                  </a:lnTo>
                  <a:lnTo>
                    <a:pt x="76598" y="26231"/>
                  </a:lnTo>
                  <a:lnTo>
                    <a:pt x="78604" y="26961"/>
                  </a:lnTo>
                  <a:cubicBezTo>
                    <a:pt x="78847" y="27052"/>
                    <a:pt x="79060" y="27083"/>
                    <a:pt x="79333" y="27083"/>
                  </a:cubicBezTo>
                  <a:cubicBezTo>
                    <a:pt x="80184" y="27083"/>
                    <a:pt x="80975" y="26535"/>
                    <a:pt x="81248" y="25715"/>
                  </a:cubicBezTo>
                  <a:lnTo>
                    <a:pt x="81248" y="25684"/>
                  </a:lnTo>
                  <a:lnTo>
                    <a:pt x="82464" y="26140"/>
                  </a:lnTo>
                  <a:lnTo>
                    <a:pt x="84105" y="26779"/>
                  </a:lnTo>
                  <a:lnTo>
                    <a:pt x="85777" y="27447"/>
                  </a:lnTo>
                  <a:lnTo>
                    <a:pt x="87540" y="28146"/>
                  </a:lnTo>
                  <a:lnTo>
                    <a:pt x="89333" y="28906"/>
                  </a:lnTo>
                  <a:cubicBezTo>
                    <a:pt x="89972" y="29149"/>
                    <a:pt x="90580" y="29423"/>
                    <a:pt x="91248" y="29697"/>
                  </a:cubicBezTo>
                  <a:cubicBezTo>
                    <a:pt x="91887" y="29970"/>
                    <a:pt x="92555" y="30244"/>
                    <a:pt x="93224" y="30548"/>
                  </a:cubicBezTo>
                  <a:cubicBezTo>
                    <a:pt x="93467" y="30669"/>
                    <a:pt x="93741" y="30700"/>
                    <a:pt x="94014" y="30700"/>
                  </a:cubicBezTo>
                  <a:cubicBezTo>
                    <a:pt x="94835" y="30700"/>
                    <a:pt x="95564" y="30213"/>
                    <a:pt x="95868" y="29453"/>
                  </a:cubicBezTo>
                  <a:cubicBezTo>
                    <a:pt x="96294" y="28420"/>
                    <a:pt x="95808" y="27234"/>
                    <a:pt x="94774" y="26779"/>
                  </a:cubicBezTo>
                  <a:lnTo>
                    <a:pt x="92829" y="25958"/>
                  </a:lnTo>
                  <a:lnTo>
                    <a:pt x="91309" y="25289"/>
                  </a:lnTo>
                  <a:cubicBezTo>
                    <a:pt x="91795" y="24225"/>
                    <a:pt x="91309" y="22979"/>
                    <a:pt x="90215" y="22554"/>
                  </a:cubicBezTo>
                  <a:cubicBezTo>
                    <a:pt x="89546" y="22250"/>
                    <a:pt x="88877" y="22006"/>
                    <a:pt x="88209" y="21733"/>
                  </a:cubicBezTo>
                  <a:lnTo>
                    <a:pt x="86324" y="20973"/>
                  </a:lnTo>
                  <a:lnTo>
                    <a:pt x="84500" y="20274"/>
                  </a:lnTo>
                  <a:lnTo>
                    <a:pt x="82737" y="19605"/>
                  </a:lnTo>
                  <a:lnTo>
                    <a:pt x="81035" y="18967"/>
                  </a:lnTo>
                  <a:lnTo>
                    <a:pt x="80063" y="18633"/>
                  </a:lnTo>
                  <a:cubicBezTo>
                    <a:pt x="80275" y="18116"/>
                    <a:pt x="80275" y="17569"/>
                    <a:pt x="80063" y="17052"/>
                  </a:cubicBezTo>
                  <a:cubicBezTo>
                    <a:pt x="79850" y="16535"/>
                    <a:pt x="79394" y="16110"/>
                    <a:pt x="78847" y="15927"/>
                  </a:cubicBezTo>
                  <a:lnTo>
                    <a:pt x="76780" y="15198"/>
                  </a:lnTo>
                  <a:lnTo>
                    <a:pt x="74774" y="14499"/>
                  </a:lnTo>
                  <a:lnTo>
                    <a:pt x="72768" y="13830"/>
                  </a:lnTo>
                  <a:lnTo>
                    <a:pt x="70822" y="13192"/>
                  </a:lnTo>
                  <a:cubicBezTo>
                    <a:pt x="70214" y="12979"/>
                    <a:pt x="69576" y="12797"/>
                    <a:pt x="68938" y="12584"/>
                  </a:cubicBezTo>
                  <a:lnTo>
                    <a:pt x="67053" y="12006"/>
                  </a:lnTo>
                  <a:cubicBezTo>
                    <a:pt x="66445" y="11824"/>
                    <a:pt x="65837" y="11611"/>
                    <a:pt x="65230" y="11429"/>
                  </a:cubicBezTo>
                  <a:lnTo>
                    <a:pt x="63406" y="10882"/>
                  </a:lnTo>
                  <a:lnTo>
                    <a:pt x="61643" y="10365"/>
                  </a:lnTo>
                  <a:lnTo>
                    <a:pt x="59880" y="9879"/>
                  </a:lnTo>
                  <a:lnTo>
                    <a:pt x="58147" y="9392"/>
                  </a:lnTo>
                  <a:lnTo>
                    <a:pt x="56415" y="8906"/>
                  </a:lnTo>
                  <a:lnTo>
                    <a:pt x="54713" y="8480"/>
                  </a:lnTo>
                  <a:lnTo>
                    <a:pt x="53041" y="8024"/>
                  </a:lnTo>
                  <a:lnTo>
                    <a:pt x="51369" y="7599"/>
                  </a:lnTo>
                  <a:lnTo>
                    <a:pt x="49697" y="7204"/>
                  </a:lnTo>
                  <a:lnTo>
                    <a:pt x="48056" y="6809"/>
                  </a:lnTo>
                  <a:lnTo>
                    <a:pt x="46384" y="6414"/>
                  </a:lnTo>
                  <a:cubicBezTo>
                    <a:pt x="45837" y="6292"/>
                    <a:pt x="45290" y="6170"/>
                    <a:pt x="44743" y="6049"/>
                  </a:cubicBezTo>
                  <a:cubicBezTo>
                    <a:pt x="44196" y="5897"/>
                    <a:pt x="43618" y="5775"/>
                    <a:pt x="43071" y="5654"/>
                  </a:cubicBezTo>
                  <a:lnTo>
                    <a:pt x="41430" y="5289"/>
                  </a:lnTo>
                  <a:lnTo>
                    <a:pt x="39758" y="4955"/>
                  </a:lnTo>
                  <a:lnTo>
                    <a:pt x="38086" y="4590"/>
                  </a:lnTo>
                  <a:lnTo>
                    <a:pt x="36384" y="4255"/>
                  </a:lnTo>
                  <a:lnTo>
                    <a:pt x="34682" y="3921"/>
                  </a:lnTo>
                  <a:lnTo>
                    <a:pt x="32949" y="3617"/>
                  </a:lnTo>
                  <a:lnTo>
                    <a:pt x="31186" y="3283"/>
                  </a:lnTo>
                  <a:lnTo>
                    <a:pt x="29393" y="2979"/>
                  </a:lnTo>
                  <a:lnTo>
                    <a:pt x="27600" y="2675"/>
                  </a:lnTo>
                  <a:lnTo>
                    <a:pt x="25746" y="2371"/>
                  </a:lnTo>
                  <a:lnTo>
                    <a:pt x="23891" y="2097"/>
                  </a:lnTo>
                  <a:lnTo>
                    <a:pt x="21976" y="1824"/>
                  </a:lnTo>
                  <a:lnTo>
                    <a:pt x="20031" y="1520"/>
                  </a:lnTo>
                  <a:lnTo>
                    <a:pt x="18025" y="1277"/>
                  </a:lnTo>
                  <a:cubicBezTo>
                    <a:pt x="17356" y="1185"/>
                    <a:pt x="16688" y="1094"/>
                    <a:pt x="15988" y="1003"/>
                  </a:cubicBezTo>
                  <a:lnTo>
                    <a:pt x="13891" y="760"/>
                  </a:lnTo>
                  <a:lnTo>
                    <a:pt x="11733" y="517"/>
                  </a:lnTo>
                  <a:lnTo>
                    <a:pt x="9514" y="243"/>
                  </a:lnTo>
                  <a:cubicBezTo>
                    <a:pt x="8754" y="182"/>
                    <a:pt x="7994" y="91"/>
                    <a:pt x="7235" y="30"/>
                  </a:cubicBezTo>
                  <a:cubicBezTo>
                    <a:pt x="7022" y="0"/>
                    <a:pt x="6809" y="0"/>
                    <a:pt x="6596"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7"/>
            <p:cNvSpPr/>
            <p:nvPr/>
          </p:nvSpPr>
          <p:spPr>
            <a:xfrm>
              <a:off x="7163225" y="3821900"/>
              <a:ext cx="2327575" cy="691950"/>
            </a:xfrm>
            <a:custGeom>
              <a:avLst/>
              <a:gdLst/>
              <a:ahLst/>
              <a:cxnLst/>
              <a:rect l="l" t="t" r="r" b="b"/>
              <a:pathLst>
                <a:path w="93103" h="27678" extrusionOk="0">
                  <a:moveTo>
                    <a:pt x="5038" y="1"/>
                  </a:moveTo>
                  <a:cubicBezTo>
                    <a:pt x="4684" y="1"/>
                    <a:pt x="4326" y="41"/>
                    <a:pt x="3982" y="122"/>
                  </a:cubicBezTo>
                  <a:cubicBezTo>
                    <a:pt x="3465" y="214"/>
                    <a:pt x="2979" y="396"/>
                    <a:pt x="2523" y="670"/>
                  </a:cubicBezTo>
                  <a:cubicBezTo>
                    <a:pt x="2097" y="913"/>
                    <a:pt x="1702" y="1217"/>
                    <a:pt x="1338" y="1581"/>
                  </a:cubicBezTo>
                  <a:cubicBezTo>
                    <a:pt x="1003" y="1946"/>
                    <a:pt x="699" y="2372"/>
                    <a:pt x="486" y="2828"/>
                  </a:cubicBezTo>
                  <a:cubicBezTo>
                    <a:pt x="274" y="3284"/>
                    <a:pt x="122" y="3770"/>
                    <a:pt x="61" y="4287"/>
                  </a:cubicBezTo>
                  <a:cubicBezTo>
                    <a:pt x="0" y="4803"/>
                    <a:pt x="31" y="5320"/>
                    <a:pt x="152" y="5837"/>
                  </a:cubicBezTo>
                  <a:cubicBezTo>
                    <a:pt x="274" y="6323"/>
                    <a:pt x="456" y="6809"/>
                    <a:pt x="730" y="7235"/>
                  </a:cubicBezTo>
                  <a:cubicBezTo>
                    <a:pt x="1003" y="7661"/>
                    <a:pt x="1338" y="8056"/>
                    <a:pt x="1702" y="8360"/>
                  </a:cubicBezTo>
                  <a:cubicBezTo>
                    <a:pt x="2097" y="8694"/>
                    <a:pt x="2553" y="8998"/>
                    <a:pt x="3040" y="9180"/>
                  </a:cubicBezTo>
                  <a:cubicBezTo>
                    <a:pt x="3526" y="9393"/>
                    <a:pt x="4043" y="9515"/>
                    <a:pt x="4559" y="9575"/>
                  </a:cubicBezTo>
                  <a:lnTo>
                    <a:pt x="6839" y="9788"/>
                  </a:lnTo>
                  <a:lnTo>
                    <a:pt x="9028" y="10031"/>
                  </a:lnTo>
                  <a:lnTo>
                    <a:pt x="11155" y="10275"/>
                  </a:lnTo>
                  <a:lnTo>
                    <a:pt x="13222" y="10518"/>
                  </a:lnTo>
                  <a:lnTo>
                    <a:pt x="15228" y="10761"/>
                  </a:lnTo>
                  <a:lnTo>
                    <a:pt x="17204" y="11034"/>
                  </a:lnTo>
                  <a:lnTo>
                    <a:pt x="19119" y="11308"/>
                  </a:lnTo>
                  <a:lnTo>
                    <a:pt x="21004" y="11582"/>
                  </a:lnTo>
                  <a:lnTo>
                    <a:pt x="22827" y="11885"/>
                  </a:lnTo>
                  <a:lnTo>
                    <a:pt x="24651" y="12189"/>
                  </a:lnTo>
                  <a:lnTo>
                    <a:pt x="26414" y="12463"/>
                  </a:lnTo>
                  <a:lnTo>
                    <a:pt x="28147" y="12767"/>
                  </a:lnTo>
                  <a:lnTo>
                    <a:pt x="29879" y="13101"/>
                  </a:lnTo>
                  <a:lnTo>
                    <a:pt x="31581" y="13405"/>
                  </a:lnTo>
                  <a:lnTo>
                    <a:pt x="33253" y="13740"/>
                  </a:lnTo>
                  <a:lnTo>
                    <a:pt x="34925" y="14074"/>
                  </a:lnTo>
                  <a:lnTo>
                    <a:pt x="36597" y="14408"/>
                  </a:lnTo>
                  <a:lnTo>
                    <a:pt x="38238" y="14773"/>
                  </a:lnTo>
                  <a:lnTo>
                    <a:pt x="39879" y="15138"/>
                  </a:lnTo>
                  <a:lnTo>
                    <a:pt x="41521" y="15503"/>
                  </a:lnTo>
                  <a:lnTo>
                    <a:pt x="43192" y="15898"/>
                  </a:lnTo>
                  <a:lnTo>
                    <a:pt x="44834" y="16262"/>
                  </a:lnTo>
                  <a:lnTo>
                    <a:pt x="46506" y="16658"/>
                  </a:lnTo>
                  <a:lnTo>
                    <a:pt x="48177" y="17083"/>
                  </a:lnTo>
                  <a:lnTo>
                    <a:pt x="49879" y="17539"/>
                  </a:lnTo>
                  <a:lnTo>
                    <a:pt x="51582" y="17965"/>
                  </a:lnTo>
                  <a:lnTo>
                    <a:pt x="53314" y="18451"/>
                  </a:lnTo>
                  <a:lnTo>
                    <a:pt x="55077" y="18937"/>
                  </a:lnTo>
                  <a:lnTo>
                    <a:pt x="56871" y="19424"/>
                  </a:lnTo>
                  <a:lnTo>
                    <a:pt x="58694" y="19971"/>
                  </a:lnTo>
                  <a:lnTo>
                    <a:pt x="60518" y="20518"/>
                  </a:lnTo>
                  <a:lnTo>
                    <a:pt x="62433" y="21095"/>
                  </a:lnTo>
                  <a:cubicBezTo>
                    <a:pt x="63071" y="21278"/>
                    <a:pt x="63710" y="21490"/>
                    <a:pt x="64348" y="21703"/>
                  </a:cubicBezTo>
                  <a:cubicBezTo>
                    <a:pt x="65017" y="21916"/>
                    <a:pt x="65655" y="22129"/>
                    <a:pt x="66324" y="22342"/>
                  </a:cubicBezTo>
                  <a:cubicBezTo>
                    <a:pt x="66992" y="22554"/>
                    <a:pt x="67661" y="22767"/>
                    <a:pt x="68360" y="23010"/>
                  </a:cubicBezTo>
                  <a:cubicBezTo>
                    <a:pt x="69029" y="23223"/>
                    <a:pt x="69728" y="23466"/>
                    <a:pt x="70397" y="23709"/>
                  </a:cubicBezTo>
                  <a:cubicBezTo>
                    <a:pt x="70471" y="23735"/>
                    <a:pt x="70542" y="23747"/>
                    <a:pt x="70608" y="23747"/>
                  </a:cubicBezTo>
                  <a:cubicBezTo>
                    <a:pt x="71162" y="23747"/>
                    <a:pt x="71389" y="22920"/>
                    <a:pt x="70792" y="22676"/>
                  </a:cubicBezTo>
                  <a:lnTo>
                    <a:pt x="68725" y="22007"/>
                  </a:lnTo>
                  <a:lnTo>
                    <a:pt x="66840" y="21399"/>
                  </a:lnTo>
                  <a:cubicBezTo>
                    <a:pt x="66202" y="21187"/>
                    <a:pt x="65624" y="21004"/>
                    <a:pt x="65047" y="20822"/>
                  </a:cubicBezTo>
                  <a:lnTo>
                    <a:pt x="63314" y="20275"/>
                  </a:lnTo>
                  <a:lnTo>
                    <a:pt x="61673" y="19758"/>
                  </a:lnTo>
                  <a:lnTo>
                    <a:pt x="60032" y="19241"/>
                  </a:lnTo>
                  <a:lnTo>
                    <a:pt x="58421" y="18785"/>
                  </a:lnTo>
                  <a:lnTo>
                    <a:pt x="56749" y="18299"/>
                  </a:lnTo>
                  <a:lnTo>
                    <a:pt x="55016" y="17813"/>
                  </a:lnTo>
                  <a:lnTo>
                    <a:pt x="53193" y="17296"/>
                  </a:lnTo>
                  <a:lnTo>
                    <a:pt x="51247" y="16779"/>
                  </a:lnTo>
                  <a:lnTo>
                    <a:pt x="49150" y="16232"/>
                  </a:lnTo>
                  <a:cubicBezTo>
                    <a:pt x="48876" y="16171"/>
                    <a:pt x="48694" y="15928"/>
                    <a:pt x="48724" y="15655"/>
                  </a:cubicBezTo>
                  <a:cubicBezTo>
                    <a:pt x="48750" y="15399"/>
                    <a:pt x="48969" y="15208"/>
                    <a:pt x="49219" y="15208"/>
                  </a:cubicBezTo>
                  <a:cubicBezTo>
                    <a:pt x="49266" y="15208"/>
                    <a:pt x="49314" y="15215"/>
                    <a:pt x="49363" y="15229"/>
                  </a:cubicBezTo>
                  <a:lnTo>
                    <a:pt x="51460" y="15776"/>
                  </a:lnTo>
                  <a:cubicBezTo>
                    <a:pt x="52159" y="15928"/>
                    <a:pt x="52797" y="16110"/>
                    <a:pt x="53436" y="16293"/>
                  </a:cubicBezTo>
                  <a:lnTo>
                    <a:pt x="55320" y="16810"/>
                  </a:lnTo>
                  <a:cubicBezTo>
                    <a:pt x="55928" y="16962"/>
                    <a:pt x="56506" y="17144"/>
                    <a:pt x="57083" y="17296"/>
                  </a:cubicBezTo>
                  <a:lnTo>
                    <a:pt x="58816" y="17813"/>
                  </a:lnTo>
                  <a:lnTo>
                    <a:pt x="60457" y="18299"/>
                  </a:lnTo>
                  <a:lnTo>
                    <a:pt x="62068" y="18785"/>
                  </a:lnTo>
                  <a:lnTo>
                    <a:pt x="63679" y="19272"/>
                  </a:lnTo>
                  <a:cubicBezTo>
                    <a:pt x="64196" y="19454"/>
                    <a:pt x="64713" y="19606"/>
                    <a:pt x="65260" y="19788"/>
                  </a:cubicBezTo>
                  <a:cubicBezTo>
                    <a:pt x="65776" y="19940"/>
                    <a:pt x="66324" y="20123"/>
                    <a:pt x="66871" y="20305"/>
                  </a:cubicBezTo>
                  <a:lnTo>
                    <a:pt x="68482" y="20822"/>
                  </a:lnTo>
                  <a:lnTo>
                    <a:pt x="70184" y="21399"/>
                  </a:lnTo>
                  <a:lnTo>
                    <a:pt x="71916" y="21977"/>
                  </a:lnTo>
                  <a:lnTo>
                    <a:pt x="73710" y="22615"/>
                  </a:lnTo>
                  <a:lnTo>
                    <a:pt x="75625" y="23314"/>
                  </a:lnTo>
                  <a:lnTo>
                    <a:pt x="77631" y="24044"/>
                  </a:lnTo>
                  <a:cubicBezTo>
                    <a:pt x="77704" y="24069"/>
                    <a:pt x="77772" y="24081"/>
                    <a:pt x="77837" y="24081"/>
                  </a:cubicBezTo>
                  <a:cubicBezTo>
                    <a:pt x="78388" y="24081"/>
                    <a:pt x="78591" y="23231"/>
                    <a:pt x="77965" y="23041"/>
                  </a:cubicBezTo>
                  <a:lnTo>
                    <a:pt x="75989" y="22311"/>
                  </a:lnTo>
                  <a:cubicBezTo>
                    <a:pt x="75351" y="22068"/>
                    <a:pt x="74743" y="21855"/>
                    <a:pt x="74166" y="21642"/>
                  </a:cubicBezTo>
                  <a:lnTo>
                    <a:pt x="72433" y="21065"/>
                  </a:lnTo>
                  <a:lnTo>
                    <a:pt x="70822" y="20487"/>
                  </a:lnTo>
                  <a:lnTo>
                    <a:pt x="69211" y="19940"/>
                  </a:lnTo>
                  <a:lnTo>
                    <a:pt x="67661" y="19424"/>
                  </a:lnTo>
                  <a:lnTo>
                    <a:pt x="66050" y="18907"/>
                  </a:lnTo>
                  <a:lnTo>
                    <a:pt x="64409" y="18390"/>
                  </a:lnTo>
                  <a:lnTo>
                    <a:pt x="62646" y="17843"/>
                  </a:lnTo>
                  <a:cubicBezTo>
                    <a:pt x="62038" y="17661"/>
                    <a:pt x="61430" y="17478"/>
                    <a:pt x="60761" y="17296"/>
                  </a:cubicBezTo>
                  <a:cubicBezTo>
                    <a:pt x="60123" y="17083"/>
                    <a:pt x="59454" y="16901"/>
                    <a:pt x="58725" y="16688"/>
                  </a:cubicBezTo>
                  <a:cubicBezTo>
                    <a:pt x="58451" y="16597"/>
                    <a:pt x="58269" y="16293"/>
                    <a:pt x="58360" y="16019"/>
                  </a:cubicBezTo>
                  <a:cubicBezTo>
                    <a:pt x="58435" y="15794"/>
                    <a:pt x="58633" y="15631"/>
                    <a:pt x="58854" y="15631"/>
                  </a:cubicBezTo>
                  <a:cubicBezTo>
                    <a:pt x="58901" y="15631"/>
                    <a:pt x="58950" y="15638"/>
                    <a:pt x="58998" y="15655"/>
                  </a:cubicBezTo>
                  <a:cubicBezTo>
                    <a:pt x="59728" y="15867"/>
                    <a:pt x="60427" y="16080"/>
                    <a:pt x="61126" y="16293"/>
                  </a:cubicBezTo>
                  <a:lnTo>
                    <a:pt x="63102" y="16901"/>
                  </a:lnTo>
                  <a:lnTo>
                    <a:pt x="65017" y="17478"/>
                  </a:lnTo>
                  <a:cubicBezTo>
                    <a:pt x="65624" y="17661"/>
                    <a:pt x="66232" y="17873"/>
                    <a:pt x="66840" y="18056"/>
                  </a:cubicBezTo>
                  <a:lnTo>
                    <a:pt x="68573" y="18633"/>
                  </a:lnTo>
                  <a:lnTo>
                    <a:pt x="70275" y="19180"/>
                  </a:lnTo>
                  <a:lnTo>
                    <a:pt x="71916" y="19758"/>
                  </a:lnTo>
                  <a:lnTo>
                    <a:pt x="73527" y="20305"/>
                  </a:lnTo>
                  <a:lnTo>
                    <a:pt x="75108" y="20883"/>
                  </a:lnTo>
                  <a:lnTo>
                    <a:pt x="76719" y="21430"/>
                  </a:lnTo>
                  <a:lnTo>
                    <a:pt x="78269" y="22007"/>
                  </a:lnTo>
                  <a:lnTo>
                    <a:pt x="79880" y="22615"/>
                  </a:lnTo>
                  <a:lnTo>
                    <a:pt x="81491" y="23223"/>
                  </a:lnTo>
                  <a:lnTo>
                    <a:pt x="83132" y="23861"/>
                  </a:lnTo>
                  <a:lnTo>
                    <a:pt x="84835" y="24530"/>
                  </a:lnTo>
                  <a:lnTo>
                    <a:pt x="86598" y="25229"/>
                  </a:lnTo>
                  <a:cubicBezTo>
                    <a:pt x="87175" y="25472"/>
                    <a:pt x="87783" y="25746"/>
                    <a:pt x="88421" y="25989"/>
                  </a:cubicBezTo>
                  <a:lnTo>
                    <a:pt x="90306" y="26810"/>
                  </a:lnTo>
                  <a:lnTo>
                    <a:pt x="92282" y="27630"/>
                  </a:lnTo>
                  <a:cubicBezTo>
                    <a:pt x="92353" y="27662"/>
                    <a:pt x="92427" y="27678"/>
                    <a:pt x="92500" y="27678"/>
                  </a:cubicBezTo>
                  <a:cubicBezTo>
                    <a:pt x="92702" y="27678"/>
                    <a:pt x="92891" y="27558"/>
                    <a:pt x="92981" y="27357"/>
                  </a:cubicBezTo>
                  <a:cubicBezTo>
                    <a:pt x="93102" y="27083"/>
                    <a:pt x="92981" y="26749"/>
                    <a:pt x="92707" y="26627"/>
                  </a:cubicBezTo>
                  <a:cubicBezTo>
                    <a:pt x="92038" y="26354"/>
                    <a:pt x="91370" y="26080"/>
                    <a:pt x="90762" y="25807"/>
                  </a:cubicBezTo>
                  <a:cubicBezTo>
                    <a:pt x="90123" y="25533"/>
                    <a:pt x="89515" y="25290"/>
                    <a:pt x="88908" y="25047"/>
                  </a:cubicBezTo>
                  <a:lnTo>
                    <a:pt x="87175" y="24348"/>
                  </a:lnTo>
                  <a:lnTo>
                    <a:pt x="85534" y="23649"/>
                  </a:lnTo>
                  <a:lnTo>
                    <a:pt x="83923" y="23010"/>
                  </a:lnTo>
                  <a:cubicBezTo>
                    <a:pt x="83406" y="22798"/>
                    <a:pt x="82889" y="22615"/>
                    <a:pt x="82342" y="22402"/>
                  </a:cubicBezTo>
                  <a:lnTo>
                    <a:pt x="80822" y="21825"/>
                  </a:lnTo>
                  <a:lnTo>
                    <a:pt x="79303" y="21247"/>
                  </a:lnTo>
                  <a:lnTo>
                    <a:pt x="77752" y="20670"/>
                  </a:lnTo>
                  <a:cubicBezTo>
                    <a:pt x="77205" y="20487"/>
                    <a:pt x="76689" y="20275"/>
                    <a:pt x="76141" y="20092"/>
                  </a:cubicBezTo>
                  <a:cubicBezTo>
                    <a:pt x="75625" y="19880"/>
                    <a:pt x="75078" y="19697"/>
                    <a:pt x="74530" y="19515"/>
                  </a:cubicBezTo>
                  <a:lnTo>
                    <a:pt x="72798" y="18907"/>
                  </a:lnTo>
                  <a:cubicBezTo>
                    <a:pt x="72220" y="18724"/>
                    <a:pt x="71643" y="18512"/>
                    <a:pt x="71005" y="18299"/>
                  </a:cubicBezTo>
                  <a:lnTo>
                    <a:pt x="69120" y="17661"/>
                  </a:lnTo>
                  <a:cubicBezTo>
                    <a:pt x="68451" y="17448"/>
                    <a:pt x="67783" y="17235"/>
                    <a:pt x="67083" y="16992"/>
                  </a:cubicBezTo>
                  <a:cubicBezTo>
                    <a:pt x="66810" y="16931"/>
                    <a:pt x="66658" y="16658"/>
                    <a:pt x="66719" y="16384"/>
                  </a:cubicBezTo>
                  <a:cubicBezTo>
                    <a:pt x="66769" y="16133"/>
                    <a:pt x="66984" y="15965"/>
                    <a:pt x="67229" y="15965"/>
                  </a:cubicBezTo>
                  <a:cubicBezTo>
                    <a:pt x="67281" y="15965"/>
                    <a:pt x="67334" y="15973"/>
                    <a:pt x="67387" y="15989"/>
                  </a:cubicBezTo>
                  <a:lnTo>
                    <a:pt x="69363" y="16658"/>
                  </a:lnTo>
                  <a:lnTo>
                    <a:pt x="71217" y="17266"/>
                  </a:lnTo>
                  <a:lnTo>
                    <a:pt x="72919" y="17843"/>
                  </a:lnTo>
                  <a:lnTo>
                    <a:pt x="74561" y="18421"/>
                  </a:lnTo>
                  <a:cubicBezTo>
                    <a:pt x="75078" y="18603"/>
                    <a:pt x="75625" y="18816"/>
                    <a:pt x="76111" y="18968"/>
                  </a:cubicBezTo>
                  <a:lnTo>
                    <a:pt x="77631" y="19545"/>
                  </a:lnTo>
                  <a:lnTo>
                    <a:pt x="79151" y="20092"/>
                  </a:lnTo>
                  <a:lnTo>
                    <a:pt x="80731" y="20670"/>
                  </a:lnTo>
                  <a:lnTo>
                    <a:pt x="82312" y="21278"/>
                  </a:lnTo>
                  <a:lnTo>
                    <a:pt x="84014" y="21946"/>
                  </a:lnTo>
                  <a:lnTo>
                    <a:pt x="85807" y="22646"/>
                  </a:lnTo>
                  <a:cubicBezTo>
                    <a:pt x="86415" y="22889"/>
                    <a:pt x="87053" y="23162"/>
                    <a:pt x="87722" y="23436"/>
                  </a:cubicBezTo>
                  <a:cubicBezTo>
                    <a:pt x="87813" y="23479"/>
                    <a:pt x="87901" y="23499"/>
                    <a:pt x="87982" y="23499"/>
                  </a:cubicBezTo>
                  <a:cubicBezTo>
                    <a:pt x="88520" y="23499"/>
                    <a:pt x="88782" y="22644"/>
                    <a:pt x="88148" y="22433"/>
                  </a:cubicBezTo>
                  <a:cubicBezTo>
                    <a:pt x="87449" y="22159"/>
                    <a:pt x="86780" y="21886"/>
                    <a:pt x="86142" y="21642"/>
                  </a:cubicBezTo>
                  <a:lnTo>
                    <a:pt x="84257" y="20883"/>
                  </a:lnTo>
                  <a:cubicBezTo>
                    <a:pt x="83619" y="20639"/>
                    <a:pt x="83011" y="20396"/>
                    <a:pt x="82433" y="20153"/>
                  </a:cubicBezTo>
                  <a:lnTo>
                    <a:pt x="80701" y="19515"/>
                  </a:lnTo>
                  <a:lnTo>
                    <a:pt x="78999" y="18876"/>
                  </a:lnTo>
                  <a:lnTo>
                    <a:pt x="77357" y="18269"/>
                  </a:lnTo>
                  <a:lnTo>
                    <a:pt x="75746" y="17691"/>
                  </a:lnTo>
                  <a:lnTo>
                    <a:pt x="74166" y="17144"/>
                  </a:lnTo>
                  <a:lnTo>
                    <a:pt x="72585" y="16597"/>
                  </a:lnTo>
                  <a:lnTo>
                    <a:pt x="71005" y="16050"/>
                  </a:lnTo>
                  <a:lnTo>
                    <a:pt x="69394" y="15533"/>
                  </a:lnTo>
                  <a:lnTo>
                    <a:pt x="67783" y="14986"/>
                  </a:lnTo>
                  <a:lnTo>
                    <a:pt x="66111" y="14469"/>
                  </a:lnTo>
                  <a:cubicBezTo>
                    <a:pt x="65533" y="14287"/>
                    <a:pt x="64956" y="14074"/>
                    <a:pt x="64378" y="13922"/>
                  </a:cubicBezTo>
                  <a:lnTo>
                    <a:pt x="62555" y="13375"/>
                  </a:lnTo>
                  <a:lnTo>
                    <a:pt x="60670" y="12797"/>
                  </a:lnTo>
                  <a:lnTo>
                    <a:pt x="58694" y="12220"/>
                  </a:lnTo>
                  <a:lnTo>
                    <a:pt x="56597" y="11642"/>
                  </a:lnTo>
                  <a:cubicBezTo>
                    <a:pt x="56323" y="11551"/>
                    <a:pt x="56141" y="11308"/>
                    <a:pt x="56202" y="11034"/>
                  </a:cubicBezTo>
                  <a:cubicBezTo>
                    <a:pt x="56227" y="10779"/>
                    <a:pt x="56468" y="10588"/>
                    <a:pt x="56725" y="10588"/>
                  </a:cubicBezTo>
                  <a:cubicBezTo>
                    <a:pt x="56773" y="10588"/>
                    <a:pt x="56822" y="10594"/>
                    <a:pt x="56871" y="10609"/>
                  </a:cubicBezTo>
                  <a:lnTo>
                    <a:pt x="58937" y="11186"/>
                  </a:lnTo>
                  <a:lnTo>
                    <a:pt x="60822" y="11764"/>
                  </a:lnTo>
                  <a:lnTo>
                    <a:pt x="62615" y="12281"/>
                  </a:lnTo>
                  <a:lnTo>
                    <a:pt x="64287" y="12797"/>
                  </a:lnTo>
                  <a:lnTo>
                    <a:pt x="65928" y="13314"/>
                  </a:lnTo>
                  <a:lnTo>
                    <a:pt x="67509" y="13800"/>
                  </a:lnTo>
                  <a:lnTo>
                    <a:pt x="69150" y="14317"/>
                  </a:lnTo>
                  <a:lnTo>
                    <a:pt x="70792" y="14895"/>
                  </a:lnTo>
                  <a:lnTo>
                    <a:pt x="72555" y="15472"/>
                  </a:lnTo>
                  <a:lnTo>
                    <a:pt x="74409" y="16110"/>
                  </a:lnTo>
                  <a:cubicBezTo>
                    <a:pt x="75047" y="16323"/>
                    <a:pt x="75716" y="16566"/>
                    <a:pt x="76415" y="16810"/>
                  </a:cubicBezTo>
                  <a:cubicBezTo>
                    <a:pt x="76488" y="16842"/>
                    <a:pt x="76564" y="16857"/>
                    <a:pt x="76637" y="16857"/>
                  </a:cubicBezTo>
                  <a:cubicBezTo>
                    <a:pt x="76838" y="16857"/>
                    <a:pt x="77025" y="16744"/>
                    <a:pt x="77114" y="16566"/>
                  </a:cubicBezTo>
                  <a:cubicBezTo>
                    <a:pt x="77266" y="16262"/>
                    <a:pt x="77114" y="15928"/>
                    <a:pt x="76810" y="15807"/>
                  </a:cubicBezTo>
                  <a:cubicBezTo>
                    <a:pt x="76111" y="15563"/>
                    <a:pt x="75442" y="15320"/>
                    <a:pt x="74743" y="15077"/>
                  </a:cubicBezTo>
                  <a:lnTo>
                    <a:pt x="72737" y="14408"/>
                  </a:lnTo>
                  <a:cubicBezTo>
                    <a:pt x="72068" y="14165"/>
                    <a:pt x="71400" y="13952"/>
                    <a:pt x="70761" y="13740"/>
                  </a:cubicBezTo>
                  <a:cubicBezTo>
                    <a:pt x="70123" y="13527"/>
                    <a:pt x="69454" y="13314"/>
                    <a:pt x="68816" y="13101"/>
                  </a:cubicBezTo>
                  <a:cubicBezTo>
                    <a:pt x="68178" y="12889"/>
                    <a:pt x="67570" y="12706"/>
                    <a:pt x="66931" y="12493"/>
                  </a:cubicBezTo>
                  <a:cubicBezTo>
                    <a:pt x="66293" y="12281"/>
                    <a:pt x="65685" y="12098"/>
                    <a:pt x="65077" y="11916"/>
                  </a:cubicBezTo>
                  <a:lnTo>
                    <a:pt x="63223" y="11338"/>
                  </a:lnTo>
                  <a:lnTo>
                    <a:pt x="61430" y="10822"/>
                  </a:lnTo>
                  <a:cubicBezTo>
                    <a:pt x="60852" y="10639"/>
                    <a:pt x="60244" y="10457"/>
                    <a:pt x="59667" y="10275"/>
                  </a:cubicBezTo>
                  <a:lnTo>
                    <a:pt x="57904" y="9788"/>
                  </a:lnTo>
                  <a:lnTo>
                    <a:pt x="56171" y="9302"/>
                  </a:lnTo>
                  <a:lnTo>
                    <a:pt x="54500" y="8876"/>
                  </a:lnTo>
                  <a:lnTo>
                    <a:pt x="52797" y="8420"/>
                  </a:lnTo>
                  <a:lnTo>
                    <a:pt x="51126" y="7964"/>
                  </a:lnTo>
                  <a:lnTo>
                    <a:pt x="49484" y="7569"/>
                  </a:lnTo>
                  <a:lnTo>
                    <a:pt x="47843" y="7144"/>
                  </a:lnTo>
                  <a:lnTo>
                    <a:pt x="46171" y="6718"/>
                  </a:lnTo>
                  <a:lnTo>
                    <a:pt x="44530" y="6353"/>
                  </a:lnTo>
                  <a:cubicBezTo>
                    <a:pt x="43983" y="6232"/>
                    <a:pt x="43436" y="6110"/>
                    <a:pt x="42888" y="5958"/>
                  </a:cubicBezTo>
                  <a:lnTo>
                    <a:pt x="41247" y="5594"/>
                  </a:lnTo>
                  <a:lnTo>
                    <a:pt x="39575" y="5229"/>
                  </a:lnTo>
                  <a:lnTo>
                    <a:pt x="37934" y="4895"/>
                  </a:lnTo>
                  <a:lnTo>
                    <a:pt x="36262" y="4560"/>
                  </a:lnTo>
                  <a:lnTo>
                    <a:pt x="34560" y="4226"/>
                  </a:lnTo>
                  <a:lnTo>
                    <a:pt x="32858" y="3891"/>
                  </a:lnTo>
                  <a:lnTo>
                    <a:pt x="31156" y="3557"/>
                  </a:lnTo>
                  <a:lnTo>
                    <a:pt x="29393" y="3253"/>
                  </a:lnTo>
                  <a:lnTo>
                    <a:pt x="27630" y="2949"/>
                  </a:lnTo>
                  <a:lnTo>
                    <a:pt x="25836" y="2645"/>
                  </a:lnTo>
                  <a:lnTo>
                    <a:pt x="24013" y="2341"/>
                  </a:lnTo>
                  <a:lnTo>
                    <a:pt x="22128" y="2068"/>
                  </a:lnTo>
                  <a:lnTo>
                    <a:pt x="20244" y="1764"/>
                  </a:lnTo>
                  <a:lnTo>
                    <a:pt x="18298" y="1490"/>
                  </a:lnTo>
                  <a:lnTo>
                    <a:pt x="16292" y="1247"/>
                  </a:lnTo>
                  <a:lnTo>
                    <a:pt x="14256" y="973"/>
                  </a:lnTo>
                  <a:cubicBezTo>
                    <a:pt x="13587" y="882"/>
                    <a:pt x="12888" y="791"/>
                    <a:pt x="12158" y="730"/>
                  </a:cubicBezTo>
                  <a:lnTo>
                    <a:pt x="10031" y="487"/>
                  </a:lnTo>
                  <a:lnTo>
                    <a:pt x="7842" y="244"/>
                  </a:lnTo>
                  <a:cubicBezTo>
                    <a:pt x="7082" y="183"/>
                    <a:pt x="6353" y="92"/>
                    <a:pt x="5563" y="31"/>
                  </a:cubicBezTo>
                  <a:cubicBezTo>
                    <a:pt x="5390" y="11"/>
                    <a:pt x="5215" y="1"/>
                    <a:pt x="5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7"/>
            <p:cNvSpPr/>
            <p:nvPr/>
          </p:nvSpPr>
          <p:spPr>
            <a:xfrm>
              <a:off x="7191325" y="3848675"/>
              <a:ext cx="1597325" cy="378875"/>
            </a:xfrm>
            <a:custGeom>
              <a:avLst/>
              <a:gdLst/>
              <a:ahLst/>
              <a:cxnLst/>
              <a:rect l="l" t="t" r="r" b="b"/>
              <a:pathLst>
                <a:path w="63893" h="15155" extrusionOk="0">
                  <a:moveTo>
                    <a:pt x="3916" y="1"/>
                  </a:moveTo>
                  <a:cubicBezTo>
                    <a:pt x="3533" y="1"/>
                    <a:pt x="3150" y="63"/>
                    <a:pt x="2767" y="176"/>
                  </a:cubicBezTo>
                  <a:cubicBezTo>
                    <a:pt x="2311" y="328"/>
                    <a:pt x="1855" y="541"/>
                    <a:pt x="1460" y="875"/>
                  </a:cubicBezTo>
                  <a:cubicBezTo>
                    <a:pt x="1065" y="1149"/>
                    <a:pt x="730" y="1544"/>
                    <a:pt x="518" y="1969"/>
                  </a:cubicBezTo>
                  <a:cubicBezTo>
                    <a:pt x="244" y="2395"/>
                    <a:pt x="92" y="2881"/>
                    <a:pt x="62" y="3398"/>
                  </a:cubicBezTo>
                  <a:cubicBezTo>
                    <a:pt x="1" y="3884"/>
                    <a:pt x="31" y="4371"/>
                    <a:pt x="214" y="4857"/>
                  </a:cubicBezTo>
                  <a:cubicBezTo>
                    <a:pt x="335" y="5313"/>
                    <a:pt x="578" y="5738"/>
                    <a:pt x="913" y="6103"/>
                  </a:cubicBezTo>
                  <a:cubicBezTo>
                    <a:pt x="1217" y="6468"/>
                    <a:pt x="1612" y="6772"/>
                    <a:pt x="2037" y="7015"/>
                  </a:cubicBezTo>
                  <a:cubicBezTo>
                    <a:pt x="2493" y="7228"/>
                    <a:pt x="2980" y="7380"/>
                    <a:pt x="3466" y="7441"/>
                  </a:cubicBezTo>
                  <a:lnTo>
                    <a:pt x="5654" y="7653"/>
                  </a:lnTo>
                  <a:cubicBezTo>
                    <a:pt x="6353" y="7714"/>
                    <a:pt x="7053" y="7805"/>
                    <a:pt x="7752" y="7866"/>
                  </a:cubicBezTo>
                  <a:lnTo>
                    <a:pt x="9727" y="8079"/>
                  </a:lnTo>
                  <a:lnTo>
                    <a:pt x="11673" y="8322"/>
                  </a:lnTo>
                  <a:lnTo>
                    <a:pt x="13527" y="8565"/>
                  </a:lnTo>
                  <a:lnTo>
                    <a:pt x="15320" y="8778"/>
                  </a:lnTo>
                  <a:lnTo>
                    <a:pt x="17053" y="9021"/>
                  </a:lnTo>
                  <a:lnTo>
                    <a:pt x="18785" y="9295"/>
                  </a:lnTo>
                  <a:lnTo>
                    <a:pt x="20457" y="9538"/>
                  </a:lnTo>
                  <a:lnTo>
                    <a:pt x="22098" y="9781"/>
                  </a:lnTo>
                  <a:lnTo>
                    <a:pt x="23740" y="10055"/>
                  </a:lnTo>
                  <a:lnTo>
                    <a:pt x="25381" y="10328"/>
                  </a:lnTo>
                  <a:lnTo>
                    <a:pt x="26992" y="10632"/>
                  </a:lnTo>
                  <a:lnTo>
                    <a:pt x="28634" y="10906"/>
                  </a:lnTo>
                  <a:lnTo>
                    <a:pt x="30305" y="11240"/>
                  </a:lnTo>
                  <a:lnTo>
                    <a:pt x="31977" y="11544"/>
                  </a:lnTo>
                  <a:lnTo>
                    <a:pt x="33679" y="11878"/>
                  </a:lnTo>
                  <a:lnTo>
                    <a:pt x="35442" y="12243"/>
                  </a:lnTo>
                  <a:lnTo>
                    <a:pt x="37236" y="12638"/>
                  </a:lnTo>
                  <a:lnTo>
                    <a:pt x="39120" y="13033"/>
                  </a:lnTo>
                  <a:lnTo>
                    <a:pt x="41005" y="13489"/>
                  </a:lnTo>
                  <a:lnTo>
                    <a:pt x="43011" y="13945"/>
                  </a:lnTo>
                  <a:cubicBezTo>
                    <a:pt x="43679" y="14128"/>
                    <a:pt x="44348" y="14280"/>
                    <a:pt x="45078" y="14462"/>
                  </a:cubicBezTo>
                  <a:cubicBezTo>
                    <a:pt x="45113" y="14470"/>
                    <a:pt x="45149" y="14474"/>
                    <a:pt x="45185" y="14474"/>
                  </a:cubicBezTo>
                  <a:cubicBezTo>
                    <a:pt x="45426" y="14474"/>
                    <a:pt x="45663" y="14305"/>
                    <a:pt x="45716" y="14067"/>
                  </a:cubicBezTo>
                  <a:cubicBezTo>
                    <a:pt x="45807" y="13763"/>
                    <a:pt x="45625" y="13459"/>
                    <a:pt x="45321" y="13398"/>
                  </a:cubicBezTo>
                  <a:lnTo>
                    <a:pt x="43315" y="12912"/>
                  </a:lnTo>
                  <a:lnTo>
                    <a:pt x="41491" y="12486"/>
                  </a:lnTo>
                  <a:lnTo>
                    <a:pt x="39789" y="12091"/>
                  </a:lnTo>
                  <a:lnTo>
                    <a:pt x="38178" y="11757"/>
                  </a:lnTo>
                  <a:lnTo>
                    <a:pt x="36567" y="11392"/>
                  </a:lnTo>
                  <a:lnTo>
                    <a:pt x="34925" y="11058"/>
                  </a:lnTo>
                  <a:lnTo>
                    <a:pt x="33223" y="10723"/>
                  </a:lnTo>
                  <a:cubicBezTo>
                    <a:pt x="32646" y="10602"/>
                    <a:pt x="32007" y="10480"/>
                    <a:pt x="31369" y="10328"/>
                  </a:cubicBezTo>
                  <a:cubicBezTo>
                    <a:pt x="30731" y="10207"/>
                    <a:pt x="30062" y="10085"/>
                    <a:pt x="29333" y="9963"/>
                  </a:cubicBezTo>
                  <a:cubicBezTo>
                    <a:pt x="29059" y="9903"/>
                    <a:pt x="28877" y="9629"/>
                    <a:pt x="28907" y="9356"/>
                  </a:cubicBezTo>
                  <a:cubicBezTo>
                    <a:pt x="28960" y="9118"/>
                    <a:pt x="29174" y="8949"/>
                    <a:pt x="29409" y="8949"/>
                  </a:cubicBezTo>
                  <a:cubicBezTo>
                    <a:pt x="29444" y="8949"/>
                    <a:pt x="29479" y="8952"/>
                    <a:pt x="29515" y="8960"/>
                  </a:cubicBezTo>
                  <a:lnTo>
                    <a:pt x="31582" y="9325"/>
                  </a:lnTo>
                  <a:lnTo>
                    <a:pt x="33527" y="9720"/>
                  </a:lnTo>
                  <a:lnTo>
                    <a:pt x="35351" y="10085"/>
                  </a:lnTo>
                  <a:lnTo>
                    <a:pt x="37114" y="10480"/>
                  </a:lnTo>
                  <a:lnTo>
                    <a:pt x="38786" y="10814"/>
                  </a:lnTo>
                  <a:lnTo>
                    <a:pt x="40397" y="11179"/>
                  </a:lnTo>
                  <a:lnTo>
                    <a:pt x="41977" y="11574"/>
                  </a:lnTo>
                  <a:lnTo>
                    <a:pt x="43558" y="11939"/>
                  </a:lnTo>
                  <a:lnTo>
                    <a:pt x="45138" y="12334"/>
                  </a:lnTo>
                  <a:lnTo>
                    <a:pt x="46749" y="12699"/>
                  </a:lnTo>
                  <a:lnTo>
                    <a:pt x="48391" y="13125"/>
                  </a:lnTo>
                  <a:lnTo>
                    <a:pt x="50093" y="13580"/>
                  </a:lnTo>
                  <a:cubicBezTo>
                    <a:pt x="50701" y="13732"/>
                    <a:pt x="51278" y="13884"/>
                    <a:pt x="51886" y="14036"/>
                  </a:cubicBezTo>
                  <a:lnTo>
                    <a:pt x="53801" y="14553"/>
                  </a:lnTo>
                  <a:cubicBezTo>
                    <a:pt x="54439" y="14736"/>
                    <a:pt x="55108" y="14918"/>
                    <a:pt x="55777" y="15131"/>
                  </a:cubicBezTo>
                  <a:cubicBezTo>
                    <a:pt x="55821" y="15140"/>
                    <a:pt x="55866" y="15144"/>
                    <a:pt x="55909" y="15144"/>
                  </a:cubicBezTo>
                  <a:cubicBezTo>
                    <a:pt x="56165" y="15144"/>
                    <a:pt x="56398" y="14995"/>
                    <a:pt x="56476" y="14736"/>
                  </a:cubicBezTo>
                  <a:cubicBezTo>
                    <a:pt x="56537" y="14462"/>
                    <a:pt x="56385" y="14158"/>
                    <a:pt x="56081" y="14067"/>
                  </a:cubicBezTo>
                  <a:lnTo>
                    <a:pt x="54227" y="13550"/>
                  </a:lnTo>
                  <a:lnTo>
                    <a:pt x="52494" y="13064"/>
                  </a:lnTo>
                  <a:lnTo>
                    <a:pt x="50914" y="12638"/>
                  </a:lnTo>
                  <a:lnTo>
                    <a:pt x="49394" y="12273"/>
                  </a:lnTo>
                  <a:lnTo>
                    <a:pt x="47904" y="11878"/>
                  </a:lnTo>
                  <a:lnTo>
                    <a:pt x="46385" y="11514"/>
                  </a:lnTo>
                  <a:lnTo>
                    <a:pt x="44804" y="11118"/>
                  </a:lnTo>
                  <a:cubicBezTo>
                    <a:pt x="44227" y="10997"/>
                    <a:pt x="43649" y="10875"/>
                    <a:pt x="43071" y="10723"/>
                  </a:cubicBezTo>
                  <a:lnTo>
                    <a:pt x="41157" y="10267"/>
                  </a:lnTo>
                  <a:cubicBezTo>
                    <a:pt x="40498" y="10185"/>
                    <a:pt x="40657" y="9260"/>
                    <a:pt x="41209" y="9260"/>
                  </a:cubicBezTo>
                  <a:cubicBezTo>
                    <a:pt x="41268" y="9260"/>
                    <a:pt x="41332" y="9271"/>
                    <a:pt x="41400" y="9295"/>
                  </a:cubicBezTo>
                  <a:lnTo>
                    <a:pt x="43497" y="9781"/>
                  </a:lnTo>
                  <a:lnTo>
                    <a:pt x="45473" y="10237"/>
                  </a:lnTo>
                  <a:lnTo>
                    <a:pt x="47297" y="10693"/>
                  </a:lnTo>
                  <a:lnTo>
                    <a:pt x="49029" y="11118"/>
                  </a:lnTo>
                  <a:lnTo>
                    <a:pt x="50701" y="11574"/>
                  </a:lnTo>
                  <a:lnTo>
                    <a:pt x="52342" y="12000"/>
                  </a:lnTo>
                  <a:lnTo>
                    <a:pt x="53984" y="12456"/>
                  </a:lnTo>
                  <a:lnTo>
                    <a:pt x="55655" y="12912"/>
                  </a:lnTo>
                  <a:lnTo>
                    <a:pt x="57357" y="13398"/>
                  </a:lnTo>
                  <a:lnTo>
                    <a:pt x="59151" y="13915"/>
                  </a:lnTo>
                  <a:lnTo>
                    <a:pt x="61066" y="14492"/>
                  </a:lnTo>
                  <a:lnTo>
                    <a:pt x="63102" y="15131"/>
                  </a:lnTo>
                  <a:cubicBezTo>
                    <a:pt x="63156" y="15147"/>
                    <a:pt x="63210" y="15154"/>
                    <a:pt x="63263" y="15154"/>
                  </a:cubicBezTo>
                  <a:cubicBezTo>
                    <a:pt x="63507" y="15154"/>
                    <a:pt x="63726" y="14991"/>
                    <a:pt x="63801" y="14766"/>
                  </a:cubicBezTo>
                  <a:cubicBezTo>
                    <a:pt x="63893" y="14462"/>
                    <a:pt x="63710" y="14158"/>
                    <a:pt x="63437" y="14067"/>
                  </a:cubicBezTo>
                  <a:cubicBezTo>
                    <a:pt x="62738" y="13854"/>
                    <a:pt x="62069" y="13672"/>
                    <a:pt x="61400" y="13459"/>
                  </a:cubicBezTo>
                  <a:lnTo>
                    <a:pt x="59516" y="12881"/>
                  </a:lnTo>
                  <a:cubicBezTo>
                    <a:pt x="58908" y="12699"/>
                    <a:pt x="58300" y="12517"/>
                    <a:pt x="57692" y="12365"/>
                  </a:cubicBezTo>
                  <a:lnTo>
                    <a:pt x="55959" y="11848"/>
                  </a:lnTo>
                  <a:lnTo>
                    <a:pt x="54288" y="11392"/>
                  </a:lnTo>
                  <a:lnTo>
                    <a:pt x="52646" y="10936"/>
                  </a:lnTo>
                  <a:lnTo>
                    <a:pt x="51035" y="10450"/>
                  </a:lnTo>
                  <a:cubicBezTo>
                    <a:pt x="50518" y="10328"/>
                    <a:pt x="49971" y="10176"/>
                    <a:pt x="49455" y="10055"/>
                  </a:cubicBezTo>
                  <a:lnTo>
                    <a:pt x="47844" y="9629"/>
                  </a:lnTo>
                  <a:lnTo>
                    <a:pt x="46233" y="9234"/>
                  </a:lnTo>
                  <a:lnTo>
                    <a:pt x="44591" y="8839"/>
                  </a:lnTo>
                  <a:lnTo>
                    <a:pt x="42859" y="8444"/>
                  </a:lnTo>
                  <a:lnTo>
                    <a:pt x="41096" y="8018"/>
                  </a:lnTo>
                  <a:lnTo>
                    <a:pt x="39242" y="7623"/>
                  </a:lnTo>
                  <a:lnTo>
                    <a:pt x="37266" y="7197"/>
                  </a:lnTo>
                  <a:lnTo>
                    <a:pt x="35169" y="6741"/>
                  </a:lnTo>
                  <a:cubicBezTo>
                    <a:pt x="34865" y="6681"/>
                    <a:pt x="34682" y="6407"/>
                    <a:pt x="34743" y="6134"/>
                  </a:cubicBezTo>
                  <a:cubicBezTo>
                    <a:pt x="34796" y="5896"/>
                    <a:pt x="35033" y="5727"/>
                    <a:pt x="35274" y="5727"/>
                  </a:cubicBezTo>
                  <a:cubicBezTo>
                    <a:pt x="35310" y="5727"/>
                    <a:pt x="35346" y="5731"/>
                    <a:pt x="35381" y="5738"/>
                  </a:cubicBezTo>
                  <a:lnTo>
                    <a:pt x="37327" y="6164"/>
                  </a:lnTo>
                  <a:cubicBezTo>
                    <a:pt x="37965" y="6286"/>
                    <a:pt x="38573" y="6407"/>
                    <a:pt x="39120" y="6529"/>
                  </a:cubicBezTo>
                  <a:lnTo>
                    <a:pt x="40792" y="6924"/>
                  </a:lnTo>
                  <a:lnTo>
                    <a:pt x="42372" y="7258"/>
                  </a:lnTo>
                  <a:lnTo>
                    <a:pt x="43923" y="7623"/>
                  </a:lnTo>
                  <a:lnTo>
                    <a:pt x="45442" y="8018"/>
                  </a:lnTo>
                  <a:lnTo>
                    <a:pt x="47023" y="8383"/>
                  </a:lnTo>
                  <a:lnTo>
                    <a:pt x="48664" y="8808"/>
                  </a:lnTo>
                  <a:lnTo>
                    <a:pt x="50427" y="9264"/>
                  </a:lnTo>
                  <a:lnTo>
                    <a:pt x="52342" y="9751"/>
                  </a:lnTo>
                  <a:cubicBezTo>
                    <a:pt x="52396" y="9767"/>
                    <a:pt x="52450" y="9774"/>
                    <a:pt x="52503" y="9774"/>
                  </a:cubicBezTo>
                  <a:cubicBezTo>
                    <a:pt x="52747" y="9774"/>
                    <a:pt x="52966" y="9611"/>
                    <a:pt x="53041" y="9386"/>
                  </a:cubicBezTo>
                  <a:cubicBezTo>
                    <a:pt x="53102" y="9082"/>
                    <a:pt x="52950" y="8808"/>
                    <a:pt x="52646" y="8717"/>
                  </a:cubicBezTo>
                  <a:cubicBezTo>
                    <a:pt x="51917" y="8535"/>
                    <a:pt x="51218" y="8322"/>
                    <a:pt x="50518" y="8140"/>
                  </a:cubicBezTo>
                  <a:cubicBezTo>
                    <a:pt x="49819" y="7988"/>
                    <a:pt x="49151" y="7805"/>
                    <a:pt x="48482" y="7623"/>
                  </a:cubicBezTo>
                  <a:lnTo>
                    <a:pt x="46476" y="7137"/>
                  </a:lnTo>
                  <a:cubicBezTo>
                    <a:pt x="45838" y="6985"/>
                    <a:pt x="45169" y="6833"/>
                    <a:pt x="44561" y="6681"/>
                  </a:cubicBezTo>
                  <a:cubicBezTo>
                    <a:pt x="43923" y="6529"/>
                    <a:pt x="43284" y="6377"/>
                    <a:pt x="42676" y="6225"/>
                  </a:cubicBezTo>
                  <a:lnTo>
                    <a:pt x="40853" y="5830"/>
                  </a:lnTo>
                  <a:lnTo>
                    <a:pt x="39059" y="5434"/>
                  </a:lnTo>
                  <a:lnTo>
                    <a:pt x="37296" y="5070"/>
                  </a:lnTo>
                  <a:lnTo>
                    <a:pt x="35564" y="4705"/>
                  </a:lnTo>
                  <a:lnTo>
                    <a:pt x="33862" y="4371"/>
                  </a:lnTo>
                  <a:lnTo>
                    <a:pt x="32190" y="4036"/>
                  </a:lnTo>
                  <a:lnTo>
                    <a:pt x="30518" y="3702"/>
                  </a:lnTo>
                  <a:lnTo>
                    <a:pt x="28846" y="3398"/>
                  </a:lnTo>
                  <a:cubicBezTo>
                    <a:pt x="28269" y="3307"/>
                    <a:pt x="27722" y="3216"/>
                    <a:pt x="27144" y="3124"/>
                  </a:cubicBezTo>
                  <a:lnTo>
                    <a:pt x="25472" y="2820"/>
                  </a:lnTo>
                  <a:lnTo>
                    <a:pt x="23770" y="2547"/>
                  </a:lnTo>
                  <a:lnTo>
                    <a:pt x="22038" y="2273"/>
                  </a:lnTo>
                  <a:lnTo>
                    <a:pt x="20275" y="2000"/>
                  </a:lnTo>
                  <a:cubicBezTo>
                    <a:pt x="19697" y="1909"/>
                    <a:pt x="19089" y="1817"/>
                    <a:pt x="18481" y="1726"/>
                  </a:cubicBezTo>
                  <a:lnTo>
                    <a:pt x="16658" y="1483"/>
                  </a:lnTo>
                  <a:lnTo>
                    <a:pt x="14743" y="1209"/>
                  </a:lnTo>
                  <a:lnTo>
                    <a:pt x="12828" y="966"/>
                  </a:lnTo>
                  <a:lnTo>
                    <a:pt x="10822" y="723"/>
                  </a:lnTo>
                  <a:cubicBezTo>
                    <a:pt x="10123" y="632"/>
                    <a:pt x="9423" y="541"/>
                    <a:pt x="8724" y="480"/>
                  </a:cubicBezTo>
                  <a:cubicBezTo>
                    <a:pt x="8025" y="389"/>
                    <a:pt x="7296" y="328"/>
                    <a:pt x="6566" y="237"/>
                  </a:cubicBezTo>
                  <a:lnTo>
                    <a:pt x="4317" y="24"/>
                  </a:lnTo>
                  <a:cubicBezTo>
                    <a:pt x="4183" y="8"/>
                    <a:pt x="4050" y="1"/>
                    <a:pt x="39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7"/>
            <p:cNvSpPr/>
            <p:nvPr/>
          </p:nvSpPr>
          <p:spPr>
            <a:xfrm>
              <a:off x="7217925" y="3873875"/>
              <a:ext cx="935450" cy="214875"/>
            </a:xfrm>
            <a:custGeom>
              <a:avLst/>
              <a:gdLst/>
              <a:ahLst/>
              <a:cxnLst/>
              <a:rect l="l" t="t" r="r" b="b"/>
              <a:pathLst>
                <a:path w="37418" h="8595" extrusionOk="0">
                  <a:moveTo>
                    <a:pt x="2842" y="0"/>
                  </a:moveTo>
                  <a:cubicBezTo>
                    <a:pt x="2442" y="0"/>
                    <a:pt x="2057" y="88"/>
                    <a:pt x="1672" y="232"/>
                  </a:cubicBezTo>
                  <a:cubicBezTo>
                    <a:pt x="1247" y="445"/>
                    <a:pt x="852" y="749"/>
                    <a:pt x="548" y="1144"/>
                  </a:cubicBezTo>
                  <a:cubicBezTo>
                    <a:pt x="274" y="1539"/>
                    <a:pt x="92" y="1995"/>
                    <a:pt x="61" y="2481"/>
                  </a:cubicBezTo>
                  <a:cubicBezTo>
                    <a:pt x="1" y="2967"/>
                    <a:pt x="92" y="3454"/>
                    <a:pt x="274" y="3879"/>
                  </a:cubicBezTo>
                  <a:cubicBezTo>
                    <a:pt x="487" y="4305"/>
                    <a:pt x="791" y="4670"/>
                    <a:pt x="1186" y="4943"/>
                  </a:cubicBezTo>
                  <a:cubicBezTo>
                    <a:pt x="1581" y="5217"/>
                    <a:pt x="2068" y="5399"/>
                    <a:pt x="2554" y="5430"/>
                  </a:cubicBezTo>
                  <a:lnTo>
                    <a:pt x="4651" y="5642"/>
                  </a:lnTo>
                  <a:lnTo>
                    <a:pt x="6597" y="5855"/>
                  </a:lnTo>
                  <a:lnTo>
                    <a:pt x="8420" y="6068"/>
                  </a:lnTo>
                  <a:lnTo>
                    <a:pt x="10153" y="6250"/>
                  </a:lnTo>
                  <a:lnTo>
                    <a:pt x="11825" y="6463"/>
                  </a:lnTo>
                  <a:lnTo>
                    <a:pt x="13436" y="6676"/>
                  </a:lnTo>
                  <a:cubicBezTo>
                    <a:pt x="13983" y="6737"/>
                    <a:pt x="14499" y="6828"/>
                    <a:pt x="15047" y="6889"/>
                  </a:cubicBezTo>
                  <a:lnTo>
                    <a:pt x="16657" y="7132"/>
                  </a:lnTo>
                  <a:cubicBezTo>
                    <a:pt x="17205" y="7192"/>
                    <a:pt x="17752" y="7284"/>
                    <a:pt x="18299" y="7375"/>
                  </a:cubicBezTo>
                  <a:lnTo>
                    <a:pt x="20031" y="7618"/>
                  </a:lnTo>
                  <a:lnTo>
                    <a:pt x="21825" y="7922"/>
                  </a:lnTo>
                  <a:lnTo>
                    <a:pt x="23709" y="8226"/>
                  </a:lnTo>
                  <a:lnTo>
                    <a:pt x="25746" y="8591"/>
                  </a:lnTo>
                  <a:cubicBezTo>
                    <a:pt x="25771" y="8593"/>
                    <a:pt x="25797" y="8595"/>
                    <a:pt x="25822" y="8595"/>
                  </a:cubicBezTo>
                  <a:cubicBezTo>
                    <a:pt x="26094" y="8595"/>
                    <a:pt x="26328" y="8446"/>
                    <a:pt x="26384" y="8196"/>
                  </a:cubicBezTo>
                  <a:cubicBezTo>
                    <a:pt x="26475" y="7892"/>
                    <a:pt x="26293" y="7588"/>
                    <a:pt x="25989" y="7527"/>
                  </a:cubicBezTo>
                  <a:lnTo>
                    <a:pt x="23952" y="7192"/>
                  </a:lnTo>
                  <a:lnTo>
                    <a:pt x="22038" y="6858"/>
                  </a:lnTo>
                  <a:lnTo>
                    <a:pt x="20244" y="6585"/>
                  </a:lnTo>
                  <a:lnTo>
                    <a:pt x="18542" y="6311"/>
                  </a:lnTo>
                  <a:lnTo>
                    <a:pt x="16901" y="6068"/>
                  </a:lnTo>
                  <a:lnTo>
                    <a:pt x="15290" y="5855"/>
                  </a:lnTo>
                  <a:cubicBezTo>
                    <a:pt x="14773" y="5764"/>
                    <a:pt x="14226" y="5703"/>
                    <a:pt x="13709" y="5642"/>
                  </a:cubicBezTo>
                  <a:lnTo>
                    <a:pt x="12068" y="5430"/>
                  </a:lnTo>
                  <a:lnTo>
                    <a:pt x="10426" y="5217"/>
                  </a:lnTo>
                  <a:lnTo>
                    <a:pt x="8694" y="5004"/>
                  </a:lnTo>
                  <a:lnTo>
                    <a:pt x="6900" y="4822"/>
                  </a:lnTo>
                  <a:lnTo>
                    <a:pt x="4955" y="4609"/>
                  </a:lnTo>
                  <a:lnTo>
                    <a:pt x="2888" y="4396"/>
                  </a:lnTo>
                  <a:cubicBezTo>
                    <a:pt x="2554" y="4366"/>
                    <a:pt x="2311" y="4092"/>
                    <a:pt x="2371" y="3788"/>
                  </a:cubicBezTo>
                  <a:cubicBezTo>
                    <a:pt x="2400" y="3475"/>
                    <a:pt x="2642" y="3269"/>
                    <a:pt x="2947" y="3269"/>
                  </a:cubicBezTo>
                  <a:cubicBezTo>
                    <a:pt x="2968" y="3269"/>
                    <a:pt x="2989" y="3270"/>
                    <a:pt x="3010" y="3271"/>
                  </a:cubicBezTo>
                  <a:lnTo>
                    <a:pt x="5229" y="3484"/>
                  </a:lnTo>
                  <a:lnTo>
                    <a:pt x="7326" y="3727"/>
                  </a:lnTo>
                  <a:lnTo>
                    <a:pt x="9332" y="3940"/>
                  </a:lnTo>
                  <a:cubicBezTo>
                    <a:pt x="10001" y="4031"/>
                    <a:pt x="10639" y="4092"/>
                    <a:pt x="11247" y="4183"/>
                  </a:cubicBezTo>
                  <a:lnTo>
                    <a:pt x="13071" y="4396"/>
                  </a:lnTo>
                  <a:lnTo>
                    <a:pt x="14864" y="4639"/>
                  </a:lnTo>
                  <a:lnTo>
                    <a:pt x="16597" y="4882"/>
                  </a:lnTo>
                  <a:lnTo>
                    <a:pt x="18299" y="5126"/>
                  </a:lnTo>
                  <a:lnTo>
                    <a:pt x="20001" y="5399"/>
                  </a:lnTo>
                  <a:lnTo>
                    <a:pt x="21673" y="5642"/>
                  </a:lnTo>
                  <a:lnTo>
                    <a:pt x="23375" y="5946"/>
                  </a:lnTo>
                  <a:lnTo>
                    <a:pt x="25077" y="6220"/>
                  </a:lnTo>
                  <a:lnTo>
                    <a:pt x="26840" y="6524"/>
                  </a:lnTo>
                  <a:lnTo>
                    <a:pt x="28664" y="6858"/>
                  </a:lnTo>
                  <a:lnTo>
                    <a:pt x="30518" y="7223"/>
                  </a:lnTo>
                  <a:lnTo>
                    <a:pt x="32463" y="7588"/>
                  </a:lnTo>
                  <a:lnTo>
                    <a:pt x="34500" y="8013"/>
                  </a:lnTo>
                  <a:lnTo>
                    <a:pt x="36658" y="8469"/>
                  </a:lnTo>
                  <a:cubicBezTo>
                    <a:pt x="36698" y="8478"/>
                    <a:pt x="36739" y="8482"/>
                    <a:pt x="36778" y="8482"/>
                  </a:cubicBezTo>
                  <a:cubicBezTo>
                    <a:pt x="37008" y="8482"/>
                    <a:pt x="37218" y="8338"/>
                    <a:pt x="37296" y="8104"/>
                  </a:cubicBezTo>
                  <a:cubicBezTo>
                    <a:pt x="37418" y="7800"/>
                    <a:pt x="37235" y="7496"/>
                    <a:pt x="36901" y="7436"/>
                  </a:cubicBezTo>
                  <a:cubicBezTo>
                    <a:pt x="36172" y="7284"/>
                    <a:pt x="35472" y="7132"/>
                    <a:pt x="34773" y="6980"/>
                  </a:cubicBezTo>
                  <a:cubicBezTo>
                    <a:pt x="34105" y="6828"/>
                    <a:pt x="33436" y="6706"/>
                    <a:pt x="32798" y="6585"/>
                  </a:cubicBezTo>
                  <a:lnTo>
                    <a:pt x="30883" y="6189"/>
                  </a:lnTo>
                  <a:lnTo>
                    <a:pt x="29089" y="5855"/>
                  </a:lnTo>
                  <a:lnTo>
                    <a:pt x="27326" y="5521"/>
                  </a:lnTo>
                  <a:lnTo>
                    <a:pt x="25624" y="5217"/>
                  </a:lnTo>
                  <a:lnTo>
                    <a:pt x="23983" y="4943"/>
                  </a:lnTo>
                  <a:lnTo>
                    <a:pt x="22311" y="4670"/>
                  </a:lnTo>
                  <a:lnTo>
                    <a:pt x="20579" y="4396"/>
                  </a:lnTo>
                  <a:cubicBezTo>
                    <a:pt x="20001" y="4305"/>
                    <a:pt x="19423" y="4214"/>
                    <a:pt x="18846" y="4123"/>
                  </a:cubicBezTo>
                  <a:lnTo>
                    <a:pt x="16992" y="3879"/>
                  </a:lnTo>
                  <a:lnTo>
                    <a:pt x="15077" y="3606"/>
                  </a:lnTo>
                  <a:lnTo>
                    <a:pt x="13010" y="3332"/>
                  </a:lnTo>
                  <a:lnTo>
                    <a:pt x="10822" y="3059"/>
                  </a:lnTo>
                  <a:cubicBezTo>
                    <a:pt x="10518" y="3028"/>
                    <a:pt x="10274" y="2724"/>
                    <a:pt x="10305" y="2420"/>
                  </a:cubicBezTo>
                  <a:cubicBezTo>
                    <a:pt x="10359" y="2124"/>
                    <a:pt x="10579" y="1924"/>
                    <a:pt x="10861" y="1924"/>
                  </a:cubicBezTo>
                  <a:cubicBezTo>
                    <a:pt x="10898" y="1924"/>
                    <a:pt x="10935" y="1927"/>
                    <a:pt x="10973" y="1934"/>
                  </a:cubicBezTo>
                  <a:lnTo>
                    <a:pt x="12980" y="2177"/>
                  </a:lnTo>
                  <a:lnTo>
                    <a:pt x="14834" y="2420"/>
                  </a:lnTo>
                  <a:lnTo>
                    <a:pt x="16566" y="2664"/>
                  </a:lnTo>
                  <a:lnTo>
                    <a:pt x="18208" y="2907"/>
                  </a:lnTo>
                  <a:cubicBezTo>
                    <a:pt x="18755" y="2967"/>
                    <a:pt x="19272" y="3059"/>
                    <a:pt x="19788" y="3119"/>
                  </a:cubicBezTo>
                  <a:lnTo>
                    <a:pt x="21369" y="3363"/>
                  </a:lnTo>
                  <a:lnTo>
                    <a:pt x="22949" y="3636"/>
                  </a:lnTo>
                  <a:lnTo>
                    <a:pt x="24591" y="3910"/>
                  </a:lnTo>
                  <a:lnTo>
                    <a:pt x="26293" y="4183"/>
                  </a:lnTo>
                  <a:lnTo>
                    <a:pt x="28117" y="4518"/>
                  </a:lnTo>
                  <a:lnTo>
                    <a:pt x="30092" y="4913"/>
                  </a:lnTo>
                  <a:cubicBezTo>
                    <a:pt x="30132" y="4921"/>
                    <a:pt x="30171" y="4925"/>
                    <a:pt x="30209" y="4925"/>
                  </a:cubicBezTo>
                  <a:cubicBezTo>
                    <a:pt x="30465" y="4925"/>
                    <a:pt x="30682" y="4756"/>
                    <a:pt x="30761" y="4518"/>
                  </a:cubicBezTo>
                  <a:cubicBezTo>
                    <a:pt x="30852" y="4214"/>
                    <a:pt x="30640" y="3910"/>
                    <a:pt x="30336" y="3849"/>
                  </a:cubicBezTo>
                  <a:lnTo>
                    <a:pt x="28269" y="3454"/>
                  </a:lnTo>
                  <a:lnTo>
                    <a:pt x="26293" y="3119"/>
                  </a:lnTo>
                  <a:cubicBezTo>
                    <a:pt x="25655" y="2998"/>
                    <a:pt x="25047" y="2907"/>
                    <a:pt x="24439" y="2816"/>
                  </a:cubicBezTo>
                  <a:lnTo>
                    <a:pt x="22676" y="2512"/>
                  </a:lnTo>
                  <a:lnTo>
                    <a:pt x="20974" y="2238"/>
                  </a:lnTo>
                  <a:lnTo>
                    <a:pt x="19302" y="1995"/>
                  </a:lnTo>
                  <a:lnTo>
                    <a:pt x="17661" y="1752"/>
                  </a:lnTo>
                  <a:lnTo>
                    <a:pt x="16050" y="1508"/>
                  </a:lnTo>
                  <a:lnTo>
                    <a:pt x="14378" y="1296"/>
                  </a:lnTo>
                  <a:lnTo>
                    <a:pt x="12706" y="1053"/>
                  </a:lnTo>
                  <a:cubicBezTo>
                    <a:pt x="12159" y="992"/>
                    <a:pt x="11581" y="931"/>
                    <a:pt x="11004" y="840"/>
                  </a:cubicBezTo>
                  <a:lnTo>
                    <a:pt x="9180" y="627"/>
                  </a:lnTo>
                  <a:lnTo>
                    <a:pt x="7296" y="414"/>
                  </a:lnTo>
                  <a:lnTo>
                    <a:pt x="5289" y="201"/>
                  </a:lnTo>
                  <a:lnTo>
                    <a:pt x="3162" y="19"/>
                  </a:lnTo>
                  <a:cubicBezTo>
                    <a:pt x="3054" y="6"/>
                    <a:pt x="2947" y="0"/>
                    <a:pt x="28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1" name="Google Shape;741;p37"/>
          <p:cNvGrpSpPr/>
          <p:nvPr/>
        </p:nvGrpSpPr>
        <p:grpSpPr>
          <a:xfrm>
            <a:off x="1459345" y="1693197"/>
            <a:ext cx="645175" cy="491954"/>
            <a:chOff x="2218719" y="1247675"/>
            <a:chExt cx="645175" cy="491954"/>
          </a:xfrm>
        </p:grpSpPr>
        <p:sp>
          <p:nvSpPr>
            <p:cNvPr id="742" name="Google Shape;742;p37"/>
            <p:cNvSpPr/>
            <p:nvPr/>
          </p:nvSpPr>
          <p:spPr>
            <a:xfrm rot="5400000" flipH="1">
              <a:off x="2195779" y="1455524"/>
              <a:ext cx="307045" cy="261166"/>
            </a:xfrm>
            <a:custGeom>
              <a:avLst/>
              <a:gdLst/>
              <a:ahLst/>
              <a:cxnLst/>
              <a:rect l="l" t="t" r="r" b="b"/>
              <a:pathLst>
                <a:path w="6813" h="5795" extrusionOk="0">
                  <a:moveTo>
                    <a:pt x="3842" y="1"/>
                  </a:moveTo>
                  <a:cubicBezTo>
                    <a:pt x="3123" y="1"/>
                    <a:pt x="2389" y="270"/>
                    <a:pt x="1793" y="874"/>
                  </a:cubicBezTo>
                  <a:cubicBezTo>
                    <a:pt x="1" y="2692"/>
                    <a:pt x="1296" y="5794"/>
                    <a:pt x="3841" y="5794"/>
                  </a:cubicBezTo>
                  <a:cubicBezTo>
                    <a:pt x="3861" y="5794"/>
                    <a:pt x="3881" y="5794"/>
                    <a:pt x="3902" y="5794"/>
                  </a:cubicBezTo>
                  <a:cubicBezTo>
                    <a:pt x="3917" y="5794"/>
                    <a:pt x="3932" y="5794"/>
                    <a:pt x="3947" y="5794"/>
                  </a:cubicBezTo>
                  <a:cubicBezTo>
                    <a:pt x="5533" y="5794"/>
                    <a:pt x="6813" y="4498"/>
                    <a:pt x="6763" y="2907"/>
                  </a:cubicBezTo>
                  <a:cubicBezTo>
                    <a:pt x="6763" y="1163"/>
                    <a:pt x="5334" y="1"/>
                    <a:pt x="3842"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7"/>
            <p:cNvSpPr/>
            <p:nvPr/>
          </p:nvSpPr>
          <p:spPr>
            <a:xfrm rot="5400000" flipH="1">
              <a:off x="2653429" y="1245377"/>
              <a:ext cx="208167" cy="212764"/>
            </a:xfrm>
            <a:custGeom>
              <a:avLst/>
              <a:gdLst/>
              <a:ahLst/>
              <a:cxnLst/>
              <a:rect l="l" t="t" r="r" b="b"/>
              <a:pathLst>
                <a:path w="4619" h="4721" extrusionOk="0">
                  <a:moveTo>
                    <a:pt x="2338" y="0"/>
                  </a:moveTo>
                  <a:cubicBezTo>
                    <a:pt x="2312" y="0"/>
                    <a:pt x="2286" y="1"/>
                    <a:pt x="2259" y="2"/>
                  </a:cubicBezTo>
                  <a:cubicBezTo>
                    <a:pt x="1004" y="52"/>
                    <a:pt x="0" y="1081"/>
                    <a:pt x="0" y="2361"/>
                  </a:cubicBezTo>
                  <a:cubicBezTo>
                    <a:pt x="0" y="3641"/>
                    <a:pt x="1004" y="4670"/>
                    <a:pt x="2259" y="4720"/>
                  </a:cubicBezTo>
                  <a:cubicBezTo>
                    <a:pt x="2274" y="4721"/>
                    <a:pt x="2289" y="4721"/>
                    <a:pt x="2304" y="4721"/>
                  </a:cubicBezTo>
                  <a:cubicBezTo>
                    <a:pt x="3588" y="4721"/>
                    <a:pt x="4618" y="3651"/>
                    <a:pt x="4594" y="2361"/>
                  </a:cubicBezTo>
                  <a:cubicBezTo>
                    <a:pt x="4619" y="1784"/>
                    <a:pt x="4418" y="1232"/>
                    <a:pt x="4041" y="780"/>
                  </a:cubicBezTo>
                  <a:cubicBezTo>
                    <a:pt x="3607" y="297"/>
                    <a:pt x="2987" y="0"/>
                    <a:pt x="2338"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7"/>
            <p:cNvSpPr/>
            <p:nvPr/>
          </p:nvSpPr>
          <p:spPr>
            <a:xfrm rot="5400000" flipH="1">
              <a:off x="2261677" y="1497468"/>
              <a:ext cx="175264" cy="136613"/>
            </a:xfrm>
            <a:custGeom>
              <a:avLst/>
              <a:gdLst/>
              <a:ahLst/>
              <a:cxnLst/>
              <a:rect l="l" t="t" r="r" b="b"/>
              <a:pathLst>
                <a:path w="3414" h="2661" extrusionOk="0">
                  <a:moveTo>
                    <a:pt x="1707" y="0"/>
                  </a:moveTo>
                  <a:cubicBezTo>
                    <a:pt x="0" y="0"/>
                    <a:pt x="0" y="2661"/>
                    <a:pt x="1707" y="2661"/>
                  </a:cubicBezTo>
                  <a:cubicBezTo>
                    <a:pt x="3413" y="2661"/>
                    <a:pt x="3413" y="0"/>
                    <a:pt x="17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5" name="Google Shape;745;p37"/>
            <p:cNvSpPr/>
            <p:nvPr/>
          </p:nvSpPr>
          <p:spPr>
            <a:xfrm rot="5400000" flipH="1">
              <a:off x="2698956" y="1304591"/>
              <a:ext cx="117109" cy="91465"/>
            </a:xfrm>
            <a:custGeom>
              <a:avLst/>
              <a:gdLst/>
              <a:ahLst/>
              <a:cxnLst/>
              <a:rect l="l" t="t" r="r" b="b"/>
              <a:pathLst>
                <a:path w="2059" h="1608" extrusionOk="0">
                  <a:moveTo>
                    <a:pt x="1029" y="1"/>
                  </a:moveTo>
                  <a:cubicBezTo>
                    <a:pt x="0" y="1"/>
                    <a:pt x="25" y="1607"/>
                    <a:pt x="1029" y="1607"/>
                  </a:cubicBezTo>
                  <a:cubicBezTo>
                    <a:pt x="2058" y="1607"/>
                    <a:pt x="2058" y="1"/>
                    <a:pt x="10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6" name="Google Shape;746;p37"/>
          <p:cNvGrpSpPr/>
          <p:nvPr/>
        </p:nvGrpSpPr>
        <p:grpSpPr>
          <a:xfrm>
            <a:off x="8005995" y="2967346"/>
            <a:ext cx="212133" cy="211592"/>
            <a:chOff x="8005995" y="2967346"/>
            <a:chExt cx="212133" cy="211592"/>
          </a:xfrm>
        </p:grpSpPr>
        <p:sp>
          <p:nvSpPr>
            <p:cNvPr id="747" name="Google Shape;747;p37"/>
            <p:cNvSpPr/>
            <p:nvPr/>
          </p:nvSpPr>
          <p:spPr>
            <a:xfrm rot="5400000" flipH="1">
              <a:off x="8006266" y="2967075"/>
              <a:ext cx="211592" cy="212133"/>
            </a:xfrm>
            <a:custGeom>
              <a:avLst/>
              <a:gdLst/>
              <a:ahLst/>
              <a:cxnLst/>
              <a:rect l="l" t="t" r="r" b="b"/>
              <a:pathLst>
                <a:path w="4695" h="4707" extrusionOk="0">
                  <a:moveTo>
                    <a:pt x="2357" y="1"/>
                  </a:moveTo>
                  <a:cubicBezTo>
                    <a:pt x="1707" y="1"/>
                    <a:pt x="1055" y="264"/>
                    <a:pt x="578" y="792"/>
                  </a:cubicBezTo>
                  <a:cubicBezTo>
                    <a:pt x="201" y="1218"/>
                    <a:pt x="1" y="1796"/>
                    <a:pt x="1" y="2373"/>
                  </a:cubicBezTo>
                  <a:cubicBezTo>
                    <a:pt x="1" y="3653"/>
                    <a:pt x="1055" y="4707"/>
                    <a:pt x="2360" y="4707"/>
                  </a:cubicBezTo>
                  <a:cubicBezTo>
                    <a:pt x="3640" y="4707"/>
                    <a:pt x="4694" y="3653"/>
                    <a:pt x="4694" y="2373"/>
                  </a:cubicBezTo>
                  <a:cubicBezTo>
                    <a:pt x="4694" y="1796"/>
                    <a:pt x="4493" y="1218"/>
                    <a:pt x="4117" y="792"/>
                  </a:cubicBezTo>
                  <a:cubicBezTo>
                    <a:pt x="3652" y="264"/>
                    <a:pt x="3006" y="1"/>
                    <a:pt x="2357"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7"/>
            <p:cNvSpPr/>
            <p:nvPr/>
          </p:nvSpPr>
          <p:spPr>
            <a:xfrm rot="5400000" flipH="1">
              <a:off x="8053509" y="3026887"/>
              <a:ext cx="117108" cy="92515"/>
            </a:xfrm>
            <a:custGeom>
              <a:avLst/>
              <a:gdLst/>
              <a:ahLst/>
              <a:cxnLst/>
              <a:rect l="l" t="t" r="r" b="b"/>
              <a:pathLst>
                <a:path w="2034" h="1607" extrusionOk="0">
                  <a:moveTo>
                    <a:pt x="1030" y="1"/>
                  </a:moveTo>
                  <a:cubicBezTo>
                    <a:pt x="1" y="1"/>
                    <a:pt x="1" y="1607"/>
                    <a:pt x="1030" y="1607"/>
                  </a:cubicBezTo>
                  <a:cubicBezTo>
                    <a:pt x="2034" y="1607"/>
                    <a:pt x="2034" y="1"/>
                    <a:pt x="1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9" name="Google Shape;749;p37"/>
          <p:cNvGrpSpPr/>
          <p:nvPr/>
        </p:nvGrpSpPr>
        <p:grpSpPr>
          <a:xfrm>
            <a:off x="558775" y="969898"/>
            <a:ext cx="474372" cy="450899"/>
            <a:chOff x="7860000" y="1374198"/>
            <a:chExt cx="474372" cy="450899"/>
          </a:xfrm>
        </p:grpSpPr>
        <p:sp>
          <p:nvSpPr>
            <p:cNvPr id="750" name="Google Shape;750;p37"/>
            <p:cNvSpPr/>
            <p:nvPr/>
          </p:nvSpPr>
          <p:spPr>
            <a:xfrm>
              <a:off x="7860000" y="1374198"/>
              <a:ext cx="474372" cy="450899"/>
            </a:xfrm>
            <a:custGeom>
              <a:avLst/>
              <a:gdLst/>
              <a:ahLst/>
              <a:cxnLst/>
              <a:rect l="l" t="t" r="r" b="b"/>
              <a:pathLst>
                <a:path w="14207" h="13504" extrusionOk="0">
                  <a:moveTo>
                    <a:pt x="12600" y="3163"/>
                  </a:moveTo>
                  <a:lnTo>
                    <a:pt x="11295" y="1005"/>
                  </a:lnTo>
                  <a:cubicBezTo>
                    <a:pt x="10668" y="1"/>
                    <a:pt x="9237" y="1"/>
                    <a:pt x="8610" y="1005"/>
                  </a:cubicBezTo>
                  <a:lnTo>
                    <a:pt x="7305" y="3138"/>
                  </a:lnTo>
                  <a:cubicBezTo>
                    <a:pt x="6928" y="3665"/>
                    <a:pt x="6727" y="4293"/>
                    <a:pt x="6727" y="4945"/>
                  </a:cubicBezTo>
                  <a:lnTo>
                    <a:pt x="6727" y="5121"/>
                  </a:lnTo>
                  <a:lnTo>
                    <a:pt x="6602" y="5121"/>
                  </a:lnTo>
                  <a:lnTo>
                    <a:pt x="6401" y="5121"/>
                  </a:lnTo>
                  <a:lnTo>
                    <a:pt x="6401" y="4945"/>
                  </a:lnTo>
                  <a:cubicBezTo>
                    <a:pt x="6401" y="4293"/>
                    <a:pt x="6225" y="3665"/>
                    <a:pt x="5849" y="3138"/>
                  </a:cubicBezTo>
                  <a:lnTo>
                    <a:pt x="4544" y="1005"/>
                  </a:lnTo>
                  <a:cubicBezTo>
                    <a:pt x="3941" y="1"/>
                    <a:pt x="2486" y="1"/>
                    <a:pt x="1883" y="1005"/>
                  </a:cubicBezTo>
                  <a:lnTo>
                    <a:pt x="553" y="3138"/>
                  </a:lnTo>
                  <a:cubicBezTo>
                    <a:pt x="202" y="3665"/>
                    <a:pt x="1" y="4293"/>
                    <a:pt x="1" y="4945"/>
                  </a:cubicBezTo>
                  <a:cubicBezTo>
                    <a:pt x="1" y="7003"/>
                    <a:pt x="1908" y="8534"/>
                    <a:pt x="3916" y="8083"/>
                  </a:cubicBezTo>
                  <a:cubicBezTo>
                    <a:pt x="3565" y="8610"/>
                    <a:pt x="3389" y="9212"/>
                    <a:pt x="3389" y="9814"/>
                  </a:cubicBezTo>
                  <a:cubicBezTo>
                    <a:pt x="3389" y="11948"/>
                    <a:pt x="5447" y="13504"/>
                    <a:pt x="7505" y="12902"/>
                  </a:cubicBezTo>
                  <a:cubicBezTo>
                    <a:pt x="9563" y="12299"/>
                    <a:pt x="10467" y="9915"/>
                    <a:pt x="9312" y="8108"/>
                  </a:cubicBezTo>
                  <a:cubicBezTo>
                    <a:pt x="12124" y="8660"/>
                    <a:pt x="14207" y="5522"/>
                    <a:pt x="12600" y="3163"/>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7"/>
            <p:cNvSpPr/>
            <p:nvPr/>
          </p:nvSpPr>
          <p:spPr>
            <a:xfrm>
              <a:off x="7896896" y="1434534"/>
              <a:ext cx="140806" cy="160105"/>
            </a:xfrm>
            <a:custGeom>
              <a:avLst/>
              <a:gdLst/>
              <a:ahLst/>
              <a:cxnLst/>
              <a:rect l="l" t="t" r="r" b="b"/>
              <a:pathLst>
                <a:path w="4217" h="4795" extrusionOk="0">
                  <a:moveTo>
                    <a:pt x="3464" y="2210"/>
                  </a:moveTo>
                  <a:cubicBezTo>
                    <a:pt x="4217" y="3289"/>
                    <a:pt x="3439" y="4795"/>
                    <a:pt x="2108" y="4795"/>
                  </a:cubicBezTo>
                  <a:cubicBezTo>
                    <a:pt x="778" y="4795"/>
                    <a:pt x="0" y="3289"/>
                    <a:pt x="778" y="2210"/>
                  </a:cubicBezTo>
                  <a:lnTo>
                    <a:pt x="21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7"/>
            <p:cNvSpPr/>
            <p:nvPr/>
          </p:nvSpPr>
          <p:spPr>
            <a:xfrm>
              <a:off x="8121479" y="1434534"/>
              <a:ext cx="141674" cy="160105"/>
            </a:xfrm>
            <a:custGeom>
              <a:avLst/>
              <a:gdLst/>
              <a:ahLst/>
              <a:cxnLst/>
              <a:rect l="l" t="t" r="r" b="b"/>
              <a:pathLst>
                <a:path w="4243" h="4795" extrusionOk="0">
                  <a:moveTo>
                    <a:pt x="3464" y="2210"/>
                  </a:moveTo>
                  <a:cubicBezTo>
                    <a:pt x="4242" y="3289"/>
                    <a:pt x="3439" y="4795"/>
                    <a:pt x="2109" y="4795"/>
                  </a:cubicBezTo>
                  <a:cubicBezTo>
                    <a:pt x="779" y="4795"/>
                    <a:pt x="1" y="3289"/>
                    <a:pt x="779" y="2210"/>
                  </a:cubicBezTo>
                  <a:lnTo>
                    <a:pt x="210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7"/>
            <p:cNvSpPr/>
            <p:nvPr/>
          </p:nvSpPr>
          <p:spPr>
            <a:xfrm>
              <a:off x="8010022" y="1597145"/>
              <a:ext cx="140839" cy="160072"/>
            </a:xfrm>
            <a:custGeom>
              <a:avLst/>
              <a:gdLst/>
              <a:ahLst/>
              <a:cxnLst/>
              <a:rect l="l" t="t" r="r" b="b"/>
              <a:pathLst>
                <a:path w="4218" h="4794" extrusionOk="0">
                  <a:moveTo>
                    <a:pt x="3464" y="2209"/>
                  </a:moveTo>
                  <a:cubicBezTo>
                    <a:pt x="4217" y="3288"/>
                    <a:pt x="3439" y="4794"/>
                    <a:pt x="2109" y="4794"/>
                  </a:cubicBezTo>
                  <a:cubicBezTo>
                    <a:pt x="779" y="4794"/>
                    <a:pt x="1" y="3288"/>
                    <a:pt x="779" y="2209"/>
                  </a:cubicBezTo>
                  <a:lnTo>
                    <a:pt x="21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4" name="Google Shape;754;p37"/>
          <p:cNvGrpSpPr/>
          <p:nvPr/>
        </p:nvGrpSpPr>
        <p:grpSpPr>
          <a:xfrm>
            <a:off x="8349439" y="2571752"/>
            <a:ext cx="259023" cy="258398"/>
            <a:chOff x="8026243" y="2987536"/>
            <a:chExt cx="171641" cy="171215"/>
          </a:xfrm>
        </p:grpSpPr>
        <p:sp>
          <p:nvSpPr>
            <p:cNvPr id="755" name="Google Shape;755;p37"/>
            <p:cNvSpPr/>
            <p:nvPr/>
          </p:nvSpPr>
          <p:spPr>
            <a:xfrm rot="5400000" flipH="1">
              <a:off x="8026456" y="2987323"/>
              <a:ext cx="171215" cy="171641"/>
            </a:xfrm>
            <a:custGeom>
              <a:avLst/>
              <a:gdLst/>
              <a:ahLst/>
              <a:cxnLst/>
              <a:rect l="l" t="t" r="r" b="b"/>
              <a:pathLst>
                <a:path w="4695" h="4707" extrusionOk="0">
                  <a:moveTo>
                    <a:pt x="2357" y="1"/>
                  </a:moveTo>
                  <a:cubicBezTo>
                    <a:pt x="1707" y="1"/>
                    <a:pt x="1055" y="264"/>
                    <a:pt x="578" y="792"/>
                  </a:cubicBezTo>
                  <a:cubicBezTo>
                    <a:pt x="201" y="1218"/>
                    <a:pt x="1" y="1796"/>
                    <a:pt x="1" y="2373"/>
                  </a:cubicBezTo>
                  <a:cubicBezTo>
                    <a:pt x="1" y="3653"/>
                    <a:pt x="1055" y="4707"/>
                    <a:pt x="2360" y="4707"/>
                  </a:cubicBezTo>
                  <a:cubicBezTo>
                    <a:pt x="3640" y="4707"/>
                    <a:pt x="4694" y="3653"/>
                    <a:pt x="4694" y="2373"/>
                  </a:cubicBezTo>
                  <a:cubicBezTo>
                    <a:pt x="4694" y="1796"/>
                    <a:pt x="4493" y="1218"/>
                    <a:pt x="4117" y="792"/>
                  </a:cubicBezTo>
                  <a:cubicBezTo>
                    <a:pt x="3652" y="264"/>
                    <a:pt x="3006" y="1"/>
                    <a:pt x="2357"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7"/>
            <p:cNvSpPr/>
            <p:nvPr/>
          </p:nvSpPr>
          <p:spPr>
            <a:xfrm rot="5400000" flipH="1">
              <a:off x="8053509" y="3026887"/>
              <a:ext cx="117108" cy="92515"/>
            </a:xfrm>
            <a:custGeom>
              <a:avLst/>
              <a:gdLst/>
              <a:ahLst/>
              <a:cxnLst/>
              <a:rect l="l" t="t" r="r" b="b"/>
              <a:pathLst>
                <a:path w="2034" h="1607" extrusionOk="0">
                  <a:moveTo>
                    <a:pt x="1030" y="1"/>
                  </a:moveTo>
                  <a:cubicBezTo>
                    <a:pt x="1" y="1"/>
                    <a:pt x="1" y="1607"/>
                    <a:pt x="1030" y="1607"/>
                  </a:cubicBezTo>
                  <a:cubicBezTo>
                    <a:pt x="2034" y="1607"/>
                    <a:pt x="2034" y="1"/>
                    <a:pt x="10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pic>
        <p:nvPicPr>
          <p:cNvPr id="19" name="Picture 18" descr="Icon&#10;&#10;Description automatically generated">
            <a:extLst>
              <a:ext uri="{FF2B5EF4-FFF2-40B4-BE49-F238E27FC236}">
                <a16:creationId xmlns:a16="http://schemas.microsoft.com/office/drawing/2014/main" id="{00E2A019-9E93-31A2-2F94-83BC61841A3A}"/>
              </a:ext>
            </a:extLst>
          </p:cNvPr>
          <p:cNvPicPr>
            <a:picLocks noChangeAspect="1"/>
          </p:cNvPicPr>
          <p:nvPr/>
        </p:nvPicPr>
        <p:blipFill>
          <a:blip r:embed="rId3"/>
          <a:stretch>
            <a:fillRect/>
          </a:stretch>
        </p:blipFill>
        <p:spPr>
          <a:xfrm>
            <a:off x="-980741" y="91376"/>
            <a:ext cx="4626179" cy="4626179"/>
          </a:xfrm>
          <a:prstGeom prst="rect">
            <a:avLst/>
          </a:prstGeom>
        </p:spPr>
      </p:pic>
      <p:grpSp>
        <p:nvGrpSpPr>
          <p:cNvPr id="515" name="Google Shape;515;p30"/>
          <p:cNvGrpSpPr/>
          <p:nvPr/>
        </p:nvGrpSpPr>
        <p:grpSpPr>
          <a:xfrm>
            <a:off x="6580414" y="50090"/>
            <a:ext cx="2476835" cy="2367367"/>
            <a:chOff x="3071638" y="-301450"/>
            <a:chExt cx="3000713" cy="3103391"/>
          </a:xfrm>
        </p:grpSpPr>
        <p:sp>
          <p:nvSpPr>
            <p:cNvPr id="516" name="Google Shape;516;p30"/>
            <p:cNvSpPr/>
            <p:nvPr/>
          </p:nvSpPr>
          <p:spPr>
            <a:xfrm>
              <a:off x="3071638" y="-301450"/>
              <a:ext cx="3000713" cy="3103391"/>
            </a:xfrm>
            <a:custGeom>
              <a:avLst/>
              <a:gdLst/>
              <a:ahLst/>
              <a:cxnLst/>
              <a:rect l="l" t="t" r="r" b="b"/>
              <a:pathLst>
                <a:path w="58391" h="60389" extrusionOk="0">
                  <a:moveTo>
                    <a:pt x="29184" y="0"/>
                  </a:moveTo>
                  <a:cubicBezTo>
                    <a:pt x="28436" y="0"/>
                    <a:pt x="27691" y="220"/>
                    <a:pt x="27053" y="661"/>
                  </a:cubicBezTo>
                  <a:cubicBezTo>
                    <a:pt x="25046" y="1999"/>
                    <a:pt x="22888" y="3062"/>
                    <a:pt x="20609" y="3822"/>
                  </a:cubicBezTo>
                  <a:cubicBezTo>
                    <a:pt x="18329" y="4552"/>
                    <a:pt x="15958" y="4947"/>
                    <a:pt x="13557" y="5038"/>
                  </a:cubicBezTo>
                  <a:cubicBezTo>
                    <a:pt x="11976" y="5069"/>
                    <a:pt x="10608" y="6072"/>
                    <a:pt x="10092" y="7561"/>
                  </a:cubicBezTo>
                  <a:cubicBezTo>
                    <a:pt x="8481" y="12090"/>
                    <a:pt x="5563" y="16072"/>
                    <a:pt x="1763" y="19020"/>
                  </a:cubicBezTo>
                  <a:cubicBezTo>
                    <a:pt x="517" y="19993"/>
                    <a:pt x="0" y="21604"/>
                    <a:pt x="426" y="23093"/>
                  </a:cubicBezTo>
                  <a:cubicBezTo>
                    <a:pt x="1794" y="27713"/>
                    <a:pt x="1794" y="32637"/>
                    <a:pt x="426" y="37288"/>
                  </a:cubicBezTo>
                  <a:cubicBezTo>
                    <a:pt x="0" y="38777"/>
                    <a:pt x="517" y="40388"/>
                    <a:pt x="1763" y="41361"/>
                  </a:cubicBezTo>
                  <a:cubicBezTo>
                    <a:pt x="3648" y="42820"/>
                    <a:pt x="5320" y="44552"/>
                    <a:pt x="6748" y="46498"/>
                  </a:cubicBezTo>
                  <a:cubicBezTo>
                    <a:pt x="8146" y="48443"/>
                    <a:pt x="9271" y="50571"/>
                    <a:pt x="10092" y="52820"/>
                  </a:cubicBezTo>
                  <a:cubicBezTo>
                    <a:pt x="10608" y="54309"/>
                    <a:pt x="11976" y="55312"/>
                    <a:pt x="13557" y="55343"/>
                  </a:cubicBezTo>
                  <a:cubicBezTo>
                    <a:pt x="18390" y="55495"/>
                    <a:pt x="23071" y="57015"/>
                    <a:pt x="27053" y="59720"/>
                  </a:cubicBezTo>
                  <a:cubicBezTo>
                    <a:pt x="27660" y="60176"/>
                    <a:pt x="28420" y="60389"/>
                    <a:pt x="29180" y="60389"/>
                  </a:cubicBezTo>
                  <a:cubicBezTo>
                    <a:pt x="29940" y="60389"/>
                    <a:pt x="30700" y="60176"/>
                    <a:pt x="31338" y="59720"/>
                  </a:cubicBezTo>
                  <a:cubicBezTo>
                    <a:pt x="35320" y="57015"/>
                    <a:pt x="40001" y="55495"/>
                    <a:pt x="44834" y="55343"/>
                  </a:cubicBezTo>
                  <a:cubicBezTo>
                    <a:pt x="46384" y="55312"/>
                    <a:pt x="47752" y="54309"/>
                    <a:pt x="48299" y="52820"/>
                  </a:cubicBezTo>
                  <a:cubicBezTo>
                    <a:pt x="49910" y="48291"/>
                    <a:pt x="52798" y="44309"/>
                    <a:pt x="56628" y="41361"/>
                  </a:cubicBezTo>
                  <a:cubicBezTo>
                    <a:pt x="57843" y="40388"/>
                    <a:pt x="58391" y="38777"/>
                    <a:pt x="57935" y="37288"/>
                  </a:cubicBezTo>
                  <a:cubicBezTo>
                    <a:pt x="56597" y="32637"/>
                    <a:pt x="56597" y="27713"/>
                    <a:pt x="57935" y="23093"/>
                  </a:cubicBezTo>
                  <a:cubicBezTo>
                    <a:pt x="58391" y="21604"/>
                    <a:pt x="57843" y="19993"/>
                    <a:pt x="56628" y="19020"/>
                  </a:cubicBezTo>
                  <a:cubicBezTo>
                    <a:pt x="54713" y="17561"/>
                    <a:pt x="53041" y="15829"/>
                    <a:pt x="51643" y="13883"/>
                  </a:cubicBezTo>
                  <a:cubicBezTo>
                    <a:pt x="50214" y="11938"/>
                    <a:pt x="49089" y="9810"/>
                    <a:pt x="48269" y="7561"/>
                  </a:cubicBezTo>
                  <a:cubicBezTo>
                    <a:pt x="47752" y="6072"/>
                    <a:pt x="46384" y="5069"/>
                    <a:pt x="44804" y="5038"/>
                  </a:cubicBezTo>
                  <a:cubicBezTo>
                    <a:pt x="42402" y="4947"/>
                    <a:pt x="40032" y="4552"/>
                    <a:pt x="37752" y="3822"/>
                  </a:cubicBezTo>
                  <a:cubicBezTo>
                    <a:pt x="35472" y="3062"/>
                    <a:pt x="33314" y="1999"/>
                    <a:pt x="31338" y="661"/>
                  </a:cubicBezTo>
                  <a:cubicBezTo>
                    <a:pt x="30685" y="220"/>
                    <a:pt x="29933" y="0"/>
                    <a:pt x="29184" y="0"/>
                  </a:cubicBezTo>
                  <a:close/>
                </a:path>
              </a:pathLst>
            </a:custGeom>
            <a:solidFill>
              <a:schemeClr val="dk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0"/>
            <p:cNvSpPr/>
            <p:nvPr/>
          </p:nvSpPr>
          <p:spPr>
            <a:xfrm>
              <a:off x="3242507" y="-147640"/>
              <a:ext cx="2657378" cy="2794123"/>
            </a:xfrm>
            <a:custGeom>
              <a:avLst/>
              <a:gdLst/>
              <a:ahLst/>
              <a:cxnLst/>
              <a:rect l="l" t="t" r="r" b="b"/>
              <a:pathLst>
                <a:path w="50215" h="52799" extrusionOk="0">
                  <a:moveTo>
                    <a:pt x="25107" y="1"/>
                  </a:moveTo>
                  <a:cubicBezTo>
                    <a:pt x="22828" y="1551"/>
                    <a:pt x="20335" y="2767"/>
                    <a:pt x="17721" y="3648"/>
                  </a:cubicBezTo>
                  <a:cubicBezTo>
                    <a:pt x="15077" y="4499"/>
                    <a:pt x="12341" y="4955"/>
                    <a:pt x="9605" y="5047"/>
                  </a:cubicBezTo>
                  <a:cubicBezTo>
                    <a:pt x="7721" y="10275"/>
                    <a:pt x="4408" y="14834"/>
                    <a:pt x="0" y="18238"/>
                  </a:cubicBezTo>
                  <a:cubicBezTo>
                    <a:pt x="1551" y="23558"/>
                    <a:pt x="1551" y="29241"/>
                    <a:pt x="0" y="34561"/>
                  </a:cubicBezTo>
                  <a:cubicBezTo>
                    <a:pt x="4408" y="37935"/>
                    <a:pt x="7721" y="42524"/>
                    <a:pt x="9605" y="47752"/>
                  </a:cubicBezTo>
                  <a:cubicBezTo>
                    <a:pt x="15137" y="47935"/>
                    <a:pt x="20518" y="49667"/>
                    <a:pt x="25107" y="52798"/>
                  </a:cubicBezTo>
                  <a:cubicBezTo>
                    <a:pt x="29697" y="49667"/>
                    <a:pt x="35077" y="47904"/>
                    <a:pt x="40639" y="47752"/>
                  </a:cubicBezTo>
                  <a:cubicBezTo>
                    <a:pt x="42494" y="42524"/>
                    <a:pt x="45807" y="37935"/>
                    <a:pt x="50214" y="34561"/>
                  </a:cubicBezTo>
                  <a:cubicBezTo>
                    <a:pt x="48664" y="29241"/>
                    <a:pt x="48664" y="23558"/>
                    <a:pt x="50214" y="18238"/>
                  </a:cubicBezTo>
                  <a:cubicBezTo>
                    <a:pt x="48026" y="16567"/>
                    <a:pt x="46111" y="14560"/>
                    <a:pt x="44469" y="12342"/>
                  </a:cubicBezTo>
                  <a:cubicBezTo>
                    <a:pt x="42858" y="10092"/>
                    <a:pt x="41551" y="7630"/>
                    <a:pt x="40639" y="5047"/>
                  </a:cubicBezTo>
                  <a:cubicBezTo>
                    <a:pt x="37873" y="4955"/>
                    <a:pt x="35138" y="4499"/>
                    <a:pt x="32524" y="3618"/>
                  </a:cubicBezTo>
                  <a:cubicBezTo>
                    <a:pt x="29879" y="2767"/>
                    <a:pt x="27387" y="1551"/>
                    <a:pt x="25107" y="1"/>
                  </a:cubicBezTo>
                  <a:close/>
                </a:path>
              </a:pathLst>
            </a:custGeom>
            <a:solidFill>
              <a:schemeClr val="accen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8" name="Google Shape;518;p30"/>
            <p:cNvSpPr/>
            <p:nvPr/>
          </p:nvSpPr>
          <p:spPr>
            <a:xfrm>
              <a:off x="3540076" y="166070"/>
              <a:ext cx="2062187" cy="2168344"/>
            </a:xfrm>
            <a:custGeom>
              <a:avLst/>
              <a:gdLst/>
              <a:ahLst/>
              <a:cxnLst/>
              <a:rect l="l" t="t" r="r" b="b"/>
              <a:pathLst>
                <a:path w="38968" h="40974" extrusionOk="0">
                  <a:moveTo>
                    <a:pt x="19484" y="4955"/>
                  </a:moveTo>
                  <a:cubicBezTo>
                    <a:pt x="20822" y="5866"/>
                    <a:pt x="22281" y="6596"/>
                    <a:pt x="23831" y="7082"/>
                  </a:cubicBezTo>
                  <a:cubicBezTo>
                    <a:pt x="25381" y="7599"/>
                    <a:pt x="26992" y="7873"/>
                    <a:pt x="28603" y="7933"/>
                  </a:cubicBezTo>
                  <a:cubicBezTo>
                    <a:pt x="29150" y="9453"/>
                    <a:pt x="29910" y="10882"/>
                    <a:pt x="30883" y="12189"/>
                  </a:cubicBezTo>
                  <a:cubicBezTo>
                    <a:pt x="31825" y="13526"/>
                    <a:pt x="32950" y="14681"/>
                    <a:pt x="34257" y="15684"/>
                  </a:cubicBezTo>
                  <a:cubicBezTo>
                    <a:pt x="33314" y="18815"/>
                    <a:pt x="33314" y="22128"/>
                    <a:pt x="34257" y="25259"/>
                  </a:cubicBezTo>
                  <a:cubicBezTo>
                    <a:pt x="32950" y="26262"/>
                    <a:pt x="31825" y="27417"/>
                    <a:pt x="30883" y="28754"/>
                  </a:cubicBezTo>
                  <a:cubicBezTo>
                    <a:pt x="29910" y="30061"/>
                    <a:pt x="29150" y="31490"/>
                    <a:pt x="28603" y="33040"/>
                  </a:cubicBezTo>
                  <a:cubicBezTo>
                    <a:pt x="25351" y="33131"/>
                    <a:pt x="22189" y="34134"/>
                    <a:pt x="19484" y="35988"/>
                  </a:cubicBezTo>
                  <a:cubicBezTo>
                    <a:pt x="16809" y="34134"/>
                    <a:pt x="13648" y="33131"/>
                    <a:pt x="10366" y="33040"/>
                  </a:cubicBezTo>
                  <a:cubicBezTo>
                    <a:pt x="9271" y="29940"/>
                    <a:pt x="7326" y="27265"/>
                    <a:pt x="4742" y="25259"/>
                  </a:cubicBezTo>
                  <a:cubicBezTo>
                    <a:pt x="5654" y="22128"/>
                    <a:pt x="5654" y="18815"/>
                    <a:pt x="4742" y="15684"/>
                  </a:cubicBezTo>
                  <a:cubicBezTo>
                    <a:pt x="7326" y="13678"/>
                    <a:pt x="9271" y="11003"/>
                    <a:pt x="10366" y="7933"/>
                  </a:cubicBezTo>
                  <a:cubicBezTo>
                    <a:pt x="13648" y="7812"/>
                    <a:pt x="16809" y="6809"/>
                    <a:pt x="19484" y="4955"/>
                  </a:cubicBezTo>
                  <a:close/>
                  <a:moveTo>
                    <a:pt x="19484" y="0"/>
                  </a:moveTo>
                  <a:cubicBezTo>
                    <a:pt x="17721" y="1186"/>
                    <a:pt x="15776" y="2158"/>
                    <a:pt x="13739" y="2827"/>
                  </a:cubicBezTo>
                  <a:cubicBezTo>
                    <a:pt x="11703" y="3465"/>
                    <a:pt x="9606" y="3830"/>
                    <a:pt x="7448" y="3891"/>
                  </a:cubicBezTo>
                  <a:cubicBezTo>
                    <a:pt x="5989" y="7964"/>
                    <a:pt x="3405" y="11520"/>
                    <a:pt x="1" y="14134"/>
                  </a:cubicBezTo>
                  <a:cubicBezTo>
                    <a:pt x="1216" y="18268"/>
                    <a:pt x="1216" y="22675"/>
                    <a:pt x="1" y="26809"/>
                  </a:cubicBezTo>
                  <a:cubicBezTo>
                    <a:pt x="3435" y="29423"/>
                    <a:pt x="6019" y="33010"/>
                    <a:pt x="7448" y="37052"/>
                  </a:cubicBezTo>
                  <a:cubicBezTo>
                    <a:pt x="9606" y="37113"/>
                    <a:pt x="11703" y="37478"/>
                    <a:pt x="13739" y="38147"/>
                  </a:cubicBezTo>
                  <a:cubicBezTo>
                    <a:pt x="15776" y="38815"/>
                    <a:pt x="17721" y="39758"/>
                    <a:pt x="19484" y="40973"/>
                  </a:cubicBezTo>
                  <a:cubicBezTo>
                    <a:pt x="21247" y="39758"/>
                    <a:pt x="23193" y="38785"/>
                    <a:pt x="25229" y="38147"/>
                  </a:cubicBezTo>
                  <a:cubicBezTo>
                    <a:pt x="27266" y="37478"/>
                    <a:pt x="29363" y="37113"/>
                    <a:pt x="31521" y="37052"/>
                  </a:cubicBezTo>
                  <a:cubicBezTo>
                    <a:pt x="32950" y="32979"/>
                    <a:pt x="35533" y="29423"/>
                    <a:pt x="38968" y="26809"/>
                  </a:cubicBezTo>
                  <a:cubicBezTo>
                    <a:pt x="37752" y="22675"/>
                    <a:pt x="37752" y="18268"/>
                    <a:pt x="38968" y="14134"/>
                  </a:cubicBezTo>
                  <a:cubicBezTo>
                    <a:pt x="35533" y="11520"/>
                    <a:pt x="32950" y="7964"/>
                    <a:pt x="31521" y="3891"/>
                  </a:cubicBezTo>
                  <a:cubicBezTo>
                    <a:pt x="29363" y="3830"/>
                    <a:pt x="27266" y="3465"/>
                    <a:pt x="25229" y="2827"/>
                  </a:cubicBezTo>
                  <a:cubicBezTo>
                    <a:pt x="23193" y="2158"/>
                    <a:pt x="21247" y="1186"/>
                    <a:pt x="194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0"/>
            <p:cNvSpPr/>
            <p:nvPr/>
          </p:nvSpPr>
          <p:spPr>
            <a:xfrm>
              <a:off x="3750804" y="1250189"/>
              <a:ext cx="820419" cy="1396294"/>
            </a:xfrm>
            <a:custGeom>
              <a:avLst/>
              <a:gdLst/>
              <a:ahLst/>
              <a:cxnLst/>
              <a:rect l="l" t="t" r="r" b="b"/>
              <a:pathLst>
                <a:path w="15503" h="26385" extrusionOk="0">
                  <a:moveTo>
                    <a:pt x="15502" y="1"/>
                  </a:moveTo>
                  <a:lnTo>
                    <a:pt x="0" y="21338"/>
                  </a:lnTo>
                  <a:cubicBezTo>
                    <a:pt x="5532" y="21521"/>
                    <a:pt x="10913" y="23253"/>
                    <a:pt x="15502" y="26384"/>
                  </a:cubicBezTo>
                  <a:lnTo>
                    <a:pt x="15502" y="1"/>
                  </a:lnTo>
                  <a:close/>
                </a:path>
              </a:pathLst>
            </a:custGeom>
            <a:solidFill>
              <a:srgbClr val="EFF8FF">
                <a:alpha val="33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0"/>
            <p:cNvSpPr/>
            <p:nvPr/>
          </p:nvSpPr>
          <p:spPr>
            <a:xfrm>
              <a:off x="3242507" y="817515"/>
              <a:ext cx="1328715" cy="863813"/>
            </a:xfrm>
            <a:custGeom>
              <a:avLst/>
              <a:gdLst/>
              <a:ahLst/>
              <a:cxnLst/>
              <a:rect l="l" t="t" r="r" b="b"/>
              <a:pathLst>
                <a:path w="25108" h="16323" extrusionOk="0">
                  <a:moveTo>
                    <a:pt x="0" y="0"/>
                  </a:moveTo>
                  <a:lnTo>
                    <a:pt x="0" y="0"/>
                  </a:lnTo>
                  <a:cubicBezTo>
                    <a:pt x="1551" y="5320"/>
                    <a:pt x="1551" y="11003"/>
                    <a:pt x="0" y="16323"/>
                  </a:cubicBezTo>
                  <a:lnTo>
                    <a:pt x="25107" y="8177"/>
                  </a:lnTo>
                  <a:lnTo>
                    <a:pt x="0" y="0"/>
                  </a:lnTo>
                  <a:close/>
                </a:path>
              </a:pathLst>
            </a:custGeom>
            <a:solidFill>
              <a:srgbClr val="EFF8FF">
                <a:alpha val="36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0"/>
            <p:cNvSpPr/>
            <p:nvPr/>
          </p:nvSpPr>
          <p:spPr>
            <a:xfrm>
              <a:off x="3242507" y="119394"/>
              <a:ext cx="1328715" cy="1130847"/>
            </a:xfrm>
            <a:custGeom>
              <a:avLst/>
              <a:gdLst/>
              <a:ahLst/>
              <a:cxnLst/>
              <a:rect l="l" t="t" r="r" b="b"/>
              <a:pathLst>
                <a:path w="25108" h="21369" extrusionOk="0">
                  <a:moveTo>
                    <a:pt x="9605" y="1"/>
                  </a:moveTo>
                  <a:cubicBezTo>
                    <a:pt x="7721" y="5229"/>
                    <a:pt x="4408" y="9788"/>
                    <a:pt x="0" y="13192"/>
                  </a:cubicBezTo>
                  <a:lnTo>
                    <a:pt x="25107" y="21369"/>
                  </a:lnTo>
                  <a:lnTo>
                    <a:pt x="9605" y="1"/>
                  </a:lnTo>
                  <a:close/>
                </a:path>
              </a:pathLst>
            </a:custGeom>
            <a:solidFill>
              <a:srgbClr val="EFF8FF">
                <a:alpha val="33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0"/>
            <p:cNvSpPr/>
            <p:nvPr/>
          </p:nvSpPr>
          <p:spPr>
            <a:xfrm>
              <a:off x="4571169" y="-147640"/>
              <a:ext cx="822006" cy="1397882"/>
            </a:xfrm>
            <a:custGeom>
              <a:avLst/>
              <a:gdLst/>
              <a:ahLst/>
              <a:cxnLst/>
              <a:rect l="l" t="t" r="r" b="b"/>
              <a:pathLst>
                <a:path w="15533" h="26415" extrusionOk="0">
                  <a:moveTo>
                    <a:pt x="0" y="1"/>
                  </a:moveTo>
                  <a:lnTo>
                    <a:pt x="0" y="26415"/>
                  </a:lnTo>
                  <a:lnTo>
                    <a:pt x="15532" y="5047"/>
                  </a:lnTo>
                  <a:cubicBezTo>
                    <a:pt x="12766" y="4955"/>
                    <a:pt x="10031" y="4499"/>
                    <a:pt x="7417" y="3618"/>
                  </a:cubicBezTo>
                  <a:cubicBezTo>
                    <a:pt x="4772" y="2767"/>
                    <a:pt x="2280" y="1551"/>
                    <a:pt x="0" y="1"/>
                  </a:cubicBezTo>
                  <a:close/>
                </a:path>
              </a:pathLst>
            </a:custGeom>
            <a:solidFill>
              <a:srgbClr val="EFF8FF">
                <a:alpha val="33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0"/>
            <p:cNvSpPr/>
            <p:nvPr/>
          </p:nvSpPr>
          <p:spPr>
            <a:xfrm>
              <a:off x="3750804" y="-147640"/>
              <a:ext cx="820419" cy="1397882"/>
            </a:xfrm>
            <a:custGeom>
              <a:avLst/>
              <a:gdLst/>
              <a:ahLst/>
              <a:cxnLst/>
              <a:rect l="l" t="t" r="r" b="b"/>
              <a:pathLst>
                <a:path w="15503" h="26415" extrusionOk="0">
                  <a:moveTo>
                    <a:pt x="15502" y="1"/>
                  </a:moveTo>
                  <a:cubicBezTo>
                    <a:pt x="13223" y="1551"/>
                    <a:pt x="10730" y="2767"/>
                    <a:pt x="8116" y="3648"/>
                  </a:cubicBezTo>
                  <a:cubicBezTo>
                    <a:pt x="5472" y="4499"/>
                    <a:pt x="2736" y="4955"/>
                    <a:pt x="0" y="5047"/>
                  </a:cubicBezTo>
                  <a:lnTo>
                    <a:pt x="15502" y="26415"/>
                  </a:lnTo>
                  <a:lnTo>
                    <a:pt x="15502" y="1"/>
                  </a:lnTo>
                  <a:close/>
                </a:path>
              </a:pathLst>
            </a:custGeom>
            <a:solidFill>
              <a:srgbClr val="EFF8FF">
                <a:alpha val="36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0"/>
            <p:cNvSpPr/>
            <p:nvPr/>
          </p:nvSpPr>
          <p:spPr>
            <a:xfrm>
              <a:off x="4571169" y="817515"/>
              <a:ext cx="1328715" cy="863813"/>
            </a:xfrm>
            <a:custGeom>
              <a:avLst/>
              <a:gdLst/>
              <a:ahLst/>
              <a:cxnLst/>
              <a:rect l="l" t="t" r="r" b="b"/>
              <a:pathLst>
                <a:path w="25108" h="16323" extrusionOk="0">
                  <a:moveTo>
                    <a:pt x="25107" y="0"/>
                  </a:moveTo>
                  <a:lnTo>
                    <a:pt x="0" y="8177"/>
                  </a:lnTo>
                  <a:lnTo>
                    <a:pt x="25107" y="16323"/>
                  </a:lnTo>
                  <a:cubicBezTo>
                    <a:pt x="23557" y="11003"/>
                    <a:pt x="23557" y="5320"/>
                    <a:pt x="25107" y="0"/>
                  </a:cubicBezTo>
                  <a:close/>
                </a:path>
              </a:pathLst>
            </a:custGeom>
            <a:solidFill>
              <a:srgbClr val="EFF8FF">
                <a:alpha val="33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0"/>
            <p:cNvSpPr/>
            <p:nvPr/>
          </p:nvSpPr>
          <p:spPr>
            <a:xfrm>
              <a:off x="4587154" y="1266191"/>
              <a:ext cx="886857" cy="1396294"/>
            </a:xfrm>
            <a:custGeom>
              <a:avLst/>
              <a:gdLst/>
              <a:ahLst/>
              <a:cxnLst/>
              <a:rect l="l" t="t" r="r" b="b"/>
              <a:pathLst>
                <a:path w="15533" h="26385" extrusionOk="0">
                  <a:moveTo>
                    <a:pt x="0" y="1"/>
                  </a:moveTo>
                  <a:lnTo>
                    <a:pt x="0" y="26384"/>
                  </a:lnTo>
                  <a:cubicBezTo>
                    <a:pt x="4590" y="23253"/>
                    <a:pt x="9970" y="21490"/>
                    <a:pt x="15532" y="21338"/>
                  </a:cubicBezTo>
                  <a:lnTo>
                    <a:pt x="0" y="1"/>
                  </a:lnTo>
                  <a:close/>
                </a:path>
              </a:pathLst>
            </a:custGeom>
            <a:solidFill>
              <a:srgbClr val="EFF8FF">
                <a:alpha val="36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6" name="Google Shape;526;p30"/>
            <p:cNvSpPr/>
            <p:nvPr/>
          </p:nvSpPr>
          <p:spPr>
            <a:xfrm>
              <a:off x="4571169" y="1250189"/>
              <a:ext cx="1328715" cy="1129260"/>
            </a:xfrm>
            <a:custGeom>
              <a:avLst/>
              <a:gdLst/>
              <a:ahLst/>
              <a:cxnLst/>
              <a:rect l="l" t="t" r="r" b="b"/>
              <a:pathLst>
                <a:path w="25108" h="21339" extrusionOk="0">
                  <a:moveTo>
                    <a:pt x="0" y="1"/>
                  </a:moveTo>
                  <a:lnTo>
                    <a:pt x="15532" y="21338"/>
                  </a:lnTo>
                  <a:cubicBezTo>
                    <a:pt x="17387" y="16110"/>
                    <a:pt x="20700" y="11521"/>
                    <a:pt x="25107" y="8147"/>
                  </a:cubicBezTo>
                  <a:lnTo>
                    <a:pt x="0" y="1"/>
                  </a:lnTo>
                  <a:close/>
                </a:path>
              </a:pathLst>
            </a:custGeom>
            <a:solidFill>
              <a:srgbClr val="EFF8FF">
                <a:alpha val="33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7" name="Google Shape;527;p30"/>
          <p:cNvGrpSpPr/>
          <p:nvPr/>
        </p:nvGrpSpPr>
        <p:grpSpPr>
          <a:xfrm>
            <a:off x="4399150" y="2746912"/>
            <a:ext cx="1293020" cy="444550"/>
            <a:chOff x="7365100" y="697263"/>
            <a:chExt cx="760600" cy="261500"/>
          </a:xfrm>
        </p:grpSpPr>
        <p:sp>
          <p:nvSpPr>
            <p:cNvPr id="528" name="Google Shape;528;p30"/>
            <p:cNvSpPr/>
            <p:nvPr/>
          </p:nvSpPr>
          <p:spPr>
            <a:xfrm>
              <a:off x="7365100" y="697263"/>
              <a:ext cx="760600" cy="261500"/>
            </a:xfrm>
            <a:custGeom>
              <a:avLst/>
              <a:gdLst/>
              <a:ahLst/>
              <a:cxnLst/>
              <a:rect l="l" t="t" r="r" b="b"/>
              <a:pathLst>
                <a:path w="30424" h="10460" extrusionOk="0">
                  <a:moveTo>
                    <a:pt x="13621" y="1"/>
                  </a:moveTo>
                  <a:cubicBezTo>
                    <a:pt x="10783" y="1"/>
                    <a:pt x="7958" y="1334"/>
                    <a:pt x="6198" y="3925"/>
                  </a:cubicBezTo>
                  <a:cubicBezTo>
                    <a:pt x="5839" y="3850"/>
                    <a:pt x="5482" y="3814"/>
                    <a:pt x="5132" y="3814"/>
                  </a:cubicBezTo>
                  <a:cubicBezTo>
                    <a:pt x="2368" y="3814"/>
                    <a:pt x="0" y="6054"/>
                    <a:pt x="27" y="8940"/>
                  </a:cubicBezTo>
                  <a:cubicBezTo>
                    <a:pt x="27" y="9761"/>
                    <a:pt x="696" y="10460"/>
                    <a:pt x="1547" y="10460"/>
                  </a:cubicBezTo>
                  <a:lnTo>
                    <a:pt x="28903" y="10460"/>
                  </a:lnTo>
                  <a:cubicBezTo>
                    <a:pt x="29724" y="10460"/>
                    <a:pt x="30423" y="9761"/>
                    <a:pt x="30423" y="8940"/>
                  </a:cubicBezTo>
                  <a:cubicBezTo>
                    <a:pt x="30423" y="4999"/>
                    <a:pt x="27169" y="2171"/>
                    <a:pt x="23629" y="2171"/>
                  </a:cubicBezTo>
                  <a:cubicBezTo>
                    <a:pt x="22528" y="2171"/>
                    <a:pt x="21399" y="2445"/>
                    <a:pt x="20332" y="3043"/>
                  </a:cubicBezTo>
                  <a:cubicBezTo>
                    <a:pt x="18541" y="999"/>
                    <a:pt x="16077" y="1"/>
                    <a:pt x="13621"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0"/>
            <p:cNvSpPr/>
            <p:nvPr/>
          </p:nvSpPr>
          <p:spPr>
            <a:xfrm>
              <a:off x="7403775" y="698113"/>
              <a:ext cx="683925" cy="222675"/>
            </a:xfrm>
            <a:custGeom>
              <a:avLst/>
              <a:gdLst/>
              <a:ahLst/>
              <a:cxnLst/>
              <a:rect l="l" t="t" r="r" b="b"/>
              <a:pathLst>
                <a:path w="27357" h="8907" extrusionOk="0">
                  <a:moveTo>
                    <a:pt x="22098" y="3678"/>
                  </a:moveTo>
                  <a:cubicBezTo>
                    <a:pt x="20760" y="3678"/>
                    <a:pt x="19423" y="4195"/>
                    <a:pt x="18450" y="5137"/>
                  </a:cubicBezTo>
                  <a:cubicBezTo>
                    <a:pt x="15441" y="0"/>
                    <a:pt x="7873" y="335"/>
                    <a:pt x="5350" y="5745"/>
                  </a:cubicBezTo>
                  <a:cubicBezTo>
                    <a:pt x="2948" y="4408"/>
                    <a:pt x="0" y="6140"/>
                    <a:pt x="0" y="8906"/>
                  </a:cubicBezTo>
                  <a:lnTo>
                    <a:pt x="27356" y="8906"/>
                  </a:lnTo>
                  <a:cubicBezTo>
                    <a:pt x="27356" y="6019"/>
                    <a:pt x="24985" y="3678"/>
                    <a:pt x="22098" y="36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0" name="Google Shape;530;p30"/>
          <p:cNvGrpSpPr/>
          <p:nvPr/>
        </p:nvGrpSpPr>
        <p:grpSpPr>
          <a:xfrm flipH="1">
            <a:off x="2055452" y="4506369"/>
            <a:ext cx="1489483" cy="512095"/>
            <a:chOff x="7365100" y="697263"/>
            <a:chExt cx="760600" cy="261500"/>
          </a:xfrm>
        </p:grpSpPr>
        <p:sp>
          <p:nvSpPr>
            <p:cNvPr id="531" name="Google Shape;531;p30"/>
            <p:cNvSpPr/>
            <p:nvPr/>
          </p:nvSpPr>
          <p:spPr>
            <a:xfrm>
              <a:off x="7365100" y="697263"/>
              <a:ext cx="760600" cy="261500"/>
            </a:xfrm>
            <a:custGeom>
              <a:avLst/>
              <a:gdLst/>
              <a:ahLst/>
              <a:cxnLst/>
              <a:rect l="l" t="t" r="r" b="b"/>
              <a:pathLst>
                <a:path w="30424" h="10460" extrusionOk="0">
                  <a:moveTo>
                    <a:pt x="13621" y="1"/>
                  </a:moveTo>
                  <a:cubicBezTo>
                    <a:pt x="10783" y="1"/>
                    <a:pt x="7958" y="1334"/>
                    <a:pt x="6198" y="3925"/>
                  </a:cubicBezTo>
                  <a:cubicBezTo>
                    <a:pt x="5839" y="3850"/>
                    <a:pt x="5482" y="3814"/>
                    <a:pt x="5132" y="3814"/>
                  </a:cubicBezTo>
                  <a:cubicBezTo>
                    <a:pt x="2368" y="3814"/>
                    <a:pt x="0" y="6054"/>
                    <a:pt x="27" y="8940"/>
                  </a:cubicBezTo>
                  <a:cubicBezTo>
                    <a:pt x="27" y="9761"/>
                    <a:pt x="696" y="10460"/>
                    <a:pt x="1547" y="10460"/>
                  </a:cubicBezTo>
                  <a:lnTo>
                    <a:pt x="28903" y="10460"/>
                  </a:lnTo>
                  <a:cubicBezTo>
                    <a:pt x="29724" y="10460"/>
                    <a:pt x="30423" y="9761"/>
                    <a:pt x="30423" y="8940"/>
                  </a:cubicBezTo>
                  <a:cubicBezTo>
                    <a:pt x="30423" y="4999"/>
                    <a:pt x="27169" y="2171"/>
                    <a:pt x="23629" y="2171"/>
                  </a:cubicBezTo>
                  <a:cubicBezTo>
                    <a:pt x="22528" y="2171"/>
                    <a:pt x="21399" y="2445"/>
                    <a:pt x="20332" y="3043"/>
                  </a:cubicBezTo>
                  <a:cubicBezTo>
                    <a:pt x="18541" y="999"/>
                    <a:pt x="16077" y="1"/>
                    <a:pt x="13621"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2" name="Google Shape;532;p30"/>
            <p:cNvSpPr/>
            <p:nvPr/>
          </p:nvSpPr>
          <p:spPr>
            <a:xfrm>
              <a:off x="7403775" y="698113"/>
              <a:ext cx="683925" cy="222675"/>
            </a:xfrm>
            <a:custGeom>
              <a:avLst/>
              <a:gdLst/>
              <a:ahLst/>
              <a:cxnLst/>
              <a:rect l="l" t="t" r="r" b="b"/>
              <a:pathLst>
                <a:path w="27357" h="8907" extrusionOk="0">
                  <a:moveTo>
                    <a:pt x="22098" y="3678"/>
                  </a:moveTo>
                  <a:cubicBezTo>
                    <a:pt x="20760" y="3678"/>
                    <a:pt x="19423" y="4195"/>
                    <a:pt x="18450" y="5137"/>
                  </a:cubicBezTo>
                  <a:cubicBezTo>
                    <a:pt x="15441" y="0"/>
                    <a:pt x="7873" y="335"/>
                    <a:pt x="5350" y="5745"/>
                  </a:cubicBezTo>
                  <a:cubicBezTo>
                    <a:pt x="2948" y="4408"/>
                    <a:pt x="0" y="6140"/>
                    <a:pt x="0" y="8906"/>
                  </a:cubicBezTo>
                  <a:lnTo>
                    <a:pt x="27356" y="8906"/>
                  </a:lnTo>
                  <a:cubicBezTo>
                    <a:pt x="27356" y="6019"/>
                    <a:pt x="24985" y="3678"/>
                    <a:pt x="22098" y="36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3" name="Google Shape;533;p30"/>
          <p:cNvGrpSpPr/>
          <p:nvPr/>
        </p:nvGrpSpPr>
        <p:grpSpPr>
          <a:xfrm>
            <a:off x="4117144" y="4276791"/>
            <a:ext cx="2669309" cy="714895"/>
            <a:chOff x="2159225" y="3645850"/>
            <a:chExt cx="1807617" cy="484150"/>
          </a:xfrm>
        </p:grpSpPr>
        <p:sp>
          <p:nvSpPr>
            <p:cNvPr id="534" name="Google Shape;534;p30"/>
            <p:cNvSpPr/>
            <p:nvPr/>
          </p:nvSpPr>
          <p:spPr>
            <a:xfrm>
              <a:off x="2159225" y="3645850"/>
              <a:ext cx="1807617" cy="484150"/>
            </a:xfrm>
            <a:custGeom>
              <a:avLst/>
              <a:gdLst/>
              <a:ahLst/>
              <a:cxnLst/>
              <a:rect l="l" t="t" r="r" b="b"/>
              <a:pathLst>
                <a:path w="31886" h="8828" extrusionOk="0">
                  <a:moveTo>
                    <a:pt x="14588" y="1"/>
                  </a:moveTo>
                  <a:cubicBezTo>
                    <a:pt x="12363" y="1"/>
                    <a:pt x="10159" y="1009"/>
                    <a:pt x="8724" y="2962"/>
                  </a:cubicBezTo>
                  <a:cubicBezTo>
                    <a:pt x="8390" y="2870"/>
                    <a:pt x="8055" y="2840"/>
                    <a:pt x="7751" y="2840"/>
                  </a:cubicBezTo>
                  <a:cubicBezTo>
                    <a:pt x="6779" y="2840"/>
                    <a:pt x="5806" y="3174"/>
                    <a:pt x="5046" y="3752"/>
                  </a:cubicBezTo>
                  <a:cubicBezTo>
                    <a:pt x="4619" y="3599"/>
                    <a:pt x="4188" y="3527"/>
                    <a:pt x="3767" y="3527"/>
                  </a:cubicBezTo>
                  <a:cubicBezTo>
                    <a:pt x="1765" y="3527"/>
                    <a:pt x="0" y="5148"/>
                    <a:pt x="0" y="7308"/>
                  </a:cubicBezTo>
                  <a:cubicBezTo>
                    <a:pt x="0" y="8129"/>
                    <a:pt x="700" y="8828"/>
                    <a:pt x="1520" y="8828"/>
                  </a:cubicBezTo>
                  <a:lnTo>
                    <a:pt x="30366" y="8798"/>
                  </a:lnTo>
                  <a:cubicBezTo>
                    <a:pt x="31217" y="8798"/>
                    <a:pt x="31886" y="8129"/>
                    <a:pt x="31886" y="7278"/>
                  </a:cubicBezTo>
                  <a:cubicBezTo>
                    <a:pt x="31886" y="5150"/>
                    <a:pt x="30153" y="3418"/>
                    <a:pt x="27995" y="3418"/>
                  </a:cubicBezTo>
                  <a:cubicBezTo>
                    <a:pt x="27721" y="3418"/>
                    <a:pt x="27448" y="3448"/>
                    <a:pt x="27174" y="3509"/>
                  </a:cubicBezTo>
                  <a:cubicBezTo>
                    <a:pt x="26050" y="2111"/>
                    <a:pt x="24347" y="1320"/>
                    <a:pt x="22584" y="1320"/>
                  </a:cubicBezTo>
                  <a:cubicBezTo>
                    <a:pt x="21551" y="1320"/>
                    <a:pt x="20578" y="1594"/>
                    <a:pt x="19697" y="2080"/>
                  </a:cubicBezTo>
                  <a:cubicBezTo>
                    <a:pt x="18257" y="682"/>
                    <a:pt x="16416" y="1"/>
                    <a:pt x="14588"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0"/>
            <p:cNvSpPr/>
            <p:nvPr/>
          </p:nvSpPr>
          <p:spPr>
            <a:xfrm>
              <a:off x="2230293" y="3660959"/>
              <a:ext cx="1665482" cy="401986"/>
            </a:xfrm>
            <a:custGeom>
              <a:avLst/>
              <a:gdLst/>
              <a:ahLst/>
              <a:cxnLst/>
              <a:rect l="l" t="t" r="r" b="b"/>
              <a:pathLst>
                <a:path w="28847" h="6962" extrusionOk="0">
                  <a:moveTo>
                    <a:pt x="26506" y="4590"/>
                  </a:moveTo>
                  <a:cubicBezTo>
                    <a:pt x="26020" y="4590"/>
                    <a:pt x="25503" y="4773"/>
                    <a:pt x="25108" y="5046"/>
                  </a:cubicBezTo>
                  <a:cubicBezTo>
                    <a:pt x="23801" y="2280"/>
                    <a:pt x="20123" y="1642"/>
                    <a:pt x="17934" y="3800"/>
                  </a:cubicBezTo>
                  <a:cubicBezTo>
                    <a:pt x="15472" y="1"/>
                    <a:pt x="9788" y="396"/>
                    <a:pt x="7843" y="4499"/>
                  </a:cubicBezTo>
                  <a:cubicBezTo>
                    <a:pt x="6506" y="3618"/>
                    <a:pt x="4712" y="3982"/>
                    <a:pt x="3831" y="5320"/>
                  </a:cubicBezTo>
                  <a:cubicBezTo>
                    <a:pt x="2372" y="3952"/>
                    <a:pt x="1" y="4985"/>
                    <a:pt x="31" y="6961"/>
                  </a:cubicBezTo>
                  <a:lnTo>
                    <a:pt x="28846" y="6961"/>
                  </a:lnTo>
                  <a:cubicBezTo>
                    <a:pt x="28846" y="5654"/>
                    <a:pt x="27813" y="4590"/>
                    <a:pt x="26506" y="459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36" name="Google Shape;536;p30"/>
          <p:cNvGrpSpPr/>
          <p:nvPr/>
        </p:nvGrpSpPr>
        <p:grpSpPr>
          <a:xfrm>
            <a:off x="3240477" y="160372"/>
            <a:ext cx="2055406" cy="635430"/>
            <a:chOff x="7219875" y="1515738"/>
            <a:chExt cx="1140625" cy="352625"/>
          </a:xfrm>
        </p:grpSpPr>
        <p:sp>
          <p:nvSpPr>
            <p:cNvPr id="537" name="Google Shape;537;p30"/>
            <p:cNvSpPr/>
            <p:nvPr/>
          </p:nvSpPr>
          <p:spPr>
            <a:xfrm>
              <a:off x="7219875" y="1515738"/>
              <a:ext cx="1140625" cy="352625"/>
            </a:xfrm>
            <a:custGeom>
              <a:avLst/>
              <a:gdLst/>
              <a:ahLst/>
              <a:cxnLst/>
              <a:rect l="l" t="t" r="r" b="b"/>
              <a:pathLst>
                <a:path w="45625" h="14105" extrusionOk="0">
                  <a:moveTo>
                    <a:pt x="20791" y="1"/>
                  </a:moveTo>
                  <a:cubicBezTo>
                    <a:pt x="17356" y="1"/>
                    <a:pt x="14165" y="2189"/>
                    <a:pt x="12341" y="5715"/>
                  </a:cubicBezTo>
                  <a:cubicBezTo>
                    <a:pt x="11794" y="5533"/>
                    <a:pt x="11247" y="5442"/>
                    <a:pt x="10700" y="5442"/>
                  </a:cubicBezTo>
                  <a:cubicBezTo>
                    <a:pt x="9180" y="5472"/>
                    <a:pt x="7782" y="6110"/>
                    <a:pt x="6779" y="7265"/>
                  </a:cubicBezTo>
                  <a:cubicBezTo>
                    <a:pt x="6171" y="6931"/>
                    <a:pt x="5502" y="6779"/>
                    <a:pt x="4833" y="6779"/>
                  </a:cubicBezTo>
                  <a:cubicBezTo>
                    <a:pt x="2158" y="6779"/>
                    <a:pt x="0" y="9393"/>
                    <a:pt x="0" y="12585"/>
                  </a:cubicBezTo>
                  <a:cubicBezTo>
                    <a:pt x="0" y="13436"/>
                    <a:pt x="669" y="14104"/>
                    <a:pt x="1520" y="14104"/>
                  </a:cubicBezTo>
                  <a:lnTo>
                    <a:pt x="44105" y="14104"/>
                  </a:lnTo>
                  <a:cubicBezTo>
                    <a:pt x="44956" y="14104"/>
                    <a:pt x="45624" y="13405"/>
                    <a:pt x="45624" y="12585"/>
                  </a:cubicBezTo>
                  <a:cubicBezTo>
                    <a:pt x="45624" y="9241"/>
                    <a:pt x="43375" y="6536"/>
                    <a:pt x="40609" y="6536"/>
                  </a:cubicBezTo>
                  <a:cubicBezTo>
                    <a:pt x="40123" y="6536"/>
                    <a:pt x="39667" y="6597"/>
                    <a:pt x="39211" y="6779"/>
                  </a:cubicBezTo>
                  <a:cubicBezTo>
                    <a:pt x="37721" y="4165"/>
                    <a:pt x="35259" y="2554"/>
                    <a:pt x="32615" y="2554"/>
                  </a:cubicBezTo>
                  <a:cubicBezTo>
                    <a:pt x="31004" y="2554"/>
                    <a:pt x="29484" y="3101"/>
                    <a:pt x="28238" y="4104"/>
                  </a:cubicBezTo>
                  <a:cubicBezTo>
                    <a:pt x="26353" y="1521"/>
                    <a:pt x="23679" y="1"/>
                    <a:pt x="20791"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0"/>
            <p:cNvSpPr/>
            <p:nvPr/>
          </p:nvSpPr>
          <p:spPr>
            <a:xfrm>
              <a:off x="7295896" y="1563713"/>
              <a:ext cx="988585" cy="256680"/>
            </a:xfrm>
            <a:custGeom>
              <a:avLst/>
              <a:gdLst/>
              <a:ahLst/>
              <a:cxnLst/>
              <a:rect l="l" t="t" r="r" b="b"/>
              <a:pathLst>
                <a:path w="42616" h="11065" extrusionOk="0">
                  <a:moveTo>
                    <a:pt x="39120" y="6536"/>
                  </a:moveTo>
                  <a:cubicBezTo>
                    <a:pt x="38330" y="6566"/>
                    <a:pt x="37600" y="6870"/>
                    <a:pt x="37023" y="7417"/>
                  </a:cubicBezTo>
                  <a:cubicBezTo>
                    <a:pt x="35989" y="4560"/>
                    <a:pt x="33710" y="2554"/>
                    <a:pt x="31096" y="2554"/>
                  </a:cubicBezTo>
                  <a:cubicBezTo>
                    <a:pt x="29272" y="2554"/>
                    <a:pt x="27630" y="3496"/>
                    <a:pt x="26445" y="5046"/>
                  </a:cubicBezTo>
                  <a:cubicBezTo>
                    <a:pt x="24925" y="2007"/>
                    <a:pt x="22281" y="1"/>
                    <a:pt x="19272" y="1"/>
                  </a:cubicBezTo>
                  <a:cubicBezTo>
                    <a:pt x="15867" y="1"/>
                    <a:pt x="12919" y="2584"/>
                    <a:pt x="11551" y="6353"/>
                  </a:cubicBezTo>
                  <a:cubicBezTo>
                    <a:pt x="10913" y="5776"/>
                    <a:pt x="10062" y="5472"/>
                    <a:pt x="9211" y="5442"/>
                  </a:cubicBezTo>
                  <a:cubicBezTo>
                    <a:pt x="7691" y="5442"/>
                    <a:pt x="6384" y="6445"/>
                    <a:pt x="5594" y="7934"/>
                  </a:cubicBezTo>
                  <a:cubicBezTo>
                    <a:pt x="5046" y="7204"/>
                    <a:pt x="4226" y="6779"/>
                    <a:pt x="3314" y="6779"/>
                  </a:cubicBezTo>
                  <a:cubicBezTo>
                    <a:pt x="1490" y="6779"/>
                    <a:pt x="1" y="8694"/>
                    <a:pt x="1" y="11065"/>
                  </a:cubicBezTo>
                  <a:lnTo>
                    <a:pt x="42616" y="11065"/>
                  </a:lnTo>
                  <a:cubicBezTo>
                    <a:pt x="42616" y="8572"/>
                    <a:pt x="41035" y="6536"/>
                    <a:pt x="39120" y="653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9" name="Google Shape;539;p30"/>
          <p:cNvGrpSpPr/>
          <p:nvPr/>
        </p:nvGrpSpPr>
        <p:grpSpPr>
          <a:xfrm>
            <a:off x="4334812" y="1150684"/>
            <a:ext cx="474375" cy="457450"/>
            <a:chOff x="5320000" y="4110550"/>
            <a:chExt cx="474375" cy="457450"/>
          </a:xfrm>
        </p:grpSpPr>
        <p:sp>
          <p:nvSpPr>
            <p:cNvPr id="540" name="Google Shape;540;p30"/>
            <p:cNvSpPr/>
            <p:nvPr/>
          </p:nvSpPr>
          <p:spPr>
            <a:xfrm>
              <a:off x="5320000" y="4110550"/>
              <a:ext cx="474375" cy="457450"/>
            </a:xfrm>
            <a:custGeom>
              <a:avLst/>
              <a:gdLst/>
              <a:ahLst/>
              <a:cxnLst/>
              <a:rect l="l" t="t" r="r" b="b"/>
              <a:pathLst>
                <a:path w="18975" h="18298" extrusionOk="0">
                  <a:moveTo>
                    <a:pt x="9488" y="0"/>
                  </a:moveTo>
                  <a:cubicBezTo>
                    <a:pt x="8835" y="0"/>
                    <a:pt x="8258" y="427"/>
                    <a:pt x="8032" y="1029"/>
                  </a:cubicBezTo>
                  <a:lnTo>
                    <a:pt x="6275" y="5923"/>
                  </a:lnTo>
                  <a:lnTo>
                    <a:pt x="1381" y="7680"/>
                  </a:lnTo>
                  <a:cubicBezTo>
                    <a:pt x="0" y="8182"/>
                    <a:pt x="0" y="10140"/>
                    <a:pt x="1381" y="10617"/>
                  </a:cubicBezTo>
                  <a:lnTo>
                    <a:pt x="6275" y="12374"/>
                  </a:lnTo>
                  <a:lnTo>
                    <a:pt x="8032" y="17268"/>
                  </a:lnTo>
                  <a:cubicBezTo>
                    <a:pt x="8258" y="17870"/>
                    <a:pt x="8835" y="18297"/>
                    <a:pt x="9488" y="18297"/>
                  </a:cubicBezTo>
                  <a:cubicBezTo>
                    <a:pt x="10165" y="18297"/>
                    <a:pt x="10743" y="17870"/>
                    <a:pt x="10968" y="17268"/>
                  </a:cubicBezTo>
                  <a:lnTo>
                    <a:pt x="12725" y="12374"/>
                  </a:lnTo>
                  <a:lnTo>
                    <a:pt x="17595" y="10617"/>
                  </a:lnTo>
                  <a:cubicBezTo>
                    <a:pt x="18975" y="10140"/>
                    <a:pt x="18975" y="8182"/>
                    <a:pt x="17595" y="7680"/>
                  </a:cubicBezTo>
                  <a:lnTo>
                    <a:pt x="12725" y="5923"/>
                  </a:lnTo>
                  <a:lnTo>
                    <a:pt x="10968" y="1029"/>
                  </a:lnTo>
                  <a:cubicBezTo>
                    <a:pt x="10743" y="427"/>
                    <a:pt x="10165" y="0"/>
                    <a:pt x="9488"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0"/>
            <p:cNvSpPr/>
            <p:nvPr/>
          </p:nvSpPr>
          <p:spPr>
            <a:xfrm>
              <a:off x="5368300" y="4150075"/>
              <a:ext cx="378400" cy="378375"/>
            </a:xfrm>
            <a:custGeom>
              <a:avLst/>
              <a:gdLst/>
              <a:ahLst/>
              <a:cxnLst/>
              <a:rect l="l" t="t" r="r" b="b"/>
              <a:pathLst>
                <a:path w="15136" h="15135" extrusionOk="0">
                  <a:moveTo>
                    <a:pt x="7556" y="0"/>
                  </a:moveTo>
                  <a:lnTo>
                    <a:pt x="5548" y="5572"/>
                  </a:lnTo>
                  <a:lnTo>
                    <a:pt x="1" y="7580"/>
                  </a:lnTo>
                  <a:lnTo>
                    <a:pt x="5548" y="9588"/>
                  </a:lnTo>
                  <a:lnTo>
                    <a:pt x="7556" y="15135"/>
                  </a:lnTo>
                  <a:lnTo>
                    <a:pt x="9589" y="9588"/>
                  </a:lnTo>
                  <a:lnTo>
                    <a:pt x="15135" y="7580"/>
                  </a:lnTo>
                  <a:lnTo>
                    <a:pt x="9589" y="5572"/>
                  </a:lnTo>
                  <a:lnTo>
                    <a:pt x="75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2" name="Google Shape;542;p30"/>
          <p:cNvGrpSpPr/>
          <p:nvPr/>
        </p:nvGrpSpPr>
        <p:grpSpPr>
          <a:xfrm rot="19530724">
            <a:off x="3330472" y="3783862"/>
            <a:ext cx="1009069" cy="364387"/>
            <a:chOff x="982350" y="3255888"/>
            <a:chExt cx="1051399" cy="379673"/>
          </a:xfrm>
        </p:grpSpPr>
        <p:grpSp>
          <p:nvGrpSpPr>
            <p:cNvPr id="543" name="Google Shape;543;p30"/>
            <p:cNvGrpSpPr/>
            <p:nvPr/>
          </p:nvGrpSpPr>
          <p:grpSpPr>
            <a:xfrm>
              <a:off x="982350" y="3255887"/>
              <a:ext cx="1051399" cy="379673"/>
              <a:chOff x="982350" y="3255888"/>
              <a:chExt cx="1051399" cy="379673"/>
            </a:xfrm>
          </p:grpSpPr>
          <p:sp>
            <p:nvSpPr>
              <p:cNvPr id="544" name="Google Shape;544;p30"/>
              <p:cNvSpPr/>
              <p:nvPr/>
            </p:nvSpPr>
            <p:spPr>
              <a:xfrm>
                <a:off x="1374330" y="3363427"/>
                <a:ext cx="319938" cy="272133"/>
              </a:xfrm>
              <a:custGeom>
                <a:avLst/>
                <a:gdLst/>
                <a:ahLst/>
                <a:cxnLst/>
                <a:rect l="l" t="t" r="r" b="b"/>
                <a:pathLst>
                  <a:path w="6813" h="5795" extrusionOk="0">
                    <a:moveTo>
                      <a:pt x="3842" y="1"/>
                    </a:moveTo>
                    <a:cubicBezTo>
                      <a:pt x="3123" y="1"/>
                      <a:pt x="2389" y="270"/>
                      <a:pt x="1793" y="874"/>
                    </a:cubicBezTo>
                    <a:cubicBezTo>
                      <a:pt x="1" y="2692"/>
                      <a:pt x="1296" y="5794"/>
                      <a:pt x="3841" y="5794"/>
                    </a:cubicBezTo>
                    <a:cubicBezTo>
                      <a:pt x="3861" y="5794"/>
                      <a:pt x="3881" y="5794"/>
                      <a:pt x="3902" y="5794"/>
                    </a:cubicBezTo>
                    <a:cubicBezTo>
                      <a:pt x="3917" y="5794"/>
                      <a:pt x="3932" y="5794"/>
                      <a:pt x="3947" y="5794"/>
                    </a:cubicBezTo>
                    <a:cubicBezTo>
                      <a:pt x="5533" y="5794"/>
                      <a:pt x="6813" y="4498"/>
                      <a:pt x="6763" y="2907"/>
                    </a:cubicBezTo>
                    <a:cubicBezTo>
                      <a:pt x="6763" y="1163"/>
                      <a:pt x="5334" y="1"/>
                      <a:pt x="3842"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0"/>
              <p:cNvSpPr/>
              <p:nvPr/>
            </p:nvSpPr>
            <p:spPr>
              <a:xfrm>
                <a:off x="1816840" y="3255888"/>
                <a:ext cx="216908" cy="221698"/>
              </a:xfrm>
              <a:custGeom>
                <a:avLst/>
                <a:gdLst/>
                <a:ahLst/>
                <a:cxnLst/>
                <a:rect l="l" t="t" r="r" b="b"/>
                <a:pathLst>
                  <a:path w="4619" h="4721" extrusionOk="0">
                    <a:moveTo>
                      <a:pt x="2338" y="0"/>
                    </a:moveTo>
                    <a:cubicBezTo>
                      <a:pt x="2312" y="0"/>
                      <a:pt x="2286" y="1"/>
                      <a:pt x="2259" y="2"/>
                    </a:cubicBezTo>
                    <a:cubicBezTo>
                      <a:pt x="1004" y="52"/>
                      <a:pt x="0" y="1081"/>
                      <a:pt x="0" y="2361"/>
                    </a:cubicBezTo>
                    <a:cubicBezTo>
                      <a:pt x="0" y="3641"/>
                      <a:pt x="1004" y="4670"/>
                      <a:pt x="2259" y="4720"/>
                    </a:cubicBezTo>
                    <a:cubicBezTo>
                      <a:pt x="2274" y="4721"/>
                      <a:pt x="2289" y="4721"/>
                      <a:pt x="2304" y="4721"/>
                    </a:cubicBezTo>
                    <a:cubicBezTo>
                      <a:pt x="3588" y="4721"/>
                      <a:pt x="4618" y="3651"/>
                      <a:pt x="4594" y="2361"/>
                    </a:cubicBezTo>
                    <a:cubicBezTo>
                      <a:pt x="4619" y="1784"/>
                      <a:pt x="4418" y="1232"/>
                      <a:pt x="4041" y="780"/>
                    </a:cubicBezTo>
                    <a:cubicBezTo>
                      <a:pt x="3607" y="297"/>
                      <a:pt x="2987" y="0"/>
                      <a:pt x="2338"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0"/>
              <p:cNvSpPr/>
              <p:nvPr/>
            </p:nvSpPr>
            <p:spPr>
              <a:xfrm>
                <a:off x="982350" y="3406208"/>
                <a:ext cx="220477" cy="221041"/>
              </a:xfrm>
              <a:custGeom>
                <a:avLst/>
                <a:gdLst/>
                <a:ahLst/>
                <a:cxnLst/>
                <a:rect l="l" t="t" r="r" b="b"/>
                <a:pathLst>
                  <a:path w="4695" h="4707" extrusionOk="0">
                    <a:moveTo>
                      <a:pt x="2357" y="1"/>
                    </a:moveTo>
                    <a:cubicBezTo>
                      <a:pt x="1707" y="1"/>
                      <a:pt x="1055" y="264"/>
                      <a:pt x="578" y="792"/>
                    </a:cubicBezTo>
                    <a:cubicBezTo>
                      <a:pt x="201" y="1218"/>
                      <a:pt x="1" y="1796"/>
                      <a:pt x="1" y="2373"/>
                    </a:cubicBezTo>
                    <a:cubicBezTo>
                      <a:pt x="1" y="3653"/>
                      <a:pt x="1055" y="4707"/>
                      <a:pt x="2360" y="4707"/>
                    </a:cubicBezTo>
                    <a:cubicBezTo>
                      <a:pt x="3640" y="4707"/>
                      <a:pt x="4694" y="3653"/>
                      <a:pt x="4694" y="2373"/>
                    </a:cubicBezTo>
                    <a:cubicBezTo>
                      <a:pt x="4694" y="1796"/>
                      <a:pt x="4493" y="1218"/>
                      <a:pt x="4117" y="792"/>
                    </a:cubicBezTo>
                    <a:cubicBezTo>
                      <a:pt x="3652" y="264"/>
                      <a:pt x="3006" y="1"/>
                      <a:pt x="2357"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7" name="Google Shape;547;p30"/>
            <p:cNvSpPr/>
            <p:nvPr/>
          </p:nvSpPr>
          <p:spPr>
            <a:xfrm>
              <a:off x="1464174" y="3428311"/>
              <a:ext cx="182623" cy="142350"/>
            </a:xfrm>
            <a:custGeom>
              <a:avLst/>
              <a:gdLst/>
              <a:ahLst/>
              <a:cxnLst/>
              <a:rect l="l" t="t" r="r" b="b"/>
              <a:pathLst>
                <a:path w="3414" h="2661" extrusionOk="0">
                  <a:moveTo>
                    <a:pt x="1707" y="0"/>
                  </a:moveTo>
                  <a:cubicBezTo>
                    <a:pt x="0" y="0"/>
                    <a:pt x="0" y="2661"/>
                    <a:pt x="1707" y="2661"/>
                  </a:cubicBezTo>
                  <a:cubicBezTo>
                    <a:pt x="3413" y="2661"/>
                    <a:pt x="3413" y="0"/>
                    <a:pt x="17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0"/>
            <p:cNvSpPr/>
            <p:nvPr/>
          </p:nvSpPr>
          <p:spPr>
            <a:xfrm>
              <a:off x="1865776" y="3319085"/>
              <a:ext cx="122027" cy="95306"/>
            </a:xfrm>
            <a:custGeom>
              <a:avLst/>
              <a:gdLst/>
              <a:ahLst/>
              <a:cxnLst/>
              <a:rect l="l" t="t" r="r" b="b"/>
              <a:pathLst>
                <a:path w="2059" h="1608" extrusionOk="0">
                  <a:moveTo>
                    <a:pt x="1029" y="1"/>
                  </a:moveTo>
                  <a:cubicBezTo>
                    <a:pt x="0" y="1"/>
                    <a:pt x="25" y="1607"/>
                    <a:pt x="1029" y="1607"/>
                  </a:cubicBezTo>
                  <a:cubicBezTo>
                    <a:pt x="2058" y="1607"/>
                    <a:pt x="2058" y="1"/>
                    <a:pt x="10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0"/>
            <p:cNvSpPr/>
            <p:nvPr/>
          </p:nvSpPr>
          <p:spPr>
            <a:xfrm>
              <a:off x="1031573" y="3468528"/>
              <a:ext cx="122025" cy="96400"/>
            </a:xfrm>
            <a:custGeom>
              <a:avLst/>
              <a:gdLst/>
              <a:ahLst/>
              <a:cxnLst/>
              <a:rect l="l" t="t" r="r" b="b"/>
              <a:pathLst>
                <a:path w="2034" h="1607" extrusionOk="0">
                  <a:moveTo>
                    <a:pt x="1030" y="1"/>
                  </a:moveTo>
                  <a:cubicBezTo>
                    <a:pt x="1" y="1"/>
                    <a:pt x="1" y="1607"/>
                    <a:pt x="1030" y="1607"/>
                  </a:cubicBezTo>
                  <a:cubicBezTo>
                    <a:pt x="2034" y="1607"/>
                    <a:pt x="2034" y="1"/>
                    <a:pt x="1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4" name="Google Shape;554;p30"/>
          <p:cNvSpPr txBox="1">
            <a:spLocks noGrp="1"/>
          </p:cNvSpPr>
          <p:nvPr>
            <p:ph type="title"/>
          </p:nvPr>
        </p:nvSpPr>
        <p:spPr>
          <a:xfrm>
            <a:off x="5668402" y="3076243"/>
            <a:ext cx="3622397" cy="7149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dirty="0"/>
              <a:t>What is “global warmning”?</a:t>
            </a:r>
            <a:endParaRPr dirty="0"/>
          </a:p>
        </p:txBody>
      </p:sp>
      <p:sp>
        <p:nvSpPr>
          <p:cNvPr id="555" name="Google Shape;555;p30"/>
          <p:cNvSpPr txBox="1">
            <a:spLocks noGrp="1"/>
          </p:cNvSpPr>
          <p:nvPr>
            <p:ph type="title" idx="2"/>
          </p:nvPr>
        </p:nvSpPr>
        <p:spPr>
          <a:xfrm>
            <a:off x="7018050" y="812244"/>
            <a:ext cx="15171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556" name="Google Shape;556;p30"/>
          <p:cNvSpPr txBox="1">
            <a:spLocks noGrp="1"/>
          </p:cNvSpPr>
          <p:nvPr>
            <p:ph type="subTitle" idx="1"/>
          </p:nvPr>
        </p:nvSpPr>
        <p:spPr>
          <a:xfrm>
            <a:off x="5429015" y="4193879"/>
            <a:ext cx="4360200" cy="512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Causes and more …</a:t>
            </a:r>
            <a:endParaRPr dirty="0"/>
          </a:p>
        </p:txBody>
      </p:sp>
      <p:grpSp>
        <p:nvGrpSpPr>
          <p:cNvPr id="557" name="Google Shape;557;p30"/>
          <p:cNvGrpSpPr/>
          <p:nvPr/>
        </p:nvGrpSpPr>
        <p:grpSpPr>
          <a:xfrm>
            <a:off x="5363789" y="1782247"/>
            <a:ext cx="562276" cy="541114"/>
            <a:chOff x="779374" y="903201"/>
            <a:chExt cx="1222339" cy="1176335"/>
          </a:xfrm>
        </p:grpSpPr>
        <p:sp>
          <p:nvSpPr>
            <p:cNvPr id="558" name="Google Shape;558;p30"/>
            <p:cNvSpPr/>
            <p:nvPr/>
          </p:nvSpPr>
          <p:spPr>
            <a:xfrm>
              <a:off x="779374" y="903201"/>
              <a:ext cx="1222339" cy="1176335"/>
            </a:xfrm>
            <a:custGeom>
              <a:avLst/>
              <a:gdLst/>
              <a:ahLst/>
              <a:cxnLst/>
              <a:rect l="l" t="t" r="r" b="b"/>
              <a:pathLst>
                <a:path w="31461" h="30275" extrusionOk="0">
                  <a:moveTo>
                    <a:pt x="16329" y="1"/>
                  </a:moveTo>
                  <a:cubicBezTo>
                    <a:pt x="12396" y="1"/>
                    <a:pt x="8528" y="1535"/>
                    <a:pt x="5624" y="4439"/>
                  </a:cubicBezTo>
                  <a:cubicBezTo>
                    <a:pt x="1308" y="8755"/>
                    <a:pt x="1" y="15260"/>
                    <a:pt x="2372" y="20913"/>
                  </a:cubicBezTo>
                  <a:cubicBezTo>
                    <a:pt x="4712" y="26567"/>
                    <a:pt x="10214" y="30275"/>
                    <a:pt x="16354" y="30275"/>
                  </a:cubicBezTo>
                  <a:cubicBezTo>
                    <a:pt x="24682" y="30245"/>
                    <a:pt x="31460" y="23497"/>
                    <a:pt x="31460" y="15138"/>
                  </a:cubicBezTo>
                  <a:cubicBezTo>
                    <a:pt x="31460" y="8998"/>
                    <a:pt x="27783" y="3496"/>
                    <a:pt x="22129" y="1156"/>
                  </a:cubicBezTo>
                  <a:cubicBezTo>
                    <a:pt x="20253" y="379"/>
                    <a:pt x="18283" y="1"/>
                    <a:pt x="16329" y="1"/>
                  </a:cubicBezTo>
                  <a:close/>
                </a:path>
              </a:pathLst>
            </a:custGeom>
            <a:solidFill>
              <a:schemeClr val="dk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0"/>
            <p:cNvSpPr/>
            <p:nvPr/>
          </p:nvSpPr>
          <p:spPr>
            <a:xfrm>
              <a:off x="892685" y="1012243"/>
              <a:ext cx="995741" cy="958204"/>
            </a:xfrm>
            <a:custGeom>
              <a:avLst/>
              <a:gdLst/>
              <a:ahLst/>
              <a:cxnLst/>
              <a:rect l="l" t="t" r="r" b="b"/>
              <a:pathLst>
                <a:path w="31461" h="30275" extrusionOk="0">
                  <a:moveTo>
                    <a:pt x="16329" y="1"/>
                  </a:moveTo>
                  <a:cubicBezTo>
                    <a:pt x="12396" y="1"/>
                    <a:pt x="8528" y="1535"/>
                    <a:pt x="5624" y="4439"/>
                  </a:cubicBezTo>
                  <a:cubicBezTo>
                    <a:pt x="1308" y="8755"/>
                    <a:pt x="1" y="15260"/>
                    <a:pt x="2372" y="20913"/>
                  </a:cubicBezTo>
                  <a:cubicBezTo>
                    <a:pt x="4712" y="26567"/>
                    <a:pt x="10214" y="30275"/>
                    <a:pt x="16354" y="30275"/>
                  </a:cubicBezTo>
                  <a:cubicBezTo>
                    <a:pt x="24682" y="30245"/>
                    <a:pt x="31460" y="23497"/>
                    <a:pt x="31460" y="15138"/>
                  </a:cubicBezTo>
                  <a:cubicBezTo>
                    <a:pt x="31460" y="8998"/>
                    <a:pt x="27783" y="3496"/>
                    <a:pt x="22129" y="1156"/>
                  </a:cubicBezTo>
                  <a:cubicBezTo>
                    <a:pt x="20253" y="379"/>
                    <a:pt x="18283" y="1"/>
                    <a:pt x="16329" y="1"/>
                  </a:cubicBezTo>
                  <a:close/>
                </a:path>
              </a:pathLst>
            </a:custGeom>
            <a:solidFill>
              <a:schemeClr val="accent3"/>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0" name="Google Shape;560;p30"/>
            <p:cNvGrpSpPr/>
            <p:nvPr/>
          </p:nvGrpSpPr>
          <p:grpSpPr>
            <a:xfrm>
              <a:off x="1004270" y="1119611"/>
              <a:ext cx="772595" cy="743470"/>
              <a:chOff x="3770925" y="315125"/>
              <a:chExt cx="840874" cy="809175"/>
            </a:xfrm>
          </p:grpSpPr>
          <p:sp>
            <p:nvSpPr>
              <p:cNvPr id="561" name="Google Shape;561;p30"/>
              <p:cNvSpPr/>
              <p:nvPr/>
            </p:nvSpPr>
            <p:spPr>
              <a:xfrm>
                <a:off x="3770925" y="315125"/>
                <a:ext cx="840874" cy="809175"/>
              </a:xfrm>
              <a:custGeom>
                <a:avLst/>
                <a:gdLst/>
                <a:ahLst/>
                <a:cxnLst/>
                <a:rect l="l" t="t" r="r" b="b"/>
                <a:pathLst>
                  <a:path w="31461" h="30275" extrusionOk="0">
                    <a:moveTo>
                      <a:pt x="16329" y="1"/>
                    </a:moveTo>
                    <a:cubicBezTo>
                      <a:pt x="12396" y="1"/>
                      <a:pt x="8528" y="1535"/>
                      <a:pt x="5624" y="4439"/>
                    </a:cubicBezTo>
                    <a:cubicBezTo>
                      <a:pt x="1308" y="8755"/>
                      <a:pt x="1" y="15260"/>
                      <a:pt x="2372" y="20913"/>
                    </a:cubicBezTo>
                    <a:cubicBezTo>
                      <a:pt x="4712" y="26567"/>
                      <a:pt x="10214" y="30275"/>
                      <a:pt x="16354" y="30275"/>
                    </a:cubicBezTo>
                    <a:cubicBezTo>
                      <a:pt x="24682" y="30245"/>
                      <a:pt x="31460" y="23497"/>
                      <a:pt x="31460" y="15138"/>
                    </a:cubicBezTo>
                    <a:cubicBezTo>
                      <a:pt x="31460" y="8998"/>
                      <a:pt x="27783" y="3496"/>
                      <a:pt x="22129" y="1156"/>
                    </a:cubicBezTo>
                    <a:cubicBezTo>
                      <a:pt x="20253" y="379"/>
                      <a:pt x="18283" y="1"/>
                      <a:pt x="16329"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0"/>
              <p:cNvSpPr/>
              <p:nvPr/>
            </p:nvSpPr>
            <p:spPr>
              <a:xfrm>
                <a:off x="4004127" y="532293"/>
                <a:ext cx="374435" cy="374891"/>
              </a:xfrm>
              <a:custGeom>
                <a:avLst/>
                <a:gdLst/>
                <a:ahLst/>
                <a:cxnLst/>
                <a:rect l="l" t="t" r="r" b="b"/>
                <a:pathLst>
                  <a:path w="22645" h="22676" extrusionOk="0">
                    <a:moveTo>
                      <a:pt x="22645" y="11338"/>
                    </a:moveTo>
                    <a:cubicBezTo>
                      <a:pt x="22645" y="17599"/>
                      <a:pt x="17569" y="22675"/>
                      <a:pt x="11307" y="22675"/>
                    </a:cubicBezTo>
                    <a:cubicBezTo>
                      <a:pt x="5076" y="22675"/>
                      <a:pt x="0" y="17599"/>
                      <a:pt x="0" y="11338"/>
                    </a:cubicBezTo>
                    <a:cubicBezTo>
                      <a:pt x="0" y="5076"/>
                      <a:pt x="5076" y="0"/>
                      <a:pt x="11307" y="0"/>
                    </a:cubicBezTo>
                    <a:cubicBezTo>
                      <a:pt x="17569" y="0"/>
                      <a:pt x="22645" y="5076"/>
                      <a:pt x="22645" y="11338"/>
                    </a:cubicBezTo>
                    <a:close/>
                  </a:path>
                </a:pathLst>
              </a:custGeom>
              <a:solidFill>
                <a:schemeClr val="accen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 name="Google Shape;539;p30">
            <a:extLst>
              <a:ext uri="{FF2B5EF4-FFF2-40B4-BE49-F238E27FC236}">
                <a16:creationId xmlns:a16="http://schemas.microsoft.com/office/drawing/2014/main" id="{3049FA11-E602-D45F-4E46-BD47E4E9DC73}"/>
              </a:ext>
            </a:extLst>
          </p:cNvPr>
          <p:cNvGrpSpPr/>
          <p:nvPr/>
        </p:nvGrpSpPr>
        <p:grpSpPr>
          <a:xfrm>
            <a:off x="8549491" y="4544025"/>
            <a:ext cx="474375" cy="457450"/>
            <a:chOff x="5320000" y="4110550"/>
            <a:chExt cx="474375" cy="457450"/>
          </a:xfrm>
        </p:grpSpPr>
        <p:sp>
          <p:nvSpPr>
            <p:cNvPr id="21" name="Google Shape;540;p30">
              <a:extLst>
                <a:ext uri="{FF2B5EF4-FFF2-40B4-BE49-F238E27FC236}">
                  <a16:creationId xmlns:a16="http://schemas.microsoft.com/office/drawing/2014/main" id="{59DCD945-E883-9C1F-E8ED-AE3D75555B1F}"/>
                </a:ext>
              </a:extLst>
            </p:cNvPr>
            <p:cNvSpPr/>
            <p:nvPr/>
          </p:nvSpPr>
          <p:spPr>
            <a:xfrm>
              <a:off x="5320000" y="4110550"/>
              <a:ext cx="474375" cy="457450"/>
            </a:xfrm>
            <a:custGeom>
              <a:avLst/>
              <a:gdLst/>
              <a:ahLst/>
              <a:cxnLst/>
              <a:rect l="l" t="t" r="r" b="b"/>
              <a:pathLst>
                <a:path w="18975" h="18298" extrusionOk="0">
                  <a:moveTo>
                    <a:pt x="9488" y="0"/>
                  </a:moveTo>
                  <a:cubicBezTo>
                    <a:pt x="8835" y="0"/>
                    <a:pt x="8258" y="427"/>
                    <a:pt x="8032" y="1029"/>
                  </a:cubicBezTo>
                  <a:lnTo>
                    <a:pt x="6275" y="5923"/>
                  </a:lnTo>
                  <a:lnTo>
                    <a:pt x="1381" y="7680"/>
                  </a:lnTo>
                  <a:cubicBezTo>
                    <a:pt x="0" y="8182"/>
                    <a:pt x="0" y="10140"/>
                    <a:pt x="1381" y="10617"/>
                  </a:cubicBezTo>
                  <a:lnTo>
                    <a:pt x="6275" y="12374"/>
                  </a:lnTo>
                  <a:lnTo>
                    <a:pt x="8032" y="17268"/>
                  </a:lnTo>
                  <a:cubicBezTo>
                    <a:pt x="8258" y="17870"/>
                    <a:pt x="8835" y="18297"/>
                    <a:pt x="9488" y="18297"/>
                  </a:cubicBezTo>
                  <a:cubicBezTo>
                    <a:pt x="10165" y="18297"/>
                    <a:pt x="10743" y="17870"/>
                    <a:pt x="10968" y="17268"/>
                  </a:cubicBezTo>
                  <a:lnTo>
                    <a:pt x="12725" y="12374"/>
                  </a:lnTo>
                  <a:lnTo>
                    <a:pt x="17595" y="10617"/>
                  </a:lnTo>
                  <a:cubicBezTo>
                    <a:pt x="18975" y="10140"/>
                    <a:pt x="18975" y="8182"/>
                    <a:pt x="17595" y="7680"/>
                  </a:cubicBezTo>
                  <a:lnTo>
                    <a:pt x="12725" y="5923"/>
                  </a:lnTo>
                  <a:lnTo>
                    <a:pt x="10968" y="1029"/>
                  </a:lnTo>
                  <a:cubicBezTo>
                    <a:pt x="10743" y="427"/>
                    <a:pt x="10165" y="0"/>
                    <a:pt x="9488"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1;p30">
              <a:extLst>
                <a:ext uri="{FF2B5EF4-FFF2-40B4-BE49-F238E27FC236}">
                  <a16:creationId xmlns:a16="http://schemas.microsoft.com/office/drawing/2014/main" id="{525DA7D5-CBA0-8B12-26B7-959340967AB5}"/>
                </a:ext>
              </a:extLst>
            </p:cNvPr>
            <p:cNvSpPr/>
            <p:nvPr/>
          </p:nvSpPr>
          <p:spPr>
            <a:xfrm>
              <a:off x="5368300" y="4150075"/>
              <a:ext cx="378400" cy="378375"/>
            </a:xfrm>
            <a:custGeom>
              <a:avLst/>
              <a:gdLst/>
              <a:ahLst/>
              <a:cxnLst/>
              <a:rect l="l" t="t" r="r" b="b"/>
              <a:pathLst>
                <a:path w="15136" h="15135" extrusionOk="0">
                  <a:moveTo>
                    <a:pt x="7556" y="0"/>
                  </a:moveTo>
                  <a:lnTo>
                    <a:pt x="5548" y="5572"/>
                  </a:lnTo>
                  <a:lnTo>
                    <a:pt x="1" y="7580"/>
                  </a:lnTo>
                  <a:lnTo>
                    <a:pt x="5548" y="9588"/>
                  </a:lnTo>
                  <a:lnTo>
                    <a:pt x="7556" y="15135"/>
                  </a:lnTo>
                  <a:lnTo>
                    <a:pt x="9589" y="9588"/>
                  </a:lnTo>
                  <a:lnTo>
                    <a:pt x="15135" y="7580"/>
                  </a:lnTo>
                  <a:lnTo>
                    <a:pt x="9589" y="5572"/>
                  </a:lnTo>
                  <a:lnTo>
                    <a:pt x="75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54"/>
                                        </p:tgtEl>
                                        <p:attrNameLst>
                                          <p:attrName>style.visibility</p:attrName>
                                        </p:attrNameLst>
                                      </p:cBhvr>
                                      <p:to>
                                        <p:strVal val="visible"/>
                                      </p:to>
                                    </p:set>
                                    <p:anim calcmode="lin" valueType="num">
                                      <p:cBhvr additive="base">
                                        <p:cTn id="7" dur="500" fill="hold"/>
                                        <p:tgtEl>
                                          <p:spTgt spid="554"/>
                                        </p:tgtEl>
                                        <p:attrNameLst>
                                          <p:attrName>ppt_x</p:attrName>
                                        </p:attrNameLst>
                                      </p:cBhvr>
                                      <p:tavLst>
                                        <p:tav tm="0">
                                          <p:val>
                                            <p:strVal val="1+#ppt_w/2"/>
                                          </p:val>
                                        </p:tav>
                                        <p:tav tm="100000">
                                          <p:val>
                                            <p:strVal val="#ppt_x"/>
                                          </p:val>
                                        </p:tav>
                                      </p:tavLst>
                                    </p:anim>
                                    <p:anim calcmode="lin" valueType="num">
                                      <p:cBhvr additive="base">
                                        <p:cTn id="8" dur="500" fill="hold"/>
                                        <p:tgtEl>
                                          <p:spTgt spid="55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56">
                                            <p:txEl>
                                              <p:pRg st="0" end="0"/>
                                            </p:txEl>
                                          </p:spTgt>
                                        </p:tgtEl>
                                        <p:attrNameLst>
                                          <p:attrName>style.visibility</p:attrName>
                                        </p:attrNameLst>
                                      </p:cBhvr>
                                      <p:to>
                                        <p:strVal val="visible"/>
                                      </p:to>
                                    </p:set>
                                    <p:animEffect transition="in" filter="fade">
                                      <p:cBhvr>
                                        <p:cTn id="12" dur="500"/>
                                        <p:tgtEl>
                                          <p:spTgt spid="556">
                                            <p:txEl>
                                              <p:pRg st="0" end="0"/>
                                            </p:txEl>
                                          </p:spTgt>
                                        </p:tgtEl>
                                      </p:cBhvr>
                                    </p:animEffect>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536"/>
                                        </p:tgtEl>
                                        <p:attrNameLst>
                                          <p:attrName>style.visibility</p:attrName>
                                        </p:attrNameLst>
                                      </p:cBhvr>
                                      <p:to>
                                        <p:strVal val="visible"/>
                                      </p:to>
                                    </p:set>
                                    <p:animEffect transition="in" filter="fade">
                                      <p:cBhvr>
                                        <p:cTn id="16" dur="1000"/>
                                        <p:tgtEl>
                                          <p:spTgt spid="536"/>
                                        </p:tgtEl>
                                      </p:cBhvr>
                                    </p:animEffect>
                                    <p:anim calcmode="lin" valueType="num">
                                      <p:cBhvr>
                                        <p:cTn id="17" dur="1000" fill="hold"/>
                                        <p:tgtEl>
                                          <p:spTgt spid="536"/>
                                        </p:tgtEl>
                                        <p:attrNameLst>
                                          <p:attrName>ppt_x</p:attrName>
                                        </p:attrNameLst>
                                      </p:cBhvr>
                                      <p:tavLst>
                                        <p:tav tm="0">
                                          <p:val>
                                            <p:strVal val="#ppt_x"/>
                                          </p:val>
                                        </p:tav>
                                        <p:tav tm="100000">
                                          <p:val>
                                            <p:strVal val="#ppt_x"/>
                                          </p:val>
                                        </p:tav>
                                      </p:tavLst>
                                    </p:anim>
                                    <p:anim calcmode="lin" valueType="num">
                                      <p:cBhvr>
                                        <p:cTn id="18" dur="1000" fill="hold"/>
                                        <p:tgtEl>
                                          <p:spTgt spid="53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33"/>
                                        </p:tgtEl>
                                        <p:attrNameLst>
                                          <p:attrName>style.visibility</p:attrName>
                                        </p:attrNameLst>
                                      </p:cBhvr>
                                      <p:to>
                                        <p:strVal val="visible"/>
                                      </p:to>
                                    </p:set>
                                    <p:animEffect transition="in" filter="fade">
                                      <p:cBhvr>
                                        <p:cTn id="21" dur="1000"/>
                                        <p:tgtEl>
                                          <p:spTgt spid="533"/>
                                        </p:tgtEl>
                                      </p:cBhvr>
                                    </p:animEffect>
                                    <p:anim calcmode="lin" valueType="num">
                                      <p:cBhvr>
                                        <p:cTn id="22" dur="1000" fill="hold"/>
                                        <p:tgtEl>
                                          <p:spTgt spid="533"/>
                                        </p:tgtEl>
                                        <p:attrNameLst>
                                          <p:attrName>ppt_x</p:attrName>
                                        </p:attrNameLst>
                                      </p:cBhvr>
                                      <p:tavLst>
                                        <p:tav tm="0">
                                          <p:val>
                                            <p:strVal val="#ppt_x"/>
                                          </p:val>
                                        </p:tav>
                                        <p:tav tm="100000">
                                          <p:val>
                                            <p:strVal val="#ppt_x"/>
                                          </p:val>
                                        </p:tav>
                                      </p:tavLst>
                                    </p:anim>
                                    <p:anim calcmode="lin" valueType="num">
                                      <p:cBhvr>
                                        <p:cTn id="23" dur="1000" fill="hold"/>
                                        <p:tgtEl>
                                          <p:spTgt spid="53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27"/>
                                        </p:tgtEl>
                                        <p:attrNameLst>
                                          <p:attrName>style.visibility</p:attrName>
                                        </p:attrNameLst>
                                      </p:cBhvr>
                                      <p:to>
                                        <p:strVal val="visible"/>
                                      </p:to>
                                    </p:set>
                                    <p:animEffect transition="in" filter="fade">
                                      <p:cBhvr>
                                        <p:cTn id="26" dur="1000"/>
                                        <p:tgtEl>
                                          <p:spTgt spid="527"/>
                                        </p:tgtEl>
                                      </p:cBhvr>
                                    </p:animEffect>
                                    <p:anim calcmode="lin" valueType="num">
                                      <p:cBhvr>
                                        <p:cTn id="27" dur="1000" fill="hold"/>
                                        <p:tgtEl>
                                          <p:spTgt spid="527"/>
                                        </p:tgtEl>
                                        <p:attrNameLst>
                                          <p:attrName>ppt_x</p:attrName>
                                        </p:attrNameLst>
                                      </p:cBhvr>
                                      <p:tavLst>
                                        <p:tav tm="0">
                                          <p:val>
                                            <p:strVal val="#ppt_x"/>
                                          </p:val>
                                        </p:tav>
                                        <p:tav tm="100000">
                                          <p:val>
                                            <p:strVal val="#ppt_x"/>
                                          </p:val>
                                        </p:tav>
                                      </p:tavLst>
                                    </p:anim>
                                    <p:anim calcmode="lin" valueType="num">
                                      <p:cBhvr>
                                        <p:cTn id="28" dur="1000" fill="hold"/>
                                        <p:tgtEl>
                                          <p:spTgt spid="52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30"/>
                                        </p:tgtEl>
                                        <p:attrNameLst>
                                          <p:attrName>style.visibility</p:attrName>
                                        </p:attrNameLst>
                                      </p:cBhvr>
                                      <p:to>
                                        <p:strVal val="visible"/>
                                      </p:to>
                                    </p:set>
                                    <p:animEffect transition="in" filter="fade">
                                      <p:cBhvr>
                                        <p:cTn id="31" dur="1000"/>
                                        <p:tgtEl>
                                          <p:spTgt spid="530"/>
                                        </p:tgtEl>
                                      </p:cBhvr>
                                    </p:animEffect>
                                    <p:anim calcmode="lin" valueType="num">
                                      <p:cBhvr>
                                        <p:cTn id="32" dur="1000" fill="hold"/>
                                        <p:tgtEl>
                                          <p:spTgt spid="530"/>
                                        </p:tgtEl>
                                        <p:attrNameLst>
                                          <p:attrName>ppt_x</p:attrName>
                                        </p:attrNameLst>
                                      </p:cBhvr>
                                      <p:tavLst>
                                        <p:tav tm="0">
                                          <p:val>
                                            <p:strVal val="#ppt_x"/>
                                          </p:val>
                                        </p:tav>
                                        <p:tav tm="100000">
                                          <p:val>
                                            <p:strVal val="#ppt_x"/>
                                          </p:val>
                                        </p:tav>
                                      </p:tavLst>
                                    </p:anim>
                                    <p:anim calcmode="lin" valueType="num">
                                      <p:cBhvr>
                                        <p:cTn id="33" dur="1000" fill="hold"/>
                                        <p:tgtEl>
                                          <p:spTgt spid="5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4" grpId="0"/>
      <p:bldP spid="55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31"/>
          <p:cNvSpPr txBox="1">
            <a:spLocks noGrp="1"/>
          </p:cNvSpPr>
          <p:nvPr>
            <p:ph type="subTitle" idx="1"/>
          </p:nvPr>
        </p:nvSpPr>
        <p:spPr>
          <a:xfrm>
            <a:off x="1532882" y="1535613"/>
            <a:ext cx="5739493" cy="181208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latin typeface="Concert One" pitchFamily="2" charset="0"/>
              </a:rPr>
              <a:t>Global warming is the rapid increase in global temperature due the abundace of greenhouse gas emmision and release. </a:t>
            </a:r>
            <a:r>
              <a:rPr lang="en-US" sz="2000" b="0" i="0" dirty="0">
                <a:effectLst/>
                <a:latin typeface="Concert One" pitchFamily="2" charset="0"/>
              </a:rPr>
              <a:t>A greenhouse gas is a gas that absorbs and re-emits infrared radiation in the Earth's atmosphere,</a:t>
            </a:r>
            <a:r>
              <a:rPr lang="en-US" sz="2000" dirty="0">
                <a:latin typeface="Concert One" pitchFamily="2" charset="0"/>
              </a:rPr>
              <a:t> acting as a medium that traps heat. Common examples of hazardous greenhouse gasses are water vapor, and CO2.</a:t>
            </a:r>
            <a:endParaRPr sz="2000" dirty="0">
              <a:latin typeface="Concert One" pitchFamily="2" charset="0"/>
            </a:endParaRPr>
          </a:p>
        </p:txBody>
      </p:sp>
      <p:sp>
        <p:nvSpPr>
          <p:cNvPr id="568" name="Google Shape;568;p31"/>
          <p:cNvSpPr txBox="1">
            <a:spLocks noGrp="1"/>
          </p:cNvSpPr>
          <p:nvPr>
            <p:ph type="title"/>
          </p:nvPr>
        </p:nvSpPr>
        <p:spPr>
          <a:xfrm>
            <a:off x="1715078" y="302116"/>
            <a:ext cx="5375100" cy="884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t>W</a:t>
            </a:r>
            <a:r>
              <a:rPr lang="en-US" sz="3200" dirty="0"/>
              <a:t>hat</a:t>
            </a:r>
            <a:r>
              <a:rPr lang="en" sz="3200" dirty="0"/>
              <a:t> is “global warming”?</a:t>
            </a:r>
            <a:endParaRPr sz="3200" dirty="0"/>
          </a:p>
        </p:txBody>
      </p:sp>
      <p:grpSp>
        <p:nvGrpSpPr>
          <p:cNvPr id="569" name="Google Shape;569;p31"/>
          <p:cNvGrpSpPr/>
          <p:nvPr/>
        </p:nvGrpSpPr>
        <p:grpSpPr>
          <a:xfrm>
            <a:off x="7273577" y="3339174"/>
            <a:ext cx="2876188" cy="990813"/>
            <a:chOff x="7125225" y="3783925"/>
            <a:chExt cx="2407350" cy="767500"/>
          </a:xfrm>
        </p:grpSpPr>
        <p:sp>
          <p:nvSpPr>
            <p:cNvPr id="570" name="Google Shape;570;p31"/>
            <p:cNvSpPr/>
            <p:nvPr/>
          </p:nvSpPr>
          <p:spPr>
            <a:xfrm>
              <a:off x="7125225" y="3783925"/>
              <a:ext cx="2407350" cy="767500"/>
            </a:xfrm>
            <a:custGeom>
              <a:avLst/>
              <a:gdLst/>
              <a:ahLst/>
              <a:cxnLst/>
              <a:rect l="l" t="t" r="r" b="b"/>
              <a:pathLst>
                <a:path w="96294" h="30700" extrusionOk="0">
                  <a:moveTo>
                    <a:pt x="6596" y="0"/>
                  </a:moveTo>
                  <a:cubicBezTo>
                    <a:pt x="6110" y="0"/>
                    <a:pt x="5624" y="61"/>
                    <a:pt x="5168" y="152"/>
                  </a:cubicBezTo>
                  <a:cubicBezTo>
                    <a:pt x="4529" y="304"/>
                    <a:pt x="3891" y="517"/>
                    <a:pt x="3313" y="851"/>
                  </a:cubicBezTo>
                  <a:cubicBezTo>
                    <a:pt x="2736" y="1185"/>
                    <a:pt x="2219" y="1581"/>
                    <a:pt x="1763" y="2067"/>
                  </a:cubicBezTo>
                  <a:cubicBezTo>
                    <a:pt x="1307" y="2523"/>
                    <a:pt x="912" y="3070"/>
                    <a:pt x="639" y="3678"/>
                  </a:cubicBezTo>
                  <a:cubicBezTo>
                    <a:pt x="335" y="4286"/>
                    <a:pt x="152" y="4955"/>
                    <a:pt x="61" y="5623"/>
                  </a:cubicBezTo>
                  <a:cubicBezTo>
                    <a:pt x="0" y="6322"/>
                    <a:pt x="31" y="7021"/>
                    <a:pt x="183" y="7690"/>
                  </a:cubicBezTo>
                  <a:cubicBezTo>
                    <a:pt x="335" y="8359"/>
                    <a:pt x="608" y="8967"/>
                    <a:pt x="943" y="9544"/>
                  </a:cubicBezTo>
                  <a:cubicBezTo>
                    <a:pt x="1307" y="10122"/>
                    <a:pt x="1733" y="10608"/>
                    <a:pt x="2250" y="11064"/>
                  </a:cubicBezTo>
                  <a:cubicBezTo>
                    <a:pt x="3283" y="11946"/>
                    <a:pt x="4590" y="12493"/>
                    <a:pt x="5958" y="12614"/>
                  </a:cubicBezTo>
                  <a:lnTo>
                    <a:pt x="8207" y="12827"/>
                  </a:lnTo>
                  <a:lnTo>
                    <a:pt x="10365" y="13070"/>
                  </a:lnTo>
                  <a:lnTo>
                    <a:pt x="12493" y="13313"/>
                  </a:lnTo>
                  <a:lnTo>
                    <a:pt x="14530" y="13556"/>
                  </a:lnTo>
                  <a:cubicBezTo>
                    <a:pt x="15229" y="13617"/>
                    <a:pt x="15897" y="13708"/>
                    <a:pt x="16536" y="13800"/>
                  </a:cubicBezTo>
                  <a:lnTo>
                    <a:pt x="18511" y="14073"/>
                  </a:lnTo>
                  <a:lnTo>
                    <a:pt x="20396" y="14347"/>
                  </a:lnTo>
                  <a:lnTo>
                    <a:pt x="22280" y="14620"/>
                  </a:lnTo>
                  <a:lnTo>
                    <a:pt x="24104" y="14894"/>
                  </a:lnTo>
                  <a:lnTo>
                    <a:pt x="25897" y="15198"/>
                  </a:lnTo>
                  <a:lnTo>
                    <a:pt x="27660" y="15502"/>
                  </a:lnTo>
                  <a:lnTo>
                    <a:pt x="29393" y="15806"/>
                  </a:lnTo>
                  <a:lnTo>
                    <a:pt x="31126" y="16110"/>
                  </a:lnTo>
                  <a:lnTo>
                    <a:pt x="32797" y="16414"/>
                  </a:lnTo>
                  <a:lnTo>
                    <a:pt x="34469" y="16748"/>
                  </a:lnTo>
                  <a:cubicBezTo>
                    <a:pt x="35047" y="16870"/>
                    <a:pt x="35594" y="16961"/>
                    <a:pt x="36141" y="17082"/>
                  </a:cubicBezTo>
                  <a:lnTo>
                    <a:pt x="37782" y="17417"/>
                  </a:lnTo>
                  <a:lnTo>
                    <a:pt x="39424" y="17781"/>
                  </a:lnTo>
                  <a:lnTo>
                    <a:pt x="41065" y="18116"/>
                  </a:lnTo>
                  <a:lnTo>
                    <a:pt x="42706" y="18511"/>
                  </a:lnTo>
                  <a:lnTo>
                    <a:pt x="44348" y="18876"/>
                  </a:lnTo>
                  <a:lnTo>
                    <a:pt x="45989" y="19271"/>
                  </a:lnTo>
                  <a:lnTo>
                    <a:pt x="47661" y="19666"/>
                  </a:lnTo>
                  <a:lnTo>
                    <a:pt x="49333" y="20092"/>
                  </a:lnTo>
                  <a:lnTo>
                    <a:pt x="51004" y="20517"/>
                  </a:lnTo>
                  <a:cubicBezTo>
                    <a:pt x="51551" y="20669"/>
                    <a:pt x="52129" y="20821"/>
                    <a:pt x="52707" y="20973"/>
                  </a:cubicBezTo>
                  <a:lnTo>
                    <a:pt x="54439" y="21429"/>
                  </a:lnTo>
                  <a:lnTo>
                    <a:pt x="56172" y="21915"/>
                  </a:lnTo>
                  <a:cubicBezTo>
                    <a:pt x="56780" y="22098"/>
                    <a:pt x="57357" y="22250"/>
                    <a:pt x="57965" y="22432"/>
                  </a:cubicBezTo>
                  <a:lnTo>
                    <a:pt x="59758" y="22949"/>
                  </a:lnTo>
                  <a:lnTo>
                    <a:pt x="61612" y="23496"/>
                  </a:lnTo>
                  <a:lnTo>
                    <a:pt x="63497" y="24073"/>
                  </a:lnTo>
                  <a:cubicBezTo>
                    <a:pt x="64105" y="24286"/>
                    <a:pt x="64743" y="24468"/>
                    <a:pt x="65412" y="24681"/>
                  </a:cubicBezTo>
                  <a:cubicBezTo>
                    <a:pt x="66050" y="24894"/>
                    <a:pt x="66719" y="25107"/>
                    <a:pt x="67357" y="25320"/>
                  </a:cubicBezTo>
                  <a:lnTo>
                    <a:pt x="69363" y="25958"/>
                  </a:lnTo>
                  <a:cubicBezTo>
                    <a:pt x="70062" y="26201"/>
                    <a:pt x="70731" y="26414"/>
                    <a:pt x="71430" y="26657"/>
                  </a:cubicBezTo>
                  <a:cubicBezTo>
                    <a:pt x="71643" y="26748"/>
                    <a:pt x="71856" y="26779"/>
                    <a:pt x="72099" y="26779"/>
                  </a:cubicBezTo>
                  <a:cubicBezTo>
                    <a:pt x="72920" y="26779"/>
                    <a:pt x="73649" y="26292"/>
                    <a:pt x="73984" y="25563"/>
                  </a:cubicBezTo>
                  <a:cubicBezTo>
                    <a:pt x="74014" y="25472"/>
                    <a:pt x="74044" y="25411"/>
                    <a:pt x="74075" y="25320"/>
                  </a:cubicBezTo>
                  <a:lnTo>
                    <a:pt x="74713" y="25563"/>
                  </a:lnTo>
                  <a:lnTo>
                    <a:pt x="76598" y="26231"/>
                  </a:lnTo>
                  <a:lnTo>
                    <a:pt x="78604" y="26961"/>
                  </a:lnTo>
                  <a:cubicBezTo>
                    <a:pt x="78847" y="27052"/>
                    <a:pt x="79060" y="27083"/>
                    <a:pt x="79333" y="27083"/>
                  </a:cubicBezTo>
                  <a:cubicBezTo>
                    <a:pt x="80184" y="27083"/>
                    <a:pt x="80975" y="26535"/>
                    <a:pt x="81248" y="25715"/>
                  </a:cubicBezTo>
                  <a:lnTo>
                    <a:pt x="81248" y="25684"/>
                  </a:lnTo>
                  <a:lnTo>
                    <a:pt x="82464" y="26140"/>
                  </a:lnTo>
                  <a:lnTo>
                    <a:pt x="84105" y="26779"/>
                  </a:lnTo>
                  <a:lnTo>
                    <a:pt x="85777" y="27447"/>
                  </a:lnTo>
                  <a:lnTo>
                    <a:pt x="87540" y="28146"/>
                  </a:lnTo>
                  <a:lnTo>
                    <a:pt x="89333" y="28906"/>
                  </a:lnTo>
                  <a:cubicBezTo>
                    <a:pt x="89972" y="29149"/>
                    <a:pt x="90580" y="29423"/>
                    <a:pt x="91248" y="29697"/>
                  </a:cubicBezTo>
                  <a:cubicBezTo>
                    <a:pt x="91887" y="29970"/>
                    <a:pt x="92555" y="30244"/>
                    <a:pt x="93224" y="30548"/>
                  </a:cubicBezTo>
                  <a:cubicBezTo>
                    <a:pt x="93467" y="30669"/>
                    <a:pt x="93741" y="30700"/>
                    <a:pt x="94014" y="30700"/>
                  </a:cubicBezTo>
                  <a:cubicBezTo>
                    <a:pt x="94835" y="30700"/>
                    <a:pt x="95564" y="30213"/>
                    <a:pt x="95868" y="29453"/>
                  </a:cubicBezTo>
                  <a:cubicBezTo>
                    <a:pt x="96294" y="28420"/>
                    <a:pt x="95808" y="27234"/>
                    <a:pt x="94774" y="26779"/>
                  </a:cubicBezTo>
                  <a:lnTo>
                    <a:pt x="92829" y="25958"/>
                  </a:lnTo>
                  <a:lnTo>
                    <a:pt x="91309" y="25289"/>
                  </a:lnTo>
                  <a:cubicBezTo>
                    <a:pt x="91795" y="24225"/>
                    <a:pt x="91309" y="22979"/>
                    <a:pt x="90215" y="22554"/>
                  </a:cubicBezTo>
                  <a:cubicBezTo>
                    <a:pt x="89546" y="22250"/>
                    <a:pt x="88877" y="22006"/>
                    <a:pt x="88209" y="21733"/>
                  </a:cubicBezTo>
                  <a:lnTo>
                    <a:pt x="86324" y="20973"/>
                  </a:lnTo>
                  <a:lnTo>
                    <a:pt x="84500" y="20274"/>
                  </a:lnTo>
                  <a:lnTo>
                    <a:pt x="82737" y="19605"/>
                  </a:lnTo>
                  <a:lnTo>
                    <a:pt x="81035" y="18967"/>
                  </a:lnTo>
                  <a:lnTo>
                    <a:pt x="80063" y="18633"/>
                  </a:lnTo>
                  <a:cubicBezTo>
                    <a:pt x="80275" y="18116"/>
                    <a:pt x="80275" y="17569"/>
                    <a:pt x="80063" y="17052"/>
                  </a:cubicBezTo>
                  <a:cubicBezTo>
                    <a:pt x="79850" y="16535"/>
                    <a:pt x="79394" y="16110"/>
                    <a:pt x="78847" y="15927"/>
                  </a:cubicBezTo>
                  <a:lnTo>
                    <a:pt x="76780" y="15198"/>
                  </a:lnTo>
                  <a:lnTo>
                    <a:pt x="74774" y="14499"/>
                  </a:lnTo>
                  <a:lnTo>
                    <a:pt x="72768" y="13830"/>
                  </a:lnTo>
                  <a:lnTo>
                    <a:pt x="70822" y="13192"/>
                  </a:lnTo>
                  <a:cubicBezTo>
                    <a:pt x="70214" y="12979"/>
                    <a:pt x="69576" y="12797"/>
                    <a:pt x="68938" y="12584"/>
                  </a:cubicBezTo>
                  <a:lnTo>
                    <a:pt x="67053" y="12006"/>
                  </a:lnTo>
                  <a:cubicBezTo>
                    <a:pt x="66445" y="11824"/>
                    <a:pt x="65837" y="11611"/>
                    <a:pt x="65230" y="11429"/>
                  </a:cubicBezTo>
                  <a:lnTo>
                    <a:pt x="63406" y="10882"/>
                  </a:lnTo>
                  <a:lnTo>
                    <a:pt x="61643" y="10365"/>
                  </a:lnTo>
                  <a:lnTo>
                    <a:pt x="59880" y="9879"/>
                  </a:lnTo>
                  <a:lnTo>
                    <a:pt x="58147" y="9392"/>
                  </a:lnTo>
                  <a:lnTo>
                    <a:pt x="56415" y="8906"/>
                  </a:lnTo>
                  <a:lnTo>
                    <a:pt x="54713" y="8480"/>
                  </a:lnTo>
                  <a:lnTo>
                    <a:pt x="53041" y="8024"/>
                  </a:lnTo>
                  <a:lnTo>
                    <a:pt x="51369" y="7599"/>
                  </a:lnTo>
                  <a:lnTo>
                    <a:pt x="49697" y="7204"/>
                  </a:lnTo>
                  <a:lnTo>
                    <a:pt x="48056" y="6809"/>
                  </a:lnTo>
                  <a:lnTo>
                    <a:pt x="46384" y="6414"/>
                  </a:lnTo>
                  <a:cubicBezTo>
                    <a:pt x="45837" y="6292"/>
                    <a:pt x="45290" y="6170"/>
                    <a:pt x="44743" y="6049"/>
                  </a:cubicBezTo>
                  <a:cubicBezTo>
                    <a:pt x="44196" y="5897"/>
                    <a:pt x="43618" y="5775"/>
                    <a:pt x="43071" y="5654"/>
                  </a:cubicBezTo>
                  <a:lnTo>
                    <a:pt x="41430" y="5289"/>
                  </a:lnTo>
                  <a:lnTo>
                    <a:pt x="39758" y="4955"/>
                  </a:lnTo>
                  <a:lnTo>
                    <a:pt x="38086" y="4590"/>
                  </a:lnTo>
                  <a:lnTo>
                    <a:pt x="36384" y="4255"/>
                  </a:lnTo>
                  <a:lnTo>
                    <a:pt x="34682" y="3921"/>
                  </a:lnTo>
                  <a:lnTo>
                    <a:pt x="32949" y="3617"/>
                  </a:lnTo>
                  <a:lnTo>
                    <a:pt x="31186" y="3283"/>
                  </a:lnTo>
                  <a:lnTo>
                    <a:pt x="29393" y="2979"/>
                  </a:lnTo>
                  <a:lnTo>
                    <a:pt x="27600" y="2675"/>
                  </a:lnTo>
                  <a:lnTo>
                    <a:pt x="25746" y="2371"/>
                  </a:lnTo>
                  <a:lnTo>
                    <a:pt x="23891" y="2097"/>
                  </a:lnTo>
                  <a:lnTo>
                    <a:pt x="21976" y="1824"/>
                  </a:lnTo>
                  <a:lnTo>
                    <a:pt x="20031" y="1520"/>
                  </a:lnTo>
                  <a:lnTo>
                    <a:pt x="18025" y="1277"/>
                  </a:lnTo>
                  <a:cubicBezTo>
                    <a:pt x="17356" y="1185"/>
                    <a:pt x="16688" y="1094"/>
                    <a:pt x="15988" y="1003"/>
                  </a:cubicBezTo>
                  <a:lnTo>
                    <a:pt x="13891" y="760"/>
                  </a:lnTo>
                  <a:lnTo>
                    <a:pt x="11733" y="517"/>
                  </a:lnTo>
                  <a:lnTo>
                    <a:pt x="9514" y="243"/>
                  </a:lnTo>
                  <a:cubicBezTo>
                    <a:pt x="8754" y="182"/>
                    <a:pt x="7994" y="91"/>
                    <a:pt x="7235" y="30"/>
                  </a:cubicBezTo>
                  <a:cubicBezTo>
                    <a:pt x="7022" y="0"/>
                    <a:pt x="6809" y="0"/>
                    <a:pt x="6596"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1"/>
            <p:cNvSpPr/>
            <p:nvPr/>
          </p:nvSpPr>
          <p:spPr>
            <a:xfrm>
              <a:off x="7163225" y="3821900"/>
              <a:ext cx="2327575" cy="691950"/>
            </a:xfrm>
            <a:custGeom>
              <a:avLst/>
              <a:gdLst/>
              <a:ahLst/>
              <a:cxnLst/>
              <a:rect l="l" t="t" r="r" b="b"/>
              <a:pathLst>
                <a:path w="93103" h="27678" extrusionOk="0">
                  <a:moveTo>
                    <a:pt x="5038" y="1"/>
                  </a:moveTo>
                  <a:cubicBezTo>
                    <a:pt x="4684" y="1"/>
                    <a:pt x="4326" y="41"/>
                    <a:pt x="3982" y="122"/>
                  </a:cubicBezTo>
                  <a:cubicBezTo>
                    <a:pt x="3465" y="214"/>
                    <a:pt x="2979" y="396"/>
                    <a:pt x="2523" y="670"/>
                  </a:cubicBezTo>
                  <a:cubicBezTo>
                    <a:pt x="2097" y="913"/>
                    <a:pt x="1702" y="1217"/>
                    <a:pt x="1338" y="1581"/>
                  </a:cubicBezTo>
                  <a:cubicBezTo>
                    <a:pt x="1003" y="1946"/>
                    <a:pt x="699" y="2372"/>
                    <a:pt x="486" y="2828"/>
                  </a:cubicBezTo>
                  <a:cubicBezTo>
                    <a:pt x="274" y="3284"/>
                    <a:pt x="122" y="3770"/>
                    <a:pt x="61" y="4287"/>
                  </a:cubicBezTo>
                  <a:cubicBezTo>
                    <a:pt x="0" y="4803"/>
                    <a:pt x="31" y="5320"/>
                    <a:pt x="152" y="5837"/>
                  </a:cubicBezTo>
                  <a:cubicBezTo>
                    <a:pt x="274" y="6323"/>
                    <a:pt x="456" y="6809"/>
                    <a:pt x="730" y="7235"/>
                  </a:cubicBezTo>
                  <a:cubicBezTo>
                    <a:pt x="1003" y="7661"/>
                    <a:pt x="1338" y="8056"/>
                    <a:pt x="1702" y="8360"/>
                  </a:cubicBezTo>
                  <a:cubicBezTo>
                    <a:pt x="2097" y="8694"/>
                    <a:pt x="2553" y="8998"/>
                    <a:pt x="3040" y="9180"/>
                  </a:cubicBezTo>
                  <a:cubicBezTo>
                    <a:pt x="3526" y="9393"/>
                    <a:pt x="4043" y="9515"/>
                    <a:pt x="4559" y="9575"/>
                  </a:cubicBezTo>
                  <a:lnTo>
                    <a:pt x="6839" y="9788"/>
                  </a:lnTo>
                  <a:lnTo>
                    <a:pt x="9028" y="10031"/>
                  </a:lnTo>
                  <a:lnTo>
                    <a:pt x="11155" y="10275"/>
                  </a:lnTo>
                  <a:lnTo>
                    <a:pt x="13222" y="10518"/>
                  </a:lnTo>
                  <a:lnTo>
                    <a:pt x="15228" y="10761"/>
                  </a:lnTo>
                  <a:lnTo>
                    <a:pt x="17204" y="11034"/>
                  </a:lnTo>
                  <a:lnTo>
                    <a:pt x="19119" y="11308"/>
                  </a:lnTo>
                  <a:lnTo>
                    <a:pt x="21004" y="11582"/>
                  </a:lnTo>
                  <a:lnTo>
                    <a:pt x="22827" y="11885"/>
                  </a:lnTo>
                  <a:lnTo>
                    <a:pt x="24651" y="12189"/>
                  </a:lnTo>
                  <a:lnTo>
                    <a:pt x="26414" y="12463"/>
                  </a:lnTo>
                  <a:lnTo>
                    <a:pt x="28147" y="12767"/>
                  </a:lnTo>
                  <a:lnTo>
                    <a:pt x="29879" y="13101"/>
                  </a:lnTo>
                  <a:lnTo>
                    <a:pt x="31581" y="13405"/>
                  </a:lnTo>
                  <a:lnTo>
                    <a:pt x="33253" y="13740"/>
                  </a:lnTo>
                  <a:lnTo>
                    <a:pt x="34925" y="14074"/>
                  </a:lnTo>
                  <a:lnTo>
                    <a:pt x="36597" y="14408"/>
                  </a:lnTo>
                  <a:lnTo>
                    <a:pt x="38238" y="14773"/>
                  </a:lnTo>
                  <a:lnTo>
                    <a:pt x="39879" y="15138"/>
                  </a:lnTo>
                  <a:lnTo>
                    <a:pt x="41521" y="15503"/>
                  </a:lnTo>
                  <a:lnTo>
                    <a:pt x="43192" y="15898"/>
                  </a:lnTo>
                  <a:lnTo>
                    <a:pt x="44834" y="16262"/>
                  </a:lnTo>
                  <a:lnTo>
                    <a:pt x="46506" y="16658"/>
                  </a:lnTo>
                  <a:lnTo>
                    <a:pt x="48177" y="17083"/>
                  </a:lnTo>
                  <a:lnTo>
                    <a:pt x="49879" y="17539"/>
                  </a:lnTo>
                  <a:lnTo>
                    <a:pt x="51582" y="17965"/>
                  </a:lnTo>
                  <a:lnTo>
                    <a:pt x="53314" y="18451"/>
                  </a:lnTo>
                  <a:lnTo>
                    <a:pt x="55077" y="18937"/>
                  </a:lnTo>
                  <a:lnTo>
                    <a:pt x="56871" y="19424"/>
                  </a:lnTo>
                  <a:lnTo>
                    <a:pt x="58694" y="19971"/>
                  </a:lnTo>
                  <a:lnTo>
                    <a:pt x="60518" y="20518"/>
                  </a:lnTo>
                  <a:lnTo>
                    <a:pt x="62433" y="21095"/>
                  </a:lnTo>
                  <a:cubicBezTo>
                    <a:pt x="63071" y="21278"/>
                    <a:pt x="63710" y="21490"/>
                    <a:pt x="64348" y="21703"/>
                  </a:cubicBezTo>
                  <a:cubicBezTo>
                    <a:pt x="65017" y="21916"/>
                    <a:pt x="65655" y="22129"/>
                    <a:pt x="66324" y="22342"/>
                  </a:cubicBezTo>
                  <a:cubicBezTo>
                    <a:pt x="66992" y="22554"/>
                    <a:pt x="67661" y="22767"/>
                    <a:pt x="68360" y="23010"/>
                  </a:cubicBezTo>
                  <a:cubicBezTo>
                    <a:pt x="69029" y="23223"/>
                    <a:pt x="69728" y="23466"/>
                    <a:pt x="70397" y="23709"/>
                  </a:cubicBezTo>
                  <a:cubicBezTo>
                    <a:pt x="70471" y="23735"/>
                    <a:pt x="70542" y="23747"/>
                    <a:pt x="70608" y="23747"/>
                  </a:cubicBezTo>
                  <a:cubicBezTo>
                    <a:pt x="71162" y="23747"/>
                    <a:pt x="71389" y="22920"/>
                    <a:pt x="70792" y="22676"/>
                  </a:cubicBezTo>
                  <a:lnTo>
                    <a:pt x="68725" y="22007"/>
                  </a:lnTo>
                  <a:lnTo>
                    <a:pt x="66840" y="21399"/>
                  </a:lnTo>
                  <a:cubicBezTo>
                    <a:pt x="66202" y="21187"/>
                    <a:pt x="65624" y="21004"/>
                    <a:pt x="65047" y="20822"/>
                  </a:cubicBezTo>
                  <a:lnTo>
                    <a:pt x="63314" y="20275"/>
                  </a:lnTo>
                  <a:lnTo>
                    <a:pt x="61673" y="19758"/>
                  </a:lnTo>
                  <a:lnTo>
                    <a:pt x="60032" y="19241"/>
                  </a:lnTo>
                  <a:lnTo>
                    <a:pt x="58421" y="18785"/>
                  </a:lnTo>
                  <a:lnTo>
                    <a:pt x="56749" y="18299"/>
                  </a:lnTo>
                  <a:lnTo>
                    <a:pt x="55016" y="17813"/>
                  </a:lnTo>
                  <a:lnTo>
                    <a:pt x="53193" y="17296"/>
                  </a:lnTo>
                  <a:lnTo>
                    <a:pt x="51247" y="16779"/>
                  </a:lnTo>
                  <a:lnTo>
                    <a:pt x="49150" y="16232"/>
                  </a:lnTo>
                  <a:cubicBezTo>
                    <a:pt x="48876" y="16171"/>
                    <a:pt x="48694" y="15928"/>
                    <a:pt x="48724" y="15655"/>
                  </a:cubicBezTo>
                  <a:cubicBezTo>
                    <a:pt x="48750" y="15399"/>
                    <a:pt x="48969" y="15208"/>
                    <a:pt x="49219" y="15208"/>
                  </a:cubicBezTo>
                  <a:cubicBezTo>
                    <a:pt x="49266" y="15208"/>
                    <a:pt x="49314" y="15215"/>
                    <a:pt x="49363" y="15229"/>
                  </a:cubicBezTo>
                  <a:lnTo>
                    <a:pt x="51460" y="15776"/>
                  </a:lnTo>
                  <a:cubicBezTo>
                    <a:pt x="52159" y="15928"/>
                    <a:pt x="52797" y="16110"/>
                    <a:pt x="53436" y="16293"/>
                  </a:cubicBezTo>
                  <a:lnTo>
                    <a:pt x="55320" y="16810"/>
                  </a:lnTo>
                  <a:cubicBezTo>
                    <a:pt x="55928" y="16962"/>
                    <a:pt x="56506" y="17144"/>
                    <a:pt x="57083" y="17296"/>
                  </a:cubicBezTo>
                  <a:lnTo>
                    <a:pt x="58816" y="17813"/>
                  </a:lnTo>
                  <a:lnTo>
                    <a:pt x="60457" y="18299"/>
                  </a:lnTo>
                  <a:lnTo>
                    <a:pt x="62068" y="18785"/>
                  </a:lnTo>
                  <a:lnTo>
                    <a:pt x="63679" y="19272"/>
                  </a:lnTo>
                  <a:cubicBezTo>
                    <a:pt x="64196" y="19454"/>
                    <a:pt x="64713" y="19606"/>
                    <a:pt x="65260" y="19788"/>
                  </a:cubicBezTo>
                  <a:cubicBezTo>
                    <a:pt x="65776" y="19940"/>
                    <a:pt x="66324" y="20123"/>
                    <a:pt x="66871" y="20305"/>
                  </a:cubicBezTo>
                  <a:lnTo>
                    <a:pt x="68482" y="20822"/>
                  </a:lnTo>
                  <a:lnTo>
                    <a:pt x="70184" y="21399"/>
                  </a:lnTo>
                  <a:lnTo>
                    <a:pt x="71916" y="21977"/>
                  </a:lnTo>
                  <a:lnTo>
                    <a:pt x="73710" y="22615"/>
                  </a:lnTo>
                  <a:lnTo>
                    <a:pt x="75625" y="23314"/>
                  </a:lnTo>
                  <a:lnTo>
                    <a:pt x="77631" y="24044"/>
                  </a:lnTo>
                  <a:cubicBezTo>
                    <a:pt x="77704" y="24069"/>
                    <a:pt x="77772" y="24081"/>
                    <a:pt x="77837" y="24081"/>
                  </a:cubicBezTo>
                  <a:cubicBezTo>
                    <a:pt x="78388" y="24081"/>
                    <a:pt x="78591" y="23231"/>
                    <a:pt x="77965" y="23041"/>
                  </a:cubicBezTo>
                  <a:lnTo>
                    <a:pt x="75989" y="22311"/>
                  </a:lnTo>
                  <a:cubicBezTo>
                    <a:pt x="75351" y="22068"/>
                    <a:pt x="74743" y="21855"/>
                    <a:pt x="74166" y="21642"/>
                  </a:cubicBezTo>
                  <a:lnTo>
                    <a:pt x="72433" y="21065"/>
                  </a:lnTo>
                  <a:lnTo>
                    <a:pt x="70822" y="20487"/>
                  </a:lnTo>
                  <a:lnTo>
                    <a:pt x="69211" y="19940"/>
                  </a:lnTo>
                  <a:lnTo>
                    <a:pt x="67661" y="19424"/>
                  </a:lnTo>
                  <a:lnTo>
                    <a:pt x="66050" y="18907"/>
                  </a:lnTo>
                  <a:lnTo>
                    <a:pt x="64409" y="18390"/>
                  </a:lnTo>
                  <a:lnTo>
                    <a:pt x="62646" y="17843"/>
                  </a:lnTo>
                  <a:cubicBezTo>
                    <a:pt x="62038" y="17661"/>
                    <a:pt x="61430" y="17478"/>
                    <a:pt x="60761" y="17296"/>
                  </a:cubicBezTo>
                  <a:cubicBezTo>
                    <a:pt x="60123" y="17083"/>
                    <a:pt x="59454" y="16901"/>
                    <a:pt x="58725" y="16688"/>
                  </a:cubicBezTo>
                  <a:cubicBezTo>
                    <a:pt x="58451" y="16597"/>
                    <a:pt x="58269" y="16293"/>
                    <a:pt x="58360" y="16019"/>
                  </a:cubicBezTo>
                  <a:cubicBezTo>
                    <a:pt x="58435" y="15794"/>
                    <a:pt x="58633" y="15631"/>
                    <a:pt x="58854" y="15631"/>
                  </a:cubicBezTo>
                  <a:cubicBezTo>
                    <a:pt x="58901" y="15631"/>
                    <a:pt x="58950" y="15638"/>
                    <a:pt x="58998" y="15655"/>
                  </a:cubicBezTo>
                  <a:cubicBezTo>
                    <a:pt x="59728" y="15867"/>
                    <a:pt x="60427" y="16080"/>
                    <a:pt x="61126" y="16293"/>
                  </a:cubicBezTo>
                  <a:lnTo>
                    <a:pt x="63102" y="16901"/>
                  </a:lnTo>
                  <a:lnTo>
                    <a:pt x="65017" y="17478"/>
                  </a:lnTo>
                  <a:cubicBezTo>
                    <a:pt x="65624" y="17661"/>
                    <a:pt x="66232" y="17873"/>
                    <a:pt x="66840" y="18056"/>
                  </a:cubicBezTo>
                  <a:lnTo>
                    <a:pt x="68573" y="18633"/>
                  </a:lnTo>
                  <a:lnTo>
                    <a:pt x="70275" y="19180"/>
                  </a:lnTo>
                  <a:lnTo>
                    <a:pt x="71916" y="19758"/>
                  </a:lnTo>
                  <a:lnTo>
                    <a:pt x="73527" y="20305"/>
                  </a:lnTo>
                  <a:lnTo>
                    <a:pt x="75108" y="20883"/>
                  </a:lnTo>
                  <a:lnTo>
                    <a:pt x="76719" y="21430"/>
                  </a:lnTo>
                  <a:lnTo>
                    <a:pt x="78269" y="22007"/>
                  </a:lnTo>
                  <a:lnTo>
                    <a:pt x="79880" y="22615"/>
                  </a:lnTo>
                  <a:lnTo>
                    <a:pt x="81491" y="23223"/>
                  </a:lnTo>
                  <a:lnTo>
                    <a:pt x="83132" y="23861"/>
                  </a:lnTo>
                  <a:lnTo>
                    <a:pt x="84835" y="24530"/>
                  </a:lnTo>
                  <a:lnTo>
                    <a:pt x="86598" y="25229"/>
                  </a:lnTo>
                  <a:cubicBezTo>
                    <a:pt x="87175" y="25472"/>
                    <a:pt x="87783" y="25746"/>
                    <a:pt x="88421" y="25989"/>
                  </a:cubicBezTo>
                  <a:lnTo>
                    <a:pt x="90306" y="26810"/>
                  </a:lnTo>
                  <a:lnTo>
                    <a:pt x="92282" y="27630"/>
                  </a:lnTo>
                  <a:cubicBezTo>
                    <a:pt x="92353" y="27662"/>
                    <a:pt x="92427" y="27678"/>
                    <a:pt x="92500" y="27678"/>
                  </a:cubicBezTo>
                  <a:cubicBezTo>
                    <a:pt x="92702" y="27678"/>
                    <a:pt x="92891" y="27558"/>
                    <a:pt x="92981" y="27357"/>
                  </a:cubicBezTo>
                  <a:cubicBezTo>
                    <a:pt x="93102" y="27083"/>
                    <a:pt x="92981" y="26749"/>
                    <a:pt x="92707" y="26627"/>
                  </a:cubicBezTo>
                  <a:cubicBezTo>
                    <a:pt x="92038" y="26354"/>
                    <a:pt x="91370" y="26080"/>
                    <a:pt x="90762" y="25807"/>
                  </a:cubicBezTo>
                  <a:cubicBezTo>
                    <a:pt x="90123" y="25533"/>
                    <a:pt x="89515" y="25290"/>
                    <a:pt x="88908" y="25047"/>
                  </a:cubicBezTo>
                  <a:lnTo>
                    <a:pt x="87175" y="24348"/>
                  </a:lnTo>
                  <a:lnTo>
                    <a:pt x="85534" y="23649"/>
                  </a:lnTo>
                  <a:lnTo>
                    <a:pt x="83923" y="23010"/>
                  </a:lnTo>
                  <a:cubicBezTo>
                    <a:pt x="83406" y="22798"/>
                    <a:pt x="82889" y="22615"/>
                    <a:pt x="82342" y="22402"/>
                  </a:cubicBezTo>
                  <a:lnTo>
                    <a:pt x="80822" y="21825"/>
                  </a:lnTo>
                  <a:lnTo>
                    <a:pt x="79303" y="21247"/>
                  </a:lnTo>
                  <a:lnTo>
                    <a:pt x="77752" y="20670"/>
                  </a:lnTo>
                  <a:cubicBezTo>
                    <a:pt x="77205" y="20487"/>
                    <a:pt x="76689" y="20275"/>
                    <a:pt x="76141" y="20092"/>
                  </a:cubicBezTo>
                  <a:cubicBezTo>
                    <a:pt x="75625" y="19880"/>
                    <a:pt x="75078" y="19697"/>
                    <a:pt x="74530" y="19515"/>
                  </a:cubicBezTo>
                  <a:lnTo>
                    <a:pt x="72798" y="18907"/>
                  </a:lnTo>
                  <a:cubicBezTo>
                    <a:pt x="72220" y="18724"/>
                    <a:pt x="71643" y="18512"/>
                    <a:pt x="71005" y="18299"/>
                  </a:cubicBezTo>
                  <a:lnTo>
                    <a:pt x="69120" y="17661"/>
                  </a:lnTo>
                  <a:cubicBezTo>
                    <a:pt x="68451" y="17448"/>
                    <a:pt x="67783" y="17235"/>
                    <a:pt x="67083" y="16992"/>
                  </a:cubicBezTo>
                  <a:cubicBezTo>
                    <a:pt x="66810" y="16931"/>
                    <a:pt x="66658" y="16658"/>
                    <a:pt x="66719" y="16384"/>
                  </a:cubicBezTo>
                  <a:cubicBezTo>
                    <a:pt x="66769" y="16133"/>
                    <a:pt x="66984" y="15965"/>
                    <a:pt x="67229" y="15965"/>
                  </a:cubicBezTo>
                  <a:cubicBezTo>
                    <a:pt x="67281" y="15965"/>
                    <a:pt x="67334" y="15973"/>
                    <a:pt x="67387" y="15989"/>
                  </a:cubicBezTo>
                  <a:lnTo>
                    <a:pt x="69363" y="16658"/>
                  </a:lnTo>
                  <a:lnTo>
                    <a:pt x="71217" y="17266"/>
                  </a:lnTo>
                  <a:lnTo>
                    <a:pt x="72919" y="17843"/>
                  </a:lnTo>
                  <a:lnTo>
                    <a:pt x="74561" y="18421"/>
                  </a:lnTo>
                  <a:cubicBezTo>
                    <a:pt x="75078" y="18603"/>
                    <a:pt x="75625" y="18816"/>
                    <a:pt x="76111" y="18968"/>
                  </a:cubicBezTo>
                  <a:lnTo>
                    <a:pt x="77631" y="19545"/>
                  </a:lnTo>
                  <a:lnTo>
                    <a:pt x="79151" y="20092"/>
                  </a:lnTo>
                  <a:lnTo>
                    <a:pt x="80731" y="20670"/>
                  </a:lnTo>
                  <a:lnTo>
                    <a:pt x="82312" y="21278"/>
                  </a:lnTo>
                  <a:lnTo>
                    <a:pt x="84014" y="21946"/>
                  </a:lnTo>
                  <a:lnTo>
                    <a:pt x="85807" y="22646"/>
                  </a:lnTo>
                  <a:cubicBezTo>
                    <a:pt x="86415" y="22889"/>
                    <a:pt x="87053" y="23162"/>
                    <a:pt x="87722" y="23436"/>
                  </a:cubicBezTo>
                  <a:cubicBezTo>
                    <a:pt x="87813" y="23479"/>
                    <a:pt x="87901" y="23499"/>
                    <a:pt x="87982" y="23499"/>
                  </a:cubicBezTo>
                  <a:cubicBezTo>
                    <a:pt x="88520" y="23499"/>
                    <a:pt x="88782" y="22644"/>
                    <a:pt x="88148" y="22433"/>
                  </a:cubicBezTo>
                  <a:cubicBezTo>
                    <a:pt x="87449" y="22159"/>
                    <a:pt x="86780" y="21886"/>
                    <a:pt x="86142" y="21642"/>
                  </a:cubicBezTo>
                  <a:lnTo>
                    <a:pt x="84257" y="20883"/>
                  </a:lnTo>
                  <a:cubicBezTo>
                    <a:pt x="83619" y="20639"/>
                    <a:pt x="83011" y="20396"/>
                    <a:pt x="82433" y="20153"/>
                  </a:cubicBezTo>
                  <a:lnTo>
                    <a:pt x="80701" y="19515"/>
                  </a:lnTo>
                  <a:lnTo>
                    <a:pt x="78999" y="18876"/>
                  </a:lnTo>
                  <a:lnTo>
                    <a:pt x="77357" y="18269"/>
                  </a:lnTo>
                  <a:lnTo>
                    <a:pt x="75746" y="17691"/>
                  </a:lnTo>
                  <a:lnTo>
                    <a:pt x="74166" y="17144"/>
                  </a:lnTo>
                  <a:lnTo>
                    <a:pt x="72585" y="16597"/>
                  </a:lnTo>
                  <a:lnTo>
                    <a:pt x="71005" y="16050"/>
                  </a:lnTo>
                  <a:lnTo>
                    <a:pt x="69394" y="15533"/>
                  </a:lnTo>
                  <a:lnTo>
                    <a:pt x="67783" y="14986"/>
                  </a:lnTo>
                  <a:lnTo>
                    <a:pt x="66111" y="14469"/>
                  </a:lnTo>
                  <a:cubicBezTo>
                    <a:pt x="65533" y="14287"/>
                    <a:pt x="64956" y="14074"/>
                    <a:pt x="64378" y="13922"/>
                  </a:cubicBezTo>
                  <a:lnTo>
                    <a:pt x="62555" y="13375"/>
                  </a:lnTo>
                  <a:lnTo>
                    <a:pt x="60670" y="12797"/>
                  </a:lnTo>
                  <a:lnTo>
                    <a:pt x="58694" y="12220"/>
                  </a:lnTo>
                  <a:lnTo>
                    <a:pt x="56597" y="11642"/>
                  </a:lnTo>
                  <a:cubicBezTo>
                    <a:pt x="56323" y="11551"/>
                    <a:pt x="56141" y="11308"/>
                    <a:pt x="56202" y="11034"/>
                  </a:cubicBezTo>
                  <a:cubicBezTo>
                    <a:pt x="56227" y="10779"/>
                    <a:pt x="56468" y="10588"/>
                    <a:pt x="56725" y="10588"/>
                  </a:cubicBezTo>
                  <a:cubicBezTo>
                    <a:pt x="56773" y="10588"/>
                    <a:pt x="56822" y="10594"/>
                    <a:pt x="56871" y="10609"/>
                  </a:cubicBezTo>
                  <a:lnTo>
                    <a:pt x="58937" y="11186"/>
                  </a:lnTo>
                  <a:lnTo>
                    <a:pt x="60822" y="11764"/>
                  </a:lnTo>
                  <a:lnTo>
                    <a:pt x="62615" y="12281"/>
                  </a:lnTo>
                  <a:lnTo>
                    <a:pt x="64287" y="12797"/>
                  </a:lnTo>
                  <a:lnTo>
                    <a:pt x="65928" y="13314"/>
                  </a:lnTo>
                  <a:lnTo>
                    <a:pt x="67509" y="13800"/>
                  </a:lnTo>
                  <a:lnTo>
                    <a:pt x="69150" y="14317"/>
                  </a:lnTo>
                  <a:lnTo>
                    <a:pt x="70792" y="14895"/>
                  </a:lnTo>
                  <a:lnTo>
                    <a:pt x="72555" y="15472"/>
                  </a:lnTo>
                  <a:lnTo>
                    <a:pt x="74409" y="16110"/>
                  </a:lnTo>
                  <a:cubicBezTo>
                    <a:pt x="75047" y="16323"/>
                    <a:pt x="75716" y="16566"/>
                    <a:pt x="76415" y="16810"/>
                  </a:cubicBezTo>
                  <a:cubicBezTo>
                    <a:pt x="76488" y="16842"/>
                    <a:pt x="76564" y="16857"/>
                    <a:pt x="76637" y="16857"/>
                  </a:cubicBezTo>
                  <a:cubicBezTo>
                    <a:pt x="76838" y="16857"/>
                    <a:pt x="77025" y="16744"/>
                    <a:pt x="77114" y="16566"/>
                  </a:cubicBezTo>
                  <a:cubicBezTo>
                    <a:pt x="77266" y="16262"/>
                    <a:pt x="77114" y="15928"/>
                    <a:pt x="76810" y="15807"/>
                  </a:cubicBezTo>
                  <a:cubicBezTo>
                    <a:pt x="76111" y="15563"/>
                    <a:pt x="75442" y="15320"/>
                    <a:pt x="74743" y="15077"/>
                  </a:cubicBezTo>
                  <a:lnTo>
                    <a:pt x="72737" y="14408"/>
                  </a:lnTo>
                  <a:cubicBezTo>
                    <a:pt x="72068" y="14165"/>
                    <a:pt x="71400" y="13952"/>
                    <a:pt x="70761" y="13740"/>
                  </a:cubicBezTo>
                  <a:cubicBezTo>
                    <a:pt x="70123" y="13527"/>
                    <a:pt x="69454" y="13314"/>
                    <a:pt x="68816" y="13101"/>
                  </a:cubicBezTo>
                  <a:cubicBezTo>
                    <a:pt x="68178" y="12889"/>
                    <a:pt x="67570" y="12706"/>
                    <a:pt x="66931" y="12493"/>
                  </a:cubicBezTo>
                  <a:cubicBezTo>
                    <a:pt x="66293" y="12281"/>
                    <a:pt x="65685" y="12098"/>
                    <a:pt x="65077" y="11916"/>
                  </a:cubicBezTo>
                  <a:lnTo>
                    <a:pt x="63223" y="11338"/>
                  </a:lnTo>
                  <a:lnTo>
                    <a:pt x="61430" y="10822"/>
                  </a:lnTo>
                  <a:cubicBezTo>
                    <a:pt x="60852" y="10639"/>
                    <a:pt x="60244" y="10457"/>
                    <a:pt x="59667" y="10275"/>
                  </a:cubicBezTo>
                  <a:lnTo>
                    <a:pt x="57904" y="9788"/>
                  </a:lnTo>
                  <a:lnTo>
                    <a:pt x="56171" y="9302"/>
                  </a:lnTo>
                  <a:lnTo>
                    <a:pt x="54500" y="8876"/>
                  </a:lnTo>
                  <a:lnTo>
                    <a:pt x="52797" y="8420"/>
                  </a:lnTo>
                  <a:lnTo>
                    <a:pt x="51126" y="7964"/>
                  </a:lnTo>
                  <a:lnTo>
                    <a:pt x="49484" y="7569"/>
                  </a:lnTo>
                  <a:lnTo>
                    <a:pt x="47843" y="7144"/>
                  </a:lnTo>
                  <a:lnTo>
                    <a:pt x="46171" y="6718"/>
                  </a:lnTo>
                  <a:lnTo>
                    <a:pt x="44530" y="6353"/>
                  </a:lnTo>
                  <a:cubicBezTo>
                    <a:pt x="43983" y="6232"/>
                    <a:pt x="43436" y="6110"/>
                    <a:pt x="42888" y="5958"/>
                  </a:cubicBezTo>
                  <a:lnTo>
                    <a:pt x="41247" y="5594"/>
                  </a:lnTo>
                  <a:lnTo>
                    <a:pt x="39575" y="5229"/>
                  </a:lnTo>
                  <a:lnTo>
                    <a:pt x="37934" y="4895"/>
                  </a:lnTo>
                  <a:lnTo>
                    <a:pt x="36262" y="4560"/>
                  </a:lnTo>
                  <a:lnTo>
                    <a:pt x="34560" y="4226"/>
                  </a:lnTo>
                  <a:lnTo>
                    <a:pt x="32858" y="3891"/>
                  </a:lnTo>
                  <a:lnTo>
                    <a:pt x="31156" y="3557"/>
                  </a:lnTo>
                  <a:lnTo>
                    <a:pt x="29393" y="3253"/>
                  </a:lnTo>
                  <a:lnTo>
                    <a:pt x="27630" y="2949"/>
                  </a:lnTo>
                  <a:lnTo>
                    <a:pt x="25836" y="2645"/>
                  </a:lnTo>
                  <a:lnTo>
                    <a:pt x="24013" y="2341"/>
                  </a:lnTo>
                  <a:lnTo>
                    <a:pt x="22128" y="2068"/>
                  </a:lnTo>
                  <a:lnTo>
                    <a:pt x="20244" y="1764"/>
                  </a:lnTo>
                  <a:lnTo>
                    <a:pt x="18298" y="1490"/>
                  </a:lnTo>
                  <a:lnTo>
                    <a:pt x="16292" y="1247"/>
                  </a:lnTo>
                  <a:lnTo>
                    <a:pt x="14256" y="973"/>
                  </a:lnTo>
                  <a:cubicBezTo>
                    <a:pt x="13587" y="882"/>
                    <a:pt x="12888" y="791"/>
                    <a:pt x="12158" y="730"/>
                  </a:cubicBezTo>
                  <a:lnTo>
                    <a:pt x="10031" y="487"/>
                  </a:lnTo>
                  <a:lnTo>
                    <a:pt x="7842" y="244"/>
                  </a:lnTo>
                  <a:cubicBezTo>
                    <a:pt x="7082" y="183"/>
                    <a:pt x="6353" y="92"/>
                    <a:pt x="5563" y="31"/>
                  </a:cubicBezTo>
                  <a:cubicBezTo>
                    <a:pt x="5390" y="11"/>
                    <a:pt x="5215" y="1"/>
                    <a:pt x="5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2" name="Google Shape;572;p31"/>
            <p:cNvSpPr/>
            <p:nvPr/>
          </p:nvSpPr>
          <p:spPr>
            <a:xfrm>
              <a:off x="7191325" y="3848675"/>
              <a:ext cx="1597325" cy="378875"/>
            </a:xfrm>
            <a:custGeom>
              <a:avLst/>
              <a:gdLst/>
              <a:ahLst/>
              <a:cxnLst/>
              <a:rect l="l" t="t" r="r" b="b"/>
              <a:pathLst>
                <a:path w="63893" h="15155" extrusionOk="0">
                  <a:moveTo>
                    <a:pt x="3916" y="1"/>
                  </a:moveTo>
                  <a:cubicBezTo>
                    <a:pt x="3533" y="1"/>
                    <a:pt x="3150" y="63"/>
                    <a:pt x="2767" y="176"/>
                  </a:cubicBezTo>
                  <a:cubicBezTo>
                    <a:pt x="2311" y="328"/>
                    <a:pt x="1855" y="541"/>
                    <a:pt x="1460" y="875"/>
                  </a:cubicBezTo>
                  <a:cubicBezTo>
                    <a:pt x="1065" y="1149"/>
                    <a:pt x="730" y="1544"/>
                    <a:pt x="518" y="1969"/>
                  </a:cubicBezTo>
                  <a:cubicBezTo>
                    <a:pt x="244" y="2395"/>
                    <a:pt x="92" y="2881"/>
                    <a:pt x="62" y="3398"/>
                  </a:cubicBezTo>
                  <a:cubicBezTo>
                    <a:pt x="1" y="3884"/>
                    <a:pt x="31" y="4371"/>
                    <a:pt x="214" y="4857"/>
                  </a:cubicBezTo>
                  <a:cubicBezTo>
                    <a:pt x="335" y="5313"/>
                    <a:pt x="578" y="5738"/>
                    <a:pt x="913" y="6103"/>
                  </a:cubicBezTo>
                  <a:cubicBezTo>
                    <a:pt x="1217" y="6468"/>
                    <a:pt x="1612" y="6772"/>
                    <a:pt x="2037" y="7015"/>
                  </a:cubicBezTo>
                  <a:cubicBezTo>
                    <a:pt x="2493" y="7228"/>
                    <a:pt x="2980" y="7380"/>
                    <a:pt x="3466" y="7441"/>
                  </a:cubicBezTo>
                  <a:lnTo>
                    <a:pt x="5654" y="7653"/>
                  </a:lnTo>
                  <a:cubicBezTo>
                    <a:pt x="6353" y="7714"/>
                    <a:pt x="7053" y="7805"/>
                    <a:pt x="7752" y="7866"/>
                  </a:cubicBezTo>
                  <a:lnTo>
                    <a:pt x="9727" y="8079"/>
                  </a:lnTo>
                  <a:lnTo>
                    <a:pt x="11673" y="8322"/>
                  </a:lnTo>
                  <a:lnTo>
                    <a:pt x="13527" y="8565"/>
                  </a:lnTo>
                  <a:lnTo>
                    <a:pt x="15320" y="8778"/>
                  </a:lnTo>
                  <a:lnTo>
                    <a:pt x="17053" y="9021"/>
                  </a:lnTo>
                  <a:lnTo>
                    <a:pt x="18785" y="9295"/>
                  </a:lnTo>
                  <a:lnTo>
                    <a:pt x="20457" y="9538"/>
                  </a:lnTo>
                  <a:lnTo>
                    <a:pt x="22098" y="9781"/>
                  </a:lnTo>
                  <a:lnTo>
                    <a:pt x="23740" y="10055"/>
                  </a:lnTo>
                  <a:lnTo>
                    <a:pt x="25381" y="10328"/>
                  </a:lnTo>
                  <a:lnTo>
                    <a:pt x="26992" y="10632"/>
                  </a:lnTo>
                  <a:lnTo>
                    <a:pt x="28634" y="10906"/>
                  </a:lnTo>
                  <a:lnTo>
                    <a:pt x="30305" y="11240"/>
                  </a:lnTo>
                  <a:lnTo>
                    <a:pt x="31977" y="11544"/>
                  </a:lnTo>
                  <a:lnTo>
                    <a:pt x="33679" y="11878"/>
                  </a:lnTo>
                  <a:lnTo>
                    <a:pt x="35442" y="12243"/>
                  </a:lnTo>
                  <a:lnTo>
                    <a:pt x="37236" y="12638"/>
                  </a:lnTo>
                  <a:lnTo>
                    <a:pt x="39120" y="13033"/>
                  </a:lnTo>
                  <a:lnTo>
                    <a:pt x="41005" y="13489"/>
                  </a:lnTo>
                  <a:lnTo>
                    <a:pt x="43011" y="13945"/>
                  </a:lnTo>
                  <a:cubicBezTo>
                    <a:pt x="43679" y="14128"/>
                    <a:pt x="44348" y="14280"/>
                    <a:pt x="45078" y="14462"/>
                  </a:cubicBezTo>
                  <a:cubicBezTo>
                    <a:pt x="45113" y="14470"/>
                    <a:pt x="45149" y="14474"/>
                    <a:pt x="45185" y="14474"/>
                  </a:cubicBezTo>
                  <a:cubicBezTo>
                    <a:pt x="45426" y="14474"/>
                    <a:pt x="45663" y="14305"/>
                    <a:pt x="45716" y="14067"/>
                  </a:cubicBezTo>
                  <a:cubicBezTo>
                    <a:pt x="45807" y="13763"/>
                    <a:pt x="45625" y="13459"/>
                    <a:pt x="45321" y="13398"/>
                  </a:cubicBezTo>
                  <a:lnTo>
                    <a:pt x="43315" y="12912"/>
                  </a:lnTo>
                  <a:lnTo>
                    <a:pt x="41491" y="12486"/>
                  </a:lnTo>
                  <a:lnTo>
                    <a:pt x="39789" y="12091"/>
                  </a:lnTo>
                  <a:lnTo>
                    <a:pt x="38178" y="11757"/>
                  </a:lnTo>
                  <a:lnTo>
                    <a:pt x="36567" y="11392"/>
                  </a:lnTo>
                  <a:lnTo>
                    <a:pt x="34925" y="11058"/>
                  </a:lnTo>
                  <a:lnTo>
                    <a:pt x="33223" y="10723"/>
                  </a:lnTo>
                  <a:cubicBezTo>
                    <a:pt x="32646" y="10602"/>
                    <a:pt x="32007" y="10480"/>
                    <a:pt x="31369" y="10328"/>
                  </a:cubicBezTo>
                  <a:cubicBezTo>
                    <a:pt x="30731" y="10207"/>
                    <a:pt x="30062" y="10085"/>
                    <a:pt x="29333" y="9963"/>
                  </a:cubicBezTo>
                  <a:cubicBezTo>
                    <a:pt x="29059" y="9903"/>
                    <a:pt x="28877" y="9629"/>
                    <a:pt x="28907" y="9356"/>
                  </a:cubicBezTo>
                  <a:cubicBezTo>
                    <a:pt x="28960" y="9118"/>
                    <a:pt x="29174" y="8949"/>
                    <a:pt x="29409" y="8949"/>
                  </a:cubicBezTo>
                  <a:cubicBezTo>
                    <a:pt x="29444" y="8949"/>
                    <a:pt x="29479" y="8952"/>
                    <a:pt x="29515" y="8960"/>
                  </a:cubicBezTo>
                  <a:lnTo>
                    <a:pt x="31582" y="9325"/>
                  </a:lnTo>
                  <a:lnTo>
                    <a:pt x="33527" y="9720"/>
                  </a:lnTo>
                  <a:lnTo>
                    <a:pt x="35351" y="10085"/>
                  </a:lnTo>
                  <a:lnTo>
                    <a:pt x="37114" y="10480"/>
                  </a:lnTo>
                  <a:lnTo>
                    <a:pt x="38786" y="10814"/>
                  </a:lnTo>
                  <a:lnTo>
                    <a:pt x="40397" y="11179"/>
                  </a:lnTo>
                  <a:lnTo>
                    <a:pt x="41977" y="11574"/>
                  </a:lnTo>
                  <a:lnTo>
                    <a:pt x="43558" y="11939"/>
                  </a:lnTo>
                  <a:lnTo>
                    <a:pt x="45138" y="12334"/>
                  </a:lnTo>
                  <a:lnTo>
                    <a:pt x="46749" y="12699"/>
                  </a:lnTo>
                  <a:lnTo>
                    <a:pt x="48391" y="13125"/>
                  </a:lnTo>
                  <a:lnTo>
                    <a:pt x="50093" y="13580"/>
                  </a:lnTo>
                  <a:cubicBezTo>
                    <a:pt x="50701" y="13732"/>
                    <a:pt x="51278" y="13884"/>
                    <a:pt x="51886" y="14036"/>
                  </a:cubicBezTo>
                  <a:lnTo>
                    <a:pt x="53801" y="14553"/>
                  </a:lnTo>
                  <a:cubicBezTo>
                    <a:pt x="54439" y="14736"/>
                    <a:pt x="55108" y="14918"/>
                    <a:pt x="55777" y="15131"/>
                  </a:cubicBezTo>
                  <a:cubicBezTo>
                    <a:pt x="55821" y="15140"/>
                    <a:pt x="55866" y="15144"/>
                    <a:pt x="55909" y="15144"/>
                  </a:cubicBezTo>
                  <a:cubicBezTo>
                    <a:pt x="56165" y="15144"/>
                    <a:pt x="56398" y="14995"/>
                    <a:pt x="56476" y="14736"/>
                  </a:cubicBezTo>
                  <a:cubicBezTo>
                    <a:pt x="56537" y="14462"/>
                    <a:pt x="56385" y="14158"/>
                    <a:pt x="56081" y="14067"/>
                  </a:cubicBezTo>
                  <a:lnTo>
                    <a:pt x="54227" y="13550"/>
                  </a:lnTo>
                  <a:lnTo>
                    <a:pt x="52494" y="13064"/>
                  </a:lnTo>
                  <a:lnTo>
                    <a:pt x="50914" y="12638"/>
                  </a:lnTo>
                  <a:lnTo>
                    <a:pt x="49394" y="12273"/>
                  </a:lnTo>
                  <a:lnTo>
                    <a:pt x="47904" y="11878"/>
                  </a:lnTo>
                  <a:lnTo>
                    <a:pt x="46385" y="11514"/>
                  </a:lnTo>
                  <a:lnTo>
                    <a:pt x="44804" y="11118"/>
                  </a:lnTo>
                  <a:cubicBezTo>
                    <a:pt x="44227" y="10997"/>
                    <a:pt x="43649" y="10875"/>
                    <a:pt x="43071" y="10723"/>
                  </a:cubicBezTo>
                  <a:lnTo>
                    <a:pt x="41157" y="10267"/>
                  </a:lnTo>
                  <a:cubicBezTo>
                    <a:pt x="40498" y="10185"/>
                    <a:pt x="40657" y="9260"/>
                    <a:pt x="41209" y="9260"/>
                  </a:cubicBezTo>
                  <a:cubicBezTo>
                    <a:pt x="41268" y="9260"/>
                    <a:pt x="41332" y="9271"/>
                    <a:pt x="41400" y="9295"/>
                  </a:cubicBezTo>
                  <a:lnTo>
                    <a:pt x="43497" y="9781"/>
                  </a:lnTo>
                  <a:lnTo>
                    <a:pt x="45473" y="10237"/>
                  </a:lnTo>
                  <a:lnTo>
                    <a:pt x="47297" y="10693"/>
                  </a:lnTo>
                  <a:lnTo>
                    <a:pt x="49029" y="11118"/>
                  </a:lnTo>
                  <a:lnTo>
                    <a:pt x="50701" y="11574"/>
                  </a:lnTo>
                  <a:lnTo>
                    <a:pt x="52342" y="12000"/>
                  </a:lnTo>
                  <a:lnTo>
                    <a:pt x="53984" y="12456"/>
                  </a:lnTo>
                  <a:lnTo>
                    <a:pt x="55655" y="12912"/>
                  </a:lnTo>
                  <a:lnTo>
                    <a:pt x="57357" y="13398"/>
                  </a:lnTo>
                  <a:lnTo>
                    <a:pt x="59151" y="13915"/>
                  </a:lnTo>
                  <a:lnTo>
                    <a:pt x="61066" y="14492"/>
                  </a:lnTo>
                  <a:lnTo>
                    <a:pt x="63102" y="15131"/>
                  </a:lnTo>
                  <a:cubicBezTo>
                    <a:pt x="63156" y="15147"/>
                    <a:pt x="63210" y="15154"/>
                    <a:pt x="63263" y="15154"/>
                  </a:cubicBezTo>
                  <a:cubicBezTo>
                    <a:pt x="63507" y="15154"/>
                    <a:pt x="63726" y="14991"/>
                    <a:pt x="63801" y="14766"/>
                  </a:cubicBezTo>
                  <a:cubicBezTo>
                    <a:pt x="63893" y="14462"/>
                    <a:pt x="63710" y="14158"/>
                    <a:pt x="63437" y="14067"/>
                  </a:cubicBezTo>
                  <a:cubicBezTo>
                    <a:pt x="62738" y="13854"/>
                    <a:pt x="62069" y="13672"/>
                    <a:pt x="61400" y="13459"/>
                  </a:cubicBezTo>
                  <a:lnTo>
                    <a:pt x="59516" y="12881"/>
                  </a:lnTo>
                  <a:cubicBezTo>
                    <a:pt x="58908" y="12699"/>
                    <a:pt x="58300" y="12517"/>
                    <a:pt x="57692" y="12365"/>
                  </a:cubicBezTo>
                  <a:lnTo>
                    <a:pt x="55959" y="11848"/>
                  </a:lnTo>
                  <a:lnTo>
                    <a:pt x="54288" y="11392"/>
                  </a:lnTo>
                  <a:lnTo>
                    <a:pt x="52646" y="10936"/>
                  </a:lnTo>
                  <a:lnTo>
                    <a:pt x="51035" y="10450"/>
                  </a:lnTo>
                  <a:cubicBezTo>
                    <a:pt x="50518" y="10328"/>
                    <a:pt x="49971" y="10176"/>
                    <a:pt x="49455" y="10055"/>
                  </a:cubicBezTo>
                  <a:lnTo>
                    <a:pt x="47844" y="9629"/>
                  </a:lnTo>
                  <a:lnTo>
                    <a:pt x="46233" y="9234"/>
                  </a:lnTo>
                  <a:lnTo>
                    <a:pt x="44591" y="8839"/>
                  </a:lnTo>
                  <a:lnTo>
                    <a:pt x="42859" y="8444"/>
                  </a:lnTo>
                  <a:lnTo>
                    <a:pt x="41096" y="8018"/>
                  </a:lnTo>
                  <a:lnTo>
                    <a:pt x="39242" y="7623"/>
                  </a:lnTo>
                  <a:lnTo>
                    <a:pt x="37266" y="7197"/>
                  </a:lnTo>
                  <a:lnTo>
                    <a:pt x="35169" y="6741"/>
                  </a:lnTo>
                  <a:cubicBezTo>
                    <a:pt x="34865" y="6681"/>
                    <a:pt x="34682" y="6407"/>
                    <a:pt x="34743" y="6134"/>
                  </a:cubicBezTo>
                  <a:cubicBezTo>
                    <a:pt x="34796" y="5896"/>
                    <a:pt x="35033" y="5727"/>
                    <a:pt x="35274" y="5727"/>
                  </a:cubicBezTo>
                  <a:cubicBezTo>
                    <a:pt x="35310" y="5727"/>
                    <a:pt x="35346" y="5731"/>
                    <a:pt x="35381" y="5738"/>
                  </a:cubicBezTo>
                  <a:lnTo>
                    <a:pt x="37327" y="6164"/>
                  </a:lnTo>
                  <a:cubicBezTo>
                    <a:pt x="37965" y="6286"/>
                    <a:pt x="38573" y="6407"/>
                    <a:pt x="39120" y="6529"/>
                  </a:cubicBezTo>
                  <a:lnTo>
                    <a:pt x="40792" y="6924"/>
                  </a:lnTo>
                  <a:lnTo>
                    <a:pt x="42372" y="7258"/>
                  </a:lnTo>
                  <a:lnTo>
                    <a:pt x="43923" y="7623"/>
                  </a:lnTo>
                  <a:lnTo>
                    <a:pt x="45442" y="8018"/>
                  </a:lnTo>
                  <a:lnTo>
                    <a:pt x="47023" y="8383"/>
                  </a:lnTo>
                  <a:lnTo>
                    <a:pt x="48664" y="8808"/>
                  </a:lnTo>
                  <a:lnTo>
                    <a:pt x="50427" y="9264"/>
                  </a:lnTo>
                  <a:lnTo>
                    <a:pt x="52342" y="9751"/>
                  </a:lnTo>
                  <a:cubicBezTo>
                    <a:pt x="52396" y="9767"/>
                    <a:pt x="52450" y="9774"/>
                    <a:pt x="52503" y="9774"/>
                  </a:cubicBezTo>
                  <a:cubicBezTo>
                    <a:pt x="52747" y="9774"/>
                    <a:pt x="52966" y="9611"/>
                    <a:pt x="53041" y="9386"/>
                  </a:cubicBezTo>
                  <a:cubicBezTo>
                    <a:pt x="53102" y="9082"/>
                    <a:pt x="52950" y="8808"/>
                    <a:pt x="52646" y="8717"/>
                  </a:cubicBezTo>
                  <a:cubicBezTo>
                    <a:pt x="51917" y="8535"/>
                    <a:pt x="51218" y="8322"/>
                    <a:pt x="50518" y="8140"/>
                  </a:cubicBezTo>
                  <a:cubicBezTo>
                    <a:pt x="49819" y="7988"/>
                    <a:pt x="49151" y="7805"/>
                    <a:pt x="48482" y="7623"/>
                  </a:cubicBezTo>
                  <a:lnTo>
                    <a:pt x="46476" y="7137"/>
                  </a:lnTo>
                  <a:cubicBezTo>
                    <a:pt x="45838" y="6985"/>
                    <a:pt x="45169" y="6833"/>
                    <a:pt x="44561" y="6681"/>
                  </a:cubicBezTo>
                  <a:cubicBezTo>
                    <a:pt x="43923" y="6529"/>
                    <a:pt x="43284" y="6377"/>
                    <a:pt x="42676" y="6225"/>
                  </a:cubicBezTo>
                  <a:lnTo>
                    <a:pt x="40853" y="5830"/>
                  </a:lnTo>
                  <a:lnTo>
                    <a:pt x="39059" y="5434"/>
                  </a:lnTo>
                  <a:lnTo>
                    <a:pt x="37296" y="5070"/>
                  </a:lnTo>
                  <a:lnTo>
                    <a:pt x="35564" y="4705"/>
                  </a:lnTo>
                  <a:lnTo>
                    <a:pt x="33862" y="4371"/>
                  </a:lnTo>
                  <a:lnTo>
                    <a:pt x="32190" y="4036"/>
                  </a:lnTo>
                  <a:lnTo>
                    <a:pt x="30518" y="3702"/>
                  </a:lnTo>
                  <a:lnTo>
                    <a:pt x="28846" y="3398"/>
                  </a:lnTo>
                  <a:cubicBezTo>
                    <a:pt x="28269" y="3307"/>
                    <a:pt x="27722" y="3216"/>
                    <a:pt x="27144" y="3124"/>
                  </a:cubicBezTo>
                  <a:lnTo>
                    <a:pt x="25472" y="2820"/>
                  </a:lnTo>
                  <a:lnTo>
                    <a:pt x="23770" y="2547"/>
                  </a:lnTo>
                  <a:lnTo>
                    <a:pt x="22038" y="2273"/>
                  </a:lnTo>
                  <a:lnTo>
                    <a:pt x="20275" y="2000"/>
                  </a:lnTo>
                  <a:cubicBezTo>
                    <a:pt x="19697" y="1909"/>
                    <a:pt x="19089" y="1817"/>
                    <a:pt x="18481" y="1726"/>
                  </a:cubicBezTo>
                  <a:lnTo>
                    <a:pt x="16658" y="1483"/>
                  </a:lnTo>
                  <a:lnTo>
                    <a:pt x="14743" y="1209"/>
                  </a:lnTo>
                  <a:lnTo>
                    <a:pt x="12828" y="966"/>
                  </a:lnTo>
                  <a:lnTo>
                    <a:pt x="10822" y="723"/>
                  </a:lnTo>
                  <a:cubicBezTo>
                    <a:pt x="10123" y="632"/>
                    <a:pt x="9423" y="541"/>
                    <a:pt x="8724" y="480"/>
                  </a:cubicBezTo>
                  <a:cubicBezTo>
                    <a:pt x="8025" y="389"/>
                    <a:pt x="7296" y="328"/>
                    <a:pt x="6566" y="237"/>
                  </a:cubicBezTo>
                  <a:lnTo>
                    <a:pt x="4317" y="24"/>
                  </a:lnTo>
                  <a:cubicBezTo>
                    <a:pt x="4183" y="8"/>
                    <a:pt x="4050" y="1"/>
                    <a:pt x="39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1"/>
            <p:cNvSpPr/>
            <p:nvPr/>
          </p:nvSpPr>
          <p:spPr>
            <a:xfrm>
              <a:off x="7217925" y="3873875"/>
              <a:ext cx="935450" cy="214875"/>
            </a:xfrm>
            <a:custGeom>
              <a:avLst/>
              <a:gdLst/>
              <a:ahLst/>
              <a:cxnLst/>
              <a:rect l="l" t="t" r="r" b="b"/>
              <a:pathLst>
                <a:path w="37418" h="8595" extrusionOk="0">
                  <a:moveTo>
                    <a:pt x="2842" y="0"/>
                  </a:moveTo>
                  <a:cubicBezTo>
                    <a:pt x="2442" y="0"/>
                    <a:pt x="2057" y="88"/>
                    <a:pt x="1672" y="232"/>
                  </a:cubicBezTo>
                  <a:cubicBezTo>
                    <a:pt x="1247" y="445"/>
                    <a:pt x="852" y="749"/>
                    <a:pt x="548" y="1144"/>
                  </a:cubicBezTo>
                  <a:cubicBezTo>
                    <a:pt x="274" y="1539"/>
                    <a:pt x="92" y="1995"/>
                    <a:pt x="61" y="2481"/>
                  </a:cubicBezTo>
                  <a:cubicBezTo>
                    <a:pt x="1" y="2967"/>
                    <a:pt x="92" y="3454"/>
                    <a:pt x="274" y="3879"/>
                  </a:cubicBezTo>
                  <a:cubicBezTo>
                    <a:pt x="487" y="4305"/>
                    <a:pt x="791" y="4670"/>
                    <a:pt x="1186" y="4943"/>
                  </a:cubicBezTo>
                  <a:cubicBezTo>
                    <a:pt x="1581" y="5217"/>
                    <a:pt x="2068" y="5399"/>
                    <a:pt x="2554" y="5430"/>
                  </a:cubicBezTo>
                  <a:lnTo>
                    <a:pt x="4651" y="5642"/>
                  </a:lnTo>
                  <a:lnTo>
                    <a:pt x="6597" y="5855"/>
                  </a:lnTo>
                  <a:lnTo>
                    <a:pt x="8420" y="6068"/>
                  </a:lnTo>
                  <a:lnTo>
                    <a:pt x="10153" y="6250"/>
                  </a:lnTo>
                  <a:lnTo>
                    <a:pt x="11825" y="6463"/>
                  </a:lnTo>
                  <a:lnTo>
                    <a:pt x="13436" y="6676"/>
                  </a:lnTo>
                  <a:cubicBezTo>
                    <a:pt x="13983" y="6737"/>
                    <a:pt x="14499" y="6828"/>
                    <a:pt x="15047" y="6889"/>
                  </a:cubicBezTo>
                  <a:lnTo>
                    <a:pt x="16657" y="7132"/>
                  </a:lnTo>
                  <a:cubicBezTo>
                    <a:pt x="17205" y="7192"/>
                    <a:pt x="17752" y="7284"/>
                    <a:pt x="18299" y="7375"/>
                  </a:cubicBezTo>
                  <a:lnTo>
                    <a:pt x="20031" y="7618"/>
                  </a:lnTo>
                  <a:lnTo>
                    <a:pt x="21825" y="7922"/>
                  </a:lnTo>
                  <a:lnTo>
                    <a:pt x="23709" y="8226"/>
                  </a:lnTo>
                  <a:lnTo>
                    <a:pt x="25746" y="8591"/>
                  </a:lnTo>
                  <a:cubicBezTo>
                    <a:pt x="25771" y="8593"/>
                    <a:pt x="25797" y="8595"/>
                    <a:pt x="25822" y="8595"/>
                  </a:cubicBezTo>
                  <a:cubicBezTo>
                    <a:pt x="26094" y="8595"/>
                    <a:pt x="26328" y="8446"/>
                    <a:pt x="26384" y="8196"/>
                  </a:cubicBezTo>
                  <a:cubicBezTo>
                    <a:pt x="26475" y="7892"/>
                    <a:pt x="26293" y="7588"/>
                    <a:pt x="25989" y="7527"/>
                  </a:cubicBezTo>
                  <a:lnTo>
                    <a:pt x="23952" y="7192"/>
                  </a:lnTo>
                  <a:lnTo>
                    <a:pt x="22038" y="6858"/>
                  </a:lnTo>
                  <a:lnTo>
                    <a:pt x="20244" y="6585"/>
                  </a:lnTo>
                  <a:lnTo>
                    <a:pt x="18542" y="6311"/>
                  </a:lnTo>
                  <a:lnTo>
                    <a:pt x="16901" y="6068"/>
                  </a:lnTo>
                  <a:lnTo>
                    <a:pt x="15290" y="5855"/>
                  </a:lnTo>
                  <a:cubicBezTo>
                    <a:pt x="14773" y="5764"/>
                    <a:pt x="14226" y="5703"/>
                    <a:pt x="13709" y="5642"/>
                  </a:cubicBezTo>
                  <a:lnTo>
                    <a:pt x="12068" y="5430"/>
                  </a:lnTo>
                  <a:lnTo>
                    <a:pt x="10426" y="5217"/>
                  </a:lnTo>
                  <a:lnTo>
                    <a:pt x="8694" y="5004"/>
                  </a:lnTo>
                  <a:lnTo>
                    <a:pt x="6900" y="4822"/>
                  </a:lnTo>
                  <a:lnTo>
                    <a:pt x="4955" y="4609"/>
                  </a:lnTo>
                  <a:lnTo>
                    <a:pt x="2888" y="4396"/>
                  </a:lnTo>
                  <a:cubicBezTo>
                    <a:pt x="2554" y="4366"/>
                    <a:pt x="2311" y="4092"/>
                    <a:pt x="2371" y="3788"/>
                  </a:cubicBezTo>
                  <a:cubicBezTo>
                    <a:pt x="2400" y="3475"/>
                    <a:pt x="2642" y="3269"/>
                    <a:pt x="2947" y="3269"/>
                  </a:cubicBezTo>
                  <a:cubicBezTo>
                    <a:pt x="2968" y="3269"/>
                    <a:pt x="2989" y="3270"/>
                    <a:pt x="3010" y="3271"/>
                  </a:cubicBezTo>
                  <a:lnTo>
                    <a:pt x="5229" y="3484"/>
                  </a:lnTo>
                  <a:lnTo>
                    <a:pt x="7326" y="3727"/>
                  </a:lnTo>
                  <a:lnTo>
                    <a:pt x="9332" y="3940"/>
                  </a:lnTo>
                  <a:cubicBezTo>
                    <a:pt x="10001" y="4031"/>
                    <a:pt x="10639" y="4092"/>
                    <a:pt x="11247" y="4183"/>
                  </a:cubicBezTo>
                  <a:lnTo>
                    <a:pt x="13071" y="4396"/>
                  </a:lnTo>
                  <a:lnTo>
                    <a:pt x="14864" y="4639"/>
                  </a:lnTo>
                  <a:lnTo>
                    <a:pt x="16597" y="4882"/>
                  </a:lnTo>
                  <a:lnTo>
                    <a:pt x="18299" y="5126"/>
                  </a:lnTo>
                  <a:lnTo>
                    <a:pt x="20001" y="5399"/>
                  </a:lnTo>
                  <a:lnTo>
                    <a:pt x="21673" y="5642"/>
                  </a:lnTo>
                  <a:lnTo>
                    <a:pt x="23375" y="5946"/>
                  </a:lnTo>
                  <a:lnTo>
                    <a:pt x="25077" y="6220"/>
                  </a:lnTo>
                  <a:lnTo>
                    <a:pt x="26840" y="6524"/>
                  </a:lnTo>
                  <a:lnTo>
                    <a:pt x="28664" y="6858"/>
                  </a:lnTo>
                  <a:lnTo>
                    <a:pt x="30518" y="7223"/>
                  </a:lnTo>
                  <a:lnTo>
                    <a:pt x="32463" y="7588"/>
                  </a:lnTo>
                  <a:lnTo>
                    <a:pt x="34500" y="8013"/>
                  </a:lnTo>
                  <a:lnTo>
                    <a:pt x="36658" y="8469"/>
                  </a:lnTo>
                  <a:cubicBezTo>
                    <a:pt x="36698" y="8478"/>
                    <a:pt x="36739" y="8482"/>
                    <a:pt x="36778" y="8482"/>
                  </a:cubicBezTo>
                  <a:cubicBezTo>
                    <a:pt x="37008" y="8482"/>
                    <a:pt x="37218" y="8338"/>
                    <a:pt x="37296" y="8104"/>
                  </a:cubicBezTo>
                  <a:cubicBezTo>
                    <a:pt x="37418" y="7800"/>
                    <a:pt x="37235" y="7496"/>
                    <a:pt x="36901" y="7436"/>
                  </a:cubicBezTo>
                  <a:cubicBezTo>
                    <a:pt x="36172" y="7284"/>
                    <a:pt x="35472" y="7132"/>
                    <a:pt x="34773" y="6980"/>
                  </a:cubicBezTo>
                  <a:cubicBezTo>
                    <a:pt x="34105" y="6828"/>
                    <a:pt x="33436" y="6706"/>
                    <a:pt x="32798" y="6585"/>
                  </a:cubicBezTo>
                  <a:lnTo>
                    <a:pt x="30883" y="6189"/>
                  </a:lnTo>
                  <a:lnTo>
                    <a:pt x="29089" y="5855"/>
                  </a:lnTo>
                  <a:lnTo>
                    <a:pt x="27326" y="5521"/>
                  </a:lnTo>
                  <a:lnTo>
                    <a:pt x="25624" y="5217"/>
                  </a:lnTo>
                  <a:lnTo>
                    <a:pt x="23983" y="4943"/>
                  </a:lnTo>
                  <a:lnTo>
                    <a:pt x="22311" y="4670"/>
                  </a:lnTo>
                  <a:lnTo>
                    <a:pt x="20579" y="4396"/>
                  </a:lnTo>
                  <a:cubicBezTo>
                    <a:pt x="20001" y="4305"/>
                    <a:pt x="19423" y="4214"/>
                    <a:pt x="18846" y="4123"/>
                  </a:cubicBezTo>
                  <a:lnTo>
                    <a:pt x="16992" y="3879"/>
                  </a:lnTo>
                  <a:lnTo>
                    <a:pt x="15077" y="3606"/>
                  </a:lnTo>
                  <a:lnTo>
                    <a:pt x="13010" y="3332"/>
                  </a:lnTo>
                  <a:lnTo>
                    <a:pt x="10822" y="3059"/>
                  </a:lnTo>
                  <a:cubicBezTo>
                    <a:pt x="10518" y="3028"/>
                    <a:pt x="10274" y="2724"/>
                    <a:pt x="10305" y="2420"/>
                  </a:cubicBezTo>
                  <a:cubicBezTo>
                    <a:pt x="10359" y="2124"/>
                    <a:pt x="10579" y="1924"/>
                    <a:pt x="10861" y="1924"/>
                  </a:cubicBezTo>
                  <a:cubicBezTo>
                    <a:pt x="10898" y="1924"/>
                    <a:pt x="10935" y="1927"/>
                    <a:pt x="10973" y="1934"/>
                  </a:cubicBezTo>
                  <a:lnTo>
                    <a:pt x="12980" y="2177"/>
                  </a:lnTo>
                  <a:lnTo>
                    <a:pt x="14834" y="2420"/>
                  </a:lnTo>
                  <a:lnTo>
                    <a:pt x="16566" y="2664"/>
                  </a:lnTo>
                  <a:lnTo>
                    <a:pt x="18208" y="2907"/>
                  </a:lnTo>
                  <a:cubicBezTo>
                    <a:pt x="18755" y="2967"/>
                    <a:pt x="19272" y="3059"/>
                    <a:pt x="19788" y="3119"/>
                  </a:cubicBezTo>
                  <a:lnTo>
                    <a:pt x="21369" y="3363"/>
                  </a:lnTo>
                  <a:lnTo>
                    <a:pt x="22949" y="3636"/>
                  </a:lnTo>
                  <a:lnTo>
                    <a:pt x="24591" y="3910"/>
                  </a:lnTo>
                  <a:lnTo>
                    <a:pt x="26293" y="4183"/>
                  </a:lnTo>
                  <a:lnTo>
                    <a:pt x="28117" y="4518"/>
                  </a:lnTo>
                  <a:lnTo>
                    <a:pt x="30092" y="4913"/>
                  </a:lnTo>
                  <a:cubicBezTo>
                    <a:pt x="30132" y="4921"/>
                    <a:pt x="30171" y="4925"/>
                    <a:pt x="30209" y="4925"/>
                  </a:cubicBezTo>
                  <a:cubicBezTo>
                    <a:pt x="30465" y="4925"/>
                    <a:pt x="30682" y="4756"/>
                    <a:pt x="30761" y="4518"/>
                  </a:cubicBezTo>
                  <a:cubicBezTo>
                    <a:pt x="30852" y="4214"/>
                    <a:pt x="30640" y="3910"/>
                    <a:pt x="30336" y="3849"/>
                  </a:cubicBezTo>
                  <a:lnTo>
                    <a:pt x="28269" y="3454"/>
                  </a:lnTo>
                  <a:lnTo>
                    <a:pt x="26293" y="3119"/>
                  </a:lnTo>
                  <a:cubicBezTo>
                    <a:pt x="25655" y="2998"/>
                    <a:pt x="25047" y="2907"/>
                    <a:pt x="24439" y="2816"/>
                  </a:cubicBezTo>
                  <a:lnTo>
                    <a:pt x="22676" y="2512"/>
                  </a:lnTo>
                  <a:lnTo>
                    <a:pt x="20974" y="2238"/>
                  </a:lnTo>
                  <a:lnTo>
                    <a:pt x="19302" y="1995"/>
                  </a:lnTo>
                  <a:lnTo>
                    <a:pt x="17661" y="1752"/>
                  </a:lnTo>
                  <a:lnTo>
                    <a:pt x="16050" y="1508"/>
                  </a:lnTo>
                  <a:lnTo>
                    <a:pt x="14378" y="1296"/>
                  </a:lnTo>
                  <a:lnTo>
                    <a:pt x="12706" y="1053"/>
                  </a:lnTo>
                  <a:cubicBezTo>
                    <a:pt x="12159" y="992"/>
                    <a:pt x="11581" y="931"/>
                    <a:pt x="11004" y="840"/>
                  </a:cubicBezTo>
                  <a:lnTo>
                    <a:pt x="9180" y="627"/>
                  </a:lnTo>
                  <a:lnTo>
                    <a:pt x="7296" y="414"/>
                  </a:lnTo>
                  <a:lnTo>
                    <a:pt x="5289" y="201"/>
                  </a:lnTo>
                  <a:lnTo>
                    <a:pt x="3162" y="19"/>
                  </a:lnTo>
                  <a:cubicBezTo>
                    <a:pt x="3054" y="6"/>
                    <a:pt x="2947" y="0"/>
                    <a:pt x="2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9" name="Google Shape;589;p31"/>
          <p:cNvGrpSpPr/>
          <p:nvPr/>
        </p:nvGrpSpPr>
        <p:grpSpPr>
          <a:xfrm>
            <a:off x="524356" y="3230918"/>
            <a:ext cx="624246" cy="622745"/>
            <a:chOff x="1130699" y="2521850"/>
            <a:chExt cx="624246" cy="622745"/>
          </a:xfrm>
        </p:grpSpPr>
        <p:sp>
          <p:nvSpPr>
            <p:cNvPr id="590" name="Google Shape;590;p31"/>
            <p:cNvSpPr/>
            <p:nvPr/>
          </p:nvSpPr>
          <p:spPr>
            <a:xfrm>
              <a:off x="1247602" y="2638627"/>
              <a:ext cx="390422" cy="389198"/>
            </a:xfrm>
            <a:custGeom>
              <a:avLst/>
              <a:gdLst/>
              <a:ahLst/>
              <a:cxnLst/>
              <a:rect l="l" t="t" r="r" b="b"/>
              <a:pathLst>
                <a:path w="10093" h="10062" fill="none" extrusionOk="0">
                  <a:moveTo>
                    <a:pt x="10092" y="5016"/>
                  </a:moveTo>
                  <a:cubicBezTo>
                    <a:pt x="10092" y="7812"/>
                    <a:pt x="7843" y="10061"/>
                    <a:pt x="5047" y="10061"/>
                  </a:cubicBezTo>
                  <a:cubicBezTo>
                    <a:pt x="2281" y="10061"/>
                    <a:pt x="1" y="7812"/>
                    <a:pt x="1" y="5016"/>
                  </a:cubicBezTo>
                  <a:cubicBezTo>
                    <a:pt x="1" y="2250"/>
                    <a:pt x="2281" y="1"/>
                    <a:pt x="5047" y="1"/>
                  </a:cubicBezTo>
                  <a:cubicBezTo>
                    <a:pt x="7843" y="1"/>
                    <a:pt x="10092" y="2250"/>
                    <a:pt x="10092" y="5016"/>
                  </a:cubicBezTo>
                  <a:close/>
                </a:path>
              </a:pathLst>
            </a:custGeom>
            <a:noFill/>
            <a:ln w="38100" cap="flat" cmpd="sng">
              <a:solidFill>
                <a:schemeClr val="accent2"/>
              </a:solidFill>
              <a:prstDash val="solid"/>
              <a:miter lim="30395"/>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1"/>
            <p:cNvSpPr/>
            <p:nvPr/>
          </p:nvSpPr>
          <p:spPr>
            <a:xfrm>
              <a:off x="1138060" y="2527710"/>
              <a:ext cx="609523" cy="609523"/>
            </a:xfrm>
            <a:custGeom>
              <a:avLst/>
              <a:gdLst/>
              <a:ahLst/>
              <a:cxnLst/>
              <a:rect l="l" t="t" r="r" b="b"/>
              <a:pathLst>
                <a:path w="12585" h="12585" fill="none" extrusionOk="0">
                  <a:moveTo>
                    <a:pt x="10366" y="2250"/>
                  </a:moveTo>
                  <a:cubicBezTo>
                    <a:pt x="12585" y="4469"/>
                    <a:pt x="12585" y="8117"/>
                    <a:pt x="10366" y="10366"/>
                  </a:cubicBezTo>
                  <a:cubicBezTo>
                    <a:pt x="8116" y="12585"/>
                    <a:pt x="4469" y="12585"/>
                    <a:pt x="2250" y="10366"/>
                  </a:cubicBezTo>
                  <a:cubicBezTo>
                    <a:pt x="1" y="8117"/>
                    <a:pt x="1" y="4469"/>
                    <a:pt x="2250" y="2250"/>
                  </a:cubicBezTo>
                  <a:cubicBezTo>
                    <a:pt x="4469" y="1"/>
                    <a:pt x="8116" y="1"/>
                    <a:pt x="10366" y="2250"/>
                  </a:cubicBezTo>
                  <a:close/>
                </a:path>
              </a:pathLst>
            </a:custGeom>
            <a:noFill/>
            <a:ln w="38100" cap="flat" cmpd="sng">
              <a:solidFill>
                <a:schemeClr val="dk2"/>
              </a:solidFill>
              <a:prstDash val="solid"/>
              <a:miter lim="30395"/>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1"/>
            <p:cNvSpPr/>
            <p:nvPr/>
          </p:nvSpPr>
          <p:spPr>
            <a:xfrm>
              <a:off x="1130699" y="2521850"/>
              <a:ext cx="624246" cy="622745"/>
            </a:xfrm>
            <a:custGeom>
              <a:avLst/>
              <a:gdLst/>
              <a:ahLst/>
              <a:cxnLst/>
              <a:rect l="l" t="t" r="r" b="b"/>
              <a:pathLst>
                <a:path w="12889" h="12858" fill="none" extrusionOk="0">
                  <a:moveTo>
                    <a:pt x="12889" y="6414"/>
                  </a:moveTo>
                  <a:cubicBezTo>
                    <a:pt x="12889" y="9970"/>
                    <a:pt x="10001" y="12858"/>
                    <a:pt x="6445" y="12858"/>
                  </a:cubicBezTo>
                  <a:cubicBezTo>
                    <a:pt x="2888" y="12858"/>
                    <a:pt x="1" y="9970"/>
                    <a:pt x="1" y="6414"/>
                  </a:cubicBezTo>
                  <a:cubicBezTo>
                    <a:pt x="1" y="2858"/>
                    <a:pt x="2888" y="0"/>
                    <a:pt x="6445" y="0"/>
                  </a:cubicBezTo>
                  <a:cubicBezTo>
                    <a:pt x="10001" y="0"/>
                    <a:pt x="12889" y="2858"/>
                    <a:pt x="12889" y="6414"/>
                  </a:cubicBezTo>
                  <a:close/>
                </a:path>
              </a:pathLst>
            </a:custGeom>
            <a:noFill/>
            <a:ln w="38100" cap="flat" cmpd="sng">
              <a:solidFill>
                <a:schemeClr val="accent1"/>
              </a:solidFill>
              <a:prstDash val="solid"/>
              <a:miter lim="30395"/>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1"/>
            <p:cNvSpPr/>
            <p:nvPr/>
          </p:nvSpPr>
          <p:spPr>
            <a:xfrm>
              <a:off x="1383413" y="2773825"/>
              <a:ext cx="118800" cy="118800"/>
            </a:xfrm>
            <a:prstGeom prst="ellipse">
              <a:avLst/>
            </a:prstGeom>
            <a:solidFill>
              <a:schemeClr val="accent5"/>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 name="Google Shape;594;p31"/>
          <p:cNvGrpSpPr/>
          <p:nvPr/>
        </p:nvGrpSpPr>
        <p:grpSpPr>
          <a:xfrm rot="615554">
            <a:off x="6898310" y="4280330"/>
            <a:ext cx="474369" cy="457444"/>
            <a:chOff x="5320000" y="4110550"/>
            <a:chExt cx="474375" cy="457450"/>
          </a:xfrm>
        </p:grpSpPr>
        <p:sp>
          <p:nvSpPr>
            <p:cNvPr id="595" name="Google Shape;595;p31"/>
            <p:cNvSpPr/>
            <p:nvPr/>
          </p:nvSpPr>
          <p:spPr>
            <a:xfrm>
              <a:off x="5320000" y="4110550"/>
              <a:ext cx="474375" cy="457450"/>
            </a:xfrm>
            <a:custGeom>
              <a:avLst/>
              <a:gdLst/>
              <a:ahLst/>
              <a:cxnLst/>
              <a:rect l="l" t="t" r="r" b="b"/>
              <a:pathLst>
                <a:path w="18975" h="18298" extrusionOk="0">
                  <a:moveTo>
                    <a:pt x="9488" y="0"/>
                  </a:moveTo>
                  <a:cubicBezTo>
                    <a:pt x="8835" y="0"/>
                    <a:pt x="8258" y="427"/>
                    <a:pt x="8032" y="1029"/>
                  </a:cubicBezTo>
                  <a:lnTo>
                    <a:pt x="6275" y="5923"/>
                  </a:lnTo>
                  <a:lnTo>
                    <a:pt x="1381" y="7680"/>
                  </a:lnTo>
                  <a:cubicBezTo>
                    <a:pt x="0" y="8182"/>
                    <a:pt x="0" y="10140"/>
                    <a:pt x="1381" y="10617"/>
                  </a:cubicBezTo>
                  <a:lnTo>
                    <a:pt x="6275" y="12374"/>
                  </a:lnTo>
                  <a:lnTo>
                    <a:pt x="8032" y="17268"/>
                  </a:lnTo>
                  <a:cubicBezTo>
                    <a:pt x="8258" y="17870"/>
                    <a:pt x="8835" y="18297"/>
                    <a:pt x="9488" y="18297"/>
                  </a:cubicBezTo>
                  <a:cubicBezTo>
                    <a:pt x="10165" y="18297"/>
                    <a:pt x="10743" y="17870"/>
                    <a:pt x="10968" y="17268"/>
                  </a:cubicBezTo>
                  <a:lnTo>
                    <a:pt x="12725" y="12374"/>
                  </a:lnTo>
                  <a:lnTo>
                    <a:pt x="17595" y="10617"/>
                  </a:lnTo>
                  <a:cubicBezTo>
                    <a:pt x="18975" y="10140"/>
                    <a:pt x="18975" y="8182"/>
                    <a:pt x="17595" y="7680"/>
                  </a:cubicBezTo>
                  <a:lnTo>
                    <a:pt x="12725" y="5923"/>
                  </a:lnTo>
                  <a:lnTo>
                    <a:pt x="10968" y="1029"/>
                  </a:lnTo>
                  <a:cubicBezTo>
                    <a:pt x="10743" y="427"/>
                    <a:pt x="10165" y="0"/>
                    <a:pt x="9488"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1"/>
            <p:cNvSpPr/>
            <p:nvPr/>
          </p:nvSpPr>
          <p:spPr>
            <a:xfrm>
              <a:off x="5368300" y="4150075"/>
              <a:ext cx="378400" cy="378375"/>
            </a:xfrm>
            <a:custGeom>
              <a:avLst/>
              <a:gdLst/>
              <a:ahLst/>
              <a:cxnLst/>
              <a:rect l="l" t="t" r="r" b="b"/>
              <a:pathLst>
                <a:path w="15136" h="15135" extrusionOk="0">
                  <a:moveTo>
                    <a:pt x="7556" y="0"/>
                  </a:moveTo>
                  <a:lnTo>
                    <a:pt x="5548" y="5572"/>
                  </a:lnTo>
                  <a:lnTo>
                    <a:pt x="1" y="7580"/>
                  </a:lnTo>
                  <a:lnTo>
                    <a:pt x="5548" y="9588"/>
                  </a:lnTo>
                  <a:lnTo>
                    <a:pt x="7556" y="15135"/>
                  </a:lnTo>
                  <a:lnTo>
                    <a:pt x="9589" y="9588"/>
                  </a:lnTo>
                  <a:lnTo>
                    <a:pt x="15135" y="7580"/>
                  </a:lnTo>
                  <a:lnTo>
                    <a:pt x="9589" y="5572"/>
                  </a:lnTo>
                  <a:lnTo>
                    <a:pt x="75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97" name="Google Shape;597;p31"/>
          <p:cNvGrpSpPr/>
          <p:nvPr/>
        </p:nvGrpSpPr>
        <p:grpSpPr>
          <a:xfrm rot="459174">
            <a:off x="546652" y="4328540"/>
            <a:ext cx="497728" cy="368127"/>
            <a:chOff x="-1137000" y="1596325"/>
            <a:chExt cx="323175" cy="239025"/>
          </a:xfrm>
        </p:grpSpPr>
        <p:sp>
          <p:nvSpPr>
            <p:cNvPr id="598" name="Google Shape;598;p31"/>
            <p:cNvSpPr/>
            <p:nvPr/>
          </p:nvSpPr>
          <p:spPr>
            <a:xfrm>
              <a:off x="-1137000" y="1704175"/>
              <a:ext cx="130550" cy="131175"/>
            </a:xfrm>
            <a:custGeom>
              <a:avLst/>
              <a:gdLst/>
              <a:ahLst/>
              <a:cxnLst/>
              <a:rect l="l" t="t" r="r" b="b"/>
              <a:pathLst>
                <a:path w="5222" h="5247" extrusionOk="0">
                  <a:moveTo>
                    <a:pt x="2611" y="1"/>
                  </a:moveTo>
                  <a:cubicBezTo>
                    <a:pt x="1155" y="1"/>
                    <a:pt x="1" y="1181"/>
                    <a:pt x="1" y="2636"/>
                  </a:cubicBezTo>
                  <a:cubicBezTo>
                    <a:pt x="1" y="4067"/>
                    <a:pt x="1155" y="5247"/>
                    <a:pt x="2611" y="5247"/>
                  </a:cubicBezTo>
                  <a:cubicBezTo>
                    <a:pt x="4042" y="5247"/>
                    <a:pt x="5221" y="4067"/>
                    <a:pt x="5221" y="2636"/>
                  </a:cubicBezTo>
                  <a:cubicBezTo>
                    <a:pt x="5221" y="1181"/>
                    <a:pt x="4042" y="1"/>
                    <a:pt x="2611"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1"/>
            <p:cNvSpPr/>
            <p:nvPr/>
          </p:nvSpPr>
          <p:spPr>
            <a:xfrm>
              <a:off x="-976350" y="1596325"/>
              <a:ext cx="162525" cy="139250"/>
            </a:xfrm>
            <a:custGeom>
              <a:avLst/>
              <a:gdLst/>
              <a:ahLst/>
              <a:cxnLst/>
              <a:rect l="l" t="t" r="r" b="b"/>
              <a:pathLst>
                <a:path w="6501" h="5570" extrusionOk="0">
                  <a:moveTo>
                    <a:pt x="3694" y="0"/>
                  </a:moveTo>
                  <a:cubicBezTo>
                    <a:pt x="3005" y="0"/>
                    <a:pt x="2302" y="256"/>
                    <a:pt x="1732" y="826"/>
                  </a:cubicBezTo>
                  <a:cubicBezTo>
                    <a:pt x="0" y="2583"/>
                    <a:pt x="1230" y="5570"/>
                    <a:pt x="3715" y="5570"/>
                  </a:cubicBezTo>
                  <a:cubicBezTo>
                    <a:pt x="5246" y="5570"/>
                    <a:pt x="6501" y="4340"/>
                    <a:pt x="6501" y="2784"/>
                  </a:cubicBezTo>
                  <a:cubicBezTo>
                    <a:pt x="6501" y="1106"/>
                    <a:pt x="5127" y="0"/>
                    <a:pt x="3694"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1"/>
            <p:cNvSpPr/>
            <p:nvPr/>
          </p:nvSpPr>
          <p:spPr>
            <a:xfrm>
              <a:off x="-1106875" y="1743100"/>
              <a:ext cx="60900" cy="52550"/>
            </a:xfrm>
            <a:custGeom>
              <a:avLst/>
              <a:gdLst/>
              <a:ahLst/>
              <a:cxnLst/>
              <a:rect l="l" t="t" r="r" b="b"/>
              <a:pathLst>
                <a:path w="2436" h="2102" extrusionOk="0">
                  <a:moveTo>
                    <a:pt x="1406" y="0"/>
                  </a:moveTo>
                  <a:cubicBezTo>
                    <a:pt x="477" y="0"/>
                    <a:pt x="1" y="1130"/>
                    <a:pt x="653" y="1782"/>
                  </a:cubicBezTo>
                  <a:cubicBezTo>
                    <a:pt x="874" y="2003"/>
                    <a:pt x="1140" y="2101"/>
                    <a:pt x="1398" y="2101"/>
                  </a:cubicBezTo>
                  <a:cubicBezTo>
                    <a:pt x="1933" y="2101"/>
                    <a:pt x="2435" y="1680"/>
                    <a:pt x="2435" y="1054"/>
                  </a:cubicBezTo>
                  <a:cubicBezTo>
                    <a:pt x="2435" y="477"/>
                    <a:pt x="1983" y="0"/>
                    <a:pt x="1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1"/>
            <p:cNvSpPr/>
            <p:nvPr/>
          </p:nvSpPr>
          <p:spPr>
            <a:xfrm>
              <a:off x="-924100" y="1636400"/>
              <a:ext cx="71375" cy="60625"/>
            </a:xfrm>
            <a:custGeom>
              <a:avLst/>
              <a:gdLst/>
              <a:ahLst/>
              <a:cxnLst/>
              <a:rect l="l" t="t" r="r" b="b"/>
              <a:pathLst>
                <a:path w="2855" h="2425" extrusionOk="0">
                  <a:moveTo>
                    <a:pt x="1669" y="0"/>
                  </a:moveTo>
                  <a:cubicBezTo>
                    <a:pt x="1654" y="0"/>
                    <a:pt x="1640" y="1"/>
                    <a:pt x="1625" y="1"/>
                  </a:cubicBezTo>
                  <a:cubicBezTo>
                    <a:pt x="1615" y="1"/>
                    <a:pt x="1605" y="1"/>
                    <a:pt x="1595" y="1"/>
                  </a:cubicBezTo>
                  <a:cubicBezTo>
                    <a:pt x="535" y="1"/>
                    <a:pt x="1" y="1313"/>
                    <a:pt x="771" y="2059"/>
                  </a:cubicBezTo>
                  <a:cubicBezTo>
                    <a:pt x="1024" y="2312"/>
                    <a:pt x="1331" y="2424"/>
                    <a:pt x="1632" y="2424"/>
                  </a:cubicBezTo>
                  <a:cubicBezTo>
                    <a:pt x="2258" y="2424"/>
                    <a:pt x="2855" y="1935"/>
                    <a:pt x="2855" y="1206"/>
                  </a:cubicBezTo>
                  <a:cubicBezTo>
                    <a:pt x="2830" y="543"/>
                    <a:pt x="2325" y="0"/>
                    <a:pt x="16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descr="Icon&#10;&#10;Description automatically generated">
            <a:extLst>
              <a:ext uri="{FF2B5EF4-FFF2-40B4-BE49-F238E27FC236}">
                <a16:creationId xmlns:a16="http://schemas.microsoft.com/office/drawing/2014/main" id="{5AF38419-F442-39AF-161B-B14A989D8B28}"/>
              </a:ext>
            </a:extLst>
          </p:cNvPr>
          <p:cNvPicPr>
            <a:picLocks noChangeAspect="1"/>
          </p:cNvPicPr>
          <p:nvPr/>
        </p:nvPicPr>
        <p:blipFill>
          <a:blip r:embed="rId3"/>
          <a:stretch>
            <a:fillRect/>
          </a:stretch>
        </p:blipFill>
        <p:spPr>
          <a:xfrm>
            <a:off x="2282634" y="3491197"/>
            <a:ext cx="3940840" cy="3940840"/>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68"/>
                                        </p:tgtEl>
                                        <p:attrNameLst>
                                          <p:attrName>style.visibility</p:attrName>
                                        </p:attrNameLst>
                                      </p:cBhvr>
                                      <p:to>
                                        <p:strVal val="visible"/>
                                      </p:to>
                                    </p:set>
                                    <p:animEffect transition="in" filter="fade">
                                      <p:cBhvr>
                                        <p:cTn id="7" dur="500"/>
                                        <p:tgtEl>
                                          <p:spTgt spid="568"/>
                                        </p:tgtEl>
                                      </p:cBhvr>
                                    </p:animEffect>
                                  </p:childTnLst>
                                </p:cTn>
                              </p:par>
                              <p:par>
                                <p:cTn id="8" presetID="8" presetClass="emph" presetSubtype="0" fill="hold" nodeType="withEffect">
                                  <p:stCondLst>
                                    <p:cond delay="0"/>
                                  </p:stCondLst>
                                  <p:childTnLst>
                                    <p:animRot by="21600000">
                                      <p:cBhvr>
                                        <p:cTn id="9" dur="2000" fill="hold"/>
                                        <p:tgtEl>
                                          <p:spTgt spid="3"/>
                                        </p:tgtEl>
                                        <p:attrNameLst>
                                          <p:attrName>r</p:attrName>
                                        </p:attrNameLst>
                                      </p:cBhvr>
                                    </p:animRot>
                                  </p:childTnLst>
                                </p:cTn>
                              </p:par>
                            </p:childTnLst>
                          </p:cTn>
                        </p:par>
                        <p:par>
                          <p:cTn id="10" fill="hold">
                            <p:stCondLst>
                              <p:cond delay="2000"/>
                            </p:stCondLst>
                            <p:childTnLst>
                              <p:par>
                                <p:cTn id="11" presetID="2" presetClass="entr" presetSubtype="2" fill="hold" nodeType="afterEffect">
                                  <p:stCondLst>
                                    <p:cond delay="0"/>
                                  </p:stCondLst>
                                  <p:childTnLst>
                                    <p:set>
                                      <p:cBhvr>
                                        <p:cTn id="12" dur="1" fill="hold">
                                          <p:stCondLst>
                                            <p:cond delay="0"/>
                                          </p:stCondLst>
                                        </p:cTn>
                                        <p:tgtEl>
                                          <p:spTgt spid="569"/>
                                        </p:tgtEl>
                                        <p:attrNameLst>
                                          <p:attrName>style.visibility</p:attrName>
                                        </p:attrNameLst>
                                      </p:cBhvr>
                                      <p:to>
                                        <p:strVal val="visible"/>
                                      </p:to>
                                    </p:set>
                                    <p:anim calcmode="lin" valueType="num">
                                      <p:cBhvr additive="base">
                                        <p:cTn id="13" dur="250" fill="hold"/>
                                        <p:tgtEl>
                                          <p:spTgt spid="569"/>
                                        </p:tgtEl>
                                        <p:attrNameLst>
                                          <p:attrName>ppt_x</p:attrName>
                                        </p:attrNameLst>
                                      </p:cBhvr>
                                      <p:tavLst>
                                        <p:tav tm="0">
                                          <p:val>
                                            <p:strVal val="1+#ppt_w/2"/>
                                          </p:val>
                                        </p:tav>
                                        <p:tav tm="100000">
                                          <p:val>
                                            <p:strVal val="#ppt_x"/>
                                          </p:val>
                                        </p:tav>
                                      </p:tavLst>
                                    </p:anim>
                                    <p:anim calcmode="lin" valueType="num">
                                      <p:cBhvr additive="base">
                                        <p:cTn id="14" dur="250" fill="hold"/>
                                        <p:tgtEl>
                                          <p:spTgt spid="569"/>
                                        </p:tgtEl>
                                        <p:attrNameLst>
                                          <p:attrName>ppt_y</p:attrName>
                                        </p:attrNameLst>
                                      </p:cBhvr>
                                      <p:tavLst>
                                        <p:tav tm="0">
                                          <p:val>
                                            <p:strVal val="#ppt_y"/>
                                          </p:val>
                                        </p:tav>
                                        <p:tav tm="100000">
                                          <p:val>
                                            <p:strVal val="#ppt_y"/>
                                          </p:val>
                                        </p:tav>
                                      </p:tavLst>
                                    </p:anim>
                                  </p:childTnLst>
                                </p:cTn>
                              </p:par>
                            </p:childTnLst>
                          </p:cTn>
                        </p:par>
                        <p:par>
                          <p:cTn id="15" fill="hold">
                            <p:stCondLst>
                              <p:cond delay="2250"/>
                            </p:stCondLst>
                            <p:childTnLst>
                              <p:par>
                                <p:cTn id="16" presetID="10" presetClass="entr" presetSubtype="0" fill="hold" grpId="0" nodeType="afterEffect">
                                  <p:stCondLst>
                                    <p:cond delay="0"/>
                                  </p:stCondLst>
                                  <p:childTnLst>
                                    <p:set>
                                      <p:cBhvr>
                                        <p:cTn id="17" dur="1" fill="hold">
                                          <p:stCondLst>
                                            <p:cond delay="0"/>
                                          </p:stCondLst>
                                        </p:cTn>
                                        <p:tgtEl>
                                          <p:spTgt spid="567">
                                            <p:txEl>
                                              <p:pRg st="0" end="0"/>
                                            </p:txEl>
                                          </p:spTgt>
                                        </p:tgtEl>
                                        <p:attrNameLst>
                                          <p:attrName>style.visibility</p:attrName>
                                        </p:attrNameLst>
                                      </p:cBhvr>
                                      <p:to>
                                        <p:strVal val="visible"/>
                                      </p:to>
                                    </p:set>
                                    <p:animEffect transition="in" filter="fade">
                                      <p:cBhvr>
                                        <p:cTn id="18" dur="500"/>
                                        <p:tgtEl>
                                          <p:spTgt spid="5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7" grpId="0" build="p"/>
      <p:bldP spid="56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31"/>
          <p:cNvSpPr txBox="1">
            <a:spLocks noGrp="1"/>
          </p:cNvSpPr>
          <p:nvPr>
            <p:ph type="subTitle" idx="1"/>
          </p:nvPr>
        </p:nvSpPr>
        <p:spPr>
          <a:xfrm>
            <a:off x="1882587" y="414548"/>
            <a:ext cx="5052618" cy="1812082"/>
          </a:xfrm>
          <a:prstGeom prst="rect">
            <a:avLst/>
          </a:prstGeom>
        </p:spPr>
        <p:txBody>
          <a:bodyPr spcFirstLastPara="1" wrap="square" lIns="91425" tIns="91425" rIns="91425" bIns="91425" anchor="ctr" anchorCtr="0">
            <a:noAutofit/>
          </a:bodyPr>
          <a:lstStyle/>
          <a:p>
            <a:pPr marL="0" lvl="0" indent="0"/>
            <a:r>
              <a:rPr lang="en-US" sz="1850" dirty="0">
                <a:latin typeface="Concert One" pitchFamily="2" charset="0"/>
              </a:rPr>
              <a:t>global warming does not mean temperatures rise everywhere at every time by same rate. Temperatures might rise 5 degrees in one region and drop 2 degrees in another. However, global warming is 100% tied to the fluctuation of The Earth's temperature.</a:t>
            </a:r>
            <a:endParaRPr sz="1850" dirty="0">
              <a:latin typeface="Concert One" pitchFamily="2" charset="0"/>
            </a:endParaRPr>
          </a:p>
        </p:txBody>
      </p:sp>
      <p:grpSp>
        <p:nvGrpSpPr>
          <p:cNvPr id="569" name="Google Shape;569;p31"/>
          <p:cNvGrpSpPr/>
          <p:nvPr/>
        </p:nvGrpSpPr>
        <p:grpSpPr>
          <a:xfrm>
            <a:off x="7273577" y="3339174"/>
            <a:ext cx="2876188" cy="990813"/>
            <a:chOff x="7125225" y="3783925"/>
            <a:chExt cx="2407350" cy="767500"/>
          </a:xfrm>
        </p:grpSpPr>
        <p:sp>
          <p:nvSpPr>
            <p:cNvPr id="570" name="Google Shape;570;p31"/>
            <p:cNvSpPr/>
            <p:nvPr/>
          </p:nvSpPr>
          <p:spPr>
            <a:xfrm>
              <a:off x="7125225" y="3783925"/>
              <a:ext cx="2407350" cy="767500"/>
            </a:xfrm>
            <a:custGeom>
              <a:avLst/>
              <a:gdLst/>
              <a:ahLst/>
              <a:cxnLst/>
              <a:rect l="l" t="t" r="r" b="b"/>
              <a:pathLst>
                <a:path w="96294" h="30700" extrusionOk="0">
                  <a:moveTo>
                    <a:pt x="6596" y="0"/>
                  </a:moveTo>
                  <a:cubicBezTo>
                    <a:pt x="6110" y="0"/>
                    <a:pt x="5624" y="61"/>
                    <a:pt x="5168" y="152"/>
                  </a:cubicBezTo>
                  <a:cubicBezTo>
                    <a:pt x="4529" y="304"/>
                    <a:pt x="3891" y="517"/>
                    <a:pt x="3313" y="851"/>
                  </a:cubicBezTo>
                  <a:cubicBezTo>
                    <a:pt x="2736" y="1185"/>
                    <a:pt x="2219" y="1581"/>
                    <a:pt x="1763" y="2067"/>
                  </a:cubicBezTo>
                  <a:cubicBezTo>
                    <a:pt x="1307" y="2523"/>
                    <a:pt x="912" y="3070"/>
                    <a:pt x="639" y="3678"/>
                  </a:cubicBezTo>
                  <a:cubicBezTo>
                    <a:pt x="335" y="4286"/>
                    <a:pt x="152" y="4955"/>
                    <a:pt x="61" y="5623"/>
                  </a:cubicBezTo>
                  <a:cubicBezTo>
                    <a:pt x="0" y="6322"/>
                    <a:pt x="31" y="7021"/>
                    <a:pt x="183" y="7690"/>
                  </a:cubicBezTo>
                  <a:cubicBezTo>
                    <a:pt x="335" y="8359"/>
                    <a:pt x="608" y="8967"/>
                    <a:pt x="943" y="9544"/>
                  </a:cubicBezTo>
                  <a:cubicBezTo>
                    <a:pt x="1307" y="10122"/>
                    <a:pt x="1733" y="10608"/>
                    <a:pt x="2250" y="11064"/>
                  </a:cubicBezTo>
                  <a:cubicBezTo>
                    <a:pt x="3283" y="11946"/>
                    <a:pt x="4590" y="12493"/>
                    <a:pt x="5958" y="12614"/>
                  </a:cubicBezTo>
                  <a:lnTo>
                    <a:pt x="8207" y="12827"/>
                  </a:lnTo>
                  <a:lnTo>
                    <a:pt x="10365" y="13070"/>
                  </a:lnTo>
                  <a:lnTo>
                    <a:pt x="12493" y="13313"/>
                  </a:lnTo>
                  <a:lnTo>
                    <a:pt x="14530" y="13556"/>
                  </a:lnTo>
                  <a:cubicBezTo>
                    <a:pt x="15229" y="13617"/>
                    <a:pt x="15897" y="13708"/>
                    <a:pt x="16536" y="13800"/>
                  </a:cubicBezTo>
                  <a:lnTo>
                    <a:pt x="18511" y="14073"/>
                  </a:lnTo>
                  <a:lnTo>
                    <a:pt x="20396" y="14347"/>
                  </a:lnTo>
                  <a:lnTo>
                    <a:pt x="22280" y="14620"/>
                  </a:lnTo>
                  <a:lnTo>
                    <a:pt x="24104" y="14894"/>
                  </a:lnTo>
                  <a:lnTo>
                    <a:pt x="25897" y="15198"/>
                  </a:lnTo>
                  <a:lnTo>
                    <a:pt x="27660" y="15502"/>
                  </a:lnTo>
                  <a:lnTo>
                    <a:pt x="29393" y="15806"/>
                  </a:lnTo>
                  <a:lnTo>
                    <a:pt x="31126" y="16110"/>
                  </a:lnTo>
                  <a:lnTo>
                    <a:pt x="32797" y="16414"/>
                  </a:lnTo>
                  <a:lnTo>
                    <a:pt x="34469" y="16748"/>
                  </a:lnTo>
                  <a:cubicBezTo>
                    <a:pt x="35047" y="16870"/>
                    <a:pt x="35594" y="16961"/>
                    <a:pt x="36141" y="17082"/>
                  </a:cubicBezTo>
                  <a:lnTo>
                    <a:pt x="37782" y="17417"/>
                  </a:lnTo>
                  <a:lnTo>
                    <a:pt x="39424" y="17781"/>
                  </a:lnTo>
                  <a:lnTo>
                    <a:pt x="41065" y="18116"/>
                  </a:lnTo>
                  <a:lnTo>
                    <a:pt x="42706" y="18511"/>
                  </a:lnTo>
                  <a:lnTo>
                    <a:pt x="44348" y="18876"/>
                  </a:lnTo>
                  <a:lnTo>
                    <a:pt x="45989" y="19271"/>
                  </a:lnTo>
                  <a:lnTo>
                    <a:pt x="47661" y="19666"/>
                  </a:lnTo>
                  <a:lnTo>
                    <a:pt x="49333" y="20092"/>
                  </a:lnTo>
                  <a:lnTo>
                    <a:pt x="51004" y="20517"/>
                  </a:lnTo>
                  <a:cubicBezTo>
                    <a:pt x="51551" y="20669"/>
                    <a:pt x="52129" y="20821"/>
                    <a:pt x="52707" y="20973"/>
                  </a:cubicBezTo>
                  <a:lnTo>
                    <a:pt x="54439" y="21429"/>
                  </a:lnTo>
                  <a:lnTo>
                    <a:pt x="56172" y="21915"/>
                  </a:lnTo>
                  <a:cubicBezTo>
                    <a:pt x="56780" y="22098"/>
                    <a:pt x="57357" y="22250"/>
                    <a:pt x="57965" y="22432"/>
                  </a:cubicBezTo>
                  <a:lnTo>
                    <a:pt x="59758" y="22949"/>
                  </a:lnTo>
                  <a:lnTo>
                    <a:pt x="61612" y="23496"/>
                  </a:lnTo>
                  <a:lnTo>
                    <a:pt x="63497" y="24073"/>
                  </a:lnTo>
                  <a:cubicBezTo>
                    <a:pt x="64105" y="24286"/>
                    <a:pt x="64743" y="24468"/>
                    <a:pt x="65412" y="24681"/>
                  </a:cubicBezTo>
                  <a:cubicBezTo>
                    <a:pt x="66050" y="24894"/>
                    <a:pt x="66719" y="25107"/>
                    <a:pt x="67357" y="25320"/>
                  </a:cubicBezTo>
                  <a:lnTo>
                    <a:pt x="69363" y="25958"/>
                  </a:lnTo>
                  <a:cubicBezTo>
                    <a:pt x="70062" y="26201"/>
                    <a:pt x="70731" y="26414"/>
                    <a:pt x="71430" y="26657"/>
                  </a:cubicBezTo>
                  <a:cubicBezTo>
                    <a:pt x="71643" y="26748"/>
                    <a:pt x="71856" y="26779"/>
                    <a:pt x="72099" y="26779"/>
                  </a:cubicBezTo>
                  <a:cubicBezTo>
                    <a:pt x="72920" y="26779"/>
                    <a:pt x="73649" y="26292"/>
                    <a:pt x="73984" y="25563"/>
                  </a:cubicBezTo>
                  <a:cubicBezTo>
                    <a:pt x="74014" y="25472"/>
                    <a:pt x="74044" y="25411"/>
                    <a:pt x="74075" y="25320"/>
                  </a:cubicBezTo>
                  <a:lnTo>
                    <a:pt x="74713" y="25563"/>
                  </a:lnTo>
                  <a:lnTo>
                    <a:pt x="76598" y="26231"/>
                  </a:lnTo>
                  <a:lnTo>
                    <a:pt x="78604" y="26961"/>
                  </a:lnTo>
                  <a:cubicBezTo>
                    <a:pt x="78847" y="27052"/>
                    <a:pt x="79060" y="27083"/>
                    <a:pt x="79333" y="27083"/>
                  </a:cubicBezTo>
                  <a:cubicBezTo>
                    <a:pt x="80184" y="27083"/>
                    <a:pt x="80975" y="26535"/>
                    <a:pt x="81248" y="25715"/>
                  </a:cubicBezTo>
                  <a:lnTo>
                    <a:pt x="81248" y="25684"/>
                  </a:lnTo>
                  <a:lnTo>
                    <a:pt x="82464" y="26140"/>
                  </a:lnTo>
                  <a:lnTo>
                    <a:pt x="84105" y="26779"/>
                  </a:lnTo>
                  <a:lnTo>
                    <a:pt x="85777" y="27447"/>
                  </a:lnTo>
                  <a:lnTo>
                    <a:pt x="87540" y="28146"/>
                  </a:lnTo>
                  <a:lnTo>
                    <a:pt x="89333" y="28906"/>
                  </a:lnTo>
                  <a:cubicBezTo>
                    <a:pt x="89972" y="29149"/>
                    <a:pt x="90580" y="29423"/>
                    <a:pt x="91248" y="29697"/>
                  </a:cubicBezTo>
                  <a:cubicBezTo>
                    <a:pt x="91887" y="29970"/>
                    <a:pt x="92555" y="30244"/>
                    <a:pt x="93224" y="30548"/>
                  </a:cubicBezTo>
                  <a:cubicBezTo>
                    <a:pt x="93467" y="30669"/>
                    <a:pt x="93741" y="30700"/>
                    <a:pt x="94014" y="30700"/>
                  </a:cubicBezTo>
                  <a:cubicBezTo>
                    <a:pt x="94835" y="30700"/>
                    <a:pt x="95564" y="30213"/>
                    <a:pt x="95868" y="29453"/>
                  </a:cubicBezTo>
                  <a:cubicBezTo>
                    <a:pt x="96294" y="28420"/>
                    <a:pt x="95808" y="27234"/>
                    <a:pt x="94774" y="26779"/>
                  </a:cubicBezTo>
                  <a:lnTo>
                    <a:pt x="92829" y="25958"/>
                  </a:lnTo>
                  <a:lnTo>
                    <a:pt x="91309" y="25289"/>
                  </a:lnTo>
                  <a:cubicBezTo>
                    <a:pt x="91795" y="24225"/>
                    <a:pt x="91309" y="22979"/>
                    <a:pt x="90215" y="22554"/>
                  </a:cubicBezTo>
                  <a:cubicBezTo>
                    <a:pt x="89546" y="22250"/>
                    <a:pt x="88877" y="22006"/>
                    <a:pt x="88209" y="21733"/>
                  </a:cubicBezTo>
                  <a:lnTo>
                    <a:pt x="86324" y="20973"/>
                  </a:lnTo>
                  <a:lnTo>
                    <a:pt x="84500" y="20274"/>
                  </a:lnTo>
                  <a:lnTo>
                    <a:pt x="82737" y="19605"/>
                  </a:lnTo>
                  <a:lnTo>
                    <a:pt x="81035" y="18967"/>
                  </a:lnTo>
                  <a:lnTo>
                    <a:pt x="80063" y="18633"/>
                  </a:lnTo>
                  <a:cubicBezTo>
                    <a:pt x="80275" y="18116"/>
                    <a:pt x="80275" y="17569"/>
                    <a:pt x="80063" y="17052"/>
                  </a:cubicBezTo>
                  <a:cubicBezTo>
                    <a:pt x="79850" y="16535"/>
                    <a:pt x="79394" y="16110"/>
                    <a:pt x="78847" y="15927"/>
                  </a:cubicBezTo>
                  <a:lnTo>
                    <a:pt x="76780" y="15198"/>
                  </a:lnTo>
                  <a:lnTo>
                    <a:pt x="74774" y="14499"/>
                  </a:lnTo>
                  <a:lnTo>
                    <a:pt x="72768" y="13830"/>
                  </a:lnTo>
                  <a:lnTo>
                    <a:pt x="70822" y="13192"/>
                  </a:lnTo>
                  <a:cubicBezTo>
                    <a:pt x="70214" y="12979"/>
                    <a:pt x="69576" y="12797"/>
                    <a:pt x="68938" y="12584"/>
                  </a:cubicBezTo>
                  <a:lnTo>
                    <a:pt x="67053" y="12006"/>
                  </a:lnTo>
                  <a:cubicBezTo>
                    <a:pt x="66445" y="11824"/>
                    <a:pt x="65837" y="11611"/>
                    <a:pt x="65230" y="11429"/>
                  </a:cubicBezTo>
                  <a:lnTo>
                    <a:pt x="63406" y="10882"/>
                  </a:lnTo>
                  <a:lnTo>
                    <a:pt x="61643" y="10365"/>
                  </a:lnTo>
                  <a:lnTo>
                    <a:pt x="59880" y="9879"/>
                  </a:lnTo>
                  <a:lnTo>
                    <a:pt x="58147" y="9392"/>
                  </a:lnTo>
                  <a:lnTo>
                    <a:pt x="56415" y="8906"/>
                  </a:lnTo>
                  <a:lnTo>
                    <a:pt x="54713" y="8480"/>
                  </a:lnTo>
                  <a:lnTo>
                    <a:pt x="53041" y="8024"/>
                  </a:lnTo>
                  <a:lnTo>
                    <a:pt x="51369" y="7599"/>
                  </a:lnTo>
                  <a:lnTo>
                    <a:pt x="49697" y="7204"/>
                  </a:lnTo>
                  <a:lnTo>
                    <a:pt x="48056" y="6809"/>
                  </a:lnTo>
                  <a:lnTo>
                    <a:pt x="46384" y="6414"/>
                  </a:lnTo>
                  <a:cubicBezTo>
                    <a:pt x="45837" y="6292"/>
                    <a:pt x="45290" y="6170"/>
                    <a:pt x="44743" y="6049"/>
                  </a:cubicBezTo>
                  <a:cubicBezTo>
                    <a:pt x="44196" y="5897"/>
                    <a:pt x="43618" y="5775"/>
                    <a:pt x="43071" y="5654"/>
                  </a:cubicBezTo>
                  <a:lnTo>
                    <a:pt x="41430" y="5289"/>
                  </a:lnTo>
                  <a:lnTo>
                    <a:pt x="39758" y="4955"/>
                  </a:lnTo>
                  <a:lnTo>
                    <a:pt x="38086" y="4590"/>
                  </a:lnTo>
                  <a:lnTo>
                    <a:pt x="36384" y="4255"/>
                  </a:lnTo>
                  <a:lnTo>
                    <a:pt x="34682" y="3921"/>
                  </a:lnTo>
                  <a:lnTo>
                    <a:pt x="32949" y="3617"/>
                  </a:lnTo>
                  <a:lnTo>
                    <a:pt x="31186" y="3283"/>
                  </a:lnTo>
                  <a:lnTo>
                    <a:pt x="29393" y="2979"/>
                  </a:lnTo>
                  <a:lnTo>
                    <a:pt x="27600" y="2675"/>
                  </a:lnTo>
                  <a:lnTo>
                    <a:pt x="25746" y="2371"/>
                  </a:lnTo>
                  <a:lnTo>
                    <a:pt x="23891" y="2097"/>
                  </a:lnTo>
                  <a:lnTo>
                    <a:pt x="21976" y="1824"/>
                  </a:lnTo>
                  <a:lnTo>
                    <a:pt x="20031" y="1520"/>
                  </a:lnTo>
                  <a:lnTo>
                    <a:pt x="18025" y="1277"/>
                  </a:lnTo>
                  <a:cubicBezTo>
                    <a:pt x="17356" y="1185"/>
                    <a:pt x="16688" y="1094"/>
                    <a:pt x="15988" y="1003"/>
                  </a:cubicBezTo>
                  <a:lnTo>
                    <a:pt x="13891" y="760"/>
                  </a:lnTo>
                  <a:lnTo>
                    <a:pt x="11733" y="517"/>
                  </a:lnTo>
                  <a:lnTo>
                    <a:pt x="9514" y="243"/>
                  </a:lnTo>
                  <a:cubicBezTo>
                    <a:pt x="8754" y="182"/>
                    <a:pt x="7994" y="91"/>
                    <a:pt x="7235" y="30"/>
                  </a:cubicBezTo>
                  <a:cubicBezTo>
                    <a:pt x="7022" y="0"/>
                    <a:pt x="6809" y="0"/>
                    <a:pt x="6596"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1"/>
            <p:cNvSpPr/>
            <p:nvPr/>
          </p:nvSpPr>
          <p:spPr>
            <a:xfrm>
              <a:off x="7163225" y="3821900"/>
              <a:ext cx="2327575" cy="691950"/>
            </a:xfrm>
            <a:custGeom>
              <a:avLst/>
              <a:gdLst/>
              <a:ahLst/>
              <a:cxnLst/>
              <a:rect l="l" t="t" r="r" b="b"/>
              <a:pathLst>
                <a:path w="93103" h="27678" extrusionOk="0">
                  <a:moveTo>
                    <a:pt x="5038" y="1"/>
                  </a:moveTo>
                  <a:cubicBezTo>
                    <a:pt x="4684" y="1"/>
                    <a:pt x="4326" y="41"/>
                    <a:pt x="3982" y="122"/>
                  </a:cubicBezTo>
                  <a:cubicBezTo>
                    <a:pt x="3465" y="214"/>
                    <a:pt x="2979" y="396"/>
                    <a:pt x="2523" y="670"/>
                  </a:cubicBezTo>
                  <a:cubicBezTo>
                    <a:pt x="2097" y="913"/>
                    <a:pt x="1702" y="1217"/>
                    <a:pt x="1338" y="1581"/>
                  </a:cubicBezTo>
                  <a:cubicBezTo>
                    <a:pt x="1003" y="1946"/>
                    <a:pt x="699" y="2372"/>
                    <a:pt x="486" y="2828"/>
                  </a:cubicBezTo>
                  <a:cubicBezTo>
                    <a:pt x="274" y="3284"/>
                    <a:pt x="122" y="3770"/>
                    <a:pt x="61" y="4287"/>
                  </a:cubicBezTo>
                  <a:cubicBezTo>
                    <a:pt x="0" y="4803"/>
                    <a:pt x="31" y="5320"/>
                    <a:pt x="152" y="5837"/>
                  </a:cubicBezTo>
                  <a:cubicBezTo>
                    <a:pt x="274" y="6323"/>
                    <a:pt x="456" y="6809"/>
                    <a:pt x="730" y="7235"/>
                  </a:cubicBezTo>
                  <a:cubicBezTo>
                    <a:pt x="1003" y="7661"/>
                    <a:pt x="1338" y="8056"/>
                    <a:pt x="1702" y="8360"/>
                  </a:cubicBezTo>
                  <a:cubicBezTo>
                    <a:pt x="2097" y="8694"/>
                    <a:pt x="2553" y="8998"/>
                    <a:pt x="3040" y="9180"/>
                  </a:cubicBezTo>
                  <a:cubicBezTo>
                    <a:pt x="3526" y="9393"/>
                    <a:pt x="4043" y="9515"/>
                    <a:pt x="4559" y="9575"/>
                  </a:cubicBezTo>
                  <a:lnTo>
                    <a:pt x="6839" y="9788"/>
                  </a:lnTo>
                  <a:lnTo>
                    <a:pt x="9028" y="10031"/>
                  </a:lnTo>
                  <a:lnTo>
                    <a:pt x="11155" y="10275"/>
                  </a:lnTo>
                  <a:lnTo>
                    <a:pt x="13222" y="10518"/>
                  </a:lnTo>
                  <a:lnTo>
                    <a:pt x="15228" y="10761"/>
                  </a:lnTo>
                  <a:lnTo>
                    <a:pt x="17204" y="11034"/>
                  </a:lnTo>
                  <a:lnTo>
                    <a:pt x="19119" y="11308"/>
                  </a:lnTo>
                  <a:lnTo>
                    <a:pt x="21004" y="11582"/>
                  </a:lnTo>
                  <a:lnTo>
                    <a:pt x="22827" y="11885"/>
                  </a:lnTo>
                  <a:lnTo>
                    <a:pt x="24651" y="12189"/>
                  </a:lnTo>
                  <a:lnTo>
                    <a:pt x="26414" y="12463"/>
                  </a:lnTo>
                  <a:lnTo>
                    <a:pt x="28147" y="12767"/>
                  </a:lnTo>
                  <a:lnTo>
                    <a:pt x="29879" y="13101"/>
                  </a:lnTo>
                  <a:lnTo>
                    <a:pt x="31581" y="13405"/>
                  </a:lnTo>
                  <a:lnTo>
                    <a:pt x="33253" y="13740"/>
                  </a:lnTo>
                  <a:lnTo>
                    <a:pt x="34925" y="14074"/>
                  </a:lnTo>
                  <a:lnTo>
                    <a:pt x="36597" y="14408"/>
                  </a:lnTo>
                  <a:lnTo>
                    <a:pt x="38238" y="14773"/>
                  </a:lnTo>
                  <a:lnTo>
                    <a:pt x="39879" y="15138"/>
                  </a:lnTo>
                  <a:lnTo>
                    <a:pt x="41521" y="15503"/>
                  </a:lnTo>
                  <a:lnTo>
                    <a:pt x="43192" y="15898"/>
                  </a:lnTo>
                  <a:lnTo>
                    <a:pt x="44834" y="16262"/>
                  </a:lnTo>
                  <a:lnTo>
                    <a:pt x="46506" y="16658"/>
                  </a:lnTo>
                  <a:lnTo>
                    <a:pt x="48177" y="17083"/>
                  </a:lnTo>
                  <a:lnTo>
                    <a:pt x="49879" y="17539"/>
                  </a:lnTo>
                  <a:lnTo>
                    <a:pt x="51582" y="17965"/>
                  </a:lnTo>
                  <a:lnTo>
                    <a:pt x="53314" y="18451"/>
                  </a:lnTo>
                  <a:lnTo>
                    <a:pt x="55077" y="18937"/>
                  </a:lnTo>
                  <a:lnTo>
                    <a:pt x="56871" y="19424"/>
                  </a:lnTo>
                  <a:lnTo>
                    <a:pt x="58694" y="19971"/>
                  </a:lnTo>
                  <a:lnTo>
                    <a:pt x="60518" y="20518"/>
                  </a:lnTo>
                  <a:lnTo>
                    <a:pt x="62433" y="21095"/>
                  </a:lnTo>
                  <a:cubicBezTo>
                    <a:pt x="63071" y="21278"/>
                    <a:pt x="63710" y="21490"/>
                    <a:pt x="64348" y="21703"/>
                  </a:cubicBezTo>
                  <a:cubicBezTo>
                    <a:pt x="65017" y="21916"/>
                    <a:pt x="65655" y="22129"/>
                    <a:pt x="66324" y="22342"/>
                  </a:cubicBezTo>
                  <a:cubicBezTo>
                    <a:pt x="66992" y="22554"/>
                    <a:pt x="67661" y="22767"/>
                    <a:pt x="68360" y="23010"/>
                  </a:cubicBezTo>
                  <a:cubicBezTo>
                    <a:pt x="69029" y="23223"/>
                    <a:pt x="69728" y="23466"/>
                    <a:pt x="70397" y="23709"/>
                  </a:cubicBezTo>
                  <a:cubicBezTo>
                    <a:pt x="70471" y="23735"/>
                    <a:pt x="70542" y="23747"/>
                    <a:pt x="70608" y="23747"/>
                  </a:cubicBezTo>
                  <a:cubicBezTo>
                    <a:pt x="71162" y="23747"/>
                    <a:pt x="71389" y="22920"/>
                    <a:pt x="70792" y="22676"/>
                  </a:cubicBezTo>
                  <a:lnTo>
                    <a:pt x="68725" y="22007"/>
                  </a:lnTo>
                  <a:lnTo>
                    <a:pt x="66840" y="21399"/>
                  </a:lnTo>
                  <a:cubicBezTo>
                    <a:pt x="66202" y="21187"/>
                    <a:pt x="65624" y="21004"/>
                    <a:pt x="65047" y="20822"/>
                  </a:cubicBezTo>
                  <a:lnTo>
                    <a:pt x="63314" y="20275"/>
                  </a:lnTo>
                  <a:lnTo>
                    <a:pt x="61673" y="19758"/>
                  </a:lnTo>
                  <a:lnTo>
                    <a:pt x="60032" y="19241"/>
                  </a:lnTo>
                  <a:lnTo>
                    <a:pt x="58421" y="18785"/>
                  </a:lnTo>
                  <a:lnTo>
                    <a:pt x="56749" y="18299"/>
                  </a:lnTo>
                  <a:lnTo>
                    <a:pt x="55016" y="17813"/>
                  </a:lnTo>
                  <a:lnTo>
                    <a:pt x="53193" y="17296"/>
                  </a:lnTo>
                  <a:lnTo>
                    <a:pt x="51247" y="16779"/>
                  </a:lnTo>
                  <a:lnTo>
                    <a:pt x="49150" y="16232"/>
                  </a:lnTo>
                  <a:cubicBezTo>
                    <a:pt x="48876" y="16171"/>
                    <a:pt x="48694" y="15928"/>
                    <a:pt x="48724" y="15655"/>
                  </a:cubicBezTo>
                  <a:cubicBezTo>
                    <a:pt x="48750" y="15399"/>
                    <a:pt x="48969" y="15208"/>
                    <a:pt x="49219" y="15208"/>
                  </a:cubicBezTo>
                  <a:cubicBezTo>
                    <a:pt x="49266" y="15208"/>
                    <a:pt x="49314" y="15215"/>
                    <a:pt x="49363" y="15229"/>
                  </a:cubicBezTo>
                  <a:lnTo>
                    <a:pt x="51460" y="15776"/>
                  </a:lnTo>
                  <a:cubicBezTo>
                    <a:pt x="52159" y="15928"/>
                    <a:pt x="52797" y="16110"/>
                    <a:pt x="53436" y="16293"/>
                  </a:cubicBezTo>
                  <a:lnTo>
                    <a:pt x="55320" y="16810"/>
                  </a:lnTo>
                  <a:cubicBezTo>
                    <a:pt x="55928" y="16962"/>
                    <a:pt x="56506" y="17144"/>
                    <a:pt x="57083" y="17296"/>
                  </a:cubicBezTo>
                  <a:lnTo>
                    <a:pt x="58816" y="17813"/>
                  </a:lnTo>
                  <a:lnTo>
                    <a:pt x="60457" y="18299"/>
                  </a:lnTo>
                  <a:lnTo>
                    <a:pt x="62068" y="18785"/>
                  </a:lnTo>
                  <a:lnTo>
                    <a:pt x="63679" y="19272"/>
                  </a:lnTo>
                  <a:cubicBezTo>
                    <a:pt x="64196" y="19454"/>
                    <a:pt x="64713" y="19606"/>
                    <a:pt x="65260" y="19788"/>
                  </a:cubicBezTo>
                  <a:cubicBezTo>
                    <a:pt x="65776" y="19940"/>
                    <a:pt x="66324" y="20123"/>
                    <a:pt x="66871" y="20305"/>
                  </a:cubicBezTo>
                  <a:lnTo>
                    <a:pt x="68482" y="20822"/>
                  </a:lnTo>
                  <a:lnTo>
                    <a:pt x="70184" y="21399"/>
                  </a:lnTo>
                  <a:lnTo>
                    <a:pt x="71916" y="21977"/>
                  </a:lnTo>
                  <a:lnTo>
                    <a:pt x="73710" y="22615"/>
                  </a:lnTo>
                  <a:lnTo>
                    <a:pt x="75625" y="23314"/>
                  </a:lnTo>
                  <a:lnTo>
                    <a:pt x="77631" y="24044"/>
                  </a:lnTo>
                  <a:cubicBezTo>
                    <a:pt x="77704" y="24069"/>
                    <a:pt x="77772" y="24081"/>
                    <a:pt x="77837" y="24081"/>
                  </a:cubicBezTo>
                  <a:cubicBezTo>
                    <a:pt x="78388" y="24081"/>
                    <a:pt x="78591" y="23231"/>
                    <a:pt x="77965" y="23041"/>
                  </a:cubicBezTo>
                  <a:lnTo>
                    <a:pt x="75989" y="22311"/>
                  </a:lnTo>
                  <a:cubicBezTo>
                    <a:pt x="75351" y="22068"/>
                    <a:pt x="74743" y="21855"/>
                    <a:pt x="74166" y="21642"/>
                  </a:cubicBezTo>
                  <a:lnTo>
                    <a:pt x="72433" y="21065"/>
                  </a:lnTo>
                  <a:lnTo>
                    <a:pt x="70822" y="20487"/>
                  </a:lnTo>
                  <a:lnTo>
                    <a:pt x="69211" y="19940"/>
                  </a:lnTo>
                  <a:lnTo>
                    <a:pt x="67661" y="19424"/>
                  </a:lnTo>
                  <a:lnTo>
                    <a:pt x="66050" y="18907"/>
                  </a:lnTo>
                  <a:lnTo>
                    <a:pt x="64409" y="18390"/>
                  </a:lnTo>
                  <a:lnTo>
                    <a:pt x="62646" y="17843"/>
                  </a:lnTo>
                  <a:cubicBezTo>
                    <a:pt x="62038" y="17661"/>
                    <a:pt x="61430" y="17478"/>
                    <a:pt x="60761" y="17296"/>
                  </a:cubicBezTo>
                  <a:cubicBezTo>
                    <a:pt x="60123" y="17083"/>
                    <a:pt x="59454" y="16901"/>
                    <a:pt x="58725" y="16688"/>
                  </a:cubicBezTo>
                  <a:cubicBezTo>
                    <a:pt x="58451" y="16597"/>
                    <a:pt x="58269" y="16293"/>
                    <a:pt x="58360" y="16019"/>
                  </a:cubicBezTo>
                  <a:cubicBezTo>
                    <a:pt x="58435" y="15794"/>
                    <a:pt x="58633" y="15631"/>
                    <a:pt x="58854" y="15631"/>
                  </a:cubicBezTo>
                  <a:cubicBezTo>
                    <a:pt x="58901" y="15631"/>
                    <a:pt x="58950" y="15638"/>
                    <a:pt x="58998" y="15655"/>
                  </a:cubicBezTo>
                  <a:cubicBezTo>
                    <a:pt x="59728" y="15867"/>
                    <a:pt x="60427" y="16080"/>
                    <a:pt x="61126" y="16293"/>
                  </a:cubicBezTo>
                  <a:lnTo>
                    <a:pt x="63102" y="16901"/>
                  </a:lnTo>
                  <a:lnTo>
                    <a:pt x="65017" y="17478"/>
                  </a:lnTo>
                  <a:cubicBezTo>
                    <a:pt x="65624" y="17661"/>
                    <a:pt x="66232" y="17873"/>
                    <a:pt x="66840" y="18056"/>
                  </a:cubicBezTo>
                  <a:lnTo>
                    <a:pt x="68573" y="18633"/>
                  </a:lnTo>
                  <a:lnTo>
                    <a:pt x="70275" y="19180"/>
                  </a:lnTo>
                  <a:lnTo>
                    <a:pt x="71916" y="19758"/>
                  </a:lnTo>
                  <a:lnTo>
                    <a:pt x="73527" y="20305"/>
                  </a:lnTo>
                  <a:lnTo>
                    <a:pt x="75108" y="20883"/>
                  </a:lnTo>
                  <a:lnTo>
                    <a:pt x="76719" y="21430"/>
                  </a:lnTo>
                  <a:lnTo>
                    <a:pt x="78269" y="22007"/>
                  </a:lnTo>
                  <a:lnTo>
                    <a:pt x="79880" y="22615"/>
                  </a:lnTo>
                  <a:lnTo>
                    <a:pt x="81491" y="23223"/>
                  </a:lnTo>
                  <a:lnTo>
                    <a:pt x="83132" y="23861"/>
                  </a:lnTo>
                  <a:lnTo>
                    <a:pt x="84835" y="24530"/>
                  </a:lnTo>
                  <a:lnTo>
                    <a:pt x="86598" y="25229"/>
                  </a:lnTo>
                  <a:cubicBezTo>
                    <a:pt x="87175" y="25472"/>
                    <a:pt x="87783" y="25746"/>
                    <a:pt x="88421" y="25989"/>
                  </a:cubicBezTo>
                  <a:lnTo>
                    <a:pt x="90306" y="26810"/>
                  </a:lnTo>
                  <a:lnTo>
                    <a:pt x="92282" y="27630"/>
                  </a:lnTo>
                  <a:cubicBezTo>
                    <a:pt x="92353" y="27662"/>
                    <a:pt x="92427" y="27678"/>
                    <a:pt x="92500" y="27678"/>
                  </a:cubicBezTo>
                  <a:cubicBezTo>
                    <a:pt x="92702" y="27678"/>
                    <a:pt x="92891" y="27558"/>
                    <a:pt x="92981" y="27357"/>
                  </a:cubicBezTo>
                  <a:cubicBezTo>
                    <a:pt x="93102" y="27083"/>
                    <a:pt x="92981" y="26749"/>
                    <a:pt x="92707" y="26627"/>
                  </a:cubicBezTo>
                  <a:cubicBezTo>
                    <a:pt x="92038" y="26354"/>
                    <a:pt x="91370" y="26080"/>
                    <a:pt x="90762" y="25807"/>
                  </a:cubicBezTo>
                  <a:cubicBezTo>
                    <a:pt x="90123" y="25533"/>
                    <a:pt x="89515" y="25290"/>
                    <a:pt x="88908" y="25047"/>
                  </a:cubicBezTo>
                  <a:lnTo>
                    <a:pt x="87175" y="24348"/>
                  </a:lnTo>
                  <a:lnTo>
                    <a:pt x="85534" y="23649"/>
                  </a:lnTo>
                  <a:lnTo>
                    <a:pt x="83923" y="23010"/>
                  </a:lnTo>
                  <a:cubicBezTo>
                    <a:pt x="83406" y="22798"/>
                    <a:pt x="82889" y="22615"/>
                    <a:pt x="82342" y="22402"/>
                  </a:cubicBezTo>
                  <a:lnTo>
                    <a:pt x="80822" y="21825"/>
                  </a:lnTo>
                  <a:lnTo>
                    <a:pt x="79303" y="21247"/>
                  </a:lnTo>
                  <a:lnTo>
                    <a:pt x="77752" y="20670"/>
                  </a:lnTo>
                  <a:cubicBezTo>
                    <a:pt x="77205" y="20487"/>
                    <a:pt x="76689" y="20275"/>
                    <a:pt x="76141" y="20092"/>
                  </a:cubicBezTo>
                  <a:cubicBezTo>
                    <a:pt x="75625" y="19880"/>
                    <a:pt x="75078" y="19697"/>
                    <a:pt x="74530" y="19515"/>
                  </a:cubicBezTo>
                  <a:lnTo>
                    <a:pt x="72798" y="18907"/>
                  </a:lnTo>
                  <a:cubicBezTo>
                    <a:pt x="72220" y="18724"/>
                    <a:pt x="71643" y="18512"/>
                    <a:pt x="71005" y="18299"/>
                  </a:cubicBezTo>
                  <a:lnTo>
                    <a:pt x="69120" y="17661"/>
                  </a:lnTo>
                  <a:cubicBezTo>
                    <a:pt x="68451" y="17448"/>
                    <a:pt x="67783" y="17235"/>
                    <a:pt x="67083" y="16992"/>
                  </a:cubicBezTo>
                  <a:cubicBezTo>
                    <a:pt x="66810" y="16931"/>
                    <a:pt x="66658" y="16658"/>
                    <a:pt x="66719" y="16384"/>
                  </a:cubicBezTo>
                  <a:cubicBezTo>
                    <a:pt x="66769" y="16133"/>
                    <a:pt x="66984" y="15965"/>
                    <a:pt x="67229" y="15965"/>
                  </a:cubicBezTo>
                  <a:cubicBezTo>
                    <a:pt x="67281" y="15965"/>
                    <a:pt x="67334" y="15973"/>
                    <a:pt x="67387" y="15989"/>
                  </a:cubicBezTo>
                  <a:lnTo>
                    <a:pt x="69363" y="16658"/>
                  </a:lnTo>
                  <a:lnTo>
                    <a:pt x="71217" y="17266"/>
                  </a:lnTo>
                  <a:lnTo>
                    <a:pt x="72919" y="17843"/>
                  </a:lnTo>
                  <a:lnTo>
                    <a:pt x="74561" y="18421"/>
                  </a:lnTo>
                  <a:cubicBezTo>
                    <a:pt x="75078" y="18603"/>
                    <a:pt x="75625" y="18816"/>
                    <a:pt x="76111" y="18968"/>
                  </a:cubicBezTo>
                  <a:lnTo>
                    <a:pt x="77631" y="19545"/>
                  </a:lnTo>
                  <a:lnTo>
                    <a:pt x="79151" y="20092"/>
                  </a:lnTo>
                  <a:lnTo>
                    <a:pt x="80731" y="20670"/>
                  </a:lnTo>
                  <a:lnTo>
                    <a:pt x="82312" y="21278"/>
                  </a:lnTo>
                  <a:lnTo>
                    <a:pt x="84014" y="21946"/>
                  </a:lnTo>
                  <a:lnTo>
                    <a:pt x="85807" y="22646"/>
                  </a:lnTo>
                  <a:cubicBezTo>
                    <a:pt x="86415" y="22889"/>
                    <a:pt x="87053" y="23162"/>
                    <a:pt x="87722" y="23436"/>
                  </a:cubicBezTo>
                  <a:cubicBezTo>
                    <a:pt x="87813" y="23479"/>
                    <a:pt x="87901" y="23499"/>
                    <a:pt x="87982" y="23499"/>
                  </a:cubicBezTo>
                  <a:cubicBezTo>
                    <a:pt x="88520" y="23499"/>
                    <a:pt x="88782" y="22644"/>
                    <a:pt x="88148" y="22433"/>
                  </a:cubicBezTo>
                  <a:cubicBezTo>
                    <a:pt x="87449" y="22159"/>
                    <a:pt x="86780" y="21886"/>
                    <a:pt x="86142" y="21642"/>
                  </a:cubicBezTo>
                  <a:lnTo>
                    <a:pt x="84257" y="20883"/>
                  </a:lnTo>
                  <a:cubicBezTo>
                    <a:pt x="83619" y="20639"/>
                    <a:pt x="83011" y="20396"/>
                    <a:pt x="82433" y="20153"/>
                  </a:cubicBezTo>
                  <a:lnTo>
                    <a:pt x="80701" y="19515"/>
                  </a:lnTo>
                  <a:lnTo>
                    <a:pt x="78999" y="18876"/>
                  </a:lnTo>
                  <a:lnTo>
                    <a:pt x="77357" y="18269"/>
                  </a:lnTo>
                  <a:lnTo>
                    <a:pt x="75746" y="17691"/>
                  </a:lnTo>
                  <a:lnTo>
                    <a:pt x="74166" y="17144"/>
                  </a:lnTo>
                  <a:lnTo>
                    <a:pt x="72585" y="16597"/>
                  </a:lnTo>
                  <a:lnTo>
                    <a:pt x="71005" y="16050"/>
                  </a:lnTo>
                  <a:lnTo>
                    <a:pt x="69394" y="15533"/>
                  </a:lnTo>
                  <a:lnTo>
                    <a:pt x="67783" y="14986"/>
                  </a:lnTo>
                  <a:lnTo>
                    <a:pt x="66111" y="14469"/>
                  </a:lnTo>
                  <a:cubicBezTo>
                    <a:pt x="65533" y="14287"/>
                    <a:pt x="64956" y="14074"/>
                    <a:pt x="64378" y="13922"/>
                  </a:cubicBezTo>
                  <a:lnTo>
                    <a:pt x="62555" y="13375"/>
                  </a:lnTo>
                  <a:lnTo>
                    <a:pt x="60670" y="12797"/>
                  </a:lnTo>
                  <a:lnTo>
                    <a:pt x="58694" y="12220"/>
                  </a:lnTo>
                  <a:lnTo>
                    <a:pt x="56597" y="11642"/>
                  </a:lnTo>
                  <a:cubicBezTo>
                    <a:pt x="56323" y="11551"/>
                    <a:pt x="56141" y="11308"/>
                    <a:pt x="56202" y="11034"/>
                  </a:cubicBezTo>
                  <a:cubicBezTo>
                    <a:pt x="56227" y="10779"/>
                    <a:pt x="56468" y="10588"/>
                    <a:pt x="56725" y="10588"/>
                  </a:cubicBezTo>
                  <a:cubicBezTo>
                    <a:pt x="56773" y="10588"/>
                    <a:pt x="56822" y="10594"/>
                    <a:pt x="56871" y="10609"/>
                  </a:cubicBezTo>
                  <a:lnTo>
                    <a:pt x="58937" y="11186"/>
                  </a:lnTo>
                  <a:lnTo>
                    <a:pt x="60822" y="11764"/>
                  </a:lnTo>
                  <a:lnTo>
                    <a:pt x="62615" y="12281"/>
                  </a:lnTo>
                  <a:lnTo>
                    <a:pt x="64287" y="12797"/>
                  </a:lnTo>
                  <a:lnTo>
                    <a:pt x="65928" y="13314"/>
                  </a:lnTo>
                  <a:lnTo>
                    <a:pt x="67509" y="13800"/>
                  </a:lnTo>
                  <a:lnTo>
                    <a:pt x="69150" y="14317"/>
                  </a:lnTo>
                  <a:lnTo>
                    <a:pt x="70792" y="14895"/>
                  </a:lnTo>
                  <a:lnTo>
                    <a:pt x="72555" y="15472"/>
                  </a:lnTo>
                  <a:lnTo>
                    <a:pt x="74409" y="16110"/>
                  </a:lnTo>
                  <a:cubicBezTo>
                    <a:pt x="75047" y="16323"/>
                    <a:pt x="75716" y="16566"/>
                    <a:pt x="76415" y="16810"/>
                  </a:cubicBezTo>
                  <a:cubicBezTo>
                    <a:pt x="76488" y="16842"/>
                    <a:pt x="76564" y="16857"/>
                    <a:pt x="76637" y="16857"/>
                  </a:cubicBezTo>
                  <a:cubicBezTo>
                    <a:pt x="76838" y="16857"/>
                    <a:pt x="77025" y="16744"/>
                    <a:pt x="77114" y="16566"/>
                  </a:cubicBezTo>
                  <a:cubicBezTo>
                    <a:pt x="77266" y="16262"/>
                    <a:pt x="77114" y="15928"/>
                    <a:pt x="76810" y="15807"/>
                  </a:cubicBezTo>
                  <a:cubicBezTo>
                    <a:pt x="76111" y="15563"/>
                    <a:pt x="75442" y="15320"/>
                    <a:pt x="74743" y="15077"/>
                  </a:cubicBezTo>
                  <a:lnTo>
                    <a:pt x="72737" y="14408"/>
                  </a:lnTo>
                  <a:cubicBezTo>
                    <a:pt x="72068" y="14165"/>
                    <a:pt x="71400" y="13952"/>
                    <a:pt x="70761" y="13740"/>
                  </a:cubicBezTo>
                  <a:cubicBezTo>
                    <a:pt x="70123" y="13527"/>
                    <a:pt x="69454" y="13314"/>
                    <a:pt x="68816" y="13101"/>
                  </a:cubicBezTo>
                  <a:cubicBezTo>
                    <a:pt x="68178" y="12889"/>
                    <a:pt x="67570" y="12706"/>
                    <a:pt x="66931" y="12493"/>
                  </a:cubicBezTo>
                  <a:cubicBezTo>
                    <a:pt x="66293" y="12281"/>
                    <a:pt x="65685" y="12098"/>
                    <a:pt x="65077" y="11916"/>
                  </a:cubicBezTo>
                  <a:lnTo>
                    <a:pt x="63223" y="11338"/>
                  </a:lnTo>
                  <a:lnTo>
                    <a:pt x="61430" y="10822"/>
                  </a:lnTo>
                  <a:cubicBezTo>
                    <a:pt x="60852" y="10639"/>
                    <a:pt x="60244" y="10457"/>
                    <a:pt x="59667" y="10275"/>
                  </a:cubicBezTo>
                  <a:lnTo>
                    <a:pt x="57904" y="9788"/>
                  </a:lnTo>
                  <a:lnTo>
                    <a:pt x="56171" y="9302"/>
                  </a:lnTo>
                  <a:lnTo>
                    <a:pt x="54500" y="8876"/>
                  </a:lnTo>
                  <a:lnTo>
                    <a:pt x="52797" y="8420"/>
                  </a:lnTo>
                  <a:lnTo>
                    <a:pt x="51126" y="7964"/>
                  </a:lnTo>
                  <a:lnTo>
                    <a:pt x="49484" y="7569"/>
                  </a:lnTo>
                  <a:lnTo>
                    <a:pt x="47843" y="7144"/>
                  </a:lnTo>
                  <a:lnTo>
                    <a:pt x="46171" y="6718"/>
                  </a:lnTo>
                  <a:lnTo>
                    <a:pt x="44530" y="6353"/>
                  </a:lnTo>
                  <a:cubicBezTo>
                    <a:pt x="43983" y="6232"/>
                    <a:pt x="43436" y="6110"/>
                    <a:pt x="42888" y="5958"/>
                  </a:cubicBezTo>
                  <a:lnTo>
                    <a:pt x="41247" y="5594"/>
                  </a:lnTo>
                  <a:lnTo>
                    <a:pt x="39575" y="5229"/>
                  </a:lnTo>
                  <a:lnTo>
                    <a:pt x="37934" y="4895"/>
                  </a:lnTo>
                  <a:lnTo>
                    <a:pt x="36262" y="4560"/>
                  </a:lnTo>
                  <a:lnTo>
                    <a:pt x="34560" y="4226"/>
                  </a:lnTo>
                  <a:lnTo>
                    <a:pt x="32858" y="3891"/>
                  </a:lnTo>
                  <a:lnTo>
                    <a:pt x="31156" y="3557"/>
                  </a:lnTo>
                  <a:lnTo>
                    <a:pt x="29393" y="3253"/>
                  </a:lnTo>
                  <a:lnTo>
                    <a:pt x="27630" y="2949"/>
                  </a:lnTo>
                  <a:lnTo>
                    <a:pt x="25836" y="2645"/>
                  </a:lnTo>
                  <a:lnTo>
                    <a:pt x="24013" y="2341"/>
                  </a:lnTo>
                  <a:lnTo>
                    <a:pt x="22128" y="2068"/>
                  </a:lnTo>
                  <a:lnTo>
                    <a:pt x="20244" y="1764"/>
                  </a:lnTo>
                  <a:lnTo>
                    <a:pt x="18298" y="1490"/>
                  </a:lnTo>
                  <a:lnTo>
                    <a:pt x="16292" y="1247"/>
                  </a:lnTo>
                  <a:lnTo>
                    <a:pt x="14256" y="973"/>
                  </a:lnTo>
                  <a:cubicBezTo>
                    <a:pt x="13587" y="882"/>
                    <a:pt x="12888" y="791"/>
                    <a:pt x="12158" y="730"/>
                  </a:cubicBezTo>
                  <a:lnTo>
                    <a:pt x="10031" y="487"/>
                  </a:lnTo>
                  <a:lnTo>
                    <a:pt x="7842" y="244"/>
                  </a:lnTo>
                  <a:cubicBezTo>
                    <a:pt x="7082" y="183"/>
                    <a:pt x="6353" y="92"/>
                    <a:pt x="5563" y="31"/>
                  </a:cubicBezTo>
                  <a:cubicBezTo>
                    <a:pt x="5390" y="11"/>
                    <a:pt x="5215" y="1"/>
                    <a:pt x="5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2" name="Google Shape;572;p31"/>
            <p:cNvSpPr/>
            <p:nvPr/>
          </p:nvSpPr>
          <p:spPr>
            <a:xfrm>
              <a:off x="7191325" y="3848675"/>
              <a:ext cx="1597325" cy="378875"/>
            </a:xfrm>
            <a:custGeom>
              <a:avLst/>
              <a:gdLst/>
              <a:ahLst/>
              <a:cxnLst/>
              <a:rect l="l" t="t" r="r" b="b"/>
              <a:pathLst>
                <a:path w="63893" h="15155" extrusionOk="0">
                  <a:moveTo>
                    <a:pt x="3916" y="1"/>
                  </a:moveTo>
                  <a:cubicBezTo>
                    <a:pt x="3533" y="1"/>
                    <a:pt x="3150" y="63"/>
                    <a:pt x="2767" y="176"/>
                  </a:cubicBezTo>
                  <a:cubicBezTo>
                    <a:pt x="2311" y="328"/>
                    <a:pt x="1855" y="541"/>
                    <a:pt x="1460" y="875"/>
                  </a:cubicBezTo>
                  <a:cubicBezTo>
                    <a:pt x="1065" y="1149"/>
                    <a:pt x="730" y="1544"/>
                    <a:pt x="518" y="1969"/>
                  </a:cubicBezTo>
                  <a:cubicBezTo>
                    <a:pt x="244" y="2395"/>
                    <a:pt x="92" y="2881"/>
                    <a:pt x="62" y="3398"/>
                  </a:cubicBezTo>
                  <a:cubicBezTo>
                    <a:pt x="1" y="3884"/>
                    <a:pt x="31" y="4371"/>
                    <a:pt x="214" y="4857"/>
                  </a:cubicBezTo>
                  <a:cubicBezTo>
                    <a:pt x="335" y="5313"/>
                    <a:pt x="578" y="5738"/>
                    <a:pt x="913" y="6103"/>
                  </a:cubicBezTo>
                  <a:cubicBezTo>
                    <a:pt x="1217" y="6468"/>
                    <a:pt x="1612" y="6772"/>
                    <a:pt x="2037" y="7015"/>
                  </a:cubicBezTo>
                  <a:cubicBezTo>
                    <a:pt x="2493" y="7228"/>
                    <a:pt x="2980" y="7380"/>
                    <a:pt x="3466" y="7441"/>
                  </a:cubicBezTo>
                  <a:lnTo>
                    <a:pt x="5654" y="7653"/>
                  </a:lnTo>
                  <a:cubicBezTo>
                    <a:pt x="6353" y="7714"/>
                    <a:pt x="7053" y="7805"/>
                    <a:pt x="7752" y="7866"/>
                  </a:cubicBezTo>
                  <a:lnTo>
                    <a:pt x="9727" y="8079"/>
                  </a:lnTo>
                  <a:lnTo>
                    <a:pt x="11673" y="8322"/>
                  </a:lnTo>
                  <a:lnTo>
                    <a:pt x="13527" y="8565"/>
                  </a:lnTo>
                  <a:lnTo>
                    <a:pt x="15320" y="8778"/>
                  </a:lnTo>
                  <a:lnTo>
                    <a:pt x="17053" y="9021"/>
                  </a:lnTo>
                  <a:lnTo>
                    <a:pt x="18785" y="9295"/>
                  </a:lnTo>
                  <a:lnTo>
                    <a:pt x="20457" y="9538"/>
                  </a:lnTo>
                  <a:lnTo>
                    <a:pt x="22098" y="9781"/>
                  </a:lnTo>
                  <a:lnTo>
                    <a:pt x="23740" y="10055"/>
                  </a:lnTo>
                  <a:lnTo>
                    <a:pt x="25381" y="10328"/>
                  </a:lnTo>
                  <a:lnTo>
                    <a:pt x="26992" y="10632"/>
                  </a:lnTo>
                  <a:lnTo>
                    <a:pt x="28634" y="10906"/>
                  </a:lnTo>
                  <a:lnTo>
                    <a:pt x="30305" y="11240"/>
                  </a:lnTo>
                  <a:lnTo>
                    <a:pt x="31977" y="11544"/>
                  </a:lnTo>
                  <a:lnTo>
                    <a:pt x="33679" y="11878"/>
                  </a:lnTo>
                  <a:lnTo>
                    <a:pt x="35442" y="12243"/>
                  </a:lnTo>
                  <a:lnTo>
                    <a:pt x="37236" y="12638"/>
                  </a:lnTo>
                  <a:lnTo>
                    <a:pt x="39120" y="13033"/>
                  </a:lnTo>
                  <a:lnTo>
                    <a:pt x="41005" y="13489"/>
                  </a:lnTo>
                  <a:lnTo>
                    <a:pt x="43011" y="13945"/>
                  </a:lnTo>
                  <a:cubicBezTo>
                    <a:pt x="43679" y="14128"/>
                    <a:pt x="44348" y="14280"/>
                    <a:pt x="45078" y="14462"/>
                  </a:cubicBezTo>
                  <a:cubicBezTo>
                    <a:pt x="45113" y="14470"/>
                    <a:pt x="45149" y="14474"/>
                    <a:pt x="45185" y="14474"/>
                  </a:cubicBezTo>
                  <a:cubicBezTo>
                    <a:pt x="45426" y="14474"/>
                    <a:pt x="45663" y="14305"/>
                    <a:pt x="45716" y="14067"/>
                  </a:cubicBezTo>
                  <a:cubicBezTo>
                    <a:pt x="45807" y="13763"/>
                    <a:pt x="45625" y="13459"/>
                    <a:pt x="45321" y="13398"/>
                  </a:cubicBezTo>
                  <a:lnTo>
                    <a:pt x="43315" y="12912"/>
                  </a:lnTo>
                  <a:lnTo>
                    <a:pt x="41491" y="12486"/>
                  </a:lnTo>
                  <a:lnTo>
                    <a:pt x="39789" y="12091"/>
                  </a:lnTo>
                  <a:lnTo>
                    <a:pt x="38178" y="11757"/>
                  </a:lnTo>
                  <a:lnTo>
                    <a:pt x="36567" y="11392"/>
                  </a:lnTo>
                  <a:lnTo>
                    <a:pt x="34925" y="11058"/>
                  </a:lnTo>
                  <a:lnTo>
                    <a:pt x="33223" y="10723"/>
                  </a:lnTo>
                  <a:cubicBezTo>
                    <a:pt x="32646" y="10602"/>
                    <a:pt x="32007" y="10480"/>
                    <a:pt x="31369" y="10328"/>
                  </a:cubicBezTo>
                  <a:cubicBezTo>
                    <a:pt x="30731" y="10207"/>
                    <a:pt x="30062" y="10085"/>
                    <a:pt x="29333" y="9963"/>
                  </a:cubicBezTo>
                  <a:cubicBezTo>
                    <a:pt x="29059" y="9903"/>
                    <a:pt x="28877" y="9629"/>
                    <a:pt x="28907" y="9356"/>
                  </a:cubicBezTo>
                  <a:cubicBezTo>
                    <a:pt x="28960" y="9118"/>
                    <a:pt x="29174" y="8949"/>
                    <a:pt x="29409" y="8949"/>
                  </a:cubicBezTo>
                  <a:cubicBezTo>
                    <a:pt x="29444" y="8949"/>
                    <a:pt x="29479" y="8952"/>
                    <a:pt x="29515" y="8960"/>
                  </a:cubicBezTo>
                  <a:lnTo>
                    <a:pt x="31582" y="9325"/>
                  </a:lnTo>
                  <a:lnTo>
                    <a:pt x="33527" y="9720"/>
                  </a:lnTo>
                  <a:lnTo>
                    <a:pt x="35351" y="10085"/>
                  </a:lnTo>
                  <a:lnTo>
                    <a:pt x="37114" y="10480"/>
                  </a:lnTo>
                  <a:lnTo>
                    <a:pt x="38786" y="10814"/>
                  </a:lnTo>
                  <a:lnTo>
                    <a:pt x="40397" y="11179"/>
                  </a:lnTo>
                  <a:lnTo>
                    <a:pt x="41977" y="11574"/>
                  </a:lnTo>
                  <a:lnTo>
                    <a:pt x="43558" y="11939"/>
                  </a:lnTo>
                  <a:lnTo>
                    <a:pt x="45138" y="12334"/>
                  </a:lnTo>
                  <a:lnTo>
                    <a:pt x="46749" y="12699"/>
                  </a:lnTo>
                  <a:lnTo>
                    <a:pt x="48391" y="13125"/>
                  </a:lnTo>
                  <a:lnTo>
                    <a:pt x="50093" y="13580"/>
                  </a:lnTo>
                  <a:cubicBezTo>
                    <a:pt x="50701" y="13732"/>
                    <a:pt x="51278" y="13884"/>
                    <a:pt x="51886" y="14036"/>
                  </a:cubicBezTo>
                  <a:lnTo>
                    <a:pt x="53801" y="14553"/>
                  </a:lnTo>
                  <a:cubicBezTo>
                    <a:pt x="54439" y="14736"/>
                    <a:pt x="55108" y="14918"/>
                    <a:pt x="55777" y="15131"/>
                  </a:cubicBezTo>
                  <a:cubicBezTo>
                    <a:pt x="55821" y="15140"/>
                    <a:pt x="55866" y="15144"/>
                    <a:pt x="55909" y="15144"/>
                  </a:cubicBezTo>
                  <a:cubicBezTo>
                    <a:pt x="56165" y="15144"/>
                    <a:pt x="56398" y="14995"/>
                    <a:pt x="56476" y="14736"/>
                  </a:cubicBezTo>
                  <a:cubicBezTo>
                    <a:pt x="56537" y="14462"/>
                    <a:pt x="56385" y="14158"/>
                    <a:pt x="56081" y="14067"/>
                  </a:cubicBezTo>
                  <a:lnTo>
                    <a:pt x="54227" y="13550"/>
                  </a:lnTo>
                  <a:lnTo>
                    <a:pt x="52494" y="13064"/>
                  </a:lnTo>
                  <a:lnTo>
                    <a:pt x="50914" y="12638"/>
                  </a:lnTo>
                  <a:lnTo>
                    <a:pt x="49394" y="12273"/>
                  </a:lnTo>
                  <a:lnTo>
                    <a:pt x="47904" y="11878"/>
                  </a:lnTo>
                  <a:lnTo>
                    <a:pt x="46385" y="11514"/>
                  </a:lnTo>
                  <a:lnTo>
                    <a:pt x="44804" y="11118"/>
                  </a:lnTo>
                  <a:cubicBezTo>
                    <a:pt x="44227" y="10997"/>
                    <a:pt x="43649" y="10875"/>
                    <a:pt x="43071" y="10723"/>
                  </a:cubicBezTo>
                  <a:lnTo>
                    <a:pt x="41157" y="10267"/>
                  </a:lnTo>
                  <a:cubicBezTo>
                    <a:pt x="40498" y="10185"/>
                    <a:pt x="40657" y="9260"/>
                    <a:pt x="41209" y="9260"/>
                  </a:cubicBezTo>
                  <a:cubicBezTo>
                    <a:pt x="41268" y="9260"/>
                    <a:pt x="41332" y="9271"/>
                    <a:pt x="41400" y="9295"/>
                  </a:cubicBezTo>
                  <a:lnTo>
                    <a:pt x="43497" y="9781"/>
                  </a:lnTo>
                  <a:lnTo>
                    <a:pt x="45473" y="10237"/>
                  </a:lnTo>
                  <a:lnTo>
                    <a:pt x="47297" y="10693"/>
                  </a:lnTo>
                  <a:lnTo>
                    <a:pt x="49029" y="11118"/>
                  </a:lnTo>
                  <a:lnTo>
                    <a:pt x="50701" y="11574"/>
                  </a:lnTo>
                  <a:lnTo>
                    <a:pt x="52342" y="12000"/>
                  </a:lnTo>
                  <a:lnTo>
                    <a:pt x="53984" y="12456"/>
                  </a:lnTo>
                  <a:lnTo>
                    <a:pt x="55655" y="12912"/>
                  </a:lnTo>
                  <a:lnTo>
                    <a:pt x="57357" y="13398"/>
                  </a:lnTo>
                  <a:lnTo>
                    <a:pt x="59151" y="13915"/>
                  </a:lnTo>
                  <a:lnTo>
                    <a:pt x="61066" y="14492"/>
                  </a:lnTo>
                  <a:lnTo>
                    <a:pt x="63102" y="15131"/>
                  </a:lnTo>
                  <a:cubicBezTo>
                    <a:pt x="63156" y="15147"/>
                    <a:pt x="63210" y="15154"/>
                    <a:pt x="63263" y="15154"/>
                  </a:cubicBezTo>
                  <a:cubicBezTo>
                    <a:pt x="63507" y="15154"/>
                    <a:pt x="63726" y="14991"/>
                    <a:pt x="63801" y="14766"/>
                  </a:cubicBezTo>
                  <a:cubicBezTo>
                    <a:pt x="63893" y="14462"/>
                    <a:pt x="63710" y="14158"/>
                    <a:pt x="63437" y="14067"/>
                  </a:cubicBezTo>
                  <a:cubicBezTo>
                    <a:pt x="62738" y="13854"/>
                    <a:pt x="62069" y="13672"/>
                    <a:pt x="61400" y="13459"/>
                  </a:cubicBezTo>
                  <a:lnTo>
                    <a:pt x="59516" y="12881"/>
                  </a:lnTo>
                  <a:cubicBezTo>
                    <a:pt x="58908" y="12699"/>
                    <a:pt x="58300" y="12517"/>
                    <a:pt x="57692" y="12365"/>
                  </a:cubicBezTo>
                  <a:lnTo>
                    <a:pt x="55959" y="11848"/>
                  </a:lnTo>
                  <a:lnTo>
                    <a:pt x="54288" y="11392"/>
                  </a:lnTo>
                  <a:lnTo>
                    <a:pt x="52646" y="10936"/>
                  </a:lnTo>
                  <a:lnTo>
                    <a:pt x="51035" y="10450"/>
                  </a:lnTo>
                  <a:cubicBezTo>
                    <a:pt x="50518" y="10328"/>
                    <a:pt x="49971" y="10176"/>
                    <a:pt x="49455" y="10055"/>
                  </a:cubicBezTo>
                  <a:lnTo>
                    <a:pt x="47844" y="9629"/>
                  </a:lnTo>
                  <a:lnTo>
                    <a:pt x="46233" y="9234"/>
                  </a:lnTo>
                  <a:lnTo>
                    <a:pt x="44591" y="8839"/>
                  </a:lnTo>
                  <a:lnTo>
                    <a:pt x="42859" y="8444"/>
                  </a:lnTo>
                  <a:lnTo>
                    <a:pt x="41096" y="8018"/>
                  </a:lnTo>
                  <a:lnTo>
                    <a:pt x="39242" y="7623"/>
                  </a:lnTo>
                  <a:lnTo>
                    <a:pt x="37266" y="7197"/>
                  </a:lnTo>
                  <a:lnTo>
                    <a:pt x="35169" y="6741"/>
                  </a:lnTo>
                  <a:cubicBezTo>
                    <a:pt x="34865" y="6681"/>
                    <a:pt x="34682" y="6407"/>
                    <a:pt x="34743" y="6134"/>
                  </a:cubicBezTo>
                  <a:cubicBezTo>
                    <a:pt x="34796" y="5896"/>
                    <a:pt x="35033" y="5727"/>
                    <a:pt x="35274" y="5727"/>
                  </a:cubicBezTo>
                  <a:cubicBezTo>
                    <a:pt x="35310" y="5727"/>
                    <a:pt x="35346" y="5731"/>
                    <a:pt x="35381" y="5738"/>
                  </a:cubicBezTo>
                  <a:lnTo>
                    <a:pt x="37327" y="6164"/>
                  </a:lnTo>
                  <a:cubicBezTo>
                    <a:pt x="37965" y="6286"/>
                    <a:pt x="38573" y="6407"/>
                    <a:pt x="39120" y="6529"/>
                  </a:cubicBezTo>
                  <a:lnTo>
                    <a:pt x="40792" y="6924"/>
                  </a:lnTo>
                  <a:lnTo>
                    <a:pt x="42372" y="7258"/>
                  </a:lnTo>
                  <a:lnTo>
                    <a:pt x="43923" y="7623"/>
                  </a:lnTo>
                  <a:lnTo>
                    <a:pt x="45442" y="8018"/>
                  </a:lnTo>
                  <a:lnTo>
                    <a:pt x="47023" y="8383"/>
                  </a:lnTo>
                  <a:lnTo>
                    <a:pt x="48664" y="8808"/>
                  </a:lnTo>
                  <a:lnTo>
                    <a:pt x="50427" y="9264"/>
                  </a:lnTo>
                  <a:lnTo>
                    <a:pt x="52342" y="9751"/>
                  </a:lnTo>
                  <a:cubicBezTo>
                    <a:pt x="52396" y="9767"/>
                    <a:pt x="52450" y="9774"/>
                    <a:pt x="52503" y="9774"/>
                  </a:cubicBezTo>
                  <a:cubicBezTo>
                    <a:pt x="52747" y="9774"/>
                    <a:pt x="52966" y="9611"/>
                    <a:pt x="53041" y="9386"/>
                  </a:cubicBezTo>
                  <a:cubicBezTo>
                    <a:pt x="53102" y="9082"/>
                    <a:pt x="52950" y="8808"/>
                    <a:pt x="52646" y="8717"/>
                  </a:cubicBezTo>
                  <a:cubicBezTo>
                    <a:pt x="51917" y="8535"/>
                    <a:pt x="51218" y="8322"/>
                    <a:pt x="50518" y="8140"/>
                  </a:cubicBezTo>
                  <a:cubicBezTo>
                    <a:pt x="49819" y="7988"/>
                    <a:pt x="49151" y="7805"/>
                    <a:pt x="48482" y="7623"/>
                  </a:cubicBezTo>
                  <a:lnTo>
                    <a:pt x="46476" y="7137"/>
                  </a:lnTo>
                  <a:cubicBezTo>
                    <a:pt x="45838" y="6985"/>
                    <a:pt x="45169" y="6833"/>
                    <a:pt x="44561" y="6681"/>
                  </a:cubicBezTo>
                  <a:cubicBezTo>
                    <a:pt x="43923" y="6529"/>
                    <a:pt x="43284" y="6377"/>
                    <a:pt x="42676" y="6225"/>
                  </a:cubicBezTo>
                  <a:lnTo>
                    <a:pt x="40853" y="5830"/>
                  </a:lnTo>
                  <a:lnTo>
                    <a:pt x="39059" y="5434"/>
                  </a:lnTo>
                  <a:lnTo>
                    <a:pt x="37296" y="5070"/>
                  </a:lnTo>
                  <a:lnTo>
                    <a:pt x="35564" y="4705"/>
                  </a:lnTo>
                  <a:lnTo>
                    <a:pt x="33862" y="4371"/>
                  </a:lnTo>
                  <a:lnTo>
                    <a:pt x="32190" y="4036"/>
                  </a:lnTo>
                  <a:lnTo>
                    <a:pt x="30518" y="3702"/>
                  </a:lnTo>
                  <a:lnTo>
                    <a:pt x="28846" y="3398"/>
                  </a:lnTo>
                  <a:cubicBezTo>
                    <a:pt x="28269" y="3307"/>
                    <a:pt x="27722" y="3216"/>
                    <a:pt x="27144" y="3124"/>
                  </a:cubicBezTo>
                  <a:lnTo>
                    <a:pt x="25472" y="2820"/>
                  </a:lnTo>
                  <a:lnTo>
                    <a:pt x="23770" y="2547"/>
                  </a:lnTo>
                  <a:lnTo>
                    <a:pt x="22038" y="2273"/>
                  </a:lnTo>
                  <a:lnTo>
                    <a:pt x="20275" y="2000"/>
                  </a:lnTo>
                  <a:cubicBezTo>
                    <a:pt x="19697" y="1909"/>
                    <a:pt x="19089" y="1817"/>
                    <a:pt x="18481" y="1726"/>
                  </a:cubicBezTo>
                  <a:lnTo>
                    <a:pt x="16658" y="1483"/>
                  </a:lnTo>
                  <a:lnTo>
                    <a:pt x="14743" y="1209"/>
                  </a:lnTo>
                  <a:lnTo>
                    <a:pt x="12828" y="966"/>
                  </a:lnTo>
                  <a:lnTo>
                    <a:pt x="10822" y="723"/>
                  </a:lnTo>
                  <a:cubicBezTo>
                    <a:pt x="10123" y="632"/>
                    <a:pt x="9423" y="541"/>
                    <a:pt x="8724" y="480"/>
                  </a:cubicBezTo>
                  <a:cubicBezTo>
                    <a:pt x="8025" y="389"/>
                    <a:pt x="7296" y="328"/>
                    <a:pt x="6566" y="237"/>
                  </a:cubicBezTo>
                  <a:lnTo>
                    <a:pt x="4317" y="24"/>
                  </a:lnTo>
                  <a:cubicBezTo>
                    <a:pt x="4183" y="8"/>
                    <a:pt x="4050" y="1"/>
                    <a:pt x="39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1"/>
            <p:cNvSpPr/>
            <p:nvPr/>
          </p:nvSpPr>
          <p:spPr>
            <a:xfrm>
              <a:off x="7217925" y="3873875"/>
              <a:ext cx="935450" cy="214875"/>
            </a:xfrm>
            <a:custGeom>
              <a:avLst/>
              <a:gdLst/>
              <a:ahLst/>
              <a:cxnLst/>
              <a:rect l="l" t="t" r="r" b="b"/>
              <a:pathLst>
                <a:path w="37418" h="8595" extrusionOk="0">
                  <a:moveTo>
                    <a:pt x="2842" y="0"/>
                  </a:moveTo>
                  <a:cubicBezTo>
                    <a:pt x="2442" y="0"/>
                    <a:pt x="2057" y="88"/>
                    <a:pt x="1672" y="232"/>
                  </a:cubicBezTo>
                  <a:cubicBezTo>
                    <a:pt x="1247" y="445"/>
                    <a:pt x="852" y="749"/>
                    <a:pt x="548" y="1144"/>
                  </a:cubicBezTo>
                  <a:cubicBezTo>
                    <a:pt x="274" y="1539"/>
                    <a:pt x="92" y="1995"/>
                    <a:pt x="61" y="2481"/>
                  </a:cubicBezTo>
                  <a:cubicBezTo>
                    <a:pt x="1" y="2967"/>
                    <a:pt x="92" y="3454"/>
                    <a:pt x="274" y="3879"/>
                  </a:cubicBezTo>
                  <a:cubicBezTo>
                    <a:pt x="487" y="4305"/>
                    <a:pt x="791" y="4670"/>
                    <a:pt x="1186" y="4943"/>
                  </a:cubicBezTo>
                  <a:cubicBezTo>
                    <a:pt x="1581" y="5217"/>
                    <a:pt x="2068" y="5399"/>
                    <a:pt x="2554" y="5430"/>
                  </a:cubicBezTo>
                  <a:lnTo>
                    <a:pt x="4651" y="5642"/>
                  </a:lnTo>
                  <a:lnTo>
                    <a:pt x="6597" y="5855"/>
                  </a:lnTo>
                  <a:lnTo>
                    <a:pt x="8420" y="6068"/>
                  </a:lnTo>
                  <a:lnTo>
                    <a:pt x="10153" y="6250"/>
                  </a:lnTo>
                  <a:lnTo>
                    <a:pt x="11825" y="6463"/>
                  </a:lnTo>
                  <a:lnTo>
                    <a:pt x="13436" y="6676"/>
                  </a:lnTo>
                  <a:cubicBezTo>
                    <a:pt x="13983" y="6737"/>
                    <a:pt x="14499" y="6828"/>
                    <a:pt x="15047" y="6889"/>
                  </a:cubicBezTo>
                  <a:lnTo>
                    <a:pt x="16657" y="7132"/>
                  </a:lnTo>
                  <a:cubicBezTo>
                    <a:pt x="17205" y="7192"/>
                    <a:pt x="17752" y="7284"/>
                    <a:pt x="18299" y="7375"/>
                  </a:cubicBezTo>
                  <a:lnTo>
                    <a:pt x="20031" y="7618"/>
                  </a:lnTo>
                  <a:lnTo>
                    <a:pt x="21825" y="7922"/>
                  </a:lnTo>
                  <a:lnTo>
                    <a:pt x="23709" y="8226"/>
                  </a:lnTo>
                  <a:lnTo>
                    <a:pt x="25746" y="8591"/>
                  </a:lnTo>
                  <a:cubicBezTo>
                    <a:pt x="25771" y="8593"/>
                    <a:pt x="25797" y="8595"/>
                    <a:pt x="25822" y="8595"/>
                  </a:cubicBezTo>
                  <a:cubicBezTo>
                    <a:pt x="26094" y="8595"/>
                    <a:pt x="26328" y="8446"/>
                    <a:pt x="26384" y="8196"/>
                  </a:cubicBezTo>
                  <a:cubicBezTo>
                    <a:pt x="26475" y="7892"/>
                    <a:pt x="26293" y="7588"/>
                    <a:pt x="25989" y="7527"/>
                  </a:cubicBezTo>
                  <a:lnTo>
                    <a:pt x="23952" y="7192"/>
                  </a:lnTo>
                  <a:lnTo>
                    <a:pt x="22038" y="6858"/>
                  </a:lnTo>
                  <a:lnTo>
                    <a:pt x="20244" y="6585"/>
                  </a:lnTo>
                  <a:lnTo>
                    <a:pt x="18542" y="6311"/>
                  </a:lnTo>
                  <a:lnTo>
                    <a:pt x="16901" y="6068"/>
                  </a:lnTo>
                  <a:lnTo>
                    <a:pt x="15290" y="5855"/>
                  </a:lnTo>
                  <a:cubicBezTo>
                    <a:pt x="14773" y="5764"/>
                    <a:pt x="14226" y="5703"/>
                    <a:pt x="13709" y="5642"/>
                  </a:cubicBezTo>
                  <a:lnTo>
                    <a:pt x="12068" y="5430"/>
                  </a:lnTo>
                  <a:lnTo>
                    <a:pt x="10426" y="5217"/>
                  </a:lnTo>
                  <a:lnTo>
                    <a:pt x="8694" y="5004"/>
                  </a:lnTo>
                  <a:lnTo>
                    <a:pt x="6900" y="4822"/>
                  </a:lnTo>
                  <a:lnTo>
                    <a:pt x="4955" y="4609"/>
                  </a:lnTo>
                  <a:lnTo>
                    <a:pt x="2888" y="4396"/>
                  </a:lnTo>
                  <a:cubicBezTo>
                    <a:pt x="2554" y="4366"/>
                    <a:pt x="2311" y="4092"/>
                    <a:pt x="2371" y="3788"/>
                  </a:cubicBezTo>
                  <a:cubicBezTo>
                    <a:pt x="2400" y="3475"/>
                    <a:pt x="2642" y="3269"/>
                    <a:pt x="2947" y="3269"/>
                  </a:cubicBezTo>
                  <a:cubicBezTo>
                    <a:pt x="2968" y="3269"/>
                    <a:pt x="2989" y="3270"/>
                    <a:pt x="3010" y="3271"/>
                  </a:cubicBezTo>
                  <a:lnTo>
                    <a:pt x="5229" y="3484"/>
                  </a:lnTo>
                  <a:lnTo>
                    <a:pt x="7326" y="3727"/>
                  </a:lnTo>
                  <a:lnTo>
                    <a:pt x="9332" y="3940"/>
                  </a:lnTo>
                  <a:cubicBezTo>
                    <a:pt x="10001" y="4031"/>
                    <a:pt x="10639" y="4092"/>
                    <a:pt x="11247" y="4183"/>
                  </a:cubicBezTo>
                  <a:lnTo>
                    <a:pt x="13071" y="4396"/>
                  </a:lnTo>
                  <a:lnTo>
                    <a:pt x="14864" y="4639"/>
                  </a:lnTo>
                  <a:lnTo>
                    <a:pt x="16597" y="4882"/>
                  </a:lnTo>
                  <a:lnTo>
                    <a:pt x="18299" y="5126"/>
                  </a:lnTo>
                  <a:lnTo>
                    <a:pt x="20001" y="5399"/>
                  </a:lnTo>
                  <a:lnTo>
                    <a:pt x="21673" y="5642"/>
                  </a:lnTo>
                  <a:lnTo>
                    <a:pt x="23375" y="5946"/>
                  </a:lnTo>
                  <a:lnTo>
                    <a:pt x="25077" y="6220"/>
                  </a:lnTo>
                  <a:lnTo>
                    <a:pt x="26840" y="6524"/>
                  </a:lnTo>
                  <a:lnTo>
                    <a:pt x="28664" y="6858"/>
                  </a:lnTo>
                  <a:lnTo>
                    <a:pt x="30518" y="7223"/>
                  </a:lnTo>
                  <a:lnTo>
                    <a:pt x="32463" y="7588"/>
                  </a:lnTo>
                  <a:lnTo>
                    <a:pt x="34500" y="8013"/>
                  </a:lnTo>
                  <a:lnTo>
                    <a:pt x="36658" y="8469"/>
                  </a:lnTo>
                  <a:cubicBezTo>
                    <a:pt x="36698" y="8478"/>
                    <a:pt x="36739" y="8482"/>
                    <a:pt x="36778" y="8482"/>
                  </a:cubicBezTo>
                  <a:cubicBezTo>
                    <a:pt x="37008" y="8482"/>
                    <a:pt x="37218" y="8338"/>
                    <a:pt x="37296" y="8104"/>
                  </a:cubicBezTo>
                  <a:cubicBezTo>
                    <a:pt x="37418" y="7800"/>
                    <a:pt x="37235" y="7496"/>
                    <a:pt x="36901" y="7436"/>
                  </a:cubicBezTo>
                  <a:cubicBezTo>
                    <a:pt x="36172" y="7284"/>
                    <a:pt x="35472" y="7132"/>
                    <a:pt x="34773" y="6980"/>
                  </a:cubicBezTo>
                  <a:cubicBezTo>
                    <a:pt x="34105" y="6828"/>
                    <a:pt x="33436" y="6706"/>
                    <a:pt x="32798" y="6585"/>
                  </a:cubicBezTo>
                  <a:lnTo>
                    <a:pt x="30883" y="6189"/>
                  </a:lnTo>
                  <a:lnTo>
                    <a:pt x="29089" y="5855"/>
                  </a:lnTo>
                  <a:lnTo>
                    <a:pt x="27326" y="5521"/>
                  </a:lnTo>
                  <a:lnTo>
                    <a:pt x="25624" y="5217"/>
                  </a:lnTo>
                  <a:lnTo>
                    <a:pt x="23983" y="4943"/>
                  </a:lnTo>
                  <a:lnTo>
                    <a:pt x="22311" y="4670"/>
                  </a:lnTo>
                  <a:lnTo>
                    <a:pt x="20579" y="4396"/>
                  </a:lnTo>
                  <a:cubicBezTo>
                    <a:pt x="20001" y="4305"/>
                    <a:pt x="19423" y="4214"/>
                    <a:pt x="18846" y="4123"/>
                  </a:cubicBezTo>
                  <a:lnTo>
                    <a:pt x="16992" y="3879"/>
                  </a:lnTo>
                  <a:lnTo>
                    <a:pt x="15077" y="3606"/>
                  </a:lnTo>
                  <a:lnTo>
                    <a:pt x="13010" y="3332"/>
                  </a:lnTo>
                  <a:lnTo>
                    <a:pt x="10822" y="3059"/>
                  </a:lnTo>
                  <a:cubicBezTo>
                    <a:pt x="10518" y="3028"/>
                    <a:pt x="10274" y="2724"/>
                    <a:pt x="10305" y="2420"/>
                  </a:cubicBezTo>
                  <a:cubicBezTo>
                    <a:pt x="10359" y="2124"/>
                    <a:pt x="10579" y="1924"/>
                    <a:pt x="10861" y="1924"/>
                  </a:cubicBezTo>
                  <a:cubicBezTo>
                    <a:pt x="10898" y="1924"/>
                    <a:pt x="10935" y="1927"/>
                    <a:pt x="10973" y="1934"/>
                  </a:cubicBezTo>
                  <a:lnTo>
                    <a:pt x="12980" y="2177"/>
                  </a:lnTo>
                  <a:lnTo>
                    <a:pt x="14834" y="2420"/>
                  </a:lnTo>
                  <a:lnTo>
                    <a:pt x="16566" y="2664"/>
                  </a:lnTo>
                  <a:lnTo>
                    <a:pt x="18208" y="2907"/>
                  </a:lnTo>
                  <a:cubicBezTo>
                    <a:pt x="18755" y="2967"/>
                    <a:pt x="19272" y="3059"/>
                    <a:pt x="19788" y="3119"/>
                  </a:cubicBezTo>
                  <a:lnTo>
                    <a:pt x="21369" y="3363"/>
                  </a:lnTo>
                  <a:lnTo>
                    <a:pt x="22949" y="3636"/>
                  </a:lnTo>
                  <a:lnTo>
                    <a:pt x="24591" y="3910"/>
                  </a:lnTo>
                  <a:lnTo>
                    <a:pt x="26293" y="4183"/>
                  </a:lnTo>
                  <a:lnTo>
                    <a:pt x="28117" y="4518"/>
                  </a:lnTo>
                  <a:lnTo>
                    <a:pt x="30092" y="4913"/>
                  </a:lnTo>
                  <a:cubicBezTo>
                    <a:pt x="30132" y="4921"/>
                    <a:pt x="30171" y="4925"/>
                    <a:pt x="30209" y="4925"/>
                  </a:cubicBezTo>
                  <a:cubicBezTo>
                    <a:pt x="30465" y="4925"/>
                    <a:pt x="30682" y="4756"/>
                    <a:pt x="30761" y="4518"/>
                  </a:cubicBezTo>
                  <a:cubicBezTo>
                    <a:pt x="30852" y="4214"/>
                    <a:pt x="30640" y="3910"/>
                    <a:pt x="30336" y="3849"/>
                  </a:cubicBezTo>
                  <a:lnTo>
                    <a:pt x="28269" y="3454"/>
                  </a:lnTo>
                  <a:lnTo>
                    <a:pt x="26293" y="3119"/>
                  </a:lnTo>
                  <a:cubicBezTo>
                    <a:pt x="25655" y="2998"/>
                    <a:pt x="25047" y="2907"/>
                    <a:pt x="24439" y="2816"/>
                  </a:cubicBezTo>
                  <a:lnTo>
                    <a:pt x="22676" y="2512"/>
                  </a:lnTo>
                  <a:lnTo>
                    <a:pt x="20974" y="2238"/>
                  </a:lnTo>
                  <a:lnTo>
                    <a:pt x="19302" y="1995"/>
                  </a:lnTo>
                  <a:lnTo>
                    <a:pt x="17661" y="1752"/>
                  </a:lnTo>
                  <a:lnTo>
                    <a:pt x="16050" y="1508"/>
                  </a:lnTo>
                  <a:lnTo>
                    <a:pt x="14378" y="1296"/>
                  </a:lnTo>
                  <a:lnTo>
                    <a:pt x="12706" y="1053"/>
                  </a:lnTo>
                  <a:cubicBezTo>
                    <a:pt x="12159" y="992"/>
                    <a:pt x="11581" y="931"/>
                    <a:pt x="11004" y="840"/>
                  </a:cubicBezTo>
                  <a:lnTo>
                    <a:pt x="9180" y="627"/>
                  </a:lnTo>
                  <a:lnTo>
                    <a:pt x="7296" y="414"/>
                  </a:lnTo>
                  <a:lnTo>
                    <a:pt x="5289" y="201"/>
                  </a:lnTo>
                  <a:lnTo>
                    <a:pt x="3162" y="19"/>
                  </a:lnTo>
                  <a:cubicBezTo>
                    <a:pt x="3054" y="6"/>
                    <a:pt x="2947" y="0"/>
                    <a:pt x="2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9" name="Google Shape;589;p31"/>
          <p:cNvGrpSpPr/>
          <p:nvPr/>
        </p:nvGrpSpPr>
        <p:grpSpPr>
          <a:xfrm>
            <a:off x="524356" y="3230918"/>
            <a:ext cx="624246" cy="622745"/>
            <a:chOff x="1130699" y="2521850"/>
            <a:chExt cx="624246" cy="622745"/>
          </a:xfrm>
        </p:grpSpPr>
        <p:sp>
          <p:nvSpPr>
            <p:cNvPr id="590" name="Google Shape;590;p31"/>
            <p:cNvSpPr/>
            <p:nvPr/>
          </p:nvSpPr>
          <p:spPr>
            <a:xfrm>
              <a:off x="1247602" y="2638627"/>
              <a:ext cx="390422" cy="389198"/>
            </a:xfrm>
            <a:custGeom>
              <a:avLst/>
              <a:gdLst/>
              <a:ahLst/>
              <a:cxnLst/>
              <a:rect l="l" t="t" r="r" b="b"/>
              <a:pathLst>
                <a:path w="10093" h="10062" fill="none" extrusionOk="0">
                  <a:moveTo>
                    <a:pt x="10092" y="5016"/>
                  </a:moveTo>
                  <a:cubicBezTo>
                    <a:pt x="10092" y="7812"/>
                    <a:pt x="7843" y="10061"/>
                    <a:pt x="5047" y="10061"/>
                  </a:cubicBezTo>
                  <a:cubicBezTo>
                    <a:pt x="2281" y="10061"/>
                    <a:pt x="1" y="7812"/>
                    <a:pt x="1" y="5016"/>
                  </a:cubicBezTo>
                  <a:cubicBezTo>
                    <a:pt x="1" y="2250"/>
                    <a:pt x="2281" y="1"/>
                    <a:pt x="5047" y="1"/>
                  </a:cubicBezTo>
                  <a:cubicBezTo>
                    <a:pt x="7843" y="1"/>
                    <a:pt x="10092" y="2250"/>
                    <a:pt x="10092" y="5016"/>
                  </a:cubicBezTo>
                  <a:close/>
                </a:path>
              </a:pathLst>
            </a:custGeom>
            <a:noFill/>
            <a:ln w="38100" cap="flat" cmpd="sng">
              <a:solidFill>
                <a:schemeClr val="accent2"/>
              </a:solidFill>
              <a:prstDash val="solid"/>
              <a:miter lim="30395"/>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1"/>
            <p:cNvSpPr/>
            <p:nvPr/>
          </p:nvSpPr>
          <p:spPr>
            <a:xfrm>
              <a:off x="1138060" y="2527710"/>
              <a:ext cx="609523" cy="609523"/>
            </a:xfrm>
            <a:custGeom>
              <a:avLst/>
              <a:gdLst/>
              <a:ahLst/>
              <a:cxnLst/>
              <a:rect l="l" t="t" r="r" b="b"/>
              <a:pathLst>
                <a:path w="12585" h="12585" fill="none" extrusionOk="0">
                  <a:moveTo>
                    <a:pt x="10366" y="2250"/>
                  </a:moveTo>
                  <a:cubicBezTo>
                    <a:pt x="12585" y="4469"/>
                    <a:pt x="12585" y="8117"/>
                    <a:pt x="10366" y="10366"/>
                  </a:cubicBezTo>
                  <a:cubicBezTo>
                    <a:pt x="8116" y="12585"/>
                    <a:pt x="4469" y="12585"/>
                    <a:pt x="2250" y="10366"/>
                  </a:cubicBezTo>
                  <a:cubicBezTo>
                    <a:pt x="1" y="8117"/>
                    <a:pt x="1" y="4469"/>
                    <a:pt x="2250" y="2250"/>
                  </a:cubicBezTo>
                  <a:cubicBezTo>
                    <a:pt x="4469" y="1"/>
                    <a:pt x="8116" y="1"/>
                    <a:pt x="10366" y="2250"/>
                  </a:cubicBezTo>
                  <a:close/>
                </a:path>
              </a:pathLst>
            </a:custGeom>
            <a:noFill/>
            <a:ln w="38100" cap="flat" cmpd="sng">
              <a:solidFill>
                <a:schemeClr val="dk2"/>
              </a:solidFill>
              <a:prstDash val="solid"/>
              <a:miter lim="30395"/>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1"/>
            <p:cNvSpPr/>
            <p:nvPr/>
          </p:nvSpPr>
          <p:spPr>
            <a:xfrm>
              <a:off x="1130699" y="2521850"/>
              <a:ext cx="624246" cy="622745"/>
            </a:xfrm>
            <a:custGeom>
              <a:avLst/>
              <a:gdLst/>
              <a:ahLst/>
              <a:cxnLst/>
              <a:rect l="l" t="t" r="r" b="b"/>
              <a:pathLst>
                <a:path w="12889" h="12858" fill="none" extrusionOk="0">
                  <a:moveTo>
                    <a:pt x="12889" y="6414"/>
                  </a:moveTo>
                  <a:cubicBezTo>
                    <a:pt x="12889" y="9970"/>
                    <a:pt x="10001" y="12858"/>
                    <a:pt x="6445" y="12858"/>
                  </a:cubicBezTo>
                  <a:cubicBezTo>
                    <a:pt x="2888" y="12858"/>
                    <a:pt x="1" y="9970"/>
                    <a:pt x="1" y="6414"/>
                  </a:cubicBezTo>
                  <a:cubicBezTo>
                    <a:pt x="1" y="2858"/>
                    <a:pt x="2888" y="0"/>
                    <a:pt x="6445" y="0"/>
                  </a:cubicBezTo>
                  <a:cubicBezTo>
                    <a:pt x="10001" y="0"/>
                    <a:pt x="12889" y="2858"/>
                    <a:pt x="12889" y="6414"/>
                  </a:cubicBezTo>
                  <a:close/>
                </a:path>
              </a:pathLst>
            </a:custGeom>
            <a:noFill/>
            <a:ln w="38100" cap="flat" cmpd="sng">
              <a:solidFill>
                <a:schemeClr val="accent1"/>
              </a:solidFill>
              <a:prstDash val="solid"/>
              <a:miter lim="30395"/>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1"/>
            <p:cNvSpPr/>
            <p:nvPr/>
          </p:nvSpPr>
          <p:spPr>
            <a:xfrm>
              <a:off x="1383413" y="2773825"/>
              <a:ext cx="118800" cy="118800"/>
            </a:xfrm>
            <a:prstGeom prst="ellipse">
              <a:avLst/>
            </a:prstGeom>
            <a:solidFill>
              <a:schemeClr val="accent5"/>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 name="Google Shape;594;p31"/>
          <p:cNvGrpSpPr/>
          <p:nvPr/>
        </p:nvGrpSpPr>
        <p:grpSpPr>
          <a:xfrm rot="615554">
            <a:off x="6898310" y="4280330"/>
            <a:ext cx="474369" cy="457444"/>
            <a:chOff x="5320000" y="4110550"/>
            <a:chExt cx="474375" cy="457450"/>
          </a:xfrm>
        </p:grpSpPr>
        <p:sp>
          <p:nvSpPr>
            <p:cNvPr id="595" name="Google Shape;595;p31"/>
            <p:cNvSpPr/>
            <p:nvPr/>
          </p:nvSpPr>
          <p:spPr>
            <a:xfrm>
              <a:off x="5320000" y="4110550"/>
              <a:ext cx="474375" cy="457450"/>
            </a:xfrm>
            <a:custGeom>
              <a:avLst/>
              <a:gdLst/>
              <a:ahLst/>
              <a:cxnLst/>
              <a:rect l="l" t="t" r="r" b="b"/>
              <a:pathLst>
                <a:path w="18975" h="18298" extrusionOk="0">
                  <a:moveTo>
                    <a:pt x="9488" y="0"/>
                  </a:moveTo>
                  <a:cubicBezTo>
                    <a:pt x="8835" y="0"/>
                    <a:pt x="8258" y="427"/>
                    <a:pt x="8032" y="1029"/>
                  </a:cubicBezTo>
                  <a:lnTo>
                    <a:pt x="6275" y="5923"/>
                  </a:lnTo>
                  <a:lnTo>
                    <a:pt x="1381" y="7680"/>
                  </a:lnTo>
                  <a:cubicBezTo>
                    <a:pt x="0" y="8182"/>
                    <a:pt x="0" y="10140"/>
                    <a:pt x="1381" y="10617"/>
                  </a:cubicBezTo>
                  <a:lnTo>
                    <a:pt x="6275" y="12374"/>
                  </a:lnTo>
                  <a:lnTo>
                    <a:pt x="8032" y="17268"/>
                  </a:lnTo>
                  <a:cubicBezTo>
                    <a:pt x="8258" y="17870"/>
                    <a:pt x="8835" y="18297"/>
                    <a:pt x="9488" y="18297"/>
                  </a:cubicBezTo>
                  <a:cubicBezTo>
                    <a:pt x="10165" y="18297"/>
                    <a:pt x="10743" y="17870"/>
                    <a:pt x="10968" y="17268"/>
                  </a:cubicBezTo>
                  <a:lnTo>
                    <a:pt x="12725" y="12374"/>
                  </a:lnTo>
                  <a:lnTo>
                    <a:pt x="17595" y="10617"/>
                  </a:lnTo>
                  <a:cubicBezTo>
                    <a:pt x="18975" y="10140"/>
                    <a:pt x="18975" y="8182"/>
                    <a:pt x="17595" y="7680"/>
                  </a:cubicBezTo>
                  <a:lnTo>
                    <a:pt x="12725" y="5923"/>
                  </a:lnTo>
                  <a:lnTo>
                    <a:pt x="10968" y="1029"/>
                  </a:lnTo>
                  <a:cubicBezTo>
                    <a:pt x="10743" y="427"/>
                    <a:pt x="10165" y="0"/>
                    <a:pt x="9488"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1"/>
            <p:cNvSpPr/>
            <p:nvPr/>
          </p:nvSpPr>
          <p:spPr>
            <a:xfrm>
              <a:off x="5368300" y="4150075"/>
              <a:ext cx="378400" cy="378375"/>
            </a:xfrm>
            <a:custGeom>
              <a:avLst/>
              <a:gdLst/>
              <a:ahLst/>
              <a:cxnLst/>
              <a:rect l="l" t="t" r="r" b="b"/>
              <a:pathLst>
                <a:path w="15136" h="15135" extrusionOk="0">
                  <a:moveTo>
                    <a:pt x="7556" y="0"/>
                  </a:moveTo>
                  <a:lnTo>
                    <a:pt x="5548" y="5572"/>
                  </a:lnTo>
                  <a:lnTo>
                    <a:pt x="1" y="7580"/>
                  </a:lnTo>
                  <a:lnTo>
                    <a:pt x="5548" y="9588"/>
                  </a:lnTo>
                  <a:lnTo>
                    <a:pt x="7556" y="15135"/>
                  </a:lnTo>
                  <a:lnTo>
                    <a:pt x="9589" y="9588"/>
                  </a:lnTo>
                  <a:lnTo>
                    <a:pt x="15135" y="7580"/>
                  </a:lnTo>
                  <a:lnTo>
                    <a:pt x="9589" y="5572"/>
                  </a:lnTo>
                  <a:lnTo>
                    <a:pt x="75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97" name="Google Shape;597;p31"/>
          <p:cNvGrpSpPr/>
          <p:nvPr/>
        </p:nvGrpSpPr>
        <p:grpSpPr>
          <a:xfrm rot="459174">
            <a:off x="546652" y="4328540"/>
            <a:ext cx="497728" cy="368127"/>
            <a:chOff x="-1137000" y="1596325"/>
            <a:chExt cx="323175" cy="239025"/>
          </a:xfrm>
        </p:grpSpPr>
        <p:sp>
          <p:nvSpPr>
            <p:cNvPr id="598" name="Google Shape;598;p31"/>
            <p:cNvSpPr/>
            <p:nvPr/>
          </p:nvSpPr>
          <p:spPr>
            <a:xfrm>
              <a:off x="-1137000" y="1704175"/>
              <a:ext cx="130550" cy="131175"/>
            </a:xfrm>
            <a:custGeom>
              <a:avLst/>
              <a:gdLst/>
              <a:ahLst/>
              <a:cxnLst/>
              <a:rect l="l" t="t" r="r" b="b"/>
              <a:pathLst>
                <a:path w="5222" h="5247" extrusionOk="0">
                  <a:moveTo>
                    <a:pt x="2611" y="1"/>
                  </a:moveTo>
                  <a:cubicBezTo>
                    <a:pt x="1155" y="1"/>
                    <a:pt x="1" y="1181"/>
                    <a:pt x="1" y="2636"/>
                  </a:cubicBezTo>
                  <a:cubicBezTo>
                    <a:pt x="1" y="4067"/>
                    <a:pt x="1155" y="5247"/>
                    <a:pt x="2611" y="5247"/>
                  </a:cubicBezTo>
                  <a:cubicBezTo>
                    <a:pt x="4042" y="5247"/>
                    <a:pt x="5221" y="4067"/>
                    <a:pt x="5221" y="2636"/>
                  </a:cubicBezTo>
                  <a:cubicBezTo>
                    <a:pt x="5221" y="1181"/>
                    <a:pt x="4042" y="1"/>
                    <a:pt x="2611"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1"/>
            <p:cNvSpPr/>
            <p:nvPr/>
          </p:nvSpPr>
          <p:spPr>
            <a:xfrm>
              <a:off x="-976350" y="1596325"/>
              <a:ext cx="162525" cy="139250"/>
            </a:xfrm>
            <a:custGeom>
              <a:avLst/>
              <a:gdLst/>
              <a:ahLst/>
              <a:cxnLst/>
              <a:rect l="l" t="t" r="r" b="b"/>
              <a:pathLst>
                <a:path w="6501" h="5570" extrusionOk="0">
                  <a:moveTo>
                    <a:pt x="3694" y="0"/>
                  </a:moveTo>
                  <a:cubicBezTo>
                    <a:pt x="3005" y="0"/>
                    <a:pt x="2302" y="256"/>
                    <a:pt x="1732" y="826"/>
                  </a:cubicBezTo>
                  <a:cubicBezTo>
                    <a:pt x="0" y="2583"/>
                    <a:pt x="1230" y="5570"/>
                    <a:pt x="3715" y="5570"/>
                  </a:cubicBezTo>
                  <a:cubicBezTo>
                    <a:pt x="5246" y="5570"/>
                    <a:pt x="6501" y="4340"/>
                    <a:pt x="6501" y="2784"/>
                  </a:cubicBezTo>
                  <a:cubicBezTo>
                    <a:pt x="6501" y="1106"/>
                    <a:pt x="5127" y="0"/>
                    <a:pt x="3694"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1"/>
            <p:cNvSpPr/>
            <p:nvPr/>
          </p:nvSpPr>
          <p:spPr>
            <a:xfrm>
              <a:off x="-1106875" y="1743100"/>
              <a:ext cx="60900" cy="52550"/>
            </a:xfrm>
            <a:custGeom>
              <a:avLst/>
              <a:gdLst/>
              <a:ahLst/>
              <a:cxnLst/>
              <a:rect l="l" t="t" r="r" b="b"/>
              <a:pathLst>
                <a:path w="2436" h="2102" extrusionOk="0">
                  <a:moveTo>
                    <a:pt x="1406" y="0"/>
                  </a:moveTo>
                  <a:cubicBezTo>
                    <a:pt x="477" y="0"/>
                    <a:pt x="1" y="1130"/>
                    <a:pt x="653" y="1782"/>
                  </a:cubicBezTo>
                  <a:cubicBezTo>
                    <a:pt x="874" y="2003"/>
                    <a:pt x="1140" y="2101"/>
                    <a:pt x="1398" y="2101"/>
                  </a:cubicBezTo>
                  <a:cubicBezTo>
                    <a:pt x="1933" y="2101"/>
                    <a:pt x="2435" y="1680"/>
                    <a:pt x="2435" y="1054"/>
                  </a:cubicBezTo>
                  <a:cubicBezTo>
                    <a:pt x="2435" y="477"/>
                    <a:pt x="1983" y="0"/>
                    <a:pt x="1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1"/>
            <p:cNvSpPr/>
            <p:nvPr/>
          </p:nvSpPr>
          <p:spPr>
            <a:xfrm>
              <a:off x="-924100" y="1636400"/>
              <a:ext cx="71375" cy="60625"/>
            </a:xfrm>
            <a:custGeom>
              <a:avLst/>
              <a:gdLst/>
              <a:ahLst/>
              <a:cxnLst/>
              <a:rect l="l" t="t" r="r" b="b"/>
              <a:pathLst>
                <a:path w="2855" h="2425" extrusionOk="0">
                  <a:moveTo>
                    <a:pt x="1669" y="0"/>
                  </a:moveTo>
                  <a:cubicBezTo>
                    <a:pt x="1654" y="0"/>
                    <a:pt x="1640" y="1"/>
                    <a:pt x="1625" y="1"/>
                  </a:cubicBezTo>
                  <a:cubicBezTo>
                    <a:pt x="1615" y="1"/>
                    <a:pt x="1605" y="1"/>
                    <a:pt x="1595" y="1"/>
                  </a:cubicBezTo>
                  <a:cubicBezTo>
                    <a:pt x="535" y="1"/>
                    <a:pt x="1" y="1313"/>
                    <a:pt x="771" y="2059"/>
                  </a:cubicBezTo>
                  <a:cubicBezTo>
                    <a:pt x="1024" y="2312"/>
                    <a:pt x="1331" y="2424"/>
                    <a:pt x="1632" y="2424"/>
                  </a:cubicBezTo>
                  <a:cubicBezTo>
                    <a:pt x="2258" y="2424"/>
                    <a:pt x="2855" y="1935"/>
                    <a:pt x="2855" y="1206"/>
                  </a:cubicBezTo>
                  <a:cubicBezTo>
                    <a:pt x="2830" y="543"/>
                    <a:pt x="2325" y="0"/>
                    <a:pt x="16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descr="Icon&#10;&#10;Description automatically generated">
            <a:extLst>
              <a:ext uri="{FF2B5EF4-FFF2-40B4-BE49-F238E27FC236}">
                <a16:creationId xmlns:a16="http://schemas.microsoft.com/office/drawing/2014/main" id="{5AF38419-F442-39AF-161B-B14A989D8B28}"/>
              </a:ext>
            </a:extLst>
          </p:cNvPr>
          <p:cNvPicPr>
            <a:picLocks noChangeAspect="1"/>
          </p:cNvPicPr>
          <p:nvPr/>
        </p:nvPicPr>
        <p:blipFill>
          <a:blip r:embed="rId3"/>
          <a:stretch>
            <a:fillRect/>
          </a:stretch>
        </p:blipFill>
        <p:spPr>
          <a:xfrm>
            <a:off x="2282634" y="3491197"/>
            <a:ext cx="3940840" cy="3940840"/>
          </a:xfrm>
          <a:prstGeom prst="rect">
            <a:avLst/>
          </a:prstGeom>
        </p:spPr>
      </p:pic>
      <p:sp>
        <p:nvSpPr>
          <p:cNvPr id="5" name="Google Shape;568;p31">
            <a:extLst>
              <a:ext uri="{FF2B5EF4-FFF2-40B4-BE49-F238E27FC236}">
                <a16:creationId xmlns:a16="http://schemas.microsoft.com/office/drawing/2014/main" id="{E9054425-DB01-D7D4-31D8-6D098CA9DDE6}"/>
              </a:ext>
            </a:extLst>
          </p:cNvPr>
          <p:cNvSpPr txBox="1">
            <a:spLocks noGrp="1"/>
          </p:cNvSpPr>
          <p:nvPr>
            <p:ph type="title"/>
          </p:nvPr>
        </p:nvSpPr>
        <p:spPr>
          <a:xfrm>
            <a:off x="1719657" y="2574471"/>
            <a:ext cx="5375100" cy="884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t>W</a:t>
            </a:r>
            <a:r>
              <a:rPr lang="en-US" sz="3200" dirty="0"/>
              <a:t>hat</a:t>
            </a:r>
            <a:r>
              <a:rPr lang="en" sz="3200" dirty="0"/>
              <a:t> is “global warming”?</a:t>
            </a:r>
            <a:endParaRPr sz="3200" dirty="0"/>
          </a:p>
        </p:txBody>
      </p:sp>
    </p:spTree>
    <p:extLst>
      <p:ext uri="{BB962C8B-B14F-4D97-AF65-F5344CB8AC3E}">
        <p14:creationId xmlns:p14="http://schemas.microsoft.com/office/powerpoint/2010/main" val="384058488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3"/>
                                        </p:tgtEl>
                                        <p:attrNameLst>
                                          <p:attrName>r</p:attrName>
                                        </p:attrNameLst>
                                      </p:cBhvr>
                                    </p:animRot>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567">
                                            <p:txEl>
                                              <p:pRg st="0" end="0"/>
                                            </p:txEl>
                                          </p:spTgt>
                                        </p:tgtEl>
                                        <p:attrNameLst>
                                          <p:attrName>style.visibility</p:attrName>
                                        </p:attrNameLst>
                                      </p:cBhvr>
                                      <p:to>
                                        <p:strVal val="visible"/>
                                      </p:to>
                                    </p:set>
                                    <p:animEffect transition="in" filter="fade">
                                      <p:cBhvr>
                                        <p:cTn id="10" dur="500"/>
                                        <p:tgtEl>
                                          <p:spTgt spid="5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33"/>
          <p:cNvSpPr txBox="1">
            <a:spLocks noGrp="1"/>
          </p:cNvSpPr>
          <p:nvPr>
            <p:ph type="subTitle" idx="1"/>
          </p:nvPr>
        </p:nvSpPr>
        <p:spPr>
          <a:xfrm>
            <a:off x="534997" y="2555699"/>
            <a:ext cx="3381866" cy="91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1500" b="0" i="0" dirty="0">
                <a:solidFill>
                  <a:schemeClr val="bg1">
                    <a:lumMod val="20000"/>
                    <a:lumOff val="80000"/>
                  </a:schemeClr>
                </a:solidFill>
                <a:effectLst/>
                <a:latin typeface="Concert One" pitchFamily="2" charset="0"/>
              </a:rPr>
              <a:t>Over the first 20 years after it enters the atmosphere, methane has more than 80 times the warming power of carbon dioxide. Even though CO2 has a longer lasting effect, methane drives warming in the short term. Methane from human activity is responsible for at least 25% of today's global warming. Methane has been responsible for roughly 30% of global warming since pre-industrial times and is growing faster than any other greenhouse gas since records began being kept in the 1980s.</a:t>
            </a:r>
            <a:endParaRPr lang="en-US" sz="1500" dirty="0">
              <a:solidFill>
                <a:schemeClr val="bg1">
                  <a:lumMod val="20000"/>
                  <a:lumOff val="80000"/>
                </a:schemeClr>
              </a:solidFill>
              <a:latin typeface="Concert One" pitchFamily="2" charset="0"/>
            </a:endParaRPr>
          </a:p>
        </p:txBody>
      </p:sp>
      <p:sp>
        <p:nvSpPr>
          <p:cNvPr id="623" name="Google Shape;623;p33"/>
          <p:cNvSpPr txBox="1">
            <a:spLocks noGrp="1"/>
          </p:cNvSpPr>
          <p:nvPr>
            <p:ph type="subTitle" idx="2"/>
          </p:nvPr>
        </p:nvSpPr>
        <p:spPr>
          <a:xfrm>
            <a:off x="5569285" y="1960284"/>
            <a:ext cx="2854714" cy="2108229"/>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1600" dirty="0">
                <a:solidFill>
                  <a:schemeClr val="bg1">
                    <a:lumMod val="20000"/>
                    <a:lumOff val="80000"/>
                  </a:schemeClr>
                </a:solidFill>
                <a:latin typeface="Concert One" pitchFamily="2" charset="0"/>
              </a:rPr>
              <a:t>Nitrogen oxides (NOx) act as indirect greenhouse gases.</a:t>
            </a:r>
          </a:p>
          <a:p>
            <a:pPr marL="0" lvl="0" indent="0" rtl="0">
              <a:spcBef>
                <a:spcPts val="0"/>
              </a:spcBef>
              <a:spcAft>
                <a:spcPts val="0"/>
              </a:spcAft>
              <a:buNone/>
            </a:pPr>
            <a:r>
              <a:rPr lang="en-US" sz="1600" dirty="0">
                <a:solidFill>
                  <a:schemeClr val="bg1">
                    <a:lumMod val="20000"/>
                    <a:lumOff val="80000"/>
                  </a:schemeClr>
                </a:solidFill>
                <a:latin typeface="Concert One" pitchFamily="2" charset="0"/>
              </a:rPr>
              <a:t>The impact of NOx gases on global warming is not all bad though, being a very small portion of it's cause. However, NO2 and other nitrogen oxides in the outdoor air contribute to particle pollution and to the chemical reactions that make ozone. Ozone is a greenhouse gas.</a:t>
            </a:r>
            <a:endParaRPr sz="1600" dirty="0">
              <a:solidFill>
                <a:schemeClr val="bg1">
                  <a:lumMod val="20000"/>
                  <a:lumOff val="80000"/>
                </a:schemeClr>
              </a:solidFill>
              <a:latin typeface="Concert One" pitchFamily="2" charset="0"/>
            </a:endParaRPr>
          </a:p>
        </p:txBody>
      </p:sp>
      <p:sp>
        <p:nvSpPr>
          <p:cNvPr id="624" name="Google Shape;624;p33"/>
          <p:cNvSpPr txBox="1">
            <a:spLocks noGrp="1"/>
          </p:cNvSpPr>
          <p:nvPr>
            <p:ph type="title" idx="4"/>
          </p:nvPr>
        </p:nvSpPr>
        <p:spPr>
          <a:xfrm>
            <a:off x="720000" y="144025"/>
            <a:ext cx="7704000" cy="42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accent1">
                    <a:lumMod val="50000"/>
                  </a:schemeClr>
                </a:solidFill>
              </a:rPr>
              <a:t>METHANE AND NITROGEN OXIDE:</a:t>
            </a:r>
            <a:endParaRPr dirty="0">
              <a:solidFill>
                <a:schemeClr val="accent1">
                  <a:lumMod val="50000"/>
                </a:schemeClr>
              </a:solidFill>
            </a:endParaRPr>
          </a:p>
        </p:txBody>
      </p:sp>
      <p:sp>
        <p:nvSpPr>
          <p:cNvPr id="625" name="Google Shape;625;p33"/>
          <p:cNvSpPr txBox="1">
            <a:spLocks noGrp="1"/>
          </p:cNvSpPr>
          <p:nvPr>
            <p:ph type="title"/>
          </p:nvPr>
        </p:nvSpPr>
        <p:spPr>
          <a:xfrm>
            <a:off x="945229" y="628274"/>
            <a:ext cx="2336400" cy="45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METHANE</a:t>
            </a:r>
            <a:endParaRPr dirty="0"/>
          </a:p>
        </p:txBody>
      </p:sp>
      <p:sp>
        <p:nvSpPr>
          <p:cNvPr id="626" name="Google Shape;626;p33"/>
          <p:cNvSpPr txBox="1">
            <a:spLocks noGrp="1"/>
          </p:cNvSpPr>
          <p:nvPr>
            <p:ph type="title" idx="3"/>
          </p:nvPr>
        </p:nvSpPr>
        <p:spPr>
          <a:xfrm>
            <a:off x="5862371" y="788184"/>
            <a:ext cx="2336400" cy="45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NITROGEN OXIDE</a:t>
            </a:r>
            <a:endParaRPr dirty="0"/>
          </a:p>
        </p:txBody>
      </p:sp>
      <p:grpSp>
        <p:nvGrpSpPr>
          <p:cNvPr id="627" name="Google Shape;627;p33"/>
          <p:cNvGrpSpPr/>
          <p:nvPr/>
        </p:nvGrpSpPr>
        <p:grpSpPr>
          <a:xfrm>
            <a:off x="4087936" y="2063166"/>
            <a:ext cx="1310276" cy="1409933"/>
            <a:chOff x="6566263" y="155551"/>
            <a:chExt cx="4427100" cy="4426800"/>
          </a:xfrm>
        </p:grpSpPr>
        <p:sp>
          <p:nvSpPr>
            <p:cNvPr id="628" name="Google Shape;628;p33"/>
            <p:cNvSpPr/>
            <p:nvPr/>
          </p:nvSpPr>
          <p:spPr>
            <a:xfrm>
              <a:off x="6566263" y="155551"/>
              <a:ext cx="4427100" cy="4426800"/>
            </a:xfrm>
            <a:prstGeom prst="ellipse">
              <a:avLst/>
            </a:prstGeom>
            <a:solidFill>
              <a:schemeClr val="accent4"/>
            </a:solidFill>
            <a:ln>
              <a:noFill/>
            </a:ln>
            <a:effectLst>
              <a:outerShdw blurRad="85725" dist="38100" dir="10140000" algn="bl" rotWithShape="0">
                <a:schemeClr val="accent1">
                  <a:alpha val="6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3"/>
            <p:cNvSpPr/>
            <p:nvPr/>
          </p:nvSpPr>
          <p:spPr>
            <a:xfrm>
              <a:off x="6942217" y="723627"/>
              <a:ext cx="3675177" cy="3290633"/>
            </a:xfrm>
            <a:custGeom>
              <a:avLst/>
              <a:gdLst/>
              <a:ahLst/>
              <a:cxnLst/>
              <a:rect l="l" t="t" r="r" b="b"/>
              <a:pathLst>
                <a:path w="47509" h="42538" extrusionOk="0">
                  <a:moveTo>
                    <a:pt x="23748" y="1"/>
                  </a:moveTo>
                  <a:cubicBezTo>
                    <a:pt x="14632" y="1"/>
                    <a:pt x="6186" y="5923"/>
                    <a:pt x="3404" y="15114"/>
                  </a:cubicBezTo>
                  <a:cubicBezTo>
                    <a:pt x="0" y="26361"/>
                    <a:pt x="6353" y="38215"/>
                    <a:pt x="17599" y="41619"/>
                  </a:cubicBezTo>
                  <a:cubicBezTo>
                    <a:pt x="19655" y="42241"/>
                    <a:pt x="21731" y="42538"/>
                    <a:pt x="23772" y="42538"/>
                  </a:cubicBezTo>
                  <a:cubicBezTo>
                    <a:pt x="32897" y="42538"/>
                    <a:pt x="41322" y="36615"/>
                    <a:pt x="44104" y="27424"/>
                  </a:cubicBezTo>
                  <a:cubicBezTo>
                    <a:pt x="47509" y="16178"/>
                    <a:pt x="41156" y="4324"/>
                    <a:pt x="29909" y="919"/>
                  </a:cubicBezTo>
                  <a:cubicBezTo>
                    <a:pt x="27859" y="297"/>
                    <a:pt x="25787" y="1"/>
                    <a:pt x="23748" y="1"/>
                  </a:cubicBezTo>
                  <a:close/>
                </a:path>
              </a:pathLst>
            </a:custGeom>
            <a:solidFill>
              <a:schemeClr val="accent2"/>
            </a:solidFill>
            <a:ln w="1143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3"/>
            <p:cNvSpPr/>
            <p:nvPr/>
          </p:nvSpPr>
          <p:spPr>
            <a:xfrm>
              <a:off x="6759211" y="369826"/>
              <a:ext cx="4115799" cy="4010793"/>
            </a:xfrm>
            <a:custGeom>
              <a:avLst/>
              <a:gdLst/>
              <a:ahLst/>
              <a:cxnLst/>
              <a:rect l="l" t="t" r="r" b="b"/>
              <a:pathLst>
                <a:path w="39242" h="38239" fill="none" extrusionOk="0">
                  <a:moveTo>
                    <a:pt x="19181" y="38238"/>
                  </a:moveTo>
                  <a:cubicBezTo>
                    <a:pt x="20488" y="38238"/>
                    <a:pt x="21764" y="38086"/>
                    <a:pt x="23010" y="37843"/>
                  </a:cubicBezTo>
                  <a:cubicBezTo>
                    <a:pt x="24257" y="37600"/>
                    <a:pt x="25442" y="37235"/>
                    <a:pt x="26597" y="36749"/>
                  </a:cubicBezTo>
                  <a:cubicBezTo>
                    <a:pt x="28846" y="35776"/>
                    <a:pt x="30913" y="34378"/>
                    <a:pt x="32646" y="32645"/>
                  </a:cubicBezTo>
                  <a:cubicBezTo>
                    <a:pt x="33497" y="31794"/>
                    <a:pt x="34287" y="30852"/>
                    <a:pt x="34986" y="29819"/>
                  </a:cubicBezTo>
                  <a:cubicBezTo>
                    <a:pt x="35655" y="28816"/>
                    <a:pt x="36263" y="27721"/>
                    <a:pt x="36719" y="26597"/>
                  </a:cubicBezTo>
                  <a:cubicBezTo>
                    <a:pt x="39242" y="20670"/>
                    <a:pt x="38573" y="13861"/>
                    <a:pt x="34986" y="8542"/>
                  </a:cubicBezTo>
                  <a:cubicBezTo>
                    <a:pt x="34287" y="7539"/>
                    <a:pt x="33497" y="6596"/>
                    <a:pt x="32646" y="5715"/>
                  </a:cubicBezTo>
                  <a:cubicBezTo>
                    <a:pt x="30913" y="3982"/>
                    <a:pt x="28846" y="2584"/>
                    <a:pt x="26597" y="1642"/>
                  </a:cubicBezTo>
                  <a:cubicBezTo>
                    <a:pt x="25442" y="1156"/>
                    <a:pt x="24257" y="760"/>
                    <a:pt x="23010" y="517"/>
                  </a:cubicBezTo>
                  <a:cubicBezTo>
                    <a:pt x="20488" y="1"/>
                    <a:pt x="17874" y="1"/>
                    <a:pt x="15351" y="517"/>
                  </a:cubicBezTo>
                  <a:cubicBezTo>
                    <a:pt x="10457" y="1520"/>
                    <a:pt x="6171" y="4408"/>
                    <a:pt x="3405" y="8542"/>
                  </a:cubicBezTo>
                  <a:moveTo>
                    <a:pt x="518" y="15350"/>
                  </a:moveTo>
                  <a:cubicBezTo>
                    <a:pt x="1" y="17873"/>
                    <a:pt x="1" y="20487"/>
                    <a:pt x="518" y="23040"/>
                  </a:cubicBezTo>
                  <a:cubicBezTo>
                    <a:pt x="791" y="24256"/>
                    <a:pt x="1156" y="25442"/>
                    <a:pt x="1642" y="26597"/>
                  </a:cubicBezTo>
                  <a:cubicBezTo>
                    <a:pt x="3071" y="30001"/>
                    <a:pt x="5472" y="32919"/>
                    <a:pt x="8542" y="34986"/>
                  </a:cubicBezTo>
                </a:path>
              </a:pathLst>
            </a:custGeom>
            <a:noFill/>
            <a:ln w="38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1" name="Google Shape;631;p33"/>
          <p:cNvGrpSpPr/>
          <p:nvPr/>
        </p:nvGrpSpPr>
        <p:grpSpPr>
          <a:xfrm rot="285351">
            <a:off x="551608" y="863427"/>
            <a:ext cx="434267" cy="418728"/>
            <a:chOff x="5320000" y="4110550"/>
            <a:chExt cx="474375" cy="457450"/>
          </a:xfrm>
        </p:grpSpPr>
        <p:sp>
          <p:nvSpPr>
            <p:cNvPr id="632" name="Google Shape;632;p33"/>
            <p:cNvSpPr/>
            <p:nvPr/>
          </p:nvSpPr>
          <p:spPr>
            <a:xfrm>
              <a:off x="5320000" y="4110550"/>
              <a:ext cx="474375" cy="457450"/>
            </a:xfrm>
            <a:custGeom>
              <a:avLst/>
              <a:gdLst/>
              <a:ahLst/>
              <a:cxnLst/>
              <a:rect l="l" t="t" r="r" b="b"/>
              <a:pathLst>
                <a:path w="18975" h="18298" extrusionOk="0">
                  <a:moveTo>
                    <a:pt x="9488" y="0"/>
                  </a:moveTo>
                  <a:cubicBezTo>
                    <a:pt x="8835" y="0"/>
                    <a:pt x="8258" y="427"/>
                    <a:pt x="8032" y="1029"/>
                  </a:cubicBezTo>
                  <a:lnTo>
                    <a:pt x="6275" y="5923"/>
                  </a:lnTo>
                  <a:lnTo>
                    <a:pt x="1381" y="7680"/>
                  </a:lnTo>
                  <a:cubicBezTo>
                    <a:pt x="0" y="8182"/>
                    <a:pt x="0" y="10140"/>
                    <a:pt x="1381" y="10617"/>
                  </a:cubicBezTo>
                  <a:lnTo>
                    <a:pt x="6275" y="12374"/>
                  </a:lnTo>
                  <a:lnTo>
                    <a:pt x="8032" y="17268"/>
                  </a:lnTo>
                  <a:cubicBezTo>
                    <a:pt x="8258" y="17870"/>
                    <a:pt x="8835" y="18297"/>
                    <a:pt x="9488" y="18297"/>
                  </a:cubicBezTo>
                  <a:cubicBezTo>
                    <a:pt x="10165" y="18297"/>
                    <a:pt x="10743" y="17870"/>
                    <a:pt x="10968" y="17268"/>
                  </a:cubicBezTo>
                  <a:lnTo>
                    <a:pt x="12725" y="12374"/>
                  </a:lnTo>
                  <a:lnTo>
                    <a:pt x="17595" y="10617"/>
                  </a:lnTo>
                  <a:cubicBezTo>
                    <a:pt x="18975" y="10140"/>
                    <a:pt x="18975" y="8182"/>
                    <a:pt x="17595" y="7680"/>
                  </a:cubicBezTo>
                  <a:lnTo>
                    <a:pt x="12725" y="5923"/>
                  </a:lnTo>
                  <a:lnTo>
                    <a:pt x="10968" y="1029"/>
                  </a:lnTo>
                  <a:cubicBezTo>
                    <a:pt x="10743" y="427"/>
                    <a:pt x="10165" y="0"/>
                    <a:pt x="9488"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3"/>
            <p:cNvSpPr/>
            <p:nvPr/>
          </p:nvSpPr>
          <p:spPr>
            <a:xfrm>
              <a:off x="5368300" y="4150075"/>
              <a:ext cx="378400" cy="378375"/>
            </a:xfrm>
            <a:custGeom>
              <a:avLst/>
              <a:gdLst/>
              <a:ahLst/>
              <a:cxnLst/>
              <a:rect l="l" t="t" r="r" b="b"/>
              <a:pathLst>
                <a:path w="15136" h="15135" extrusionOk="0">
                  <a:moveTo>
                    <a:pt x="7556" y="0"/>
                  </a:moveTo>
                  <a:lnTo>
                    <a:pt x="5548" y="5572"/>
                  </a:lnTo>
                  <a:lnTo>
                    <a:pt x="1" y="7580"/>
                  </a:lnTo>
                  <a:lnTo>
                    <a:pt x="5548" y="9588"/>
                  </a:lnTo>
                  <a:lnTo>
                    <a:pt x="7556" y="15135"/>
                  </a:lnTo>
                  <a:lnTo>
                    <a:pt x="9589" y="9588"/>
                  </a:lnTo>
                  <a:lnTo>
                    <a:pt x="15135" y="7580"/>
                  </a:lnTo>
                  <a:lnTo>
                    <a:pt x="9589" y="5572"/>
                  </a:lnTo>
                  <a:lnTo>
                    <a:pt x="75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4" name="Google Shape;634;p33"/>
          <p:cNvGrpSpPr/>
          <p:nvPr/>
        </p:nvGrpSpPr>
        <p:grpSpPr>
          <a:xfrm rot="-477715">
            <a:off x="126527" y="1108516"/>
            <a:ext cx="434254" cy="418716"/>
            <a:chOff x="5320000" y="4110550"/>
            <a:chExt cx="474375" cy="457450"/>
          </a:xfrm>
        </p:grpSpPr>
        <p:sp>
          <p:nvSpPr>
            <p:cNvPr id="635" name="Google Shape;635;p33"/>
            <p:cNvSpPr/>
            <p:nvPr/>
          </p:nvSpPr>
          <p:spPr>
            <a:xfrm>
              <a:off x="5320000" y="4110550"/>
              <a:ext cx="474375" cy="457450"/>
            </a:xfrm>
            <a:custGeom>
              <a:avLst/>
              <a:gdLst/>
              <a:ahLst/>
              <a:cxnLst/>
              <a:rect l="l" t="t" r="r" b="b"/>
              <a:pathLst>
                <a:path w="18975" h="18298" extrusionOk="0">
                  <a:moveTo>
                    <a:pt x="9488" y="0"/>
                  </a:moveTo>
                  <a:cubicBezTo>
                    <a:pt x="8835" y="0"/>
                    <a:pt x="8258" y="427"/>
                    <a:pt x="8032" y="1029"/>
                  </a:cubicBezTo>
                  <a:lnTo>
                    <a:pt x="6275" y="5923"/>
                  </a:lnTo>
                  <a:lnTo>
                    <a:pt x="1381" y="7680"/>
                  </a:lnTo>
                  <a:cubicBezTo>
                    <a:pt x="0" y="8182"/>
                    <a:pt x="0" y="10140"/>
                    <a:pt x="1381" y="10617"/>
                  </a:cubicBezTo>
                  <a:lnTo>
                    <a:pt x="6275" y="12374"/>
                  </a:lnTo>
                  <a:lnTo>
                    <a:pt x="8032" y="17268"/>
                  </a:lnTo>
                  <a:cubicBezTo>
                    <a:pt x="8258" y="17870"/>
                    <a:pt x="8835" y="18297"/>
                    <a:pt x="9488" y="18297"/>
                  </a:cubicBezTo>
                  <a:cubicBezTo>
                    <a:pt x="10165" y="18297"/>
                    <a:pt x="10743" y="17870"/>
                    <a:pt x="10968" y="17268"/>
                  </a:cubicBezTo>
                  <a:lnTo>
                    <a:pt x="12725" y="12374"/>
                  </a:lnTo>
                  <a:lnTo>
                    <a:pt x="17595" y="10617"/>
                  </a:lnTo>
                  <a:cubicBezTo>
                    <a:pt x="18975" y="10140"/>
                    <a:pt x="18975" y="8182"/>
                    <a:pt x="17595" y="7680"/>
                  </a:cubicBezTo>
                  <a:lnTo>
                    <a:pt x="12725" y="5923"/>
                  </a:lnTo>
                  <a:lnTo>
                    <a:pt x="10968" y="1029"/>
                  </a:lnTo>
                  <a:cubicBezTo>
                    <a:pt x="10743" y="427"/>
                    <a:pt x="10165" y="0"/>
                    <a:pt x="9488"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3"/>
            <p:cNvSpPr/>
            <p:nvPr/>
          </p:nvSpPr>
          <p:spPr>
            <a:xfrm>
              <a:off x="5368300" y="4150075"/>
              <a:ext cx="378400" cy="378375"/>
            </a:xfrm>
            <a:custGeom>
              <a:avLst/>
              <a:gdLst/>
              <a:ahLst/>
              <a:cxnLst/>
              <a:rect l="l" t="t" r="r" b="b"/>
              <a:pathLst>
                <a:path w="15136" h="15135" extrusionOk="0">
                  <a:moveTo>
                    <a:pt x="7556" y="0"/>
                  </a:moveTo>
                  <a:lnTo>
                    <a:pt x="5548" y="5572"/>
                  </a:lnTo>
                  <a:lnTo>
                    <a:pt x="1" y="7580"/>
                  </a:lnTo>
                  <a:lnTo>
                    <a:pt x="5548" y="9588"/>
                  </a:lnTo>
                  <a:lnTo>
                    <a:pt x="7556" y="15135"/>
                  </a:lnTo>
                  <a:lnTo>
                    <a:pt x="9589" y="9588"/>
                  </a:lnTo>
                  <a:lnTo>
                    <a:pt x="15135" y="7580"/>
                  </a:lnTo>
                  <a:lnTo>
                    <a:pt x="9589" y="5572"/>
                  </a:lnTo>
                  <a:lnTo>
                    <a:pt x="75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7" name="Google Shape;637;p33"/>
          <p:cNvGrpSpPr/>
          <p:nvPr/>
        </p:nvGrpSpPr>
        <p:grpSpPr>
          <a:xfrm rot="527124">
            <a:off x="8452189" y="829236"/>
            <a:ext cx="415979" cy="401092"/>
            <a:chOff x="5320000" y="4110550"/>
            <a:chExt cx="474375" cy="457450"/>
          </a:xfrm>
        </p:grpSpPr>
        <p:sp>
          <p:nvSpPr>
            <p:cNvPr id="638" name="Google Shape;638;p33"/>
            <p:cNvSpPr/>
            <p:nvPr/>
          </p:nvSpPr>
          <p:spPr>
            <a:xfrm>
              <a:off x="5320000" y="4110550"/>
              <a:ext cx="474375" cy="457450"/>
            </a:xfrm>
            <a:custGeom>
              <a:avLst/>
              <a:gdLst/>
              <a:ahLst/>
              <a:cxnLst/>
              <a:rect l="l" t="t" r="r" b="b"/>
              <a:pathLst>
                <a:path w="18975" h="18298" extrusionOk="0">
                  <a:moveTo>
                    <a:pt x="9488" y="0"/>
                  </a:moveTo>
                  <a:cubicBezTo>
                    <a:pt x="8835" y="0"/>
                    <a:pt x="8258" y="427"/>
                    <a:pt x="8032" y="1029"/>
                  </a:cubicBezTo>
                  <a:lnTo>
                    <a:pt x="6275" y="5923"/>
                  </a:lnTo>
                  <a:lnTo>
                    <a:pt x="1381" y="7680"/>
                  </a:lnTo>
                  <a:cubicBezTo>
                    <a:pt x="0" y="8182"/>
                    <a:pt x="0" y="10140"/>
                    <a:pt x="1381" y="10617"/>
                  </a:cubicBezTo>
                  <a:lnTo>
                    <a:pt x="6275" y="12374"/>
                  </a:lnTo>
                  <a:lnTo>
                    <a:pt x="8032" y="17268"/>
                  </a:lnTo>
                  <a:cubicBezTo>
                    <a:pt x="8258" y="17870"/>
                    <a:pt x="8835" y="18297"/>
                    <a:pt x="9488" y="18297"/>
                  </a:cubicBezTo>
                  <a:cubicBezTo>
                    <a:pt x="10165" y="18297"/>
                    <a:pt x="10743" y="17870"/>
                    <a:pt x="10968" y="17268"/>
                  </a:cubicBezTo>
                  <a:lnTo>
                    <a:pt x="12725" y="12374"/>
                  </a:lnTo>
                  <a:lnTo>
                    <a:pt x="17595" y="10617"/>
                  </a:lnTo>
                  <a:cubicBezTo>
                    <a:pt x="18975" y="10140"/>
                    <a:pt x="18975" y="8182"/>
                    <a:pt x="17595" y="7680"/>
                  </a:cubicBezTo>
                  <a:lnTo>
                    <a:pt x="12725" y="5923"/>
                  </a:lnTo>
                  <a:lnTo>
                    <a:pt x="10968" y="1029"/>
                  </a:lnTo>
                  <a:cubicBezTo>
                    <a:pt x="10743" y="427"/>
                    <a:pt x="10165" y="0"/>
                    <a:pt x="9488"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3"/>
            <p:cNvSpPr/>
            <p:nvPr/>
          </p:nvSpPr>
          <p:spPr>
            <a:xfrm>
              <a:off x="5368300" y="4150075"/>
              <a:ext cx="378400" cy="378375"/>
            </a:xfrm>
            <a:custGeom>
              <a:avLst/>
              <a:gdLst/>
              <a:ahLst/>
              <a:cxnLst/>
              <a:rect l="l" t="t" r="r" b="b"/>
              <a:pathLst>
                <a:path w="15136" h="15135" extrusionOk="0">
                  <a:moveTo>
                    <a:pt x="7556" y="0"/>
                  </a:moveTo>
                  <a:lnTo>
                    <a:pt x="5548" y="5572"/>
                  </a:lnTo>
                  <a:lnTo>
                    <a:pt x="1" y="7580"/>
                  </a:lnTo>
                  <a:lnTo>
                    <a:pt x="5548" y="9588"/>
                  </a:lnTo>
                  <a:lnTo>
                    <a:pt x="7556" y="15135"/>
                  </a:lnTo>
                  <a:lnTo>
                    <a:pt x="9589" y="9588"/>
                  </a:lnTo>
                  <a:lnTo>
                    <a:pt x="15135" y="7580"/>
                  </a:lnTo>
                  <a:lnTo>
                    <a:pt x="9589" y="5572"/>
                  </a:lnTo>
                  <a:lnTo>
                    <a:pt x="75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0" name="Google Shape;640;p33"/>
          <p:cNvGrpSpPr/>
          <p:nvPr/>
        </p:nvGrpSpPr>
        <p:grpSpPr>
          <a:xfrm rot="4199932">
            <a:off x="8018395" y="957606"/>
            <a:ext cx="409015" cy="254020"/>
            <a:chOff x="-1137000" y="1596325"/>
            <a:chExt cx="323175" cy="239025"/>
          </a:xfrm>
        </p:grpSpPr>
        <p:sp>
          <p:nvSpPr>
            <p:cNvPr id="641" name="Google Shape;641;p33"/>
            <p:cNvSpPr/>
            <p:nvPr/>
          </p:nvSpPr>
          <p:spPr>
            <a:xfrm>
              <a:off x="-1137000" y="1704175"/>
              <a:ext cx="130550" cy="131175"/>
            </a:xfrm>
            <a:custGeom>
              <a:avLst/>
              <a:gdLst/>
              <a:ahLst/>
              <a:cxnLst/>
              <a:rect l="l" t="t" r="r" b="b"/>
              <a:pathLst>
                <a:path w="5222" h="5247" extrusionOk="0">
                  <a:moveTo>
                    <a:pt x="2611" y="1"/>
                  </a:moveTo>
                  <a:cubicBezTo>
                    <a:pt x="1155" y="1"/>
                    <a:pt x="1" y="1181"/>
                    <a:pt x="1" y="2636"/>
                  </a:cubicBezTo>
                  <a:cubicBezTo>
                    <a:pt x="1" y="4067"/>
                    <a:pt x="1155" y="5247"/>
                    <a:pt x="2611" y="5247"/>
                  </a:cubicBezTo>
                  <a:cubicBezTo>
                    <a:pt x="4042" y="5247"/>
                    <a:pt x="5221" y="4067"/>
                    <a:pt x="5221" y="2636"/>
                  </a:cubicBezTo>
                  <a:cubicBezTo>
                    <a:pt x="5221" y="1181"/>
                    <a:pt x="4042" y="1"/>
                    <a:pt x="2611"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3"/>
            <p:cNvSpPr/>
            <p:nvPr/>
          </p:nvSpPr>
          <p:spPr>
            <a:xfrm>
              <a:off x="-976350" y="1596325"/>
              <a:ext cx="162525" cy="139250"/>
            </a:xfrm>
            <a:custGeom>
              <a:avLst/>
              <a:gdLst/>
              <a:ahLst/>
              <a:cxnLst/>
              <a:rect l="l" t="t" r="r" b="b"/>
              <a:pathLst>
                <a:path w="6501" h="5570" extrusionOk="0">
                  <a:moveTo>
                    <a:pt x="3694" y="0"/>
                  </a:moveTo>
                  <a:cubicBezTo>
                    <a:pt x="3005" y="0"/>
                    <a:pt x="2302" y="256"/>
                    <a:pt x="1732" y="826"/>
                  </a:cubicBezTo>
                  <a:cubicBezTo>
                    <a:pt x="0" y="2583"/>
                    <a:pt x="1230" y="5570"/>
                    <a:pt x="3715" y="5570"/>
                  </a:cubicBezTo>
                  <a:cubicBezTo>
                    <a:pt x="5246" y="5570"/>
                    <a:pt x="6501" y="4340"/>
                    <a:pt x="6501" y="2784"/>
                  </a:cubicBezTo>
                  <a:cubicBezTo>
                    <a:pt x="6501" y="1106"/>
                    <a:pt x="5127" y="0"/>
                    <a:pt x="3694"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3" name="Google Shape;643;p33"/>
            <p:cNvSpPr/>
            <p:nvPr/>
          </p:nvSpPr>
          <p:spPr>
            <a:xfrm>
              <a:off x="-1106875" y="1743100"/>
              <a:ext cx="60900" cy="52550"/>
            </a:xfrm>
            <a:custGeom>
              <a:avLst/>
              <a:gdLst/>
              <a:ahLst/>
              <a:cxnLst/>
              <a:rect l="l" t="t" r="r" b="b"/>
              <a:pathLst>
                <a:path w="2436" h="2102" extrusionOk="0">
                  <a:moveTo>
                    <a:pt x="1406" y="0"/>
                  </a:moveTo>
                  <a:cubicBezTo>
                    <a:pt x="477" y="0"/>
                    <a:pt x="1" y="1130"/>
                    <a:pt x="653" y="1782"/>
                  </a:cubicBezTo>
                  <a:cubicBezTo>
                    <a:pt x="874" y="2003"/>
                    <a:pt x="1140" y="2101"/>
                    <a:pt x="1398" y="2101"/>
                  </a:cubicBezTo>
                  <a:cubicBezTo>
                    <a:pt x="1933" y="2101"/>
                    <a:pt x="2435" y="1680"/>
                    <a:pt x="2435" y="1054"/>
                  </a:cubicBezTo>
                  <a:cubicBezTo>
                    <a:pt x="2435" y="477"/>
                    <a:pt x="1983" y="0"/>
                    <a:pt x="14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3"/>
            <p:cNvSpPr/>
            <p:nvPr/>
          </p:nvSpPr>
          <p:spPr>
            <a:xfrm>
              <a:off x="-924100" y="1636400"/>
              <a:ext cx="71375" cy="60625"/>
            </a:xfrm>
            <a:custGeom>
              <a:avLst/>
              <a:gdLst/>
              <a:ahLst/>
              <a:cxnLst/>
              <a:rect l="l" t="t" r="r" b="b"/>
              <a:pathLst>
                <a:path w="2855" h="2425" extrusionOk="0">
                  <a:moveTo>
                    <a:pt x="1669" y="0"/>
                  </a:moveTo>
                  <a:cubicBezTo>
                    <a:pt x="1654" y="0"/>
                    <a:pt x="1640" y="1"/>
                    <a:pt x="1625" y="1"/>
                  </a:cubicBezTo>
                  <a:cubicBezTo>
                    <a:pt x="1615" y="1"/>
                    <a:pt x="1605" y="1"/>
                    <a:pt x="1595" y="1"/>
                  </a:cubicBezTo>
                  <a:cubicBezTo>
                    <a:pt x="535" y="1"/>
                    <a:pt x="1" y="1313"/>
                    <a:pt x="771" y="2059"/>
                  </a:cubicBezTo>
                  <a:cubicBezTo>
                    <a:pt x="1024" y="2312"/>
                    <a:pt x="1331" y="2424"/>
                    <a:pt x="1632" y="2424"/>
                  </a:cubicBezTo>
                  <a:cubicBezTo>
                    <a:pt x="2258" y="2424"/>
                    <a:pt x="2855" y="1935"/>
                    <a:pt x="2855" y="1206"/>
                  </a:cubicBezTo>
                  <a:cubicBezTo>
                    <a:pt x="2830" y="543"/>
                    <a:pt x="2325" y="0"/>
                    <a:pt x="16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24"/>
                                        </p:tgtEl>
                                        <p:attrNameLst>
                                          <p:attrName>style.visibility</p:attrName>
                                        </p:attrNameLst>
                                      </p:cBhvr>
                                      <p:to>
                                        <p:strVal val="visible"/>
                                      </p:to>
                                    </p:set>
                                    <p:animEffect transition="in" filter="fade">
                                      <p:cBhvr>
                                        <p:cTn id="7" dur="500"/>
                                        <p:tgtEl>
                                          <p:spTgt spid="624"/>
                                        </p:tgtEl>
                                      </p:cBhvr>
                                    </p:animEffect>
                                  </p:childTnLst>
                                </p:cTn>
                              </p:par>
                              <p:par>
                                <p:cTn id="8" presetID="8" presetClass="emph" presetSubtype="0" fill="hold" nodeType="withEffect">
                                  <p:stCondLst>
                                    <p:cond delay="0"/>
                                  </p:stCondLst>
                                  <p:childTnLst>
                                    <p:animRot by="21600000">
                                      <p:cBhvr>
                                        <p:cTn id="9" dur="2750" fill="hold"/>
                                        <p:tgtEl>
                                          <p:spTgt spid="627"/>
                                        </p:tgtEl>
                                        <p:attrNameLst>
                                          <p:attrName>r</p:attrName>
                                        </p:attrNameLst>
                                      </p:cBhvr>
                                    </p:animRot>
                                  </p:childTnLst>
                                </p:cTn>
                              </p:par>
                            </p:childTnLst>
                          </p:cTn>
                        </p:par>
                        <p:par>
                          <p:cTn id="10" fill="hold">
                            <p:stCondLst>
                              <p:cond delay="2750"/>
                            </p:stCondLst>
                            <p:childTnLst>
                              <p:par>
                                <p:cTn id="11" presetID="10" presetClass="entr" presetSubtype="0" fill="hold" grpId="0" nodeType="afterEffect">
                                  <p:stCondLst>
                                    <p:cond delay="0"/>
                                  </p:stCondLst>
                                  <p:childTnLst>
                                    <p:set>
                                      <p:cBhvr>
                                        <p:cTn id="12" dur="1" fill="hold">
                                          <p:stCondLst>
                                            <p:cond delay="0"/>
                                          </p:stCondLst>
                                        </p:cTn>
                                        <p:tgtEl>
                                          <p:spTgt spid="625"/>
                                        </p:tgtEl>
                                        <p:attrNameLst>
                                          <p:attrName>style.visibility</p:attrName>
                                        </p:attrNameLst>
                                      </p:cBhvr>
                                      <p:to>
                                        <p:strVal val="visible"/>
                                      </p:to>
                                    </p:set>
                                    <p:animEffect transition="in" filter="fade">
                                      <p:cBhvr>
                                        <p:cTn id="13" dur="500"/>
                                        <p:tgtEl>
                                          <p:spTgt spid="6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26"/>
                                        </p:tgtEl>
                                        <p:attrNameLst>
                                          <p:attrName>style.visibility</p:attrName>
                                        </p:attrNameLst>
                                      </p:cBhvr>
                                      <p:to>
                                        <p:strVal val="visible"/>
                                      </p:to>
                                    </p:set>
                                    <p:animEffect transition="in" filter="fade">
                                      <p:cBhvr>
                                        <p:cTn id="16" dur="500"/>
                                        <p:tgtEl>
                                          <p:spTgt spid="626"/>
                                        </p:tgtEl>
                                      </p:cBhvr>
                                    </p:animEffect>
                                  </p:childTnLst>
                                </p:cTn>
                              </p:par>
                            </p:childTnLst>
                          </p:cTn>
                        </p:par>
                        <p:par>
                          <p:cTn id="17" fill="hold">
                            <p:stCondLst>
                              <p:cond delay="3250"/>
                            </p:stCondLst>
                            <p:childTnLst>
                              <p:par>
                                <p:cTn id="18" presetID="42" presetClass="entr" presetSubtype="0" fill="hold" grpId="0" nodeType="afterEffect">
                                  <p:stCondLst>
                                    <p:cond delay="0"/>
                                  </p:stCondLst>
                                  <p:childTnLst>
                                    <p:set>
                                      <p:cBhvr>
                                        <p:cTn id="19" dur="1" fill="hold">
                                          <p:stCondLst>
                                            <p:cond delay="0"/>
                                          </p:stCondLst>
                                        </p:cTn>
                                        <p:tgtEl>
                                          <p:spTgt spid="622">
                                            <p:txEl>
                                              <p:pRg st="0" end="0"/>
                                            </p:txEl>
                                          </p:spTgt>
                                        </p:tgtEl>
                                        <p:attrNameLst>
                                          <p:attrName>style.visibility</p:attrName>
                                        </p:attrNameLst>
                                      </p:cBhvr>
                                      <p:to>
                                        <p:strVal val="visible"/>
                                      </p:to>
                                    </p:set>
                                    <p:animEffect transition="in" filter="fade">
                                      <p:cBhvr>
                                        <p:cTn id="20" dur="1000"/>
                                        <p:tgtEl>
                                          <p:spTgt spid="622">
                                            <p:txEl>
                                              <p:pRg st="0" end="0"/>
                                            </p:txEl>
                                          </p:spTgt>
                                        </p:tgtEl>
                                      </p:cBhvr>
                                    </p:animEffect>
                                    <p:anim calcmode="lin" valueType="num">
                                      <p:cBhvr>
                                        <p:cTn id="21" dur="1000" fill="hold"/>
                                        <p:tgtEl>
                                          <p:spTgt spid="622">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622">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623">
                                            <p:txEl>
                                              <p:pRg st="0" end="0"/>
                                            </p:txEl>
                                          </p:spTgt>
                                        </p:tgtEl>
                                        <p:attrNameLst>
                                          <p:attrName>style.visibility</p:attrName>
                                        </p:attrNameLst>
                                      </p:cBhvr>
                                      <p:to>
                                        <p:strVal val="visible"/>
                                      </p:to>
                                    </p:set>
                                    <p:animEffect transition="in" filter="fade">
                                      <p:cBhvr>
                                        <p:cTn id="25" dur="1000"/>
                                        <p:tgtEl>
                                          <p:spTgt spid="623">
                                            <p:txEl>
                                              <p:pRg st="0" end="0"/>
                                            </p:txEl>
                                          </p:spTgt>
                                        </p:tgtEl>
                                      </p:cBhvr>
                                    </p:animEffect>
                                    <p:anim calcmode="lin" valueType="num">
                                      <p:cBhvr>
                                        <p:cTn id="26" dur="1000" fill="hold"/>
                                        <p:tgtEl>
                                          <p:spTgt spid="62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623">
                                            <p:txEl>
                                              <p:pRg st="0" end="0"/>
                                            </p:txEl>
                                          </p:spTgt>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623">
                                            <p:txEl>
                                              <p:pRg st="1" end="1"/>
                                            </p:txEl>
                                          </p:spTgt>
                                        </p:tgtEl>
                                        <p:attrNameLst>
                                          <p:attrName>style.visibility</p:attrName>
                                        </p:attrNameLst>
                                      </p:cBhvr>
                                      <p:to>
                                        <p:strVal val="visible"/>
                                      </p:to>
                                    </p:set>
                                    <p:animEffect transition="in" filter="fade">
                                      <p:cBhvr>
                                        <p:cTn id="30" dur="1000"/>
                                        <p:tgtEl>
                                          <p:spTgt spid="623">
                                            <p:txEl>
                                              <p:pRg st="1" end="1"/>
                                            </p:txEl>
                                          </p:spTgt>
                                        </p:tgtEl>
                                      </p:cBhvr>
                                    </p:animEffect>
                                    <p:anim calcmode="lin" valueType="num">
                                      <p:cBhvr>
                                        <p:cTn id="31" dur="1000" fill="hold"/>
                                        <p:tgtEl>
                                          <p:spTgt spid="623">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62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 grpId="0" build="p"/>
      <p:bldP spid="623" grpId="0" uiExpand="1" build="p"/>
      <p:bldP spid="624" grpId="0"/>
      <p:bldP spid="625" grpId="0"/>
      <p:bldP spid="62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60000"/>
            <a:lumOff val="40000"/>
          </a:schemeClr>
        </a:solidFill>
        <a:effectLst/>
      </p:bgPr>
    </p:bg>
    <p:spTree>
      <p:nvGrpSpPr>
        <p:cNvPr id="1" name="Shape 682"/>
        <p:cNvGrpSpPr/>
        <p:nvPr/>
      </p:nvGrpSpPr>
      <p:grpSpPr>
        <a:xfrm>
          <a:off x="0" y="0"/>
          <a:ext cx="0" cy="0"/>
          <a:chOff x="0" y="0"/>
          <a:chExt cx="0" cy="0"/>
        </a:xfrm>
      </p:grpSpPr>
      <p:sp>
        <p:nvSpPr>
          <p:cNvPr id="695" name="Google Shape;695;p35"/>
          <p:cNvSpPr txBox="1">
            <a:spLocks noGrp="1"/>
          </p:cNvSpPr>
          <p:nvPr>
            <p:ph type="title" idx="15"/>
          </p:nvPr>
        </p:nvSpPr>
        <p:spPr>
          <a:xfrm>
            <a:off x="653143" y="520458"/>
            <a:ext cx="7770857" cy="42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200" dirty="0">
                <a:solidFill>
                  <a:schemeClr val="accent1">
                    <a:lumMod val="50000"/>
                  </a:schemeClr>
                </a:solidFill>
              </a:rPr>
              <a:t>Infrared rays and their correlation to gasses!</a:t>
            </a:r>
            <a:endParaRPr sz="2200" dirty="0">
              <a:solidFill>
                <a:schemeClr val="accent1">
                  <a:lumMod val="50000"/>
                </a:schemeClr>
              </a:solidFill>
            </a:endParaRPr>
          </a:p>
        </p:txBody>
      </p:sp>
      <p:grpSp>
        <p:nvGrpSpPr>
          <p:cNvPr id="696" name="Google Shape;696;p35"/>
          <p:cNvGrpSpPr/>
          <p:nvPr/>
        </p:nvGrpSpPr>
        <p:grpSpPr>
          <a:xfrm>
            <a:off x="419852" y="815192"/>
            <a:ext cx="368400" cy="355256"/>
            <a:chOff x="5320000" y="4110550"/>
            <a:chExt cx="474375" cy="457450"/>
          </a:xfrm>
        </p:grpSpPr>
        <p:sp>
          <p:nvSpPr>
            <p:cNvPr id="697" name="Google Shape;697;p35"/>
            <p:cNvSpPr/>
            <p:nvPr/>
          </p:nvSpPr>
          <p:spPr>
            <a:xfrm>
              <a:off x="5320000" y="4110550"/>
              <a:ext cx="474375" cy="457450"/>
            </a:xfrm>
            <a:custGeom>
              <a:avLst/>
              <a:gdLst/>
              <a:ahLst/>
              <a:cxnLst/>
              <a:rect l="l" t="t" r="r" b="b"/>
              <a:pathLst>
                <a:path w="18975" h="18298" extrusionOk="0">
                  <a:moveTo>
                    <a:pt x="9488" y="0"/>
                  </a:moveTo>
                  <a:cubicBezTo>
                    <a:pt x="8835" y="0"/>
                    <a:pt x="8258" y="427"/>
                    <a:pt x="8032" y="1029"/>
                  </a:cubicBezTo>
                  <a:lnTo>
                    <a:pt x="6275" y="5923"/>
                  </a:lnTo>
                  <a:lnTo>
                    <a:pt x="1381" y="7680"/>
                  </a:lnTo>
                  <a:cubicBezTo>
                    <a:pt x="0" y="8182"/>
                    <a:pt x="0" y="10140"/>
                    <a:pt x="1381" y="10617"/>
                  </a:cubicBezTo>
                  <a:lnTo>
                    <a:pt x="6275" y="12374"/>
                  </a:lnTo>
                  <a:lnTo>
                    <a:pt x="8032" y="17268"/>
                  </a:lnTo>
                  <a:cubicBezTo>
                    <a:pt x="8258" y="17870"/>
                    <a:pt x="8835" y="18297"/>
                    <a:pt x="9488" y="18297"/>
                  </a:cubicBezTo>
                  <a:cubicBezTo>
                    <a:pt x="10165" y="18297"/>
                    <a:pt x="10743" y="17870"/>
                    <a:pt x="10968" y="17268"/>
                  </a:cubicBezTo>
                  <a:lnTo>
                    <a:pt x="12725" y="12374"/>
                  </a:lnTo>
                  <a:lnTo>
                    <a:pt x="17595" y="10617"/>
                  </a:lnTo>
                  <a:cubicBezTo>
                    <a:pt x="18975" y="10140"/>
                    <a:pt x="18975" y="8182"/>
                    <a:pt x="17595" y="7680"/>
                  </a:cubicBezTo>
                  <a:lnTo>
                    <a:pt x="12725" y="5923"/>
                  </a:lnTo>
                  <a:lnTo>
                    <a:pt x="10968" y="1029"/>
                  </a:lnTo>
                  <a:cubicBezTo>
                    <a:pt x="10743" y="427"/>
                    <a:pt x="10165" y="0"/>
                    <a:pt x="9488"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5"/>
            <p:cNvSpPr/>
            <p:nvPr/>
          </p:nvSpPr>
          <p:spPr>
            <a:xfrm>
              <a:off x="5368300" y="4150075"/>
              <a:ext cx="378400" cy="378375"/>
            </a:xfrm>
            <a:custGeom>
              <a:avLst/>
              <a:gdLst/>
              <a:ahLst/>
              <a:cxnLst/>
              <a:rect l="l" t="t" r="r" b="b"/>
              <a:pathLst>
                <a:path w="15136" h="15135" extrusionOk="0">
                  <a:moveTo>
                    <a:pt x="7556" y="0"/>
                  </a:moveTo>
                  <a:lnTo>
                    <a:pt x="5548" y="5572"/>
                  </a:lnTo>
                  <a:lnTo>
                    <a:pt x="1" y="7580"/>
                  </a:lnTo>
                  <a:lnTo>
                    <a:pt x="5548" y="9588"/>
                  </a:lnTo>
                  <a:lnTo>
                    <a:pt x="7556" y="15135"/>
                  </a:lnTo>
                  <a:lnTo>
                    <a:pt x="9589" y="9588"/>
                  </a:lnTo>
                  <a:lnTo>
                    <a:pt x="15135" y="7580"/>
                  </a:lnTo>
                  <a:lnTo>
                    <a:pt x="9589" y="5572"/>
                  </a:lnTo>
                  <a:lnTo>
                    <a:pt x="75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9" name="Google Shape;699;p35"/>
          <p:cNvGrpSpPr/>
          <p:nvPr/>
        </p:nvGrpSpPr>
        <p:grpSpPr>
          <a:xfrm>
            <a:off x="1250545" y="28363"/>
            <a:ext cx="368400" cy="355256"/>
            <a:chOff x="5320000" y="4110550"/>
            <a:chExt cx="474375" cy="457450"/>
          </a:xfrm>
        </p:grpSpPr>
        <p:sp>
          <p:nvSpPr>
            <p:cNvPr id="700" name="Google Shape;700;p35"/>
            <p:cNvSpPr/>
            <p:nvPr/>
          </p:nvSpPr>
          <p:spPr>
            <a:xfrm>
              <a:off x="5320000" y="4110550"/>
              <a:ext cx="474375" cy="457450"/>
            </a:xfrm>
            <a:custGeom>
              <a:avLst/>
              <a:gdLst/>
              <a:ahLst/>
              <a:cxnLst/>
              <a:rect l="l" t="t" r="r" b="b"/>
              <a:pathLst>
                <a:path w="18975" h="18298" extrusionOk="0">
                  <a:moveTo>
                    <a:pt x="9488" y="0"/>
                  </a:moveTo>
                  <a:cubicBezTo>
                    <a:pt x="8835" y="0"/>
                    <a:pt x="8258" y="427"/>
                    <a:pt x="8032" y="1029"/>
                  </a:cubicBezTo>
                  <a:lnTo>
                    <a:pt x="6275" y="5923"/>
                  </a:lnTo>
                  <a:lnTo>
                    <a:pt x="1381" y="7680"/>
                  </a:lnTo>
                  <a:cubicBezTo>
                    <a:pt x="0" y="8182"/>
                    <a:pt x="0" y="10140"/>
                    <a:pt x="1381" y="10617"/>
                  </a:cubicBezTo>
                  <a:lnTo>
                    <a:pt x="6275" y="12374"/>
                  </a:lnTo>
                  <a:lnTo>
                    <a:pt x="8032" y="17268"/>
                  </a:lnTo>
                  <a:cubicBezTo>
                    <a:pt x="8258" y="17870"/>
                    <a:pt x="8835" y="18297"/>
                    <a:pt x="9488" y="18297"/>
                  </a:cubicBezTo>
                  <a:cubicBezTo>
                    <a:pt x="10165" y="18297"/>
                    <a:pt x="10743" y="17870"/>
                    <a:pt x="10968" y="17268"/>
                  </a:cubicBezTo>
                  <a:lnTo>
                    <a:pt x="12725" y="12374"/>
                  </a:lnTo>
                  <a:lnTo>
                    <a:pt x="17595" y="10617"/>
                  </a:lnTo>
                  <a:cubicBezTo>
                    <a:pt x="18975" y="10140"/>
                    <a:pt x="18975" y="8182"/>
                    <a:pt x="17595" y="7680"/>
                  </a:cubicBezTo>
                  <a:lnTo>
                    <a:pt x="12725" y="5923"/>
                  </a:lnTo>
                  <a:lnTo>
                    <a:pt x="10968" y="1029"/>
                  </a:lnTo>
                  <a:cubicBezTo>
                    <a:pt x="10743" y="427"/>
                    <a:pt x="10165" y="0"/>
                    <a:pt x="9488"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5"/>
            <p:cNvSpPr/>
            <p:nvPr/>
          </p:nvSpPr>
          <p:spPr>
            <a:xfrm>
              <a:off x="5368300" y="4150075"/>
              <a:ext cx="378400" cy="378375"/>
            </a:xfrm>
            <a:custGeom>
              <a:avLst/>
              <a:gdLst/>
              <a:ahLst/>
              <a:cxnLst/>
              <a:rect l="l" t="t" r="r" b="b"/>
              <a:pathLst>
                <a:path w="15136" h="15135" extrusionOk="0">
                  <a:moveTo>
                    <a:pt x="7556" y="0"/>
                  </a:moveTo>
                  <a:lnTo>
                    <a:pt x="5548" y="5572"/>
                  </a:lnTo>
                  <a:lnTo>
                    <a:pt x="1" y="7580"/>
                  </a:lnTo>
                  <a:lnTo>
                    <a:pt x="5548" y="9588"/>
                  </a:lnTo>
                  <a:lnTo>
                    <a:pt x="7556" y="15135"/>
                  </a:lnTo>
                  <a:lnTo>
                    <a:pt x="9589" y="9588"/>
                  </a:lnTo>
                  <a:lnTo>
                    <a:pt x="15135" y="7580"/>
                  </a:lnTo>
                  <a:lnTo>
                    <a:pt x="9589" y="5572"/>
                  </a:lnTo>
                  <a:lnTo>
                    <a:pt x="75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Subtitle 26">
            <a:extLst>
              <a:ext uri="{FF2B5EF4-FFF2-40B4-BE49-F238E27FC236}">
                <a16:creationId xmlns:a16="http://schemas.microsoft.com/office/drawing/2014/main" id="{E5236547-FAD0-CF4C-3EEB-2632DCDEC5FE}"/>
              </a:ext>
            </a:extLst>
          </p:cNvPr>
          <p:cNvSpPr>
            <a:spLocks noGrp="1"/>
          </p:cNvSpPr>
          <p:nvPr>
            <p:ph type="subTitle" idx="7"/>
          </p:nvPr>
        </p:nvSpPr>
        <p:spPr>
          <a:xfrm>
            <a:off x="200297" y="1349233"/>
            <a:ext cx="4338274" cy="3151294"/>
          </a:xfrm>
        </p:spPr>
        <p:txBody>
          <a:bodyPr/>
          <a:lstStyle/>
          <a:p>
            <a:pPr algn="r"/>
            <a:r>
              <a:rPr lang="en-US" sz="1800" dirty="0">
                <a:solidFill>
                  <a:schemeClr val="tx1"/>
                </a:solidFill>
                <a:latin typeface="Concert One" pitchFamily="2" charset="0"/>
              </a:rPr>
              <a:t>Infrared rays are wavelengths emitted from our sun that remain invisible to the naked eye. Greenhouse gasses do absorb and re-emit these wavelengths, but this means that they need to be able to absorb a specific and limited amount of these waves. The more the gas absorbs there IR (infrared) rays, the more dangerous they become to have dispersed all throughout our atmosphere. </a:t>
            </a:r>
            <a:endParaRPr lang="en-AE" sz="1800" dirty="0">
              <a:solidFill>
                <a:schemeClr val="tx1"/>
              </a:solidFill>
              <a:latin typeface="Concert One" pitchFamily="2" charset="0"/>
            </a:endParaRPr>
          </a:p>
        </p:txBody>
      </p:sp>
      <p:pic>
        <p:nvPicPr>
          <p:cNvPr id="28" name="Picture 27">
            <a:extLst>
              <a:ext uri="{FF2B5EF4-FFF2-40B4-BE49-F238E27FC236}">
                <a16:creationId xmlns:a16="http://schemas.microsoft.com/office/drawing/2014/main" id="{5DCDAB5D-1999-6B54-645A-6177A6E9DC61}"/>
              </a:ext>
            </a:extLst>
          </p:cNvPr>
          <p:cNvPicPr>
            <a:picLocks noChangeAspect="1"/>
          </p:cNvPicPr>
          <p:nvPr/>
        </p:nvPicPr>
        <p:blipFill>
          <a:blip r:embed="rId3"/>
          <a:stretch>
            <a:fillRect/>
          </a:stretch>
        </p:blipFill>
        <p:spPr>
          <a:xfrm>
            <a:off x="7431872" y="2477553"/>
            <a:ext cx="2264229" cy="1023880"/>
          </a:xfrm>
          <a:prstGeom prst="rect">
            <a:avLst/>
          </a:prstGeom>
        </p:spPr>
      </p:pic>
      <p:pic>
        <p:nvPicPr>
          <p:cNvPr id="29" name="Picture 28">
            <a:extLst>
              <a:ext uri="{FF2B5EF4-FFF2-40B4-BE49-F238E27FC236}">
                <a16:creationId xmlns:a16="http://schemas.microsoft.com/office/drawing/2014/main" id="{D6A09E0E-08F7-61C9-093D-A2B5E1F0A720}"/>
              </a:ext>
            </a:extLst>
          </p:cNvPr>
          <p:cNvPicPr>
            <a:picLocks noChangeAspect="1"/>
          </p:cNvPicPr>
          <p:nvPr/>
        </p:nvPicPr>
        <p:blipFill>
          <a:blip r:embed="rId4"/>
          <a:stretch>
            <a:fillRect/>
          </a:stretch>
        </p:blipFill>
        <p:spPr>
          <a:xfrm>
            <a:off x="-848744" y="3409597"/>
            <a:ext cx="2537191" cy="2537191"/>
          </a:xfrm>
          <a:prstGeom prst="rect">
            <a:avLst/>
          </a:prstGeom>
        </p:spPr>
      </p:pic>
      <p:pic>
        <p:nvPicPr>
          <p:cNvPr id="30" name="Picture 29">
            <a:extLst>
              <a:ext uri="{FF2B5EF4-FFF2-40B4-BE49-F238E27FC236}">
                <a16:creationId xmlns:a16="http://schemas.microsoft.com/office/drawing/2014/main" id="{A6132CB5-C466-714D-9EE1-62ED76D242BE}"/>
              </a:ext>
            </a:extLst>
          </p:cNvPr>
          <p:cNvPicPr>
            <a:picLocks noChangeAspect="1"/>
          </p:cNvPicPr>
          <p:nvPr/>
        </p:nvPicPr>
        <p:blipFill>
          <a:blip r:embed="rId5"/>
          <a:stretch>
            <a:fillRect/>
          </a:stretch>
        </p:blipFill>
        <p:spPr>
          <a:xfrm rot="3117597">
            <a:off x="690250" y="4710443"/>
            <a:ext cx="453171" cy="315062"/>
          </a:xfrm>
          <a:prstGeom prst="rect">
            <a:avLst/>
          </a:prstGeom>
        </p:spPr>
      </p:pic>
      <p:sp>
        <p:nvSpPr>
          <p:cNvPr id="31" name="TextBox 30">
            <a:extLst>
              <a:ext uri="{FF2B5EF4-FFF2-40B4-BE49-F238E27FC236}">
                <a16:creationId xmlns:a16="http://schemas.microsoft.com/office/drawing/2014/main" id="{BA9C5026-888F-BD3D-81DC-455A865F34B4}"/>
              </a:ext>
            </a:extLst>
          </p:cNvPr>
          <p:cNvSpPr txBox="1"/>
          <p:nvPr/>
        </p:nvSpPr>
        <p:spPr>
          <a:xfrm>
            <a:off x="4790556" y="1192676"/>
            <a:ext cx="3317124" cy="400110"/>
          </a:xfrm>
          <a:prstGeom prst="rect">
            <a:avLst/>
          </a:prstGeom>
          <a:noFill/>
        </p:spPr>
        <p:txBody>
          <a:bodyPr wrap="square" rtlCol="0">
            <a:spAutoFit/>
          </a:bodyPr>
          <a:lstStyle/>
          <a:p>
            <a:r>
              <a:rPr lang="en-US" sz="2000" b="1" dirty="0">
                <a:solidFill>
                  <a:schemeClr val="bg1">
                    <a:lumMod val="20000"/>
                    <a:lumOff val="80000"/>
                  </a:schemeClr>
                </a:solidFill>
                <a:effectLst>
                  <a:outerShdw blurRad="38100" dist="38100" dir="2700000" algn="tl">
                    <a:srgbClr val="000000">
                      <a:alpha val="43137"/>
                    </a:srgbClr>
                  </a:outerShdw>
                </a:effectLst>
                <a:latin typeface="Concert One" pitchFamily="2" charset="0"/>
              </a:rPr>
              <a:t>Examples on these gasses:</a:t>
            </a:r>
            <a:endParaRPr lang="en-AE" sz="2000" b="1" dirty="0">
              <a:solidFill>
                <a:schemeClr val="bg1">
                  <a:lumMod val="20000"/>
                  <a:lumOff val="80000"/>
                </a:schemeClr>
              </a:solidFill>
              <a:effectLst>
                <a:outerShdw blurRad="38100" dist="38100" dir="2700000" algn="tl">
                  <a:srgbClr val="000000">
                    <a:alpha val="43137"/>
                  </a:srgbClr>
                </a:outerShdw>
              </a:effectLst>
              <a:latin typeface="Concert One" pitchFamily="2" charset="0"/>
            </a:endParaRPr>
          </a:p>
        </p:txBody>
      </p:sp>
      <mc:AlternateContent xmlns:mc="http://schemas.openxmlformats.org/markup-compatibility/2006">
        <mc:Choice xmlns:a14="http://schemas.microsoft.com/office/drawing/2010/main" Requires="a14">
          <p:sp>
            <p:nvSpPr>
              <p:cNvPr id="32" name="TextBox 31">
                <a:extLst>
                  <a:ext uri="{FF2B5EF4-FFF2-40B4-BE49-F238E27FC236}">
                    <a16:creationId xmlns:a16="http://schemas.microsoft.com/office/drawing/2014/main" id="{A523E3D7-5140-4802-3C13-7F17FC80861D}"/>
                  </a:ext>
                </a:extLst>
              </p:cNvPr>
              <p:cNvSpPr txBox="1"/>
              <p:nvPr/>
            </p:nvSpPr>
            <p:spPr>
              <a:xfrm>
                <a:off x="4790556" y="1592786"/>
                <a:ext cx="3178629" cy="1772280"/>
              </a:xfrm>
              <a:prstGeom prst="rect">
                <a:avLst/>
              </a:prstGeom>
              <a:noFill/>
            </p:spPr>
            <p:txBody>
              <a:bodyPr wrap="square" rtlCol="0">
                <a:spAutoFit/>
              </a:bodyPr>
              <a:lstStyle/>
              <a:p>
                <a14:m>
                  <m:oMath xmlns:m="http://schemas.openxmlformats.org/officeDocument/2006/math">
                    <m:sSup>
                      <m:sSupPr>
                        <m:ctrlPr>
                          <a:rPr lang="en-US" sz="1800" b="1" smtClean="0">
                            <a:solidFill>
                              <a:schemeClr val="tx1"/>
                            </a:solidFill>
                            <a:latin typeface="Cambria Math" panose="02040503050406030204" pitchFamily="18" charset="0"/>
                          </a:rPr>
                        </m:ctrlPr>
                      </m:sSupPr>
                      <m:e>
                        <m:r>
                          <a:rPr lang="en-US" sz="1800" b="1" i="0" smtClean="0">
                            <a:solidFill>
                              <a:schemeClr val="tx1"/>
                            </a:solidFill>
                            <a:latin typeface="Cambria Math" panose="02040503050406030204" pitchFamily="18" charset="0"/>
                          </a:rPr>
                          <m:t>𝐂𝐎</m:t>
                        </m:r>
                      </m:e>
                      <m:sup>
                        <m:r>
                          <a:rPr lang="en-US" sz="1800" b="1" i="0" smtClean="0">
                            <a:solidFill>
                              <a:schemeClr val="tx1"/>
                            </a:solidFill>
                            <a:latin typeface="Cambria Math" panose="02040503050406030204" pitchFamily="18" charset="0"/>
                          </a:rPr>
                          <m:t>𝟐</m:t>
                        </m:r>
                      </m:sup>
                    </m:sSup>
                  </m:oMath>
                </a14:m>
                <a:r>
                  <a:rPr lang="en-AE" sz="1800" dirty="0">
                    <a:solidFill>
                      <a:schemeClr val="tx1"/>
                    </a:solidFill>
                    <a:latin typeface="Concert One" pitchFamily="2" charset="0"/>
                    <a:ea typeface="Roboto" panose="02000000000000000000" pitchFamily="2" charset="0"/>
                    <a:cs typeface="Roboto" panose="02000000000000000000" pitchFamily="2" charset="0"/>
                  </a:rPr>
                  <a:t>: </a:t>
                </a:r>
                <a:r>
                  <a:rPr lang="en-US" sz="1800" dirty="0">
                    <a:solidFill>
                      <a:schemeClr val="tx1"/>
                    </a:solidFill>
                    <a:latin typeface="Concert One" pitchFamily="2" charset="0"/>
                    <a:ea typeface="Roboto" panose="02000000000000000000" pitchFamily="2" charset="0"/>
                    <a:cs typeface="Roboto" panose="02000000000000000000" pitchFamily="2" charset="0"/>
                  </a:rPr>
                  <a:t>12 to 19 microns</a:t>
                </a:r>
              </a:p>
              <a:p>
                <a:endParaRPr lang="en-US" sz="1800" dirty="0">
                  <a:solidFill>
                    <a:schemeClr val="tx1"/>
                  </a:solidFill>
                  <a:latin typeface="Concert One" pitchFamily="2" charset="0"/>
                  <a:ea typeface="Roboto" panose="02000000000000000000" pitchFamily="2" charset="0"/>
                  <a:cs typeface="Roboto" panose="02000000000000000000" pitchFamily="2" charset="0"/>
                </a:endParaRPr>
              </a:p>
              <a:p>
                <a14:m>
                  <m:oMath xmlns:m="http://schemas.openxmlformats.org/officeDocument/2006/math">
                    <m:sSup>
                      <m:sSupPr>
                        <m:ctrlPr>
                          <a:rPr lang="en-US" sz="1800" b="1" smtClean="0">
                            <a:solidFill>
                              <a:schemeClr val="tx1"/>
                            </a:solidFill>
                            <a:latin typeface="Cambria Math" panose="02040503050406030204" pitchFamily="18" charset="0"/>
                          </a:rPr>
                        </m:ctrlPr>
                      </m:sSupPr>
                      <m:e>
                        <m:r>
                          <a:rPr lang="en-US" sz="1800" b="1" i="0" smtClean="0">
                            <a:solidFill>
                              <a:schemeClr val="tx1"/>
                            </a:solidFill>
                            <a:latin typeface="Cambria Math" panose="02040503050406030204" pitchFamily="18" charset="0"/>
                          </a:rPr>
                          <m:t>𝐂𝐇</m:t>
                        </m:r>
                      </m:e>
                      <m:sup>
                        <m:r>
                          <a:rPr lang="en-US" sz="1800" b="1" i="0" smtClean="0">
                            <a:solidFill>
                              <a:schemeClr val="tx1"/>
                            </a:solidFill>
                            <a:latin typeface="Cambria Math" panose="02040503050406030204" pitchFamily="18" charset="0"/>
                          </a:rPr>
                          <m:t>𝟒</m:t>
                        </m:r>
                      </m:sup>
                    </m:sSup>
                  </m:oMath>
                </a14:m>
                <a:r>
                  <a:rPr lang="en-AE" sz="1800" dirty="0">
                    <a:solidFill>
                      <a:schemeClr val="tx1"/>
                    </a:solidFill>
                    <a:latin typeface="Concert One" pitchFamily="2" charset="0"/>
                    <a:ea typeface="Roboto" panose="02000000000000000000" pitchFamily="2" charset="0"/>
                    <a:cs typeface="Roboto" panose="02000000000000000000" pitchFamily="2" charset="0"/>
                  </a:rPr>
                  <a:t>: </a:t>
                </a:r>
                <a:r>
                  <a:rPr lang="en-US" sz="1800" dirty="0">
                    <a:solidFill>
                      <a:schemeClr val="tx1"/>
                    </a:solidFill>
                    <a:latin typeface="Concert One" pitchFamily="2" charset="0"/>
                    <a:ea typeface="Roboto" panose="02000000000000000000" pitchFamily="2" charset="0"/>
                    <a:cs typeface="Roboto" panose="02000000000000000000" pitchFamily="2" charset="0"/>
                  </a:rPr>
                  <a:t>3.5 and 8 microns</a:t>
                </a:r>
              </a:p>
              <a:p>
                <a:endParaRPr lang="en-US" sz="1800" dirty="0">
                  <a:solidFill>
                    <a:schemeClr val="tx1"/>
                  </a:solidFill>
                  <a:latin typeface="Concert One" pitchFamily="2" charset="0"/>
                  <a:ea typeface="Roboto" panose="02000000000000000000" pitchFamily="2" charset="0"/>
                  <a:cs typeface="Roboto" panose="02000000000000000000" pitchFamily="2" charset="0"/>
                </a:endParaRPr>
              </a:p>
              <a:p>
                <a14:m>
                  <m:oMath xmlns:m="http://schemas.openxmlformats.org/officeDocument/2006/math">
                    <m:sSup>
                      <m:sSupPr>
                        <m:ctrlPr>
                          <a:rPr lang="en-AE" sz="1800" b="1" smtClean="0">
                            <a:solidFill>
                              <a:schemeClr val="tx1"/>
                            </a:solidFill>
                            <a:latin typeface="Cambria Math" panose="02040503050406030204" pitchFamily="18" charset="0"/>
                          </a:rPr>
                        </m:ctrlPr>
                      </m:sSupPr>
                      <m:e>
                        <m:r>
                          <a:rPr lang="en-US" sz="1800" b="1" i="0" smtClean="0">
                            <a:solidFill>
                              <a:schemeClr val="tx1"/>
                            </a:solidFill>
                            <a:latin typeface="Cambria Math" panose="02040503050406030204" pitchFamily="18" charset="0"/>
                          </a:rPr>
                          <m:t>𝐂𝐇𝐂</m:t>
                        </m:r>
                      </m:e>
                      <m:sup>
                        <m:r>
                          <a:rPr lang="en-AE" sz="1800" b="1" i="0" smtClean="0">
                            <a:solidFill>
                              <a:schemeClr val="tx1"/>
                            </a:solidFill>
                            <a:latin typeface="Cambria Math" panose="02040503050406030204" pitchFamily="18" charset="0"/>
                            <a:ea typeface="Cambria Math" panose="02040503050406030204" pitchFamily="18" charset="0"/>
                          </a:rPr>
                          <m:t>∙</m:t>
                        </m:r>
                      </m:sup>
                    </m:sSup>
                  </m:oMath>
                </a14:m>
                <a:r>
                  <a:rPr lang="en-AE" sz="1800" dirty="0">
                    <a:solidFill>
                      <a:schemeClr val="tx1"/>
                    </a:solidFill>
                    <a:latin typeface="Concert One" pitchFamily="2" charset="0"/>
                    <a:ea typeface="Roboto" panose="02000000000000000000" pitchFamily="2" charset="0"/>
                    <a:cs typeface="Roboto" panose="02000000000000000000" pitchFamily="2" charset="0"/>
                  </a:rPr>
                  <a:t>: 10,000 times the absorption of </a:t>
                </a:r>
                <a14:m>
                  <m:oMath xmlns:m="http://schemas.openxmlformats.org/officeDocument/2006/math">
                    <m:sSup>
                      <m:sSupPr>
                        <m:ctrlPr>
                          <a:rPr lang="en-US" sz="1800" b="1">
                            <a:solidFill>
                              <a:schemeClr val="tx1"/>
                            </a:solidFill>
                            <a:latin typeface="Cambria Math" panose="02040503050406030204" pitchFamily="18" charset="0"/>
                          </a:rPr>
                        </m:ctrlPr>
                      </m:sSupPr>
                      <m:e>
                        <m:r>
                          <a:rPr lang="en-US" sz="1800" b="1" i="0">
                            <a:solidFill>
                              <a:schemeClr val="tx1"/>
                            </a:solidFill>
                            <a:latin typeface="Cambria Math" panose="02040503050406030204" pitchFamily="18" charset="0"/>
                          </a:rPr>
                          <m:t>𝐂𝐎</m:t>
                        </m:r>
                      </m:e>
                      <m:sup>
                        <m:r>
                          <a:rPr lang="en-US" sz="1800" b="1" i="0">
                            <a:solidFill>
                              <a:schemeClr val="tx1"/>
                            </a:solidFill>
                            <a:latin typeface="Cambria Math" panose="02040503050406030204" pitchFamily="18" charset="0"/>
                          </a:rPr>
                          <m:t>𝟐</m:t>
                        </m:r>
                      </m:sup>
                    </m:sSup>
                  </m:oMath>
                </a14:m>
                <a:endParaRPr lang="en-AE" sz="1800" b="1" dirty="0">
                  <a:solidFill>
                    <a:schemeClr val="tx1"/>
                  </a:solidFill>
                  <a:latin typeface="Concert One" pitchFamily="2" charset="0"/>
                  <a:ea typeface="Roboto" panose="02000000000000000000" pitchFamily="2" charset="0"/>
                  <a:cs typeface="Roboto" panose="02000000000000000000" pitchFamily="2" charset="0"/>
                </a:endParaRPr>
              </a:p>
            </p:txBody>
          </p:sp>
        </mc:Choice>
        <mc:Fallback>
          <p:sp>
            <p:nvSpPr>
              <p:cNvPr id="32" name="TextBox 31">
                <a:extLst>
                  <a:ext uri="{FF2B5EF4-FFF2-40B4-BE49-F238E27FC236}">
                    <a16:creationId xmlns:a16="http://schemas.microsoft.com/office/drawing/2014/main" id="{A523E3D7-5140-4802-3C13-7F17FC80861D}"/>
                  </a:ext>
                </a:extLst>
              </p:cNvPr>
              <p:cNvSpPr txBox="1">
                <a:spLocks noRot="1" noChangeAspect="1" noMove="1" noResize="1" noEditPoints="1" noAdjustHandles="1" noChangeArrowheads="1" noChangeShapeType="1" noTextEdit="1"/>
              </p:cNvSpPr>
              <p:nvPr/>
            </p:nvSpPr>
            <p:spPr>
              <a:xfrm>
                <a:off x="4790556" y="1592786"/>
                <a:ext cx="3178629" cy="1772280"/>
              </a:xfrm>
              <a:prstGeom prst="rect">
                <a:avLst/>
              </a:prstGeom>
              <a:blipFill>
                <a:blip r:embed="rId6"/>
                <a:stretch>
                  <a:fillRect l="-1727" t="-1375" b="-4467"/>
                </a:stretch>
              </a:blipFill>
            </p:spPr>
            <p:txBody>
              <a:bodyPr/>
              <a:lstStyle/>
              <a:p>
                <a:r>
                  <a:rPr lang="en-AE">
                    <a:noFill/>
                  </a:rPr>
                  <a:t> </a:t>
                </a:r>
              </a:p>
            </p:txBody>
          </p:sp>
        </mc:Fallback>
      </mc:AlternateContent>
      <p:sp>
        <p:nvSpPr>
          <p:cNvPr id="33" name="TextBox 32">
            <a:extLst>
              <a:ext uri="{FF2B5EF4-FFF2-40B4-BE49-F238E27FC236}">
                <a16:creationId xmlns:a16="http://schemas.microsoft.com/office/drawing/2014/main" id="{4BDEB002-5BF2-2539-6D11-5AA9EDEA3C58}"/>
              </a:ext>
            </a:extLst>
          </p:cNvPr>
          <p:cNvSpPr txBox="1"/>
          <p:nvPr/>
        </p:nvSpPr>
        <p:spPr>
          <a:xfrm>
            <a:off x="4790556" y="3409597"/>
            <a:ext cx="2962871" cy="1208023"/>
          </a:xfrm>
          <a:prstGeom prst="rect">
            <a:avLst/>
          </a:prstGeom>
          <a:noFill/>
        </p:spPr>
        <p:txBody>
          <a:bodyPr wrap="square" rtlCol="0">
            <a:spAutoFit/>
          </a:bodyPr>
          <a:lstStyle/>
          <a:p>
            <a:r>
              <a:rPr lang="en-US" sz="1450" dirty="0">
                <a:solidFill>
                  <a:schemeClr val="tx1"/>
                </a:solidFill>
                <a:latin typeface="Concert One" pitchFamily="2" charset="0"/>
              </a:rPr>
              <a:t>CFCs are otherwise known as chlorofluorocarbons, found in air fresheners. They are nontoxic, non-flammable and takes on many forms.</a:t>
            </a:r>
            <a:endParaRPr lang="en-AE" sz="1450" dirty="0">
              <a:solidFill>
                <a:schemeClr val="tx1"/>
              </a:solidFill>
              <a:latin typeface="Concert One" pitchFamily="2" charset="0"/>
            </a:endParaRPr>
          </a:p>
        </p:txBody>
      </p:sp>
      <p:grpSp>
        <p:nvGrpSpPr>
          <p:cNvPr id="34" name="Google Shape;610;p32">
            <a:extLst>
              <a:ext uri="{FF2B5EF4-FFF2-40B4-BE49-F238E27FC236}">
                <a16:creationId xmlns:a16="http://schemas.microsoft.com/office/drawing/2014/main" id="{E195AAAE-2675-AEE5-11DC-B334EA43E3BB}"/>
              </a:ext>
            </a:extLst>
          </p:cNvPr>
          <p:cNvGrpSpPr/>
          <p:nvPr/>
        </p:nvGrpSpPr>
        <p:grpSpPr>
          <a:xfrm>
            <a:off x="-757646" y="3126377"/>
            <a:ext cx="1769469" cy="523538"/>
            <a:chOff x="2159225" y="3645850"/>
            <a:chExt cx="1807617" cy="484150"/>
          </a:xfrm>
        </p:grpSpPr>
        <p:sp>
          <p:nvSpPr>
            <p:cNvPr id="35" name="Google Shape;611;p32">
              <a:extLst>
                <a:ext uri="{FF2B5EF4-FFF2-40B4-BE49-F238E27FC236}">
                  <a16:creationId xmlns:a16="http://schemas.microsoft.com/office/drawing/2014/main" id="{3A9C1B50-FFFA-5FEF-9A48-B3B87272BA85}"/>
                </a:ext>
              </a:extLst>
            </p:cNvPr>
            <p:cNvSpPr/>
            <p:nvPr/>
          </p:nvSpPr>
          <p:spPr>
            <a:xfrm>
              <a:off x="2159225" y="3645850"/>
              <a:ext cx="1807617" cy="484150"/>
            </a:xfrm>
            <a:custGeom>
              <a:avLst/>
              <a:gdLst/>
              <a:ahLst/>
              <a:cxnLst/>
              <a:rect l="l" t="t" r="r" b="b"/>
              <a:pathLst>
                <a:path w="31886" h="8828" extrusionOk="0">
                  <a:moveTo>
                    <a:pt x="14588" y="1"/>
                  </a:moveTo>
                  <a:cubicBezTo>
                    <a:pt x="12363" y="1"/>
                    <a:pt x="10159" y="1009"/>
                    <a:pt x="8724" y="2962"/>
                  </a:cubicBezTo>
                  <a:cubicBezTo>
                    <a:pt x="8390" y="2870"/>
                    <a:pt x="8055" y="2840"/>
                    <a:pt x="7751" y="2840"/>
                  </a:cubicBezTo>
                  <a:cubicBezTo>
                    <a:pt x="6779" y="2840"/>
                    <a:pt x="5806" y="3174"/>
                    <a:pt x="5046" y="3752"/>
                  </a:cubicBezTo>
                  <a:cubicBezTo>
                    <a:pt x="4619" y="3599"/>
                    <a:pt x="4188" y="3527"/>
                    <a:pt x="3767" y="3527"/>
                  </a:cubicBezTo>
                  <a:cubicBezTo>
                    <a:pt x="1765" y="3527"/>
                    <a:pt x="0" y="5148"/>
                    <a:pt x="0" y="7308"/>
                  </a:cubicBezTo>
                  <a:cubicBezTo>
                    <a:pt x="0" y="8129"/>
                    <a:pt x="700" y="8828"/>
                    <a:pt x="1520" y="8828"/>
                  </a:cubicBezTo>
                  <a:lnTo>
                    <a:pt x="30366" y="8798"/>
                  </a:lnTo>
                  <a:cubicBezTo>
                    <a:pt x="31217" y="8798"/>
                    <a:pt x="31886" y="8129"/>
                    <a:pt x="31886" y="7278"/>
                  </a:cubicBezTo>
                  <a:cubicBezTo>
                    <a:pt x="31886" y="5150"/>
                    <a:pt x="30153" y="3418"/>
                    <a:pt x="27995" y="3418"/>
                  </a:cubicBezTo>
                  <a:cubicBezTo>
                    <a:pt x="27721" y="3418"/>
                    <a:pt x="27448" y="3448"/>
                    <a:pt x="27174" y="3509"/>
                  </a:cubicBezTo>
                  <a:cubicBezTo>
                    <a:pt x="26050" y="2111"/>
                    <a:pt x="24347" y="1320"/>
                    <a:pt x="22584" y="1320"/>
                  </a:cubicBezTo>
                  <a:cubicBezTo>
                    <a:pt x="21551" y="1320"/>
                    <a:pt x="20578" y="1594"/>
                    <a:pt x="19697" y="2080"/>
                  </a:cubicBezTo>
                  <a:cubicBezTo>
                    <a:pt x="18257" y="682"/>
                    <a:pt x="16416" y="1"/>
                    <a:pt x="14588"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12;p32">
              <a:extLst>
                <a:ext uri="{FF2B5EF4-FFF2-40B4-BE49-F238E27FC236}">
                  <a16:creationId xmlns:a16="http://schemas.microsoft.com/office/drawing/2014/main" id="{587699A4-E778-A6FC-75BB-A1FB1624AF8E}"/>
                </a:ext>
              </a:extLst>
            </p:cNvPr>
            <p:cNvSpPr/>
            <p:nvPr/>
          </p:nvSpPr>
          <p:spPr>
            <a:xfrm>
              <a:off x="2230293" y="3660959"/>
              <a:ext cx="1665482" cy="401986"/>
            </a:xfrm>
            <a:custGeom>
              <a:avLst/>
              <a:gdLst/>
              <a:ahLst/>
              <a:cxnLst/>
              <a:rect l="l" t="t" r="r" b="b"/>
              <a:pathLst>
                <a:path w="28847" h="6962" extrusionOk="0">
                  <a:moveTo>
                    <a:pt x="26506" y="4590"/>
                  </a:moveTo>
                  <a:cubicBezTo>
                    <a:pt x="26020" y="4590"/>
                    <a:pt x="25503" y="4773"/>
                    <a:pt x="25108" y="5046"/>
                  </a:cubicBezTo>
                  <a:cubicBezTo>
                    <a:pt x="23801" y="2280"/>
                    <a:pt x="20123" y="1642"/>
                    <a:pt x="17934" y="3800"/>
                  </a:cubicBezTo>
                  <a:cubicBezTo>
                    <a:pt x="15472" y="1"/>
                    <a:pt x="9788" y="396"/>
                    <a:pt x="7843" y="4499"/>
                  </a:cubicBezTo>
                  <a:cubicBezTo>
                    <a:pt x="6506" y="3618"/>
                    <a:pt x="4712" y="3982"/>
                    <a:pt x="3831" y="5320"/>
                  </a:cubicBezTo>
                  <a:cubicBezTo>
                    <a:pt x="2372" y="3952"/>
                    <a:pt x="1" y="4985"/>
                    <a:pt x="31" y="6961"/>
                  </a:cubicBezTo>
                  <a:lnTo>
                    <a:pt x="28846" y="6961"/>
                  </a:lnTo>
                  <a:cubicBezTo>
                    <a:pt x="28846" y="5654"/>
                    <a:pt x="27813" y="4590"/>
                    <a:pt x="26506" y="459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610;p32">
            <a:extLst>
              <a:ext uri="{FF2B5EF4-FFF2-40B4-BE49-F238E27FC236}">
                <a16:creationId xmlns:a16="http://schemas.microsoft.com/office/drawing/2014/main" id="{48C6B0A6-B71C-BA83-00CC-53793330B38D}"/>
              </a:ext>
            </a:extLst>
          </p:cNvPr>
          <p:cNvGrpSpPr/>
          <p:nvPr/>
        </p:nvGrpSpPr>
        <p:grpSpPr>
          <a:xfrm flipH="1">
            <a:off x="7652703" y="1548255"/>
            <a:ext cx="2127023" cy="569699"/>
            <a:chOff x="2159225" y="3645850"/>
            <a:chExt cx="1807617" cy="484150"/>
          </a:xfrm>
        </p:grpSpPr>
        <p:sp>
          <p:nvSpPr>
            <p:cNvPr id="38" name="Google Shape;611;p32">
              <a:extLst>
                <a:ext uri="{FF2B5EF4-FFF2-40B4-BE49-F238E27FC236}">
                  <a16:creationId xmlns:a16="http://schemas.microsoft.com/office/drawing/2014/main" id="{84F41E1A-7707-01A6-0DEC-81C9D28226F7}"/>
                </a:ext>
              </a:extLst>
            </p:cNvPr>
            <p:cNvSpPr/>
            <p:nvPr/>
          </p:nvSpPr>
          <p:spPr>
            <a:xfrm>
              <a:off x="2159225" y="3645850"/>
              <a:ext cx="1807617" cy="484150"/>
            </a:xfrm>
            <a:custGeom>
              <a:avLst/>
              <a:gdLst/>
              <a:ahLst/>
              <a:cxnLst/>
              <a:rect l="l" t="t" r="r" b="b"/>
              <a:pathLst>
                <a:path w="31886" h="8828" extrusionOk="0">
                  <a:moveTo>
                    <a:pt x="14588" y="1"/>
                  </a:moveTo>
                  <a:cubicBezTo>
                    <a:pt x="12363" y="1"/>
                    <a:pt x="10159" y="1009"/>
                    <a:pt x="8724" y="2962"/>
                  </a:cubicBezTo>
                  <a:cubicBezTo>
                    <a:pt x="8390" y="2870"/>
                    <a:pt x="8055" y="2840"/>
                    <a:pt x="7751" y="2840"/>
                  </a:cubicBezTo>
                  <a:cubicBezTo>
                    <a:pt x="6779" y="2840"/>
                    <a:pt x="5806" y="3174"/>
                    <a:pt x="5046" y="3752"/>
                  </a:cubicBezTo>
                  <a:cubicBezTo>
                    <a:pt x="4619" y="3599"/>
                    <a:pt x="4188" y="3527"/>
                    <a:pt x="3767" y="3527"/>
                  </a:cubicBezTo>
                  <a:cubicBezTo>
                    <a:pt x="1765" y="3527"/>
                    <a:pt x="0" y="5148"/>
                    <a:pt x="0" y="7308"/>
                  </a:cubicBezTo>
                  <a:cubicBezTo>
                    <a:pt x="0" y="8129"/>
                    <a:pt x="700" y="8828"/>
                    <a:pt x="1520" y="8828"/>
                  </a:cubicBezTo>
                  <a:lnTo>
                    <a:pt x="30366" y="8798"/>
                  </a:lnTo>
                  <a:cubicBezTo>
                    <a:pt x="31217" y="8798"/>
                    <a:pt x="31886" y="8129"/>
                    <a:pt x="31886" y="7278"/>
                  </a:cubicBezTo>
                  <a:cubicBezTo>
                    <a:pt x="31886" y="5150"/>
                    <a:pt x="30153" y="3418"/>
                    <a:pt x="27995" y="3418"/>
                  </a:cubicBezTo>
                  <a:cubicBezTo>
                    <a:pt x="27721" y="3418"/>
                    <a:pt x="27448" y="3448"/>
                    <a:pt x="27174" y="3509"/>
                  </a:cubicBezTo>
                  <a:cubicBezTo>
                    <a:pt x="26050" y="2111"/>
                    <a:pt x="24347" y="1320"/>
                    <a:pt x="22584" y="1320"/>
                  </a:cubicBezTo>
                  <a:cubicBezTo>
                    <a:pt x="21551" y="1320"/>
                    <a:pt x="20578" y="1594"/>
                    <a:pt x="19697" y="2080"/>
                  </a:cubicBezTo>
                  <a:cubicBezTo>
                    <a:pt x="18257" y="682"/>
                    <a:pt x="16416" y="1"/>
                    <a:pt x="14588"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12;p32">
              <a:extLst>
                <a:ext uri="{FF2B5EF4-FFF2-40B4-BE49-F238E27FC236}">
                  <a16:creationId xmlns:a16="http://schemas.microsoft.com/office/drawing/2014/main" id="{AD2381BB-ABC8-A8F4-728B-B20B137FC388}"/>
                </a:ext>
              </a:extLst>
            </p:cNvPr>
            <p:cNvSpPr/>
            <p:nvPr/>
          </p:nvSpPr>
          <p:spPr>
            <a:xfrm>
              <a:off x="2230293" y="3660959"/>
              <a:ext cx="1665482" cy="401986"/>
            </a:xfrm>
            <a:custGeom>
              <a:avLst/>
              <a:gdLst/>
              <a:ahLst/>
              <a:cxnLst/>
              <a:rect l="l" t="t" r="r" b="b"/>
              <a:pathLst>
                <a:path w="28847" h="6962" extrusionOk="0">
                  <a:moveTo>
                    <a:pt x="26506" y="4590"/>
                  </a:moveTo>
                  <a:cubicBezTo>
                    <a:pt x="26020" y="4590"/>
                    <a:pt x="25503" y="4773"/>
                    <a:pt x="25108" y="5046"/>
                  </a:cubicBezTo>
                  <a:cubicBezTo>
                    <a:pt x="23801" y="2280"/>
                    <a:pt x="20123" y="1642"/>
                    <a:pt x="17934" y="3800"/>
                  </a:cubicBezTo>
                  <a:cubicBezTo>
                    <a:pt x="15472" y="1"/>
                    <a:pt x="9788" y="396"/>
                    <a:pt x="7843" y="4499"/>
                  </a:cubicBezTo>
                  <a:cubicBezTo>
                    <a:pt x="6506" y="3618"/>
                    <a:pt x="4712" y="3982"/>
                    <a:pt x="3831" y="5320"/>
                  </a:cubicBezTo>
                  <a:cubicBezTo>
                    <a:pt x="2372" y="3952"/>
                    <a:pt x="1" y="4985"/>
                    <a:pt x="31" y="6961"/>
                  </a:cubicBezTo>
                  <a:lnTo>
                    <a:pt x="28846" y="6961"/>
                  </a:lnTo>
                  <a:cubicBezTo>
                    <a:pt x="28846" y="5654"/>
                    <a:pt x="27813" y="4590"/>
                    <a:pt x="26506" y="459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610;p32">
            <a:extLst>
              <a:ext uri="{FF2B5EF4-FFF2-40B4-BE49-F238E27FC236}">
                <a16:creationId xmlns:a16="http://schemas.microsoft.com/office/drawing/2014/main" id="{068987B8-628D-F370-686A-820E0A6F1AF0}"/>
              </a:ext>
            </a:extLst>
          </p:cNvPr>
          <p:cNvGrpSpPr/>
          <p:nvPr/>
        </p:nvGrpSpPr>
        <p:grpSpPr>
          <a:xfrm>
            <a:off x="8107680" y="3649915"/>
            <a:ext cx="1912933" cy="523538"/>
            <a:chOff x="2159225" y="3645850"/>
            <a:chExt cx="1807617" cy="484150"/>
          </a:xfrm>
        </p:grpSpPr>
        <p:sp>
          <p:nvSpPr>
            <p:cNvPr id="41" name="Google Shape;611;p32">
              <a:extLst>
                <a:ext uri="{FF2B5EF4-FFF2-40B4-BE49-F238E27FC236}">
                  <a16:creationId xmlns:a16="http://schemas.microsoft.com/office/drawing/2014/main" id="{E513F00A-C63F-508F-82EC-C17FEC126F4B}"/>
                </a:ext>
              </a:extLst>
            </p:cNvPr>
            <p:cNvSpPr/>
            <p:nvPr/>
          </p:nvSpPr>
          <p:spPr>
            <a:xfrm>
              <a:off x="2159225" y="3645850"/>
              <a:ext cx="1807617" cy="484150"/>
            </a:xfrm>
            <a:custGeom>
              <a:avLst/>
              <a:gdLst/>
              <a:ahLst/>
              <a:cxnLst/>
              <a:rect l="l" t="t" r="r" b="b"/>
              <a:pathLst>
                <a:path w="31886" h="8828" extrusionOk="0">
                  <a:moveTo>
                    <a:pt x="14588" y="1"/>
                  </a:moveTo>
                  <a:cubicBezTo>
                    <a:pt x="12363" y="1"/>
                    <a:pt x="10159" y="1009"/>
                    <a:pt x="8724" y="2962"/>
                  </a:cubicBezTo>
                  <a:cubicBezTo>
                    <a:pt x="8390" y="2870"/>
                    <a:pt x="8055" y="2840"/>
                    <a:pt x="7751" y="2840"/>
                  </a:cubicBezTo>
                  <a:cubicBezTo>
                    <a:pt x="6779" y="2840"/>
                    <a:pt x="5806" y="3174"/>
                    <a:pt x="5046" y="3752"/>
                  </a:cubicBezTo>
                  <a:cubicBezTo>
                    <a:pt x="4619" y="3599"/>
                    <a:pt x="4188" y="3527"/>
                    <a:pt x="3767" y="3527"/>
                  </a:cubicBezTo>
                  <a:cubicBezTo>
                    <a:pt x="1765" y="3527"/>
                    <a:pt x="0" y="5148"/>
                    <a:pt x="0" y="7308"/>
                  </a:cubicBezTo>
                  <a:cubicBezTo>
                    <a:pt x="0" y="8129"/>
                    <a:pt x="700" y="8828"/>
                    <a:pt x="1520" y="8828"/>
                  </a:cubicBezTo>
                  <a:lnTo>
                    <a:pt x="30366" y="8798"/>
                  </a:lnTo>
                  <a:cubicBezTo>
                    <a:pt x="31217" y="8798"/>
                    <a:pt x="31886" y="8129"/>
                    <a:pt x="31886" y="7278"/>
                  </a:cubicBezTo>
                  <a:cubicBezTo>
                    <a:pt x="31886" y="5150"/>
                    <a:pt x="30153" y="3418"/>
                    <a:pt x="27995" y="3418"/>
                  </a:cubicBezTo>
                  <a:cubicBezTo>
                    <a:pt x="27721" y="3418"/>
                    <a:pt x="27448" y="3448"/>
                    <a:pt x="27174" y="3509"/>
                  </a:cubicBezTo>
                  <a:cubicBezTo>
                    <a:pt x="26050" y="2111"/>
                    <a:pt x="24347" y="1320"/>
                    <a:pt x="22584" y="1320"/>
                  </a:cubicBezTo>
                  <a:cubicBezTo>
                    <a:pt x="21551" y="1320"/>
                    <a:pt x="20578" y="1594"/>
                    <a:pt x="19697" y="2080"/>
                  </a:cubicBezTo>
                  <a:cubicBezTo>
                    <a:pt x="18257" y="682"/>
                    <a:pt x="16416" y="1"/>
                    <a:pt x="14588"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12;p32">
              <a:extLst>
                <a:ext uri="{FF2B5EF4-FFF2-40B4-BE49-F238E27FC236}">
                  <a16:creationId xmlns:a16="http://schemas.microsoft.com/office/drawing/2014/main" id="{8890B6E9-7BE4-2FBC-077D-609BF383F253}"/>
                </a:ext>
              </a:extLst>
            </p:cNvPr>
            <p:cNvSpPr/>
            <p:nvPr/>
          </p:nvSpPr>
          <p:spPr>
            <a:xfrm>
              <a:off x="2230293" y="3660957"/>
              <a:ext cx="1665482" cy="401986"/>
            </a:xfrm>
            <a:custGeom>
              <a:avLst/>
              <a:gdLst/>
              <a:ahLst/>
              <a:cxnLst/>
              <a:rect l="l" t="t" r="r" b="b"/>
              <a:pathLst>
                <a:path w="28847" h="6962" extrusionOk="0">
                  <a:moveTo>
                    <a:pt x="26506" y="4590"/>
                  </a:moveTo>
                  <a:cubicBezTo>
                    <a:pt x="26020" y="4590"/>
                    <a:pt x="25503" y="4773"/>
                    <a:pt x="25108" y="5046"/>
                  </a:cubicBezTo>
                  <a:cubicBezTo>
                    <a:pt x="23801" y="2280"/>
                    <a:pt x="20123" y="1642"/>
                    <a:pt x="17934" y="3800"/>
                  </a:cubicBezTo>
                  <a:cubicBezTo>
                    <a:pt x="15472" y="1"/>
                    <a:pt x="9788" y="396"/>
                    <a:pt x="7843" y="4499"/>
                  </a:cubicBezTo>
                  <a:cubicBezTo>
                    <a:pt x="6506" y="3618"/>
                    <a:pt x="4712" y="3982"/>
                    <a:pt x="3831" y="5320"/>
                  </a:cubicBezTo>
                  <a:cubicBezTo>
                    <a:pt x="2372" y="3952"/>
                    <a:pt x="1" y="4985"/>
                    <a:pt x="31" y="6961"/>
                  </a:cubicBezTo>
                  <a:lnTo>
                    <a:pt x="28846" y="6961"/>
                  </a:lnTo>
                  <a:cubicBezTo>
                    <a:pt x="28846" y="5654"/>
                    <a:pt x="27813" y="4590"/>
                    <a:pt x="26506" y="459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43" name="Picture 42" descr="Icon&#10;&#10;Description automatically generated">
            <a:extLst>
              <a:ext uri="{FF2B5EF4-FFF2-40B4-BE49-F238E27FC236}">
                <a16:creationId xmlns:a16="http://schemas.microsoft.com/office/drawing/2014/main" id="{8D61ADE1-9D76-09F7-2728-2659F7A9AB59}"/>
              </a:ext>
            </a:extLst>
          </p:cNvPr>
          <p:cNvPicPr>
            <a:picLocks noChangeAspect="1"/>
          </p:cNvPicPr>
          <p:nvPr/>
        </p:nvPicPr>
        <p:blipFill>
          <a:blip r:embed="rId7"/>
          <a:stretch>
            <a:fillRect/>
          </a:stretch>
        </p:blipFill>
        <p:spPr>
          <a:xfrm>
            <a:off x="9144000" y="-104724"/>
            <a:ext cx="5352948" cy="5352948"/>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right)">
                                      <p:cBhvr>
                                        <p:cTn id="13" dur="250"/>
                                        <p:tgtEl>
                                          <p:spTgt spid="28"/>
                                        </p:tgtEl>
                                      </p:cBhvr>
                                    </p:animEffect>
                                  </p:childTnLst>
                                </p:cTn>
                              </p:par>
                              <p:par>
                                <p:cTn id="14" presetID="42"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1000" fill="hold"/>
                                        <p:tgtEl>
                                          <p:spTgt spid="37"/>
                                        </p:tgtEl>
                                        <p:attrNameLst>
                                          <p:attrName>ppt_y</p:attrName>
                                        </p:attrNameLst>
                                      </p:cBhvr>
                                      <p:tavLst>
                                        <p:tav tm="0">
                                          <p:val>
                                            <p:strVal val="#ppt_y+.1"/>
                                          </p:val>
                                        </p:tav>
                                        <p:tav tm="100000">
                                          <p:val>
                                            <p:strVal val="#ppt_y"/>
                                          </p:val>
                                        </p:tav>
                                      </p:tavLst>
                                    </p:anim>
                                  </p:childTnLst>
                                </p:cTn>
                              </p:par>
                              <p:par>
                                <p:cTn id="24" presetID="16" presetClass="emph" presetSubtype="0" fill="hold" grpId="0" nodeType="withEffect">
                                  <p:stCondLst>
                                    <p:cond delay="0"/>
                                  </p:stCondLst>
                                  <p:iterate type="lt">
                                    <p:tmPct val="4000"/>
                                  </p:iterate>
                                  <p:childTnLst>
                                    <p:set>
                                      <p:cBhvr override="childStyle">
                                        <p:cTn id="25" dur="500" fill="hold"/>
                                        <p:tgtEl>
                                          <p:spTgt spid="695"/>
                                        </p:tgtEl>
                                        <p:attrNameLst>
                                          <p:attrName>style.color</p:attrName>
                                        </p:attrNameLst>
                                      </p:cBhvr>
                                      <p:to>
                                        <p:clrVal>
                                          <a:schemeClr val="accent2"/>
                                        </p:clrVal>
                                      </p:to>
                                    </p:set>
                                    <p:set>
                                      <p:cBhvr>
                                        <p:cTn id="26" dur="500" fill="hold"/>
                                        <p:tgtEl>
                                          <p:spTgt spid="695"/>
                                        </p:tgtEl>
                                        <p:attrNameLst>
                                          <p:attrName>fillcolor</p:attrName>
                                        </p:attrNameLst>
                                      </p:cBhvr>
                                      <p:to>
                                        <p:clrVal>
                                          <a:schemeClr val="accent2"/>
                                        </p:clrVal>
                                      </p:to>
                                    </p:set>
                                    <p:set>
                                      <p:cBhvr>
                                        <p:cTn id="27" dur="500" fill="hold"/>
                                        <p:tgtEl>
                                          <p:spTgt spid="695"/>
                                        </p:tgtEl>
                                        <p:attrNameLst>
                                          <p:attrName>fill.type</p:attrName>
                                        </p:attrNameLst>
                                      </p:cBhvr>
                                      <p:to>
                                        <p:strVal val="solid"/>
                                      </p:to>
                                    </p:set>
                                  </p:childTnLst>
                                </p:cTn>
                              </p:par>
                            </p:childTnLst>
                          </p:cTn>
                        </p:par>
                        <p:par>
                          <p:cTn id="28" fill="hold">
                            <p:stCondLst>
                              <p:cond delay="2280"/>
                            </p:stCondLst>
                            <p:childTnLst>
                              <p:par>
                                <p:cTn id="29" presetID="10" presetClass="entr" presetSubtype="0" fill="hold" grpId="0" nodeType="afterEffect">
                                  <p:stCondLst>
                                    <p:cond delay="0"/>
                                  </p:stCondLst>
                                  <p:childTnLst>
                                    <p:set>
                                      <p:cBhvr>
                                        <p:cTn id="30" dur="1" fill="hold">
                                          <p:stCondLst>
                                            <p:cond delay="0"/>
                                          </p:stCondLst>
                                        </p:cTn>
                                        <p:tgtEl>
                                          <p:spTgt spid="27">
                                            <p:txEl>
                                              <p:pRg st="0" end="0"/>
                                            </p:txEl>
                                          </p:spTgt>
                                        </p:tgtEl>
                                        <p:attrNameLst>
                                          <p:attrName>style.visibility</p:attrName>
                                        </p:attrNameLst>
                                      </p:cBhvr>
                                      <p:to>
                                        <p:strVal val="visible"/>
                                      </p:to>
                                    </p:set>
                                    <p:animEffect transition="in" filter="fade">
                                      <p:cBhvr>
                                        <p:cTn id="31" dur="1000"/>
                                        <p:tgtEl>
                                          <p:spTgt spid="27">
                                            <p:txEl>
                                              <p:pRg st="0" end="0"/>
                                            </p:txEl>
                                          </p:spTgt>
                                        </p:tgtEl>
                                      </p:cBhvr>
                                    </p:animEffect>
                                  </p:childTnLst>
                                </p:cTn>
                              </p:par>
                            </p:childTnLst>
                          </p:cTn>
                        </p:par>
                        <p:par>
                          <p:cTn id="32" fill="hold">
                            <p:stCondLst>
                              <p:cond delay="3280"/>
                            </p:stCondLst>
                            <p:childTnLst>
                              <p:par>
                                <p:cTn id="33" presetID="47"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4280"/>
                            </p:stCondLst>
                            <p:childTnLst>
                              <p:par>
                                <p:cTn id="39" presetID="10" presetClass="entr" presetSubtype="0"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1000"/>
                                        <p:tgtEl>
                                          <p:spTgt spid="32"/>
                                        </p:tgtEl>
                                      </p:cBhvr>
                                    </p:animEffect>
                                  </p:childTnLst>
                                </p:cTn>
                              </p:par>
                            </p:childTnLst>
                          </p:cTn>
                        </p:par>
                        <p:par>
                          <p:cTn id="42" fill="hold">
                            <p:stCondLst>
                              <p:cond delay="5280"/>
                            </p:stCondLst>
                            <p:childTnLst>
                              <p:par>
                                <p:cTn id="43" presetID="10" presetClass="entr" presetSubtype="0"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1000"/>
                                        <p:tgtEl>
                                          <p:spTgt spid="33"/>
                                        </p:tgtEl>
                                      </p:cBhvr>
                                    </p:animEffect>
                                  </p:childTnLst>
                                </p:cTn>
                              </p:par>
                            </p:childTnLst>
                          </p:cTn>
                        </p:par>
                      </p:childTnLst>
                    </p:cTn>
                  </p:par>
                  <p:par>
                    <p:cTn id="46" fill="hold">
                      <p:stCondLst>
                        <p:cond delay="indefinite"/>
                      </p:stCondLst>
                      <p:childTnLst>
                        <p:par>
                          <p:cTn id="47" fill="hold">
                            <p:stCondLst>
                              <p:cond delay="0"/>
                            </p:stCondLst>
                            <p:childTnLst>
                              <p:par>
                                <p:cTn id="48" presetID="8" presetClass="emph" presetSubtype="0" fill="hold" nodeType="clickEffect">
                                  <p:stCondLst>
                                    <p:cond delay="0"/>
                                  </p:stCondLst>
                                  <p:childTnLst>
                                    <p:animRot by="21600000">
                                      <p:cBhvr>
                                        <p:cTn id="49" dur="2000" fill="hold"/>
                                        <p:tgtEl>
                                          <p:spTgt spid="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5" grpId="0"/>
      <p:bldP spid="27" grpId="0" build="p"/>
      <p:bldP spid="31" grpId="0"/>
      <p:bldP spid="32"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60000"/>
            <a:lumOff val="40000"/>
          </a:schemeClr>
        </a:solidFill>
        <a:effectLst/>
      </p:bgPr>
    </p:bg>
    <p:spTree>
      <p:nvGrpSpPr>
        <p:cNvPr id="1" name="Shape 705"/>
        <p:cNvGrpSpPr/>
        <p:nvPr/>
      </p:nvGrpSpPr>
      <p:grpSpPr>
        <a:xfrm>
          <a:off x="0" y="0"/>
          <a:ext cx="0" cy="0"/>
          <a:chOff x="0" y="0"/>
          <a:chExt cx="0" cy="0"/>
        </a:xfrm>
      </p:grpSpPr>
      <p:sp>
        <p:nvSpPr>
          <p:cNvPr id="713" name="Google Shape;713;p36"/>
          <p:cNvSpPr txBox="1">
            <a:spLocks noGrp="1"/>
          </p:cNvSpPr>
          <p:nvPr>
            <p:ph type="subTitle" idx="1"/>
          </p:nvPr>
        </p:nvSpPr>
        <p:spPr>
          <a:xfrm>
            <a:off x="1744592" y="1344221"/>
            <a:ext cx="5654816" cy="3168711"/>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1600" dirty="0">
                <a:latin typeface="Concert One" pitchFamily="2" charset="0"/>
              </a:rPr>
              <a:t>Greenhouse gases allow short-wavelength radiation from the sun to enter the Earth's atmosphere. However, they absorb and re-radiate Earth's long-wavelength radiation back to the surface. The greenhouse effect is not necessarily a bad thing. The recent concern about greenhouse warming is based on abnormal levels of greenhouse gases leading to climate changes unseen in human history. Radiation from the warmed upper atmosphere, as well as some from the Earth's surface, is emitted into space. Most of the longwave radiation emitted warms the lower atmosphere, which in turn warms our planet's surface.</a:t>
            </a:r>
            <a:endParaRPr sz="1600" dirty="0">
              <a:latin typeface="Concert One" pitchFamily="2" charset="0"/>
            </a:endParaRPr>
          </a:p>
        </p:txBody>
      </p:sp>
      <p:sp>
        <p:nvSpPr>
          <p:cNvPr id="715" name="Google Shape;715;p36"/>
          <p:cNvSpPr txBox="1">
            <a:spLocks noGrp="1"/>
          </p:cNvSpPr>
          <p:nvPr>
            <p:ph type="title" idx="9"/>
          </p:nvPr>
        </p:nvSpPr>
        <p:spPr>
          <a:xfrm>
            <a:off x="1320750" y="537875"/>
            <a:ext cx="6502500" cy="42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Does the warmed earth emit longer wavelength radiation?</a:t>
            </a:r>
            <a:endParaRPr dirty="0"/>
          </a:p>
        </p:txBody>
      </p:sp>
      <p:grpSp>
        <p:nvGrpSpPr>
          <p:cNvPr id="16" name="Google Shape;873;p39">
            <a:extLst>
              <a:ext uri="{FF2B5EF4-FFF2-40B4-BE49-F238E27FC236}">
                <a16:creationId xmlns:a16="http://schemas.microsoft.com/office/drawing/2014/main" id="{DEB9BD77-C05C-BBC2-40BD-4D2E060855D9}"/>
              </a:ext>
            </a:extLst>
          </p:cNvPr>
          <p:cNvGrpSpPr/>
          <p:nvPr/>
        </p:nvGrpSpPr>
        <p:grpSpPr>
          <a:xfrm rot="21190134">
            <a:off x="1770114" y="4349143"/>
            <a:ext cx="474407" cy="457481"/>
            <a:chOff x="5320000" y="4110550"/>
            <a:chExt cx="474375" cy="457450"/>
          </a:xfrm>
        </p:grpSpPr>
        <p:sp>
          <p:nvSpPr>
            <p:cNvPr id="17" name="Google Shape;874;p39">
              <a:extLst>
                <a:ext uri="{FF2B5EF4-FFF2-40B4-BE49-F238E27FC236}">
                  <a16:creationId xmlns:a16="http://schemas.microsoft.com/office/drawing/2014/main" id="{E738665A-5B46-0B32-D7F4-99233262394F}"/>
                </a:ext>
              </a:extLst>
            </p:cNvPr>
            <p:cNvSpPr/>
            <p:nvPr/>
          </p:nvSpPr>
          <p:spPr>
            <a:xfrm>
              <a:off x="5320000" y="4110550"/>
              <a:ext cx="474375" cy="457450"/>
            </a:xfrm>
            <a:custGeom>
              <a:avLst/>
              <a:gdLst/>
              <a:ahLst/>
              <a:cxnLst/>
              <a:rect l="l" t="t" r="r" b="b"/>
              <a:pathLst>
                <a:path w="18975" h="18298" extrusionOk="0">
                  <a:moveTo>
                    <a:pt x="9488" y="0"/>
                  </a:moveTo>
                  <a:cubicBezTo>
                    <a:pt x="8835" y="0"/>
                    <a:pt x="8258" y="427"/>
                    <a:pt x="8032" y="1029"/>
                  </a:cubicBezTo>
                  <a:lnTo>
                    <a:pt x="6275" y="5923"/>
                  </a:lnTo>
                  <a:lnTo>
                    <a:pt x="1381" y="7680"/>
                  </a:lnTo>
                  <a:cubicBezTo>
                    <a:pt x="0" y="8182"/>
                    <a:pt x="0" y="10140"/>
                    <a:pt x="1381" y="10617"/>
                  </a:cubicBezTo>
                  <a:lnTo>
                    <a:pt x="6275" y="12374"/>
                  </a:lnTo>
                  <a:lnTo>
                    <a:pt x="8032" y="17268"/>
                  </a:lnTo>
                  <a:cubicBezTo>
                    <a:pt x="8258" y="17870"/>
                    <a:pt x="8835" y="18297"/>
                    <a:pt x="9488" y="18297"/>
                  </a:cubicBezTo>
                  <a:cubicBezTo>
                    <a:pt x="10165" y="18297"/>
                    <a:pt x="10743" y="17870"/>
                    <a:pt x="10968" y="17268"/>
                  </a:cubicBezTo>
                  <a:lnTo>
                    <a:pt x="12725" y="12374"/>
                  </a:lnTo>
                  <a:lnTo>
                    <a:pt x="17595" y="10617"/>
                  </a:lnTo>
                  <a:cubicBezTo>
                    <a:pt x="18975" y="10140"/>
                    <a:pt x="18975" y="8182"/>
                    <a:pt x="17595" y="7680"/>
                  </a:cubicBezTo>
                  <a:lnTo>
                    <a:pt x="12725" y="5923"/>
                  </a:lnTo>
                  <a:lnTo>
                    <a:pt x="10968" y="1029"/>
                  </a:lnTo>
                  <a:cubicBezTo>
                    <a:pt x="10743" y="427"/>
                    <a:pt x="10165" y="0"/>
                    <a:pt x="9488"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75;p39">
              <a:extLst>
                <a:ext uri="{FF2B5EF4-FFF2-40B4-BE49-F238E27FC236}">
                  <a16:creationId xmlns:a16="http://schemas.microsoft.com/office/drawing/2014/main" id="{7D545EAA-6DFC-EB6B-4744-A255567B794F}"/>
                </a:ext>
              </a:extLst>
            </p:cNvPr>
            <p:cNvSpPr/>
            <p:nvPr/>
          </p:nvSpPr>
          <p:spPr>
            <a:xfrm>
              <a:off x="5368300" y="4150075"/>
              <a:ext cx="378400" cy="378375"/>
            </a:xfrm>
            <a:custGeom>
              <a:avLst/>
              <a:gdLst/>
              <a:ahLst/>
              <a:cxnLst/>
              <a:rect l="l" t="t" r="r" b="b"/>
              <a:pathLst>
                <a:path w="15136" h="15135" extrusionOk="0">
                  <a:moveTo>
                    <a:pt x="7556" y="0"/>
                  </a:moveTo>
                  <a:lnTo>
                    <a:pt x="5548" y="5572"/>
                  </a:lnTo>
                  <a:lnTo>
                    <a:pt x="1" y="7580"/>
                  </a:lnTo>
                  <a:lnTo>
                    <a:pt x="5548" y="9588"/>
                  </a:lnTo>
                  <a:lnTo>
                    <a:pt x="7556" y="15135"/>
                  </a:lnTo>
                  <a:lnTo>
                    <a:pt x="9589" y="9588"/>
                  </a:lnTo>
                  <a:lnTo>
                    <a:pt x="15135" y="7580"/>
                  </a:lnTo>
                  <a:lnTo>
                    <a:pt x="9589" y="5572"/>
                  </a:lnTo>
                  <a:lnTo>
                    <a:pt x="75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873;p39">
            <a:extLst>
              <a:ext uri="{FF2B5EF4-FFF2-40B4-BE49-F238E27FC236}">
                <a16:creationId xmlns:a16="http://schemas.microsoft.com/office/drawing/2014/main" id="{303A7B79-4E8F-7087-E214-E8618D051440}"/>
              </a:ext>
            </a:extLst>
          </p:cNvPr>
          <p:cNvGrpSpPr/>
          <p:nvPr/>
        </p:nvGrpSpPr>
        <p:grpSpPr>
          <a:xfrm rot="241512">
            <a:off x="7933739" y="905514"/>
            <a:ext cx="474407" cy="457481"/>
            <a:chOff x="5320000" y="4110550"/>
            <a:chExt cx="474375" cy="457450"/>
          </a:xfrm>
        </p:grpSpPr>
        <p:sp>
          <p:nvSpPr>
            <p:cNvPr id="20" name="Google Shape;874;p39">
              <a:extLst>
                <a:ext uri="{FF2B5EF4-FFF2-40B4-BE49-F238E27FC236}">
                  <a16:creationId xmlns:a16="http://schemas.microsoft.com/office/drawing/2014/main" id="{E901FF55-C0AD-8764-25AE-CBC125FB6030}"/>
                </a:ext>
              </a:extLst>
            </p:cNvPr>
            <p:cNvSpPr/>
            <p:nvPr/>
          </p:nvSpPr>
          <p:spPr>
            <a:xfrm>
              <a:off x="5320000" y="4110550"/>
              <a:ext cx="474375" cy="457450"/>
            </a:xfrm>
            <a:custGeom>
              <a:avLst/>
              <a:gdLst/>
              <a:ahLst/>
              <a:cxnLst/>
              <a:rect l="l" t="t" r="r" b="b"/>
              <a:pathLst>
                <a:path w="18975" h="18298" extrusionOk="0">
                  <a:moveTo>
                    <a:pt x="9488" y="0"/>
                  </a:moveTo>
                  <a:cubicBezTo>
                    <a:pt x="8835" y="0"/>
                    <a:pt x="8258" y="427"/>
                    <a:pt x="8032" y="1029"/>
                  </a:cubicBezTo>
                  <a:lnTo>
                    <a:pt x="6275" y="5923"/>
                  </a:lnTo>
                  <a:lnTo>
                    <a:pt x="1381" y="7680"/>
                  </a:lnTo>
                  <a:cubicBezTo>
                    <a:pt x="0" y="8182"/>
                    <a:pt x="0" y="10140"/>
                    <a:pt x="1381" y="10617"/>
                  </a:cubicBezTo>
                  <a:lnTo>
                    <a:pt x="6275" y="12374"/>
                  </a:lnTo>
                  <a:lnTo>
                    <a:pt x="8032" y="17268"/>
                  </a:lnTo>
                  <a:cubicBezTo>
                    <a:pt x="8258" y="17870"/>
                    <a:pt x="8835" y="18297"/>
                    <a:pt x="9488" y="18297"/>
                  </a:cubicBezTo>
                  <a:cubicBezTo>
                    <a:pt x="10165" y="18297"/>
                    <a:pt x="10743" y="17870"/>
                    <a:pt x="10968" y="17268"/>
                  </a:cubicBezTo>
                  <a:lnTo>
                    <a:pt x="12725" y="12374"/>
                  </a:lnTo>
                  <a:lnTo>
                    <a:pt x="17595" y="10617"/>
                  </a:lnTo>
                  <a:cubicBezTo>
                    <a:pt x="18975" y="10140"/>
                    <a:pt x="18975" y="8182"/>
                    <a:pt x="17595" y="7680"/>
                  </a:cubicBezTo>
                  <a:lnTo>
                    <a:pt x="12725" y="5923"/>
                  </a:lnTo>
                  <a:lnTo>
                    <a:pt x="10968" y="1029"/>
                  </a:lnTo>
                  <a:cubicBezTo>
                    <a:pt x="10743" y="427"/>
                    <a:pt x="10165" y="0"/>
                    <a:pt x="9488"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75;p39">
              <a:extLst>
                <a:ext uri="{FF2B5EF4-FFF2-40B4-BE49-F238E27FC236}">
                  <a16:creationId xmlns:a16="http://schemas.microsoft.com/office/drawing/2014/main" id="{2BECE23C-F0BF-BEC4-7D0A-6846AC286861}"/>
                </a:ext>
              </a:extLst>
            </p:cNvPr>
            <p:cNvSpPr/>
            <p:nvPr/>
          </p:nvSpPr>
          <p:spPr>
            <a:xfrm>
              <a:off x="5368300" y="4150075"/>
              <a:ext cx="378400" cy="378375"/>
            </a:xfrm>
            <a:custGeom>
              <a:avLst/>
              <a:gdLst/>
              <a:ahLst/>
              <a:cxnLst/>
              <a:rect l="l" t="t" r="r" b="b"/>
              <a:pathLst>
                <a:path w="15136" h="15135" extrusionOk="0">
                  <a:moveTo>
                    <a:pt x="7556" y="0"/>
                  </a:moveTo>
                  <a:lnTo>
                    <a:pt x="5548" y="5572"/>
                  </a:lnTo>
                  <a:lnTo>
                    <a:pt x="1" y="7580"/>
                  </a:lnTo>
                  <a:lnTo>
                    <a:pt x="5548" y="9588"/>
                  </a:lnTo>
                  <a:lnTo>
                    <a:pt x="7556" y="15135"/>
                  </a:lnTo>
                  <a:lnTo>
                    <a:pt x="9589" y="9588"/>
                  </a:lnTo>
                  <a:lnTo>
                    <a:pt x="15135" y="7580"/>
                  </a:lnTo>
                  <a:lnTo>
                    <a:pt x="9589" y="5572"/>
                  </a:lnTo>
                  <a:lnTo>
                    <a:pt x="75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873;p39">
            <a:extLst>
              <a:ext uri="{FF2B5EF4-FFF2-40B4-BE49-F238E27FC236}">
                <a16:creationId xmlns:a16="http://schemas.microsoft.com/office/drawing/2014/main" id="{8108DD36-387E-029F-DFB9-64A3966D2A5C}"/>
              </a:ext>
            </a:extLst>
          </p:cNvPr>
          <p:cNvGrpSpPr/>
          <p:nvPr/>
        </p:nvGrpSpPr>
        <p:grpSpPr>
          <a:xfrm rot="241512">
            <a:off x="8398683" y="1212365"/>
            <a:ext cx="329855" cy="309149"/>
            <a:chOff x="5320000" y="4110550"/>
            <a:chExt cx="474375" cy="457450"/>
          </a:xfrm>
        </p:grpSpPr>
        <p:sp>
          <p:nvSpPr>
            <p:cNvPr id="23" name="Google Shape;874;p39">
              <a:extLst>
                <a:ext uri="{FF2B5EF4-FFF2-40B4-BE49-F238E27FC236}">
                  <a16:creationId xmlns:a16="http://schemas.microsoft.com/office/drawing/2014/main" id="{5A031BC3-4804-D175-8A65-4F5ABC80C2FD}"/>
                </a:ext>
              </a:extLst>
            </p:cNvPr>
            <p:cNvSpPr/>
            <p:nvPr/>
          </p:nvSpPr>
          <p:spPr>
            <a:xfrm>
              <a:off x="5320000" y="4110550"/>
              <a:ext cx="474375" cy="457450"/>
            </a:xfrm>
            <a:custGeom>
              <a:avLst/>
              <a:gdLst/>
              <a:ahLst/>
              <a:cxnLst/>
              <a:rect l="l" t="t" r="r" b="b"/>
              <a:pathLst>
                <a:path w="18975" h="18298" extrusionOk="0">
                  <a:moveTo>
                    <a:pt x="9488" y="0"/>
                  </a:moveTo>
                  <a:cubicBezTo>
                    <a:pt x="8835" y="0"/>
                    <a:pt x="8258" y="427"/>
                    <a:pt x="8032" y="1029"/>
                  </a:cubicBezTo>
                  <a:lnTo>
                    <a:pt x="6275" y="5923"/>
                  </a:lnTo>
                  <a:lnTo>
                    <a:pt x="1381" y="7680"/>
                  </a:lnTo>
                  <a:cubicBezTo>
                    <a:pt x="0" y="8182"/>
                    <a:pt x="0" y="10140"/>
                    <a:pt x="1381" y="10617"/>
                  </a:cubicBezTo>
                  <a:lnTo>
                    <a:pt x="6275" y="12374"/>
                  </a:lnTo>
                  <a:lnTo>
                    <a:pt x="8032" y="17268"/>
                  </a:lnTo>
                  <a:cubicBezTo>
                    <a:pt x="8258" y="17870"/>
                    <a:pt x="8835" y="18297"/>
                    <a:pt x="9488" y="18297"/>
                  </a:cubicBezTo>
                  <a:cubicBezTo>
                    <a:pt x="10165" y="18297"/>
                    <a:pt x="10743" y="17870"/>
                    <a:pt x="10968" y="17268"/>
                  </a:cubicBezTo>
                  <a:lnTo>
                    <a:pt x="12725" y="12374"/>
                  </a:lnTo>
                  <a:lnTo>
                    <a:pt x="17595" y="10617"/>
                  </a:lnTo>
                  <a:cubicBezTo>
                    <a:pt x="18975" y="10140"/>
                    <a:pt x="18975" y="8182"/>
                    <a:pt x="17595" y="7680"/>
                  </a:cubicBezTo>
                  <a:lnTo>
                    <a:pt x="12725" y="5923"/>
                  </a:lnTo>
                  <a:lnTo>
                    <a:pt x="10968" y="1029"/>
                  </a:lnTo>
                  <a:cubicBezTo>
                    <a:pt x="10743" y="427"/>
                    <a:pt x="10165" y="0"/>
                    <a:pt x="9488"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75;p39">
              <a:extLst>
                <a:ext uri="{FF2B5EF4-FFF2-40B4-BE49-F238E27FC236}">
                  <a16:creationId xmlns:a16="http://schemas.microsoft.com/office/drawing/2014/main" id="{6F444F5D-6FCD-40AF-D54D-8C4CB532EA0A}"/>
                </a:ext>
              </a:extLst>
            </p:cNvPr>
            <p:cNvSpPr/>
            <p:nvPr/>
          </p:nvSpPr>
          <p:spPr>
            <a:xfrm>
              <a:off x="5368300" y="4150075"/>
              <a:ext cx="378400" cy="378375"/>
            </a:xfrm>
            <a:custGeom>
              <a:avLst/>
              <a:gdLst/>
              <a:ahLst/>
              <a:cxnLst/>
              <a:rect l="l" t="t" r="r" b="b"/>
              <a:pathLst>
                <a:path w="15136" h="15135" extrusionOk="0">
                  <a:moveTo>
                    <a:pt x="7556" y="0"/>
                  </a:moveTo>
                  <a:lnTo>
                    <a:pt x="5548" y="5572"/>
                  </a:lnTo>
                  <a:lnTo>
                    <a:pt x="1" y="7580"/>
                  </a:lnTo>
                  <a:lnTo>
                    <a:pt x="5548" y="9588"/>
                  </a:lnTo>
                  <a:lnTo>
                    <a:pt x="7556" y="15135"/>
                  </a:lnTo>
                  <a:lnTo>
                    <a:pt x="9589" y="9588"/>
                  </a:lnTo>
                  <a:lnTo>
                    <a:pt x="15135" y="7580"/>
                  </a:lnTo>
                  <a:lnTo>
                    <a:pt x="9589" y="5572"/>
                  </a:lnTo>
                  <a:lnTo>
                    <a:pt x="75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610;p32">
            <a:extLst>
              <a:ext uri="{FF2B5EF4-FFF2-40B4-BE49-F238E27FC236}">
                <a16:creationId xmlns:a16="http://schemas.microsoft.com/office/drawing/2014/main" id="{68020B9D-3B85-3CB9-6527-D8421D2A1A16}"/>
              </a:ext>
            </a:extLst>
          </p:cNvPr>
          <p:cNvGrpSpPr/>
          <p:nvPr/>
        </p:nvGrpSpPr>
        <p:grpSpPr>
          <a:xfrm>
            <a:off x="-806273" y="3485127"/>
            <a:ext cx="2127023" cy="569699"/>
            <a:chOff x="2159225" y="3645850"/>
            <a:chExt cx="1807617" cy="484150"/>
          </a:xfrm>
        </p:grpSpPr>
        <p:sp>
          <p:nvSpPr>
            <p:cNvPr id="26" name="Google Shape;611;p32">
              <a:extLst>
                <a:ext uri="{FF2B5EF4-FFF2-40B4-BE49-F238E27FC236}">
                  <a16:creationId xmlns:a16="http://schemas.microsoft.com/office/drawing/2014/main" id="{9960398A-0934-B303-7F5A-D08939DEE82C}"/>
                </a:ext>
              </a:extLst>
            </p:cNvPr>
            <p:cNvSpPr/>
            <p:nvPr/>
          </p:nvSpPr>
          <p:spPr>
            <a:xfrm>
              <a:off x="2159225" y="3645850"/>
              <a:ext cx="1807617" cy="484150"/>
            </a:xfrm>
            <a:custGeom>
              <a:avLst/>
              <a:gdLst/>
              <a:ahLst/>
              <a:cxnLst/>
              <a:rect l="l" t="t" r="r" b="b"/>
              <a:pathLst>
                <a:path w="31886" h="8828" extrusionOk="0">
                  <a:moveTo>
                    <a:pt x="14588" y="1"/>
                  </a:moveTo>
                  <a:cubicBezTo>
                    <a:pt x="12363" y="1"/>
                    <a:pt x="10159" y="1009"/>
                    <a:pt x="8724" y="2962"/>
                  </a:cubicBezTo>
                  <a:cubicBezTo>
                    <a:pt x="8390" y="2870"/>
                    <a:pt x="8055" y="2840"/>
                    <a:pt x="7751" y="2840"/>
                  </a:cubicBezTo>
                  <a:cubicBezTo>
                    <a:pt x="6779" y="2840"/>
                    <a:pt x="5806" y="3174"/>
                    <a:pt x="5046" y="3752"/>
                  </a:cubicBezTo>
                  <a:cubicBezTo>
                    <a:pt x="4619" y="3599"/>
                    <a:pt x="4188" y="3527"/>
                    <a:pt x="3767" y="3527"/>
                  </a:cubicBezTo>
                  <a:cubicBezTo>
                    <a:pt x="1765" y="3527"/>
                    <a:pt x="0" y="5148"/>
                    <a:pt x="0" y="7308"/>
                  </a:cubicBezTo>
                  <a:cubicBezTo>
                    <a:pt x="0" y="8129"/>
                    <a:pt x="700" y="8828"/>
                    <a:pt x="1520" y="8828"/>
                  </a:cubicBezTo>
                  <a:lnTo>
                    <a:pt x="30366" y="8798"/>
                  </a:lnTo>
                  <a:cubicBezTo>
                    <a:pt x="31217" y="8798"/>
                    <a:pt x="31886" y="8129"/>
                    <a:pt x="31886" y="7278"/>
                  </a:cubicBezTo>
                  <a:cubicBezTo>
                    <a:pt x="31886" y="5150"/>
                    <a:pt x="30153" y="3418"/>
                    <a:pt x="27995" y="3418"/>
                  </a:cubicBezTo>
                  <a:cubicBezTo>
                    <a:pt x="27721" y="3418"/>
                    <a:pt x="27448" y="3448"/>
                    <a:pt x="27174" y="3509"/>
                  </a:cubicBezTo>
                  <a:cubicBezTo>
                    <a:pt x="26050" y="2111"/>
                    <a:pt x="24347" y="1320"/>
                    <a:pt x="22584" y="1320"/>
                  </a:cubicBezTo>
                  <a:cubicBezTo>
                    <a:pt x="21551" y="1320"/>
                    <a:pt x="20578" y="1594"/>
                    <a:pt x="19697" y="2080"/>
                  </a:cubicBezTo>
                  <a:cubicBezTo>
                    <a:pt x="18257" y="682"/>
                    <a:pt x="16416" y="1"/>
                    <a:pt x="14588"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12;p32">
              <a:extLst>
                <a:ext uri="{FF2B5EF4-FFF2-40B4-BE49-F238E27FC236}">
                  <a16:creationId xmlns:a16="http://schemas.microsoft.com/office/drawing/2014/main" id="{FE7742D7-568C-2E34-13B9-B29BBBD1203F}"/>
                </a:ext>
              </a:extLst>
            </p:cNvPr>
            <p:cNvSpPr/>
            <p:nvPr/>
          </p:nvSpPr>
          <p:spPr>
            <a:xfrm>
              <a:off x="2230293" y="3660959"/>
              <a:ext cx="1665482" cy="401986"/>
            </a:xfrm>
            <a:custGeom>
              <a:avLst/>
              <a:gdLst/>
              <a:ahLst/>
              <a:cxnLst/>
              <a:rect l="l" t="t" r="r" b="b"/>
              <a:pathLst>
                <a:path w="28847" h="6962" extrusionOk="0">
                  <a:moveTo>
                    <a:pt x="26506" y="4590"/>
                  </a:moveTo>
                  <a:cubicBezTo>
                    <a:pt x="26020" y="4590"/>
                    <a:pt x="25503" y="4773"/>
                    <a:pt x="25108" y="5046"/>
                  </a:cubicBezTo>
                  <a:cubicBezTo>
                    <a:pt x="23801" y="2280"/>
                    <a:pt x="20123" y="1642"/>
                    <a:pt x="17934" y="3800"/>
                  </a:cubicBezTo>
                  <a:cubicBezTo>
                    <a:pt x="15472" y="1"/>
                    <a:pt x="9788" y="396"/>
                    <a:pt x="7843" y="4499"/>
                  </a:cubicBezTo>
                  <a:cubicBezTo>
                    <a:pt x="6506" y="3618"/>
                    <a:pt x="4712" y="3982"/>
                    <a:pt x="3831" y="5320"/>
                  </a:cubicBezTo>
                  <a:cubicBezTo>
                    <a:pt x="2372" y="3952"/>
                    <a:pt x="1" y="4985"/>
                    <a:pt x="31" y="6961"/>
                  </a:cubicBezTo>
                  <a:lnTo>
                    <a:pt x="28846" y="6961"/>
                  </a:lnTo>
                  <a:cubicBezTo>
                    <a:pt x="28846" y="5654"/>
                    <a:pt x="27813" y="4590"/>
                    <a:pt x="26506" y="459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610;p32">
            <a:extLst>
              <a:ext uri="{FF2B5EF4-FFF2-40B4-BE49-F238E27FC236}">
                <a16:creationId xmlns:a16="http://schemas.microsoft.com/office/drawing/2014/main" id="{609096C0-C68D-AD82-08E3-ACAEECE88BE2}"/>
              </a:ext>
            </a:extLst>
          </p:cNvPr>
          <p:cNvGrpSpPr/>
          <p:nvPr/>
        </p:nvGrpSpPr>
        <p:grpSpPr>
          <a:xfrm>
            <a:off x="7675470" y="2176482"/>
            <a:ext cx="2127023" cy="569699"/>
            <a:chOff x="2159225" y="3645850"/>
            <a:chExt cx="1807617" cy="484150"/>
          </a:xfrm>
        </p:grpSpPr>
        <p:sp>
          <p:nvSpPr>
            <p:cNvPr id="29" name="Google Shape;611;p32">
              <a:extLst>
                <a:ext uri="{FF2B5EF4-FFF2-40B4-BE49-F238E27FC236}">
                  <a16:creationId xmlns:a16="http://schemas.microsoft.com/office/drawing/2014/main" id="{BE6CD014-2276-760B-63FB-55EB7721D600}"/>
                </a:ext>
              </a:extLst>
            </p:cNvPr>
            <p:cNvSpPr/>
            <p:nvPr/>
          </p:nvSpPr>
          <p:spPr>
            <a:xfrm>
              <a:off x="2159225" y="3645850"/>
              <a:ext cx="1807617" cy="484150"/>
            </a:xfrm>
            <a:custGeom>
              <a:avLst/>
              <a:gdLst/>
              <a:ahLst/>
              <a:cxnLst/>
              <a:rect l="l" t="t" r="r" b="b"/>
              <a:pathLst>
                <a:path w="31886" h="8828" extrusionOk="0">
                  <a:moveTo>
                    <a:pt x="14588" y="1"/>
                  </a:moveTo>
                  <a:cubicBezTo>
                    <a:pt x="12363" y="1"/>
                    <a:pt x="10159" y="1009"/>
                    <a:pt x="8724" y="2962"/>
                  </a:cubicBezTo>
                  <a:cubicBezTo>
                    <a:pt x="8390" y="2870"/>
                    <a:pt x="8055" y="2840"/>
                    <a:pt x="7751" y="2840"/>
                  </a:cubicBezTo>
                  <a:cubicBezTo>
                    <a:pt x="6779" y="2840"/>
                    <a:pt x="5806" y="3174"/>
                    <a:pt x="5046" y="3752"/>
                  </a:cubicBezTo>
                  <a:cubicBezTo>
                    <a:pt x="4619" y="3599"/>
                    <a:pt x="4188" y="3527"/>
                    <a:pt x="3767" y="3527"/>
                  </a:cubicBezTo>
                  <a:cubicBezTo>
                    <a:pt x="1765" y="3527"/>
                    <a:pt x="0" y="5148"/>
                    <a:pt x="0" y="7308"/>
                  </a:cubicBezTo>
                  <a:cubicBezTo>
                    <a:pt x="0" y="8129"/>
                    <a:pt x="700" y="8828"/>
                    <a:pt x="1520" y="8828"/>
                  </a:cubicBezTo>
                  <a:lnTo>
                    <a:pt x="30366" y="8798"/>
                  </a:lnTo>
                  <a:cubicBezTo>
                    <a:pt x="31217" y="8798"/>
                    <a:pt x="31886" y="8129"/>
                    <a:pt x="31886" y="7278"/>
                  </a:cubicBezTo>
                  <a:cubicBezTo>
                    <a:pt x="31886" y="5150"/>
                    <a:pt x="30153" y="3418"/>
                    <a:pt x="27995" y="3418"/>
                  </a:cubicBezTo>
                  <a:cubicBezTo>
                    <a:pt x="27721" y="3418"/>
                    <a:pt x="27448" y="3448"/>
                    <a:pt x="27174" y="3509"/>
                  </a:cubicBezTo>
                  <a:cubicBezTo>
                    <a:pt x="26050" y="2111"/>
                    <a:pt x="24347" y="1320"/>
                    <a:pt x="22584" y="1320"/>
                  </a:cubicBezTo>
                  <a:cubicBezTo>
                    <a:pt x="21551" y="1320"/>
                    <a:pt x="20578" y="1594"/>
                    <a:pt x="19697" y="2080"/>
                  </a:cubicBezTo>
                  <a:cubicBezTo>
                    <a:pt x="18257" y="682"/>
                    <a:pt x="16416" y="1"/>
                    <a:pt x="14588"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12;p32">
              <a:extLst>
                <a:ext uri="{FF2B5EF4-FFF2-40B4-BE49-F238E27FC236}">
                  <a16:creationId xmlns:a16="http://schemas.microsoft.com/office/drawing/2014/main" id="{3CE17670-D34B-41AF-A42A-D35C80F83DD8}"/>
                </a:ext>
              </a:extLst>
            </p:cNvPr>
            <p:cNvSpPr/>
            <p:nvPr/>
          </p:nvSpPr>
          <p:spPr>
            <a:xfrm>
              <a:off x="2230293" y="3660959"/>
              <a:ext cx="1665482" cy="401986"/>
            </a:xfrm>
            <a:custGeom>
              <a:avLst/>
              <a:gdLst/>
              <a:ahLst/>
              <a:cxnLst/>
              <a:rect l="l" t="t" r="r" b="b"/>
              <a:pathLst>
                <a:path w="28847" h="6962" extrusionOk="0">
                  <a:moveTo>
                    <a:pt x="26506" y="4590"/>
                  </a:moveTo>
                  <a:cubicBezTo>
                    <a:pt x="26020" y="4590"/>
                    <a:pt x="25503" y="4773"/>
                    <a:pt x="25108" y="5046"/>
                  </a:cubicBezTo>
                  <a:cubicBezTo>
                    <a:pt x="23801" y="2280"/>
                    <a:pt x="20123" y="1642"/>
                    <a:pt x="17934" y="3800"/>
                  </a:cubicBezTo>
                  <a:cubicBezTo>
                    <a:pt x="15472" y="1"/>
                    <a:pt x="9788" y="396"/>
                    <a:pt x="7843" y="4499"/>
                  </a:cubicBezTo>
                  <a:cubicBezTo>
                    <a:pt x="6506" y="3618"/>
                    <a:pt x="4712" y="3982"/>
                    <a:pt x="3831" y="5320"/>
                  </a:cubicBezTo>
                  <a:cubicBezTo>
                    <a:pt x="2372" y="3952"/>
                    <a:pt x="1" y="4985"/>
                    <a:pt x="31" y="6961"/>
                  </a:cubicBezTo>
                  <a:lnTo>
                    <a:pt x="28846" y="6961"/>
                  </a:lnTo>
                  <a:cubicBezTo>
                    <a:pt x="28846" y="5654"/>
                    <a:pt x="27813" y="4590"/>
                    <a:pt x="26506" y="459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610;p32">
            <a:extLst>
              <a:ext uri="{FF2B5EF4-FFF2-40B4-BE49-F238E27FC236}">
                <a16:creationId xmlns:a16="http://schemas.microsoft.com/office/drawing/2014/main" id="{1D61CFC3-E3ED-54A9-24E0-AC170386045F}"/>
              </a:ext>
            </a:extLst>
          </p:cNvPr>
          <p:cNvGrpSpPr/>
          <p:nvPr/>
        </p:nvGrpSpPr>
        <p:grpSpPr>
          <a:xfrm flipH="1">
            <a:off x="-257678" y="1075314"/>
            <a:ext cx="1578428" cy="428100"/>
            <a:chOff x="2159225" y="3645850"/>
            <a:chExt cx="1807617" cy="484150"/>
          </a:xfrm>
        </p:grpSpPr>
        <p:sp>
          <p:nvSpPr>
            <p:cNvPr id="32" name="Google Shape;611;p32">
              <a:extLst>
                <a:ext uri="{FF2B5EF4-FFF2-40B4-BE49-F238E27FC236}">
                  <a16:creationId xmlns:a16="http://schemas.microsoft.com/office/drawing/2014/main" id="{1FF37BD3-19C0-210E-C543-1BBD7D6FD55E}"/>
                </a:ext>
              </a:extLst>
            </p:cNvPr>
            <p:cNvSpPr/>
            <p:nvPr/>
          </p:nvSpPr>
          <p:spPr>
            <a:xfrm>
              <a:off x="2159225" y="3645850"/>
              <a:ext cx="1807617" cy="484150"/>
            </a:xfrm>
            <a:custGeom>
              <a:avLst/>
              <a:gdLst/>
              <a:ahLst/>
              <a:cxnLst/>
              <a:rect l="l" t="t" r="r" b="b"/>
              <a:pathLst>
                <a:path w="31886" h="8828" extrusionOk="0">
                  <a:moveTo>
                    <a:pt x="14588" y="1"/>
                  </a:moveTo>
                  <a:cubicBezTo>
                    <a:pt x="12363" y="1"/>
                    <a:pt x="10159" y="1009"/>
                    <a:pt x="8724" y="2962"/>
                  </a:cubicBezTo>
                  <a:cubicBezTo>
                    <a:pt x="8390" y="2870"/>
                    <a:pt x="8055" y="2840"/>
                    <a:pt x="7751" y="2840"/>
                  </a:cubicBezTo>
                  <a:cubicBezTo>
                    <a:pt x="6779" y="2840"/>
                    <a:pt x="5806" y="3174"/>
                    <a:pt x="5046" y="3752"/>
                  </a:cubicBezTo>
                  <a:cubicBezTo>
                    <a:pt x="4619" y="3599"/>
                    <a:pt x="4188" y="3527"/>
                    <a:pt x="3767" y="3527"/>
                  </a:cubicBezTo>
                  <a:cubicBezTo>
                    <a:pt x="1765" y="3527"/>
                    <a:pt x="0" y="5148"/>
                    <a:pt x="0" y="7308"/>
                  </a:cubicBezTo>
                  <a:cubicBezTo>
                    <a:pt x="0" y="8129"/>
                    <a:pt x="700" y="8828"/>
                    <a:pt x="1520" y="8828"/>
                  </a:cubicBezTo>
                  <a:lnTo>
                    <a:pt x="30366" y="8798"/>
                  </a:lnTo>
                  <a:cubicBezTo>
                    <a:pt x="31217" y="8798"/>
                    <a:pt x="31886" y="8129"/>
                    <a:pt x="31886" y="7278"/>
                  </a:cubicBezTo>
                  <a:cubicBezTo>
                    <a:pt x="31886" y="5150"/>
                    <a:pt x="30153" y="3418"/>
                    <a:pt x="27995" y="3418"/>
                  </a:cubicBezTo>
                  <a:cubicBezTo>
                    <a:pt x="27721" y="3418"/>
                    <a:pt x="27448" y="3448"/>
                    <a:pt x="27174" y="3509"/>
                  </a:cubicBezTo>
                  <a:cubicBezTo>
                    <a:pt x="26050" y="2111"/>
                    <a:pt x="24347" y="1320"/>
                    <a:pt x="22584" y="1320"/>
                  </a:cubicBezTo>
                  <a:cubicBezTo>
                    <a:pt x="21551" y="1320"/>
                    <a:pt x="20578" y="1594"/>
                    <a:pt x="19697" y="2080"/>
                  </a:cubicBezTo>
                  <a:cubicBezTo>
                    <a:pt x="18257" y="682"/>
                    <a:pt x="16416" y="1"/>
                    <a:pt x="14588"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12;p32">
              <a:extLst>
                <a:ext uri="{FF2B5EF4-FFF2-40B4-BE49-F238E27FC236}">
                  <a16:creationId xmlns:a16="http://schemas.microsoft.com/office/drawing/2014/main" id="{5F2DEF18-3EC2-264E-3302-F82545A9CDF1}"/>
                </a:ext>
              </a:extLst>
            </p:cNvPr>
            <p:cNvSpPr/>
            <p:nvPr/>
          </p:nvSpPr>
          <p:spPr>
            <a:xfrm>
              <a:off x="2230293" y="3660959"/>
              <a:ext cx="1665482" cy="401986"/>
            </a:xfrm>
            <a:custGeom>
              <a:avLst/>
              <a:gdLst/>
              <a:ahLst/>
              <a:cxnLst/>
              <a:rect l="l" t="t" r="r" b="b"/>
              <a:pathLst>
                <a:path w="28847" h="6962" extrusionOk="0">
                  <a:moveTo>
                    <a:pt x="26506" y="4590"/>
                  </a:moveTo>
                  <a:cubicBezTo>
                    <a:pt x="26020" y="4590"/>
                    <a:pt x="25503" y="4773"/>
                    <a:pt x="25108" y="5046"/>
                  </a:cubicBezTo>
                  <a:cubicBezTo>
                    <a:pt x="23801" y="2280"/>
                    <a:pt x="20123" y="1642"/>
                    <a:pt x="17934" y="3800"/>
                  </a:cubicBezTo>
                  <a:cubicBezTo>
                    <a:pt x="15472" y="1"/>
                    <a:pt x="9788" y="396"/>
                    <a:pt x="7843" y="4499"/>
                  </a:cubicBezTo>
                  <a:cubicBezTo>
                    <a:pt x="6506" y="3618"/>
                    <a:pt x="4712" y="3982"/>
                    <a:pt x="3831" y="5320"/>
                  </a:cubicBezTo>
                  <a:cubicBezTo>
                    <a:pt x="2372" y="3952"/>
                    <a:pt x="1" y="4985"/>
                    <a:pt x="31" y="6961"/>
                  </a:cubicBezTo>
                  <a:lnTo>
                    <a:pt x="28846" y="6961"/>
                  </a:lnTo>
                  <a:cubicBezTo>
                    <a:pt x="28846" y="5654"/>
                    <a:pt x="27813" y="4590"/>
                    <a:pt x="26506" y="459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589;p31">
            <a:extLst>
              <a:ext uri="{FF2B5EF4-FFF2-40B4-BE49-F238E27FC236}">
                <a16:creationId xmlns:a16="http://schemas.microsoft.com/office/drawing/2014/main" id="{B659A896-9E81-73FC-807D-52B22573E940}"/>
              </a:ext>
            </a:extLst>
          </p:cNvPr>
          <p:cNvGrpSpPr/>
          <p:nvPr/>
        </p:nvGrpSpPr>
        <p:grpSpPr>
          <a:xfrm>
            <a:off x="8412503" y="3535449"/>
            <a:ext cx="624246" cy="622745"/>
            <a:chOff x="1130699" y="2521850"/>
            <a:chExt cx="624246" cy="622745"/>
          </a:xfrm>
        </p:grpSpPr>
        <p:sp>
          <p:nvSpPr>
            <p:cNvPr id="35" name="Google Shape;590;p31">
              <a:extLst>
                <a:ext uri="{FF2B5EF4-FFF2-40B4-BE49-F238E27FC236}">
                  <a16:creationId xmlns:a16="http://schemas.microsoft.com/office/drawing/2014/main" id="{FDE9EF18-596F-586F-EDE3-0604D9E1F885}"/>
                </a:ext>
              </a:extLst>
            </p:cNvPr>
            <p:cNvSpPr/>
            <p:nvPr/>
          </p:nvSpPr>
          <p:spPr>
            <a:xfrm>
              <a:off x="1247602" y="2638627"/>
              <a:ext cx="390422" cy="389198"/>
            </a:xfrm>
            <a:custGeom>
              <a:avLst/>
              <a:gdLst/>
              <a:ahLst/>
              <a:cxnLst/>
              <a:rect l="l" t="t" r="r" b="b"/>
              <a:pathLst>
                <a:path w="10093" h="10062" fill="none" extrusionOk="0">
                  <a:moveTo>
                    <a:pt x="10092" y="5016"/>
                  </a:moveTo>
                  <a:cubicBezTo>
                    <a:pt x="10092" y="7812"/>
                    <a:pt x="7843" y="10061"/>
                    <a:pt x="5047" y="10061"/>
                  </a:cubicBezTo>
                  <a:cubicBezTo>
                    <a:pt x="2281" y="10061"/>
                    <a:pt x="1" y="7812"/>
                    <a:pt x="1" y="5016"/>
                  </a:cubicBezTo>
                  <a:cubicBezTo>
                    <a:pt x="1" y="2250"/>
                    <a:pt x="2281" y="1"/>
                    <a:pt x="5047" y="1"/>
                  </a:cubicBezTo>
                  <a:cubicBezTo>
                    <a:pt x="7843" y="1"/>
                    <a:pt x="10092" y="2250"/>
                    <a:pt x="10092" y="5016"/>
                  </a:cubicBezTo>
                  <a:close/>
                </a:path>
              </a:pathLst>
            </a:custGeom>
            <a:noFill/>
            <a:ln w="38100" cap="flat" cmpd="sng">
              <a:solidFill>
                <a:schemeClr val="accent2"/>
              </a:solidFill>
              <a:prstDash val="solid"/>
              <a:miter lim="30395"/>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91;p31">
              <a:extLst>
                <a:ext uri="{FF2B5EF4-FFF2-40B4-BE49-F238E27FC236}">
                  <a16:creationId xmlns:a16="http://schemas.microsoft.com/office/drawing/2014/main" id="{F9ADCCCC-E842-6FB6-8C44-646F74D22EA0}"/>
                </a:ext>
              </a:extLst>
            </p:cNvPr>
            <p:cNvSpPr/>
            <p:nvPr/>
          </p:nvSpPr>
          <p:spPr>
            <a:xfrm>
              <a:off x="1138060" y="2527710"/>
              <a:ext cx="609523" cy="609523"/>
            </a:xfrm>
            <a:custGeom>
              <a:avLst/>
              <a:gdLst/>
              <a:ahLst/>
              <a:cxnLst/>
              <a:rect l="l" t="t" r="r" b="b"/>
              <a:pathLst>
                <a:path w="12585" h="12585" fill="none" extrusionOk="0">
                  <a:moveTo>
                    <a:pt x="10366" y="2250"/>
                  </a:moveTo>
                  <a:cubicBezTo>
                    <a:pt x="12585" y="4469"/>
                    <a:pt x="12585" y="8117"/>
                    <a:pt x="10366" y="10366"/>
                  </a:cubicBezTo>
                  <a:cubicBezTo>
                    <a:pt x="8116" y="12585"/>
                    <a:pt x="4469" y="12585"/>
                    <a:pt x="2250" y="10366"/>
                  </a:cubicBezTo>
                  <a:cubicBezTo>
                    <a:pt x="1" y="8117"/>
                    <a:pt x="1" y="4469"/>
                    <a:pt x="2250" y="2250"/>
                  </a:cubicBezTo>
                  <a:cubicBezTo>
                    <a:pt x="4469" y="1"/>
                    <a:pt x="8116" y="1"/>
                    <a:pt x="10366" y="2250"/>
                  </a:cubicBezTo>
                  <a:close/>
                </a:path>
              </a:pathLst>
            </a:custGeom>
            <a:noFill/>
            <a:ln w="38100" cap="flat" cmpd="sng">
              <a:solidFill>
                <a:schemeClr val="dk2"/>
              </a:solidFill>
              <a:prstDash val="solid"/>
              <a:miter lim="30395"/>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92;p31">
              <a:extLst>
                <a:ext uri="{FF2B5EF4-FFF2-40B4-BE49-F238E27FC236}">
                  <a16:creationId xmlns:a16="http://schemas.microsoft.com/office/drawing/2014/main" id="{285569AE-CF02-895E-2EDF-705226C24D53}"/>
                </a:ext>
              </a:extLst>
            </p:cNvPr>
            <p:cNvSpPr/>
            <p:nvPr/>
          </p:nvSpPr>
          <p:spPr>
            <a:xfrm>
              <a:off x="1130699" y="2521850"/>
              <a:ext cx="624246" cy="622745"/>
            </a:xfrm>
            <a:custGeom>
              <a:avLst/>
              <a:gdLst/>
              <a:ahLst/>
              <a:cxnLst/>
              <a:rect l="l" t="t" r="r" b="b"/>
              <a:pathLst>
                <a:path w="12889" h="12858" fill="none" extrusionOk="0">
                  <a:moveTo>
                    <a:pt x="12889" y="6414"/>
                  </a:moveTo>
                  <a:cubicBezTo>
                    <a:pt x="12889" y="9970"/>
                    <a:pt x="10001" y="12858"/>
                    <a:pt x="6445" y="12858"/>
                  </a:cubicBezTo>
                  <a:cubicBezTo>
                    <a:pt x="2888" y="12858"/>
                    <a:pt x="1" y="9970"/>
                    <a:pt x="1" y="6414"/>
                  </a:cubicBezTo>
                  <a:cubicBezTo>
                    <a:pt x="1" y="2858"/>
                    <a:pt x="2888" y="0"/>
                    <a:pt x="6445" y="0"/>
                  </a:cubicBezTo>
                  <a:cubicBezTo>
                    <a:pt x="10001" y="0"/>
                    <a:pt x="12889" y="2858"/>
                    <a:pt x="12889" y="6414"/>
                  </a:cubicBezTo>
                  <a:close/>
                </a:path>
              </a:pathLst>
            </a:custGeom>
            <a:noFill/>
            <a:ln w="38100" cap="flat" cmpd="sng">
              <a:solidFill>
                <a:schemeClr val="accent1"/>
              </a:solidFill>
              <a:prstDash val="solid"/>
              <a:miter lim="30395"/>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93;p31">
              <a:extLst>
                <a:ext uri="{FF2B5EF4-FFF2-40B4-BE49-F238E27FC236}">
                  <a16:creationId xmlns:a16="http://schemas.microsoft.com/office/drawing/2014/main" id="{F9FD7E50-52C9-135C-94C3-8AF4116656DA}"/>
                </a:ext>
              </a:extLst>
            </p:cNvPr>
            <p:cNvSpPr/>
            <p:nvPr/>
          </p:nvSpPr>
          <p:spPr>
            <a:xfrm>
              <a:off x="1383413" y="2773825"/>
              <a:ext cx="118800" cy="118800"/>
            </a:xfrm>
            <a:prstGeom prst="ellipse">
              <a:avLst/>
            </a:prstGeom>
            <a:solidFill>
              <a:schemeClr val="accent5"/>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589;p31">
            <a:extLst>
              <a:ext uri="{FF2B5EF4-FFF2-40B4-BE49-F238E27FC236}">
                <a16:creationId xmlns:a16="http://schemas.microsoft.com/office/drawing/2014/main" id="{644F05CD-E4A9-0A14-7B00-69385415FFE9}"/>
              </a:ext>
            </a:extLst>
          </p:cNvPr>
          <p:cNvGrpSpPr/>
          <p:nvPr/>
        </p:nvGrpSpPr>
        <p:grpSpPr>
          <a:xfrm>
            <a:off x="253187" y="1870966"/>
            <a:ext cx="352860" cy="341011"/>
            <a:chOff x="1130699" y="2521850"/>
            <a:chExt cx="624246" cy="622745"/>
          </a:xfrm>
        </p:grpSpPr>
        <p:sp>
          <p:nvSpPr>
            <p:cNvPr id="40" name="Google Shape;590;p31">
              <a:extLst>
                <a:ext uri="{FF2B5EF4-FFF2-40B4-BE49-F238E27FC236}">
                  <a16:creationId xmlns:a16="http://schemas.microsoft.com/office/drawing/2014/main" id="{1B39C5E6-A8FB-DD53-E237-D3460B3CD9D9}"/>
                </a:ext>
              </a:extLst>
            </p:cNvPr>
            <p:cNvSpPr/>
            <p:nvPr/>
          </p:nvSpPr>
          <p:spPr>
            <a:xfrm>
              <a:off x="1247602" y="2638627"/>
              <a:ext cx="390422" cy="389198"/>
            </a:xfrm>
            <a:custGeom>
              <a:avLst/>
              <a:gdLst/>
              <a:ahLst/>
              <a:cxnLst/>
              <a:rect l="l" t="t" r="r" b="b"/>
              <a:pathLst>
                <a:path w="10093" h="10062" fill="none" extrusionOk="0">
                  <a:moveTo>
                    <a:pt x="10092" y="5016"/>
                  </a:moveTo>
                  <a:cubicBezTo>
                    <a:pt x="10092" y="7812"/>
                    <a:pt x="7843" y="10061"/>
                    <a:pt x="5047" y="10061"/>
                  </a:cubicBezTo>
                  <a:cubicBezTo>
                    <a:pt x="2281" y="10061"/>
                    <a:pt x="1" y="7812"/>
                    <a:pt x="1" y="5016"/>
                  </a:cubicBezTo>
                  <a:cubicBezTo>
                    <a:pt x="1" y="2250"/>
                    <a:pt x="2281" y="1"/>
                    <a:pt x="5047" y="1"/>
                  </a:cubicBezTo>
                  <a:cubicBezTo>
                    <a:pt x="7843" y="1"/>
                    <a:pt x="10092" y="2250"/>
                    <a:pt x="10092" y="5016"/>
                  </a:cubicBezTo>
                  <a:close/>
                </a:path>
              </a:pathLst>
            </a:custGeom>
            <a:noFill/>
            <a:ln w="38100" cap="flat" cmpd="sng">
              <a:solidFill>
                <a:schemeClr val="accent2"/>
              </a:solidFill>
              <a:prstDash val="solid"/>
              <a:miter lim="30395"/>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91;p31">
              <a:extLst>
                <a:ext uri="{FF2B5EF4-FFF2-40B4-BE49-F238E27FC236}">
                  <a16:creationId xmlns:a16="http://schemas.microsoft.com/office/drawing/2014/main" id="{8C430FA9-3683-0214-26F4-8E609BB1B2B4}"/>
                </a:ext>
              </a:extLst>
            </p:cNvPr>
            <p:cNvSpPr/>
            <p:nvPr/>
          </p:nvSpPr>
          <p:spPr>
            <a:xfrm>
              <a:off x="1138060" y="2527710"/>
              <a:ext cx="609523" cy="609523"/>
            </a:xfrm>
            <a:custGeom>
              <a:avLst/>
              <a:gdLst/>
              <a:ahLst/>
              <a:cxnLst/>
              <a:rect l="l" t="t" r="r" b="b"/>
              <a:pathLst>
                <a:path w="12585" h="12585" fill="none" extrusionOk="0">
                  <a:moveTo>
                    <a:pt x="10366" y="2250"/>
                  </a:moveTo>
                  <a:cubicBezTo>
                    <a:pt x="12585" y="4469"/>
                    <a:pt x="12585" y="8117"/>
                    <a:pt x="10366" y="10366"/>
                  </a:cubicBezTo>
                  <a:cubicBezTo>
                    <a:pt x="8116" y="12585"/>
                    <a:pt x="4469" y="12585"/>
                    <a:pt x="2250" y="10366"/>
                  </a:cubicBezTo>
                  <a:cubicBezTo>
                    <a:pt x="1" y="8117"/>
                    <a:pt x="1" y="4469"/>
                    <a:pt x="2250" y="2250"/>
                  </a:cubicBezTo>
                  <a:cubicBezTo>
                    <a:pt x="4469" y="1"/>
                    <a:pt x="8116" y="1"/>
                    <a:pt x="10366" y="2250"/>
                  </a:cubicBezTo>
                  <a:close/>
                </a:path>
              </a:pathLst>
            </a:custGeom>
            <a:noFill/>
            <a:ln w="38100" cap="flat" cmpd="sng">
              <a:solidFill>
                <a:schemeClr val="dk2"/>
              </a:solidFill>
              <a:prstDash val="solid"/>
              <a:miter lim="30395"/>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92;p31">
              <a:extLst>
                <a:ext uri="{FF2B5EF4-FFF2-40B4-BE49-F238E27FC236}">
                  <a16:creationId xmlns:a16="http://schemas.microsoft.com/office/drawing/2014/main" id="{2232B97E-0900-6BAB-A079-F7E990F2B2CF}"/>
                </a:ext>
              </a:extLst>
            </p:cNvPr>
            <p:cNvSpPr/>
            <p:nvPr/>
          </p:nvSpPr>
          <p:spPr>
            <a:xfrm>
              <a:off x="1130699" y="2521850"/>
              <a:ext cx="624246" cy="622745"/>
            </a:xfrm>
            <a:custGeom>
              <a:avLst/>
              <a:gdLst/>
              <a:ahLst/>
              <a:cxnLst/>
              <a:rect l="l" t="t" r="r" b="b"/>
              <a:pathLst>
                <a:path w="12889" h="12858" fill="none" extrusionOk="0">
                  <a:moveTo>
                    <a:pt x="12889" y="6414"/>
                  </a:moveTo>
                  <a:cubicBezTo>
                    <a:pt x="12889" y="9970"/>
                    <a:pt x="10001" y="12858"/>
                    <a:pt x="6445" y="12858"/>
                  </a:cubicBezTo>
                  <a:cubicBezTo>
                    <a:pt x="2888" y="12858"/>
                    <a:pt x="1" y="9970"/>
                    <a:pt x="1" y="6414"/>
                  </a:cubicBezTo>
                  <a:cubicBezTo>
                    <a:pt x="1" y="2858"/>
                    <a:pt x="2888" y="0"/>
                    <a:pt x="6445" y="0"/>
                  </a:cubicBezTo>
                  <a:cubicBezTo>
                    <a:pt x="10001" y="0"/>
                    <a:pt x="12889" y="2858"/>
                    <a:pt x="12889" y="6414"/>
                  </a:cubicBezTo>
                  <a:close/>
                </a:path>
              </a:pathLst>
            </a:custGeom>
            <a:noFill/>
            <a:ln w="38100" cap="flat" cmpd="sng">
              <a:solidFill>
                <a:schemeClr val="accent1"/>
              </a:solidFill>
              <a:prstDash val="solid"/>
              <a:miter lim="30395"/>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93;p31">
              <a:extLst>
                <a:ext uri="{FF2B5EF4-FFF2-40B4-BE49-F238E27FC236}">
                  <a16:creationId xmlns:a16="http://schemas.microsoft.com/office/drawing/2014/main" id="{4BC5A39B-0833-90B9-EF1A-8B0462B409DF}"/>
                </a:ext>
              </a:extLst>
            </p:cNvPr>
            <p:cNvSpPr/>
            <p:nvPr/>
          </p:nvSpPr>
          <p:spPr>
            <a:xfrm>
              <a:off x="1383413" y="2773825"/>
              <a:ext cx="118800" cy="118800"/>
            </a:xfrm>
            <a:prstGeom prst="ellipse">
              <a:avLst/>
            </a:prstGeom>
            <a:solidFill>
              <a:schemeClr val="accent5"/>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569;p31">
            <a:extLst>
              <a:ext uri="{FF2B5EF4-FFF2-40B4-BE49-F238E27FC236}">
                <a16:creationId xmlns:a16="http://schemas.microsoft.com/office/drawing/2014/main" id="{8536CAFA-A70C-704E-4E11-E2369B61626B}"/>
              </a:ext>
            </a:extLst>
          </p:cNvPr>
          <p:cNvGrpSpPr/>
          <p:nvPr/>
        </p:nvGrpSpPr>
        <p:grpSpPr>
          <a:xfrm>
            <a:off x="7265944" y="4158194"/>
            <a:ext cx="2876188" cy="990813"/>
            <a:chOff x="7125225" y="3783925"/>
            <a:chExt cx="2407350" cy="767500"/>
          </a:xfrm>
        </p:grpSpPr>
        <p:sp>
          <p:nvSpPr>
            <p:cNvPr id="45" name="Google Shape;570;p31">
              <a:extLst>
                <a:ext uri="{FF2B5EF4-FFF2-40B4-BE49-F238E27FC236}">
                  <a16:creationId xmlns:a16="http://schemas.microsoft.com/office/drawing/2014/main" id="{D1528C7A-CA35-62E6-0894-7EFACB81F0DB}"/>
                </a:ext>
              </a:extLst>
            </p:cNvPr>
            <p:cNvSpPr/>
            <p:nvPr/>
          </p:nvSpPr>
          <p:spPr>
            <a:xfrm>
              <a:off x="7125225" y="3783925"/>
              <a:ext cx="2407350" cy="767500"/>
            </a:xfrm>
            <a:custGeom>
              <a:avLst/>
              <a:gdLst/>
              <a:ahLst/>
              <a:cxnLst/>
              <a:rect l="l" t="t" r="r" b="b"/>
              <a:pathLst>
                <a:path w="96294" h="30700" extrusionOk="0">
                  <a:moveTo>
                    <a:pt x="6596" y="0"/>
                  </a:moveTo>
                  <a:cubicBezTo>
                    <a:pt x="6110" y="0"/>
                    <a:pt x="5624" y="61"/>
                    <a:pt x="5168" y="152"/>
                  </a:cubicBezTo>
                  <a:cubicBezTo>
                    <a:pt x="4529" y="304"/>
                    <a:pt x="3891" y="517"/>
                    <a:pt x="3313" y="851"/>
                  </a:cubicBezTo>
                  <a:cubicBezTo>
                    <a:pt x="2736" y="1185"/>
                    <a:pt x="2219" y="1581"/>
                    <a:pt x="1763" y="2067"/>
                  </a:cubicBezTo>
                  <a:cubicBezTo>
                    <a:pt x="1307" y="2523"/>
                    <a:pt x="912" y="3070"/>
                    <a:pt x="639" y="3678"/>
                  </a:cubicBezTo>
                  <a:cubicBezTo>
                    <a:pt x="335" y="4286"/>
                    <a:pt x="152" y="4955"/>
                    <a:pt x="61" y="5623"/>
                  </a:cubicBezTo>
                  <a:cubicBezTo>
                    <a:pt x="0" y="6322"/>
                    <a:pt x="31" y="7021"/>
                    <a:pt x="183" y="7690"/>
                  </a:cubicBezTo>
                  <a:cubicBezTo>
                    <a:pt x="335" y="8359"/>
                    <a:pt x="608" y="8967"/>
                    <a:pt x="943" y="9544"/>
                  </a:cubicBezTo>
                  <a:cubicBezTo>
                    <a:pt x="1307" y="10122"/>
                    <a:pt x="1733" y="10608"/>
                    <a:pt x="2250" y="11064"/>
                  </a:cubicBezTo>
                  <a:cubicBezTo>
                    <a:pt x="3283" y="11946"/>
                    <a:pt x="4590" y="12493"/>
                    <a:pt x="5958" y="12614"/>
                  </a:cubicBezTo>
                  <a:lnTo>
                    <a:pt x="8207" y="12827"/>
                  </a:lnTo>
                  <a:lnTo>
                    <a:pt x="10365" y="13070"/>
                  </a:lnTo>
                  <a:lnTo>
                    <a:pt x="12493" y="13313"/>
                  </a:lnTo>
                  <a:lnTo>
                    <a:pt x="14530" y="13556"/>
                  </a:lnTo>
                  <a:cubicBezTo>
                    <a:pt x="15229" y="13617"/>
                    <a:pt x="15897" y="13708"/>
                    <a:pt x="16536" y="13800"/>
                  </a:cubicBezTo>
                  <a:lnTo>
                    <a:pt x="18511" y="14073"/>
                  </a:lnTo>
                  <a:lnTo>
                    <a:pt x="20396" y="14347"/>
                  </a:lnTo>
                  <a:lnTo>
                    <a:pt x="22280" y="14620"/>
                  </a:lnTo>
                  <a:lnTo>
                    <a:pt x="24104" y="14894"/>
                  </a:lnTo>
                  <a:lnTo>
                    <a:pt x="25897" y="15198"/>
                  </a:lnTo>
                  <a:lnTo>
                    <a:pt x="27660" y="15502"/>
                  </a:lnTo>
                  <a:lnTo>
                    <a:pt x="29393" y="15806"/>
                  </a:lnTo>
                  <a:lnTo>
                    <a:pt x="31126" y="16110"/>
                  </a:lnTo>
                  <a:lnTo>
                    <a:pt x="32797" y="16414"/>
                  </a:lnTo>
                  <a:lnTo>
                    <a:pt x="34469" y="16748"/>
                  </a:lnTo>
                  <a:cubicBezTo>
                    <a:pt x="35047" y="16870"/>
                    <a:pt x="35594" y="16961"/>
                    <a:pt x="36141" y="17082"/>
                  </a:cubicBezTo>
                  <a:lnTo>
                    <a:pt x="37782" y="17417"/>
                  </a:lnTo>
                  <a:lnTo>
                    <a:pt x="39424" y="17781"/>
                  </a:lnTo>
                  <a:lnTo>
                    <a:pt x="41065" y="18116"/>
                  </a:lnTo>
                  <a:lnTo>
                    <a:pt x="42706" y="18511"/>
                  </a:lnTo>
                  <a:lnTo>
                    <a:pt x="44348" y="18876"/>
                  </a:lnTo>
                  <a:lnTo>
                    <a:pt x="45989" y="19271"/>
                  </a:lnTo>
                  <a:lnTo>
                    <a:pt x="47661" y="19666"/>
                  </a:lnTo>
                  <a:lnTo>
                    <a:pt x="49333" y="20092"/>
                  </a:lnTo>
                  <a:lnTo>
                    <a:pt x="51004" y="20517"/>
                  </a:lnTo>
                  <a:cubicBezTo>
                    <a:pt x="51551" y="20669"/>
                    <a:pt x="52129" y="20821"/>
                    <a:pt x="52707" y="20973"/>
                  </a:cubicBezTo>
                  <a:lnTo>
                    <a:pt x="54439" y="21429"/>
                  </a:lnTo>
                  <a:lnTo>
                    <a:pt x="56172" y="21915"/>
                  </a:lnTo>
                  <a:cubicBezTo>
                    <a:pt x="56780" y="22098"/>
                    <a:pt x="57357" y="22250"/>
                    <a:pt x="57965" y="22432"/>
                  </a:cubicBezTo>
                  <a:lnTo>
                    <a:pt x="59758" y="22949"/>
                  </a:lnTo>
                  <a:lnTo>
                    <a:pt x="61612" y="23496"/>
                  </a:lnTo>
                  <a:lnTo>
                    <a:pt x="63497" y="24073"/>
                  </a:lnTo>
                  <a:cubicBezTo>
                    <a:pt x="64105" y="24286"/>
                    <a:pt x="64743" y="24468"/>
                    <a:pt x="65412" y="24681"/>
                  </a:cubicBezTo>
                  <a:cubicBezTo>
                    <a:pt x="66050" y="24894"/>
                    <a:pt x="66719" y="25107"/>
                    <a:pt x="67357" y="25320"/>
                  </a:cubicBezTo>
                  <a:lnTo>
                    <a:pt x="69363" y="25958"/>
                  </a:lnTo>
                  <a:cubicBezTo>
                    <a:pt x="70062" y="26201"/>
                    <a:pt x="70731" y="26414"/>
                    <a:pt x="71430" y="26657"/>
                  </a:cubicBezTo>
                  <a:cubicBezTo>
                    <a:pt x="71643" y="26748"/>
                    <a:pt x="71856" y="26779"/>
                    <a:pt x="72099" y="26779"/>
                  </a:cubicBezTo>
                  <a:cubicBezTo>
                    <a:pt x="72920" y="26779"/>
                    <a:pt x="73649" y="26292"/>
                    <a:pt x="73984" y="25563"/>
                  </a:cubicBezTo>
                  <a:cubicBezTo>
                    <a:pt x="74014" y="25472"/>
                    <a:pt x="74044" y="25411"/>
                    <a:pt x="74075" y="25320"/>
                  </a:cubicBezTo>
                  <a:lnTo>
                    <a:pt x="74713" y="25563"/>
                  </a:lnTo>
                  <a:lnTo>
                    <a:pt x="76598" y="26231"/>
                  </a:lnTo>
                  <a:lnTo>
                    <a:pt x="78604" y="26961"/>
                  </a:lnTo>
                  <a:cubicBezTo>
                    <a:pt x="78847" y="27052"/>
                    <a:pt x="79060" y="27083"/>
                    <a:pt x="79333" y="27083"/>
                  </a:cubicBezTo>
                  <a:cubicBezTo>
                    <a:pt x="80184" y="27083"/>
                    <a:pt x="80975" y="26535"/>
                    <a:pt x="81248" y="25715"/>
                  </a:cubicBezTo>
                  <a:lnTo>
                    <a:pt x="81248" y="25684"/>
                  </a:lnTo>
                  <a:lnTo>
                    <a:pt x="82464" y="26140"/>
                  </a:lnTo>
                  <a:lnTo>
                    <a:pt x="84105" y="26779"/>
                  </a:lnTo>
                  <a:lnTo>
                    <a:pt x="85777" y="27447"/>
                  </a:lnTo>
                  <a:lnTo>
                    <a:pt x="87540" y="28146"/>
                  </a:lnTo>
                  <a:lnTo>
                    <a:pt x="89333" y="28906"/>
                  </a:lnTo>
                  <a:cubicBezTo>
                    <a:pt x="89972" y="29149"/>
                    <a:pt x="90580" y="29423"/>
                    <a:pt x="91248" y="29697"/>
                  </a:cubicBezTo>
                  <a:cubicBezTo>
                    <a:pt x="91887" y="29970"/>
                    <a:pt x="92555" y="30244"/>
                    <a:pt x="93224" y="30548"/>
                  </a:cubicBezTo>
                  <a:cubicBezTo>
                    <a:pt x="93467" y="30669"/>
                    <a:pt x="93741" y="30700"/>
                    <a:pt x="94014" y="30700"/>
                  </a:cubicBezTo>
                  <a:cubicBezTo>
                    <a:pt x="94835" y="30700"/>
                    <a:pt x="95564" y="30213"/>
                    <a:pt x="95868" y="29453"/>
                  </a:cubicBezTo>
                  <a:cubicBezTo>
                    <a:pt x="96294" y="28420"/>
                    <a:pt x="95808" y="27234"/>
                    <a:pt x="94774" y="26779"/>
                  </a:cubicBezTo>
                  <a:lnTo>
                    <a:pt x="92829" y="25958"/>
                  </a:lnTo>
                  <a:lnTo>
                    <a:pt x="91309" y="25289"/>
                  </a:lnTo>
                  <a:cubicBezTo>
                    <a:pt x="91795" y="24225"/>
                    <a:pt x="91309" y="22979"/>
                    <a:pt x="90215" y="22554"/>
                  </a:cubicBezTo>
                  <a:cubicBezTo>
                    <a:pt x="89546" y="22250"/>
                    <a:pt x="88877" y="22006"/>
                    <a:pt x="88209" y="21733"/>
                  </a:cubicBezTo>
                  <a:lnTo>
                    <a:pt x="86324" y="20973"/>
                  </a:lnTo>
                  <a:lnTo>
                    <a:pt x="84500" y="20274"/>
                  </a:lnTo>
                  <a:lnTo>
                    <a:pt x="82737" y="19605"/>
                  </a:lnTo>
                  <a:lnTo>
                    <a:pt x="81035" y="18967"/>
                  </a:lnTo>
                  <a:lnTo>
                    <a:pt x="80063" y="18633"/>
                  </a:lnTo>
                  <a:cubicBezTo>
                    <a:pt x="80275" y="18116"/>
                    <a:pt x="80275" y="17569"/>
                    <a:pt x="80063" y="17052"/>
                  </a:cubicBezTo>
                  <a:cubicBezTo>
                    <a:pt x="79850" y="16535"/>
                    <a:pt x="79394" y="16110"/>
                    <a:pt x="78847" y="15927"/>
                  </a:cubicBezTo>
                  <a:lnTo>
                    <a:pt x="76780" y="15198"/>
                  </a:lnTo>
                  <a:lnTo>
                    <a:pt x="74774" y="14499"/>
                  </a:lnTo>
                  <a:lnTo>
                    <a:pt x="72768" y="13830"/>
                  </a:lnTo>
                  <a:lnTo>
                    <a:pt x="70822" y="13192"/>
                  </a:lnTo>
                  <a:cubicBezTo>
                    <a:pt x="70214" y="12979"/>
                    <a:pt x="69576" y="12797"/>
                    <a:pt x="68938" y="12584"/>
                  </a:cubicBezTo>
                  <a:lnTo>
                    <a:pt x="67053" y="12006"/>
                  </a:lnTo>
                  <a:cubicBezTo>
                    <a:pt x="66445" y="11824"/>
                    <a:pt x="65837" y="11611"/>
                    <a:pt x="65230" y="11429"/>
                  </a:cubicBezTo>
                  <a:lnTo>
                    <a:pt x="63406" y="10882"/>
                  </a:lnTo>
                  <a:lnTo>
                    <a:pt x="61643" y="10365"/>
                  </a:lnTo>
                  <a:lnTo>
                    <a:pt x="59880" y="9879"/>
                  </a:lnTo>
                  <a:lnTo>
                    <a:pt x="58147" y="9392"/>
                  </a:lnTo>
                  <a:lnTo>
                    <a:pt x="56415" y="8906"/>
                  </a:lnTo>
                  <a:lnTo>
                    <a:pt x="54713" y="8480"/>
                  </a:lnTo>
                  <a:lnTo>
                    <a:pt x="53041" y="8024"/>
                  </a:lnTo>
                  <a:lnTo>
                    <a:pt x="51369" y="7599"/>
                  </a:lnTo>
                  <a:lnTo>
                    <a:pt x="49697" y="7204"/>
                  </a:lnTo>
                  <a:lnTo>
                    <a:pt x="48056" y="6809"/>
                  </a:lnTo>
                  <a:lnTo>
                    <a:pt x="46384" y="6414"/>
                  </a:lnTo>
                  <a:cubicBezTo>
                    <a:pt x="45837" y="6292"/>
                    <a:pt x="45290" y="6170"/>
                    <a:pt x="44743" y="6049"/>
                  </a:cubicBezTo>
                  <a:cubicBezTo>
                    <a:pt x="44196" y="5897"/>
                    <a:pt x="43618" y="5775"/>
                    <a:pt x="43071" y="5654"/>
                  </a:cubicBezTo>
                  <a:lnTo>
                    <a:pt x="41430" y="5289"/>
                  </a:lnTo>
                  <a:lnTo>
                    <a:pt x="39758" y="4955"/>
                  </a:lnTo>
                  <a:lnTo>
                    <a:pt x="38086" y="4590"/>
                  </a:lnTo>
                  <a:lnTo>
                    <a:pt x="36384" y="4255"/>
                  </a:lnTo>
                  <a:lnTo>
                    <a:pt x="34682" y="3921"/>
                  </a:lnTo>
                  <a:lnTo>
                    <a:pt x="32949" y="3617"/>
                  </a:lnTo>
                  <a:lnTo>
                    <a:pt x="31186" y="3283"/>
                  </a:lnTo>
                  <a:lnTo>
                    <a:pt x="29393" y="2979"/>
                  </a:lnTo>
                  <a:lnTo>
                    <a:pt x="27600" y="2675"/>
                  </a:lnTo>
                  <a:lnTo>
                    <a:pt x="25746" y="2371"/>
                  </a:lnTo>
                  <a:lnTo>
                    <a:pt x="23891" y="2097"/>
                  </a:lnTo>
                  <a:lnTo>
                    <a:pt x="21976" y="1824"/>
                  </a:lnTo>
                  <a:lnTo>
                    <a:pt x="20031" y="1520"/>
                  </a:lnTo>
                  <a:lnTo>
                    <a:pt x="18025" y="1277"/>
                  </a:lnTo>
                  <a:cubicBezTo>
                    <a:pt x="17356" y="1185"/>
                    <a:pt x="16688" y="1094"/>
                    <a:pt x="15988" y="1003"/>
                  </a:cubicBezTo>
                  <a:lnTo>
                    <a:pt x="13891" y="760"/>
                  </a:lnTo>
                  <a:lnTo>
                    <a:pt x="11733" y="517"/>
                  </a:lnTo>
                  <a:lnTo>
                    <a:pt x="9514" y="243"/>
                  </a:lnTo>
                  <a:cubicBezTo>
                    <a:pt x="8754" y="182"/>
                    <a:pt x="7994" y="91"/>
                    <a:pt x="7235" y="30"/>
                  </a:cubicBezTo>
                  <a:cubicBezTo>
                    <a:pt x="7022" y="0"/>
                    <a:pt x="6809" y="0"/>
                    <a:pt x="6596"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71;p31">
              <a:extLst>
                <a:ext uri="{FF2B5EF4-FFF2-40B4-BE49-F238E27FC236}">
                  <a16:creationId xmlns:a16="http://schemas.microsoft.com/office/drawing/2014/main" id="{6E38C54C-FE6E-343A-2DFB-FFAB591D14B6}"/>
                </a:ext>
              </a:extLst>
            </p:cNvPr>
            <p:cNvSpPr/>
            <p:nvPr/>
          </p:nvSpPr>
          <p:spPr>
            <a:xfrm>
              <a:off x="7163225" y="3821900"/>
              <a:ext cx="2327575" cy="691950"/>
            </a:xfrm>
            <a:custGeom>
              <a:avLst/>
              <a:gdLst/>
              <a:ahLst/>
              <a:cxnLst/>
              <a:rect l="l" t="t" r="r" b="b"/>
              <a:pathLst>
                <a:path w="93103" h="27678" extrusionOk="0">
                  <a:moveTo>
                    <a:pt x="5038" y="1"/>
                  </a:moveTo>
                  <a:cubicBezTo>
                    <a:pt x="4684" y="1"/>
                    <a:pt x="4326" y="41"/>
                    <a:pt x="3982" y="122"/>
                  </a:cubicBezTo>
                  <a:cubicBezTo>
                    <a:pt x="3465" y="214"/>
                    <a:pt x="2979" y="396"/>
                    <a:pt x="2523" y="670"/>
                  </a:cubicBezTo>
                  <a:cubicBezTo>
                    <a:pt x="2097" y="913"/>
                    <a:pt x="1702" y="1217"/>
                    <a:pt x="1338" y="1581"/>
                  </a:cubicBezTo>
                  <a:cubicBezTo>
                    <a:pt x="1003" y="1946"/>
                    <a:pt x="699" y="2372"/>
                    <a:pt x="486" y="2828"/>
                  </a:cubicBezTo>
                  <a:cubicBezTo>
                    <a:pt x="274" y="3284"/>
                    <a:pt x="122" y="3770"/>
                    <a:pt x="61" y="4287"/>
                  </a:cubicBezTo>
                  <a:cubicBezTo>
                    <a:pt x="0" y="4803"/>
                    <a:pt x="31" y="5320"/>
                    <a:pt x="152" y="5837"/>
                  </a:cubicBezTo>
                  <a:cubicBezTo>
                    <a:pt x="274" y="6323"/>
                    <a:pt x="456" y="6809"/>
                    <a:pt x="730" y="7235"/>
                  </a:cubicBezTo>
                  <a:cubicBezTo>
                    <a:pt x="1003" y="7661"/>
                    <a:pt x="1338" y="8056"/>
                    <a:pt x="1702" y="8360"/>
                  </a:cubicBezTo>
                  <a:cubicBezTo>
                    <a:pt x="2097" y="8694"/>
                    <a:pt x="2553" y="8998"/>
                    <a:pt x="3040" y="9180"/>
                  </a:cubicBezTo>
                  <a:cubicBezTo>
                    <a:pt x="3526" y="9393"/>
                    <a:pt x="4043" y="9515"/>
                    <a:pt x="4559" y="9575"/>
                  </a:cubicBezTo>
                  <a:lnTo>
                    <a:pt x="6839" y="9788"/>
                  </a:lnTo>
                  <a:lnTo>
                    <a:pt x="9028" y="10031"/>
                  </a:lnTo>
                  <a:lnTo>
                    <a:pt x="11155" y="10275"/>
                  </a:lnTo>
                  <a:lnTo>
                    <a:pt x="13222" y="10518"/>
                  </a:lnTo>
                  <a:lnTo>
                    <a:pt x="15228" y="10761"/>
                  </a:lnTo>
                  <a:lnTo>
                    <a:pt x="17204" y="11034"/>
                  </a:lnTo>
                  <a:lnTo>
                    <a:pt x="19119" y="11308"/>
                  </a:lnTo>
                  <a:lnTo>
                    <a:pt x="21004" y="11582"/>
                  </a:lnTo>
                  <a:lnTo>
                    <a:pt x="22827" y="11885"/>
                  </a:lnTo>
                  <a:lnTo>
                    <a:pt x="24651" y="12189"/>
                  </a:lnTo>
                  <a:lnTo>
                    <a:pt x="26414" y="12463"/>
                  </a:lnTo>
                  <a:lnTo>
                    <a:pt x="28147" y="12767"/>
                  </a:lnTo>
                  <a:lnTo>
                    <a:pt x="29879" y="13101"/>
                  </a:lnTo>
                  <a:lnTo>
                    <a:pt x="31581" y="13405"/>
                  </a:lnTo>
                  <a:lnTo>
                    <a:pt x="33253" y="13740"/>
                  </a:lnTo>
                  <a:lnTo>
                    <a:pt x="34925" y="14074"/>
                  </a:lnTo>
                  <a:lnTo>
                    <a:pt x="36597" y="14408"/>
                  </a:lnTo>
                  <a:lnTo>
                    <a:pt x="38238" y="14773"/>
                  </a:lnTo>
                  <a:lnTo>
                    <a:pt x="39879" y="15138"/>
                  </a:lnTo>
                  <a:lnTo>
                    <a:pt x="41521" y="15503"/>
                  </a:lnTo>
                  <a:lnTo>
                    <a:pt x="43192" y="15898"/>
                  </a:lnTo>
                  <a:lnTo>
                    <a:pt x="44834" y="16262"/>
                  </a:lnTo>
                  <a:lnTo>
                    <a:pt x="46506" y="16658"/>
                  </a:lnTo>
                  <a:lnTo>
                    <a:pt x="48177" y="17083"/>
                  </a:lnTo>
                  <a:lnTo>
                    <a:pt x="49879" y="17539"/>
                  </a:lnTo>
                  <a:lnTo>
                    <a:pt x="51582" y="17965"/>
                  </a:lnTo>
                  <a:lnTo>
                    <a:pt x="53314" y="18451"/>
                  </a:lnTo>
                  <a:lnTo>
                    <a:pt x="55077" y="18937"/>
                  </a:lnTo>
                  <a:lnTo>
                    <a:pt x="56871" y="19424"/>
                  </a:lnTo>
                  <a:lnTo>
                    <a:pt x="58694" y="19971"/>
                  </a:lnTo>
                  <a:lnTo>
                    <a:pt x="60518" y="20518"/>
                  </a:lnTo>
                  <a:lnTo>
                    <a:pt x="62433" y="21095"/>
                  </a:lnTo>
                  <a:cubicBezTo>
                    <a:pt x="63071" y="21278"/>
                    <a:pt x="63710" y="21490"/>
                    <a:pt x="64348" y="21703"/>
                  </a:cubicBezTo>
                  <a:cubicBezTo>
                    <a:pt x="65017" y="21916"/>
                    <a:pt x="65655" y="22129"/>
                    <a:pt x="66324" y="22342"/>
                  </a:cubicBezTo>
                  <a:cubicBezTo>
                    <a:pt x="66992" y="22554"/>
                    <a:pt x="67661" y="22767"/>
                    <a:pt x="68360" y="23010"/>
                  </a:cubicBezTo>
                  <a:cubicBezTo>
                    <a:pt x="69029" y="23223"/>
                    <a:pt x="69728" y="23466"/>
                    <a:pt x="70397" y="23709"/>
                  </a:cubicBezTo>
                  <a:cubicBezTo>
                    <a:pt x="70471" y="23735"/>
                    <a:pt x="70542" y="23747"/>
                    <a:pt x="70608" y="23747"/>
                  </a:cubicBezTo>
                  <a:cubicBezTo>
                    <a:pt x="71162" y="23747"/>
                    <a:pt x="71389" y="22920"/>
                    <a:pt x="70792" y="22676"/>
                  </a:cubicBezTo>
                  <a:lnTo>
                    <a:pt x="68725" y="22007"/>
                  </a:lnTo>
                  <a:lnTo>
                    <a:pt x="66840" y="21399"/>
                  </a:lnTo>
                  <a:cubicBezTo>
                    <a:pt x="66202" y="21187"/>
                    <a:pt x="65624" y="21004"/>
                    <a:pt x="65047" y="20822"/>
                  </a:cubicBezTo>
                  <a:lnTo>
                    <a:pt x="63314" y="20275"/>
                  </a:lnTo>
                  <a:lnTo>
                    <a:pt x="61673" y="19758"/>
                  </a:lnTo>
                  <a:lnTo>
                    <a:pt x="60032" y="19241"/>
                  </a:lnTo>
                  <a:lnTo>
                    <a:pt x="58421" y="18785"/>
                  </a:lnTo>
                  <a:lnTo>
                    <a:pt x="56749" y="18299"/>
                  </a:lnTo>
                  <a:lnTo>
                    <a:pt x="55016" y="17813"/>
                  </a:lnTo>
                  <a:lnTo>
                    <a:pt x="53193" y="17296"/>
                  </a:lnTo>
                  <a:lnTo>
                    <a:pt x="51247" y="16779"/>
                  </a:lnTo>
                  <a:lnTo>
                    <a:pt x="49150" y="16232"/>
                  </a:lnTo>
                  <a:cubicBezTo>
                    <a:pt x="48876" y="16171"/>
                    <a:pt x="48694" y="15928"/>
                    <a:pt x="48724" y="15655"/>
                  </a:cubicBezTo>
                  <a:cubicBezTo>
                    <a:pt x="48750" y="15399"/>
                    <a:pt x="48969" y="15208"/>
                    <a:pt x="49219" y="15208"/>
                  </a:cubicBezTo>
                  <a:cubicBezTo>
                    <a:pt x="49266" y="15208"/>
                    <a:pt x="49314" y="15215"/>
                    <a:pt x="49363" y="15229"/>
                  </a:cubicBezTo>
                  <a:lnTo>
                    <a:pt x="51460" y="15776"/>
                  </a:lnTo>
                  <a:cubicBezTo>
                    <a:pt x="52159" y="15928"/>
                    <a:pt x="52797" y="16110"/>
                    <a:pt x="53436" y="16293"/>
                  </a:cubicBezTo>
                  <a:lnTo>
                    <a:pt x="55320" y="16810"/>
                  </a:lnTo>
                  <a:cubicBezTo>
                    <a:pt x="55928" y="16962"/>
                    <a:pt x="56506" y="17144"/>
                    <a:pt x="57083" y="17296"/>
                  </a:cubicBezTo>
                  <a:lnTo>
                    <a:pt x="58816" y="17813"/>
                  </a:lnTo>
                  <a:lnTo>
                    <a:pt x="60457" y="18299"/>
                  </a:lnTo>
                  <a:lnTo>
                    <a:pt x="62068" y="18785"/>
                  </a:lnTo>
                  <a:lnTo>
                    <a:pt x="63679" y="19272"/>
                  </a:lnTo>
                  <a:cubicBezTo>
                    <a:pt x="64196" y="19454"/>
                    <a:pt x="64713" y="19606"/>
                    <a:pt x="65260" y="19788"/>
                  </a:cubicBezTo>
                  <a:cubicBezTo>
                    <a:pt x="65776" y="19940"/>
                    <a:pt x="66324" y="20123"/>
                    <a:pt x="66871" y="20305"/>
                  </a:cubicBezTo>
                  <a:lnTo>
                    <a:pt x="68482" y="20822"/>
                  </a:lnTo>
                  <a:lnTo>
                    <a:pt x="70184" y="21399"/>
                  </a:lnTo>
                  <a:lnTo>
                    <a:pt x="71916" y="21977"/>
                  </a:lnTo>
                  <a:lnTo>
                    <a:pt x="73710" y="22615"/>
                  </a:lnTo>
                  <a:lnTo>
                    <a:pt x="75625" y="23314"/>
                  </a:lnTo>
                  <a:lnTo>
                    <a:pt x="77631" y="24044"/>
                  </a:lnTo>
                  <a:cubicBezTo>
                    <a:pt x="77704" y="24069"/>
                    <a:pt x="77772" y="24081"/>
                    <a:pt x="77837" y="24081"/>
                  </a:cubicBezTo>
                  <a:cubicBezTo>
                    <a:pt x="78388" y="24081"/>
                    <a:pt x="78591" y="23231"/>
                    <a:pt x="77965" y="23041"/>
                  </a:cubicBezTo>
                  <a:lnTo>
                    <a:pt x="75989" y="22311"/>
                  </a:lnTo>
                  <a:cubicBezTo>
                    <a:pt x="75351" y="22068"/>
                    <a:pt x="74743" y="21855"/>
                    <a:pt x="74166" y="21642"/>
                  </a:cubicBezTo>
                  <a:lnTo>
                    <a:pt x="72433" y="21065"/>
                  </a:lnTo>
                  <a:lnTo>
                    <a:pt x="70822" y="20487"/>
                  </a:lnTo>
                  <a:lnTo>
                    <a:pt x="69211" y="19940"/>
                  </a:lnTo>
                  <a:lnTo>
                    <a:pt x="67661" y="19424"/>
                  </a:lnTo>
                  <a:lnTo>
                    <a:pt x="66050" y="18907"/>
                  </a:lnTo>
                  <a:lnTo>
                    <a:pt x="64409" y="18390"/>
                  </a:lnTo>
                  <a:lnTo>
                    <a:pt x="62646" y="17843"/>
                  </a:lnTo>
                  <a:cubicBezTo>
                    <a:pt x="62038" y="17661"/>
                    <a:pt x="61430" y="17478"/>
                    <a:pt x="60761" y="17296"/>
                  </a:cubicBezTo>
                  <a:cubicBezTo>
                    <a:pt x="60123" y="17083"/>
                    <a:pt x="59454" y="16901"/>
                    <a:pt x="58725" y="16688"/>
                  </a:cubicBezTo>
                  <a:cubicBezTo>
                    <a:pt x="58451" y="16597"/>
                    <a:pt x="58269" y="16293"/>
                    <a:pt x="58360" y="16019"/>
                  </a:cubicBezTo>
                  <a:cubicBezTo>
                    <a:pt x="58435" y="15794"/>
                    <a:pt x="58633" y="15631"/>
                    <a:pt x="58854" y="15631"/>
                  </a:cubicBezTo>
                  <a:cubicBezTo>
                    <a:pt x="58901" y="15631"/>
                    <a:pt x="58950" y="15638"/>
                    <a:pt x="58998" y="15655"/>
                  </a:cubicBezTo>
                  <a:cubicBezTo>
                    <a:pt x="59728" y="15867"/>
                    <a:pt x="60427" y="16080"/>
                    <a:pt x="61126" y="16293"/>
                  </a:cubicBezTo>
                  <a:lnTo>
                    <a:pt x="63102" y="16901"/>
                  </a:lnTo>
                  <a:lnTo>
                    <a:pt x="65017" y="17478"/>
                  </a:lnTo>
                  <a:cubicBezTo>
                    <a:pt x="65624" y="17661"/>
                    <a:pt x="66232" y="17873"/>
                    <a:pt x="66840" y="18056"/>
                  </a:cubicBezTo>
                  <a:lnTo>
                    <a:pt x="68573" y="18633"/>
                  </a:lnTo>
                  <a:lnTo>
                    <a:pt x="70275" y="19180"/>
                  </a:lnTo>
                  <a:lnTo>
                    <a:pt x="71916" y="19758"/>
                  </a:lnTo>
                  <a:lnTo>
                    <a:pt x="73527" y="20305"/>
                  </a:lnTo>
                  <a:lnTo>
                    <a:pt x="75108" y="20883"/>
                  </a:lnTo>
                  <a:lnTo>
                    <a:pt x="76719" y="21430"/>
                  </a:lnTo>
                  <a:lnTo>
                    <a:pt x="78269" y="22007"/>
                  </a:lnTo>
                  <a:lnTo>
                    <a:pt x="79880" y="22615"/>
                  </a:lnTo>
                  <a:lnTo>
                    <a:pt x="81491" y="23223"/>
                  </a:lnTo>
                  <a:lnTo>
                    <a:pt x="83132" y="23861"/>
                  </a:lnTo>
                  <a:lnTo>
                    <a:pt x="84835" y="24530"/>
                  </a:lnTo>
                  <a:lnTo>
                    <a:pt x="86598" y="25229"/>
                  </a:lnTo>
                  <a:cubicBezTo>
                    <a:pt x="87175" y="25472"/>
                    <a:pt x="87783" y="25746"/>
                    <a:pt x="88421" y="25989"/>
                  </a:cubicBezTo>
                  <a:lnTo>
                    <a:pt x="90306" y="26810"/>
                  </a:lnTo>
                  <a:lnTo>
                    <a:pt x="92282" y="27630"/>
                  </a:lnTo>
                  <a:cubicBezTo>
                    <a:pt x="92353" y="27662"/>
                    <a:pt x="92427" y="27678"/>
                    <a:pt x="92500" y="27678"/>
                  </a:cubicBezTo>
                  <a:cubicBezTo>
                    <a:pt x="92702" y="27678"/>
                    <a:pt x="92891" y="27558"/>
                    <a:pt x="92981" y="27357"/>
                  </a:cubicBezTo>
                  <a:cubicBezTo>
                    <a:pt x="93102" y="27083"/>
                    <a:pt x="92981" y="26749"/>
                    <a:pt x="92707" y="26627"/>
                  </a:cubicBezTo>
                  <a:cubicBezTo>
                    <a:pt x="92038" y="26354"/>
                    <a:pt x="91370" y="26080"/>
                    <a:pt x="90762" y="25807"/>
                  </a:cubicBezTo>
                  <a:cubicBezTo>
                    <a:pt x="90123" y="25533"/>
                    <a:pt x="89515" y="25290"/>
                    <a:pt x="88908" y="25047"/>
                  </a:cubicBezTo>
                  <a:lnTo>
                    <a:pt x="87175" y="24348"/>
                  </a:lnTo>
                  <a:lnTo>
                    <a:pt x="85534" y="23649"/>
                  </a:lnTo>
                  <a:lnTo>
                    <a:pt x="83923" y="23010"/>
                  </a:lnTo>
                  <a:cubicBezTo>
                    <a:pt x="83406" y="22798"/>
                    <a:pt x="82889" y="22615"/>
                    <a:pt x="82342" y="22402"/>
                  </a:cubicBezTo>
                  <a:lnTo>
                    <a:pt x="80822" y="21825"/>
                  </a:lnTo>
                  <a:lnTo>
                    <a:pt x="79303" y="21247"/>
                  </a:lnTo>
                  <a:lnTo>
                    <a:pt x="77752" y="20670"/>
                  </a:lnTo>
                  <a:cubicBezTo>
                    <a:pt x="77205" y="20487"/>
                    <a:pt x="76689" y="20275"/>
                    <a:pt x="76141" y="20092"/>
                  </a:cubicBezTo>
                  <a:cubicBezTo>
                    <a:pt x="75625" y="19880"/>
                    <a:pt x="75078" y="19697"/>
                    <a:pt x="74530" y="19515"/>
                  </a:cubicBezTo>
                  <a:lnTo>
                    <a:pt x="72798" y="18907"/>
                  </a:lnTo>
                  <a:cubicBezTo>
                    <a:pt x="72220" y="18724"/>
                    <a:pt x="71643" y="18512"/>
                    <a:pt x="71005" y="18299"/>
                  </a:cubicBezTo>
                  <a:lnTo>
                    <a:pt x="69120" y="17661"/>
                  </a:lnTo>
                  <a:cubicBezTo>
                    <a:pt x="68451" y="17448"/>
                    <a:pt x="67783" y="17235"/>
                    <a:pt x="67083" y="16992"/>
                  </a:cubicBezTo>
                  <a:cubicBezTo>
                    <a:pt x="66810" y="16931"/>
                    <a:pt x="66658" y="16658"/>
                    <a:pt x="66719" y="16384"/>
                  </a:cubicBezTo>
                  <a:cubicBezTo>
                    <a:pt x="66769" y="16133"/>
                    <a:pt x="66984" y="15965"/>
                    <a:pt x="67229" y="15965"/>
                  </a:cubicBezTo>
                  <a:cubicBezTo>
                    <a:pt x="67281" y="15965"/>
                    <a:pt x="67334" y="15973"/>
                    <a:pt x="67387" y="15989"/>
                  </a:cubicBezTo>
                  <a:lnTo>
                    <a:pt x="69363" y="16658"/>
                  </a:lnTo>
                  <a:lnTo>
                    <a:pt x="71217" y="17266"/>
                  </a:lnTo>
                  <a:lnTo>
                    <a:pt x="72919" y="17843"/>
                  </a:lnTo>
                  <a:lnTo>
                    <a:pt x="74561" y="18421"/>
                  </a:lnTo>
                  <a:cubicBezTo>
                    <a:pt x="75078" y="18603"/>
                    <a:pt x="75625" y="18816"/>
                    <a:pt x="76111" y="18968"/>
                  </a:cubicBezTo>
                  <a:lnTo>
                    <a:pt x="77631" y="19545"/>
                  </a:lnTo>
                  <a:lnTo>
                    <a:pt x="79151" y="20092"/>
                  </a:lnTo>
                  <a:lnTo>
                    <a:pt x="80731" y="20670"/>
                  </a:lnTo>
                  <a:lnTo>
                    <a:pt x="82312" y="21278"/>
                  </a:lnTo>
                  <a:lnTo>
                    <a:pt x="84014" y="21946"/>
                  </a:lnTo>
                  <a:lnTo>
                    <a:pt x="85807" y="22646"/>
                  </a:lnTo>
                  <a:cubicBezTo>
                    <a:pt x="86415" y="22889"/>
                    <a:pt x="87053" y="23162"/>
                    <a:pt x="87722" y="23436"/>
                  </a:cubicBezTo>
                  <a:cubicBezTo>
                    <a:pt x="87813" y="23479"/>
                    <a:pt x="87901" y="23499"/>
                    <a:pt x="87982" y="23499"/>
                  </a:cubicBezTo>
                  <a:cubicBezTo>
                    <a:pt x="88520" y="23499"/>
                    <a:pt x="88782" y="22644"/>
                    <a:pt x="88148" y="22433"/>
                  </a:cubicBezTo>
                  <a:cubicBezTo>
                    <a:pt x="87449" y="22159"/>
                    <a:pt x="86780" y="21886"/>
                    <a:pt x="86142" y="21642"/>
                  </a:cubicBezTo>
                  <a:lnTo>
                    <a:pt x="84257" y="20883"/>
                  </a:lnTo>
                  <a:cubicBezTo>
                    <a:pt x="83619" y="20639"/>
                    <a:pt x="83011" y="20396"/>
                    <a:pt x="82433" y="20153"/>
                  </a:cubicBezTo>
                  <a:lnTo>
                    <a:pt x="80701" y="19515"/>
                  </a:lnTo>
                  <a:lnTo>
                    <a:pt x="78999" y="18876"/>
                  </a:lnTo>
                  <a:lnTo>
                    <a:pt x="77357" y="18269"/>
                  </a:lnTo>
                  <a:lnTo>
                    <a:pt x="75746" y="17691"/>
                  </a:lnTo>
                  <a:lnTo>
                    <a:pt x="74166" y="17144"/>
                  </a:lnTo>
                  <a:lnTo>
                    <a:pt x="72585" y="16597"/>
                  </a:lnTo>
                  <a:lnTo>
                    <a:pt x="71005" y="16050"/>
                  </a:lnTo>
                  <a:lnTo>
                    <a:pt x="69394" y="15533"/>
                  </a:lnTo>
                  <a:lnTo>
                    <a:pt x="67783" y="14986"/>
                  </a:lnTo>
                  <a:lnTo>
                    <a:pt x="66111" y="14469"/>
                  </a:lnTo>
                  <a:cubicBezTo>
                    <a:pt x="65533" y="14287"/>
                    <a:pt x="64956" y="14074"/>
                    <a:pt x="64378" y="13922"/>
                  </a:cubicBezTo>
                  <a:lnTo>
                    <a:pt x="62555" y="13375"/>
                  </a:lnTo>
                  <a:lnTo>
                    <a:pt x="60670" y="12797"/>
                  </a:lnTo>
                  <a:lnTo>
                    <a:pt x="58694" y="12220"/>
                  </a:lnTo>
                  <a:lnTo>
                    <a:pt x="56597" y="11642"/>
                  </a:lnTo>
                  <a:cubicBezTo>
                    <a:pt x="56323" y="11551"/>
                    <a:pt x="56141" y="11308"/>
                    <a:pt x="56202" y="11034"/>
                  </a:cubicBezTo>
                  <a:cubicBezTo>
                    <a:pt x="56227" y="10779"/>
                    <a:pt x="56468" y="10588"/>
                    <a:pt x="56725" y="10588"/>
                  </a:cubicBezTo>
                  <a:cubicBezTo>
                    <a:pt x="56773" y="10588"/>
                    <a:pt x="56822" y="10594"/>
                    <a:pt x="56871" y="10609"/>
                  </a:cubicBezTo>
                  <a:lnTo>
                    <a:pt x="58937" y="11186"/>
                  </a:lnTo>
                  <a:lnTo>
                    <a:pt x="60822" y="11764"/>
                  </a:lnTo>
                  <a:lnTo>
                    <a:pt x="62615" y="12281"/>
                  </a:lnTo>
                  <a:lnTo>
                    <a:pt x="64287" y="12797"/>
                  </a:lnTo>
                  <a:lnTo>
                    <a:pt x="65928" y="13314"/>
                  </a:lnTo>
                  <a:lnTo>
                    <a:pt x="67509" y="13800"/>
                  </a:lnTo>
                  <a:lnTo>
                    <a:pt x="69150" y="14317"/>
                  </a:lnTo>
                  <a:lnTo>
                    <a:pt x="70792" y="14895"/>
                  </a:lnTo>
                  <a:lnTo>
                    <a:pt x="72555" y="15472"/>
                  </a:lnTo>
                  <a:lnTo>
                    <a:pt x="74409" y="16110"/>
                  </a:lnTo>
                  <a:cubicBezTo>
                    <a:pt x="75047" y="16323"/>
                    <a:pt x="75716" y="16566"/>
                    <a:pt x="76415" y="16810"/>
                  </a:cubicBezTo>
                  <a:cubicBezTo>
                    <a:pt x="76488" y="16842"/>
                    <a:pt x="76564" y="16857"/>
                    <a:pt x="76637" y="16857"/>
                  </a:cubicBezTo>
                  <a:cubicBezTo>
                    <a:pt x="76838" y="16857"/>
                    <a:pt x="77025" y="16744"/>
                    <a:pt x="77114" y="16566"/>
                  </a:cubicBezTo>
                  <a:cubicBezTo>
                    <a:pt x="77266" y="16262"/>
                    <a:pt x="77114" y="15928"/>
                    <a:pt x="76810" y="15807"/>
                  </a:cubicBezTo>
                  <a:cubicBezTo>
                    <a:pt x="76111" y="15563"/>
                    <a:pt x="75442" y="15320"/>
                    <a:pt x="74743" y="15077"/>
                  </a:cubicBezTo>
                  <a:lnTo>
                    <a:pt x="72737" y="14408"/>
                  </a:lnTo>
                  <a:cubicBezTo>
                    <a:pt x="72068" y="14165"/>
                    <a:pt x="71400" y="13952"/>
                    <a:pt x="70761" y="13740"/>
                  </a:cubicBezTo>
                  <a:cubicBezTo>
                    <a:pt x="70123" y="13527"/>
                    <a:pt x="69454" y="13314"/>
                    <a:pt x="68816" y="13101"/>
                  </a:cubicBezTo>
                  <a:cubicBezTo>
                    <a:pt x="68178" y="12889"/>
                    <a:pt x="67570" y="12706"/>
                    <a:pt x="66931" y="12493"/>
                  </a:cubicBezTo>
                  <a:cubicBezTo>
                    <a:pt x="66293" y="12281"/>
                    <a:pt x="65685" y="12098"/>
                    <a:pt x="65077" y="11916"/>
                  </a:cubicBezTo>
                  <a:lnTo>
                    <a:pt x="63223" y="11338"/>
                  </a:lnTo>
                  <a:lnTo>
                    <a:pt x="61430" y="10822"/>
                  </a:lnTo>
                  <a:cubicBezTo>
                    <a:pt x="60852" y="10639"/>
                    <a:pt x="60244" y="10457"/>
                    <a:pt x="59667" y="10275"/>
                  </a:cubicBezTo>
                  <a:lnTo>
                    <a:pt x="57904" y="9788"/>
                  </a:lnTo>
                  <a:lnTo>
                    <a:pt x="56171" y="9302"/>
                  </a:lnTo>
                  <a:lnTo>
                    <a:pt x="54500" y="8876"/>
                  </a:lnTo>
                  <a:lnTo>
                    <a:pt x="52797" y="8420"/>
                  </a:lnTo>
                  <a:lnTo>
                    <a:pt x="51126" y="7964"/>
                  </a:lnTo>
                  <a:lnTo>
                    <a:pt x="49484" y="7569"/>
                  </a:lnTo>
                  <a:lnTo>
                    <a:pt x="47843" y="7144"/>
                  </a:lnTo>
                  <a:lnTo>
                    <a:pt x="46171" y="6718"/>
                  </a:lnTo>
                  <a:lnTo>
                    <a:pt x="44530" y="6353"/>
                  </a:lnTo>
                  <a:cubicBezTo>
                    <a:pt x="43983" y="6232"/>
                    <a:pt x="43436" y="6110"/>
                    <a:pt x="42888" y="5958"/>
                  </a:cubicBezTo>
                  <a:lnTo>
                    <a:pt x="41247" y="5594"/>
                  </a:lnTo>
                  <a:lnTo>
                    <a:pt x="39575" y="5229"/>
                  </a:lnTo>
                  <a:lnTo>
                    <a:pt x="37934" y="4895"/>
                  </a:lnTo>
                  <a:lnTo>
                    <a:pt x="36262" y="4560"/>
                  </a:lnTo>
                  <a:lnTo>
                    <a:pt x="34560" y="4226"/>
                  </a:lnTo>
                  <a:lnTo>
                    <a:pt x="32858" y="3891"/>
                  </a:lnTo>
                  <a:lnTo>
                    <a:pt x="31156" y="3557"/>
                  </a:lnTo>
                  <a:lnTo>
                    <a:pt x="29393" y="3253"/>
                  </a:lnTo>
                  <a:lnTo>
                    <a:pt x="27630" y="2949"/>
                  </a:lnTo>
                  <a:lnTo>
                    <a:pt x="25836" y="2645"/>
                  </a:lnTo>
                  <a:lnTo>
                    <a:pt x="24013" y="2341"/>
                  </a:lnTo>
                  <a:lnTo>
                    <a:pt x="22128" y="2068"/>
                  </a:lnTo>
                  <a:lnTo>
                    <a:pt x="20244" y="1764"/>
                  </a:lnTo>
                  <a:lnTo>
                    <a:pt x="18298" y="1490"/>
                  </a:lnTo>
                  <a:lnTo>
                    <a:pt x="16292" y="1247"/>
                  </a:lnTo>
                  <a:lnTo>
                    <a:pt x="14256" y="973"/>
                  </a:lnTo>
                  <a:cubicBezTo>
                    <a:pt x="13587" y="882"/>
                    <a:pt x="12888" y="791"/>
                    <a:pt x="12158" y="730"/>
                  </a:cubicBezTo>
                  <a:lnTo>
                    <a:pt x="10031" y="487"/>
                  </a:lnTo>
                  <a:lnTo>
                    <a:pt x="7842" y="244"/>
                  </a:lnTo>
                  <a:cubicBezTo>
                    <a:pt x="7082" y="183"/>
                    <a:pt x="6353" y="92"/>
                    <a:pt x="5563" y="31"/>
                  </a:cubicBezTo>
                  <a:cubicBezTo>
                    <a:pt x="5390" y="11"/>
                    <a:pt x="5215" y="1"/>
                    <a:pt x="5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572;p31">
              <a:extLst>
                <a:ext uri="{FF2B5EF4-FFF2-40B4-BE49-F238E27FC236}">
                  <a16:creationId xmlns:a16="http://schemas.microsoft.com/office/drawing/2014/main" id="{12A56802-5A71-7397-20ED-7FF7B71D6B33}"/>
                </a:ext>
              </a:extLst>
            </p:cNvPr>
            <p:cNvSpPr/>
            <p:nvPr/>
          </p:nvSpPr>
          <p:spPr>
            <a:xfrm>
              <a:off x="7191325" y="3848675"/>
              <a:ext cx="1597325" cy="378875"/>
            </a:xfrm>
            <a:custGeom>
              <a:avLst/>
              <a:gdLst/>
              <a:ahLst/>
              <a:cxnLst/>
              <a:rect l="l" t="t" r="r" b="b"/>
              <a:pathLst>
                <a:path w="63893" h="15155" extrusionOk="0">
                  <a:moveTo>
                    <a:pt x="3916" y="1"/>
                  </a:moveTo>
                  <a:cubicBezTo>
                    <a:pt x="3533" y="1"/>
                    <a:pt x="3150" y="63"/>
                    <a:pt x="2767" y="176"/>
                  </a:cubicBezTo>
                  <a:cubicBezTo>
                    <a:pt x="2311" y="328"/>
                    <a:pt x="1855" y="541"/>
                    <a:pt x="1460" y="875"/>
                  </a:cubicBezTo>
                  <a:cubicBezTo>
                    <a:pt x="1065" y="1149"/>
                    <a:pt x="730" y="1544"/>
                    <a:pt x="518" y="1969"/>
                  </a:cubicBezTo>
                  <a:cubicBezTo>
                    <a:pt x="244" y="2395"/>
                    <a:pt x="92" y="2881"/>
                    <a:pt x="62" y="3398"/>
                  </a:cubicBezTo>
                  <a:cubicBezTo>
                    <a:pt x="1" y="3884"/>
                    <a:pt x="31" y="4371"/>
                    <a:pt x="214" y="4857"/>
                  </a:cubicBezTo>
                  <a:cubicBezTo>
                    <a:pt x="335" y="5313"/>
                    <a:pt x="578" y="5738"/>
                    <a:pt x="913" y="6103"/>
                  </a:cubicBezTo>
                  <a:cubicBezTo>
                    <a:pt x="1217" y="6468"/>
                    <a:pt x="1612" y="6772"/>
                    <a:pt x="2037" y="7015"/>
                  </a:cubicBezTo>
                  <a:cubicBezTo>
                    <a:pt x="2493" y="7228"/>
                    <a:pt x="2980" y="7380"/>
                    <a:pt x="3466" y="7441"/>
                  </a:cubicBezTo>
                  <a:lnTo>
                    <a:pt x="5654" y="7653"/>
                  </a:lnTo>
                  <a:cubicBezTo>
                    <a:pt x="6353" y="7714"/>
                    <a:pt x="7053" y="7805"/>
                    <a:pt x="7752" y="7866"/>
                  </a:cubicBezTo>
                  <a:lnTo>
                    <a:pt x="9727" y="8079"/>
                  </a:lnTo>
                  <a:lnTo>
                    <a:pt x="11673" y="8322"/>
                  </a:lnTo>
                  <a:lnTo>
                    <a:pt x="13527" y="8565"/>
                  </a:lnTo>
                  <a:lnTo>
                    <a:pt x="15320" y="8778"/>
                  </a:lnTo>
                  <a:lnTo>
                    <a:pt x="17053" y="9021"/>
                  </a:lnTo>
                  <a:lnTo>
                    <a:pt x="18785" y="9295"/>
                  </a:lnTo>
                  <a:lnTo>
                    <a:pt x="20457" y="9538"/>
                  </a:lnTo>
                  <a:lnTo>
                    <a:pt x="22098" y="9781"/>
                  </a:lnTo>
                  <a:lnTo>
                    <a:pt x="23740" y="10055"/>
                  </a:lnTo>
                  <a:lnTo>
                    <a:pt x="25381" y="10328"/>
                  </a:lnTo>
                  <a:lnTo>
                    <a:pt x="26992" y="10632"/>
                  </a:lnTo>
                  <a:lnTo>
                    <a:pt x="28634" y="10906"/>
                  </a:lnTo>
                  <a:lnTo>
                    <a:pt x="30305" y="11240"/>
                  </a:lnTo>
                  <a:lnTo>
                    <a:pt x="31977" y="11544"/>
                  </a:lnTo>
                  <a:lnTo>
                    <a:pt x="33679" y="11878"/>
                  </a:lnTo>
                  <a:lnTo>
                    <a:pt x="35442" y="12243"/>
                  </a:lnTo>
                  <a:lnTo>
                    <a:pt x="37236" y="12638"/>
                  </a:lnTo>
                  <a:lnTo>
                    <a:pt x="39120" y="13033"/>
                  </a:lnTo>
                  <a:lnTo>
                    <a:pt x="41005" y="13489"/>
                  </a:lnTo>
                  <a:lnTo>
                    <a:pt x="43011" y="13945"/>
                  </a:lnTo>
                  <a:cubicBezTo>
                    <a:pt x="43679" y="14128"/>
                    <a:pt x="44348" y="14280"/>
                    <a:pt x="45078" y="14462"/>
                  </a:cubicBezTo>
                  <a:cubicBezTo>
                    <a:pt x="45113" y="14470"/>
                    <a:pt x="45149" y="14474"/>
                    <a:pt x="45185" y="14474"/>
                  </a:cubicBezTo>
                  <a:cubicBezTo>
                    <a:pt x="45426" y="14474"/>
                    <a:pt x="45663" y="14305"/>
                    <a:pt x="45716" y="14067"/>
                  </a:cubicBezTo>
                  <a:cubicBezTo>
                    <a:pt x="45807" y="13763"/>
                    <a:pt x="45625" y="13459"/>
                    <a:pt x="45321" y="13398"/>
                  </a:cubicBezTo>
                  <a:lnTo>
                    <a:pt x="43315" y="12912"/>
                  </a:lnTo>
                  <a:lnTo>
                    <a:pt x="41491" y="12486"/>
                  </a:lnTo>
                  <a:lnTo>
                    <a:pt x="39789" y="12091"/>
                  </a:lnTo>
                  <a:lnTo>
                    <a:pt x="38178" y="11757"/>
                  </a:lnTo>
                  <a:lnTo>
                    <a:pt x="36567" y="11392"/>
                  </a:lnTo>
                  <a:lnTo>
                    <a:pt x="34925" y="11058"/>
                  </a:lnTo>
                  <a:lnTo>
                    <a:pt x="33223" y="10723"/>
                  </a:lnTo>
                  <a:cubicBezTo>
                    <a:pt x="32646" y="10602"/>
                    <a:pt x="32007" y="10480"/>
                    <a:pt x="31369" y="10328"/>
                  </a:cubicBezTo>
                  <a:cubicBezTo>
                    <a:pt x="30731" y="10207"/>
                    <a:pt x="30062" y="10085"/>
                    <a:pt x="29333" y="9963"/>
                  </a:cubicBezTo>
                  <a:cubicBezTo>
                    <a:pt x="29059" y="9903"/>
                    <a:pt x="28877" y="9629"/>
                    <a:pt x="28907" y="9356"/>
                  </a:cubicBezTo>
                  <a:cubicBezTo>
                    <a:pt x="28960" y="9118"/>
                    <a:pt x="29174" y="8949"/>
                    <a:pt x="29409" y="8949"/>
                  </a:cubicBezTo>
                  <a:cubicBezTo>
                    <a:pt x="29444" y="8949"/>
                    <a:pt x="29479" y="8952"/>
                    <a:pt x="29515" y="8960"/>
                  </a:cubicBezTo>
                  <a:lnTo>
                    <a:pt x="31582" y="9325"/>
                  </a:lnTo>
                  <a:lnTo>
                    <a:pt x="33527" y="9720"/>
                  </a:lnTo>
                  <a:lnTo>
                    <a:pt x="35351" y="10085"/>
                  </a:lnTo>
                  <a:lnTo>
                    <a:pt x="37114" y="10480"/>
                  </a:lnTo>
                  <a:lnTo>
                    <a:pt x="38786" y="10814"/>
                  </a:lnTo>
                  <a:lnTo>
                    <a:pt x="40397" y="11179"/>
                  </a:lnTo>
                  <a:lnTo>
                    <a:pt x="41977" y="11574"/>
                  </a:lnTo>
                  <a:lnTo>
                    <a:pt x="43558" y="11939"/>
                  </a:lnTo>
                  <a:lnTo>
                    <a:pt x="45138" y="12334"/>
                  </a:lnTo>
                  <a:lnTo>
                    <a:pt x="46749" y="12699"/>
                  </a:lnTo>
                  <a:lnTo>
                    <a:pt x="48391" y="13125"/>
                  </a:lnTo>
                  <a:lnTo>
                    <a:pt x="50093" y="13580"/>
                  </a:lnTo>
                  <a:cubicBezTo>
                    <a:pt x="50701" y="13732"/>
                    <a:pt x="51278" y="13884"/>
                    <a:pt x="51886" y="14036"/>
                  </a:cubicBezTo>
                  <a:lnTo>
                    <a:pt x="53801" y="14553"/>
                  </a:lnTo>
                  <a:cubicBezTo>
                    <a:pt x="54439" y="14736"/>
                    <a:pt x="55108" y="14918"/>
                    <a:pt x="55777" y="15131"/>
                  </a:cubicBezTo>
                  <a:cubicBezTo>
                    <a:pt x="55821" y="15140"/>
                    <a:pt x="55866" y="15144"/>
                    <a:pt x="55909" y="15144"/>
                  </a:cubicBezTo>
                  <a:cubicBezTo>
                    <a:pt x="56165" y="15144"/>
                    <a:pt x="56398" y="14995"/>
                    <a:pt x="56476" y="14736"/>
                  </a:cubicBezTo>
                  <a:cubicBezTo>
                    <a:pt x="56537" y="14462"/>
                    <a:pt x="56385" y="14158"/>
                    <a:pt x="56081" y="14067"/>
                  </a:cubicBezTo>
                  <a:lnTo>
                    <a:pt x="54227" y="13550"/>
                  </a:lnTo>
                  <a:lnTo>
                    <a:pt x="52494" y="13064"/>
                  </a:lnTo>
                  <a:lnTo>
                    <a:pt x="50914" y="12638"/>
                  </a:lnTo>
                  <a:lnTo>
                    <a:pt x="49394" y="12273"/>
                  </a:lnTo>
                  <a:lnTo>
                    <a:pt x="47904" y="11878"/>
                  </a:lnTo>
                  <a:lnTo>
                    <a:pt x="46385" y="11514"/>
                  </a:lnTo>
                  <a:lnTo>
                    <a:pt x="44804" y="11118"/>
                  </a:lnTo>
                  <a:cubicBezTo>
                    <a:pt x="44227" y="10997"/>
                    <a:pt x="43649" y="10875"/>
                    <a:pt x="43071" y="10723"/>
                  </a:cubicBezTo>
                  <a:lnTo>
                    <a:pt x="41157" y="10267"/>
                  </a:lnTo>
                  <a:cubicBezTo>
                    <a:pt x="40498" y="10185"/>
                    <a:pt x="40657" y="9260"/>
                    <a:pt x="41209" y="9260"/>
                  </a:cubicBezTo>
                  <a:cubicBezTo>
                    <a:pt x="41268" y="9260"/>
                    <a:pt x="41332" y="9271"/>
                    <a:pt x="41400" y="9295"/>
                  </a:cubicBezTo>
                  <a:lnTo>
                    <a:pt x="43497" y="9781"/>
                  </a:lnTo>
                  <a:lnTo>
                    <a:pt x="45473" y="10237"/>
                  </a:lnTo>
                  <a:lnTo>
                    <a:pt x="47297" y="10693"/>
                  </a:lnTo>
                  <a:lnTo>
                    <a:pt x="49029" y="11118"/>
                  </a:lnTo>
                  <a:lnTo>
                    <a:pt x="50701" y="11574"/>
                  </a:lnTo>
                  <a:lnTo>
                    <a:pt x="52342" y="12000"/>
                  </a:lnTo>
                  <a:lnTo>
                    <a:pt x="53984" y="12456"/>
                  </a:lnTo>
                  <a:lnTo>
                    <a:pt x="55655" y="12912"/>
                  </a:lnTo>
                  <a:lnTo>
                    <a:pt x="57357" y="13398"/>
                  </a:lnTo>
                  <a:lnTo>
                    <a:pt x="59151" y="13915"/>
                  </a:lnTo>
                  <a:lnTo>
                    <a:pt x="61066" y="14492"/>
                  </a:lnTo>
                  <a:lnTo>
                    <a:pt x="63102" y="15131"/>
                  </a:lnTo>
                  <a:cubicBezTo>
                    <a:pt x="63156" y="15147"/>
                    <a:pt x="63210" y="15154"/>
                    <a:pt x="63263" y="15154"/>
                  </a:cubicBezTo>
                  <a:cubicBezTo>
                    <a:pt x="63507" y="15154"/>
                    <a:pt x="63726" y="14991"/>
                    <a:pt x="63801" y="14766"/>
                  </a:cubicBezTo>
                  <a:cubicBezTo>
                    <a:pt x="63893" y="14462"/>
                    <a:pt x="63710" y="14158"/>
                    <a:pt x="63437" y="14067"/>
                  </a:cubicBezTo>
                  <a:cubicBezTo>
                    <a:pt x="62738" y="13854"/>
                    <a:pt x="62069" y="13672"/>
                    <a:pt x="61400" y="13459"/>
                  </a:cubicBezTo>
                  <a:lnTo>
                    <a:pt x="59516" y="12881"/>
                  </a:lnTo>
                  <a:cubicBezTo>
                    <a:pt x="58908" y="12699"/>
                    <a:pt x="58300" y="12517"/>
                    <a:pt x="57692" y="12365"/>
                  </a:cubicBezTo>
                  <a:lnTo>
                    <a:pt x="55959" y="11848"/>
                  </a:lnTo>
                  <a:lnTo>
                    <a:pt x="54288" y="11392"/>
                  </a:lnTo>
                  <a:lnTo>
                    <a:pt x="52646" y="10936"/>
                  </a:lnTo>
                  <a:lnTo>
                    <a:pt x="51035" y="10450"/>
                  </a:lnTo>
                  <a:cubicBezTo>
                    <a:pt x="50518" y="10328"/>
                    <a:pt x="49971" y="10176"/>
                    <a:pt x="49455" y="10055"/>
                  </a:cubicBezTo>
                  <a:lnTo>
                    <a:pt x="47844" y="9629"/>
                  </a:lnTo>
                  <a:lnTo>
                    <a:pt x="46233" y="9234"/>
                  </a:lnTo>
                  <a:lnTo>
                    <a:pt x="44591" y="8839"/>
                  </a:lnTo>
                  <a:lnTo>
                    <a:pt x="42859" y="8444"/>
                  </a:lnTo>
                  <a:lnTo>
                    <a:pt x="41096" y="8018"/>
                  </a:lnTo>
                  <a:lnTo>
                    <a:pt x="39242" y="7623"/>
                  </a:lnTo>
                  <a:lnTo>
                    <a:pt x="37266" y="7197"/>
                  </a:lnTo>
                  <a:lnTo>
                    <a:pt x="35169" y="6741"/>
                  </a:lnTo>
                  <a:cubicBezTo>
                    <a:pt x="34865" y="6681"/>
                    <a:pt x="34682" y="6407"/>
                    <a:pt x="34743" y="6134"/>
                  </a:cubicBezTo>
                  <a:cubicBezTo>
                    <a:pt x="34796" y="5896"/>
                    <a:pt x="35033" y="5727"/>
                    <a:pt x="35274" y="5727"/>
                  </a:cubicBezTo>
                  <a:cubicBezTo>
                    <a:pt x="35310" y="5727"/>
                    <a:pt x="35346" y="5731"/>
                    <a:pt x="35381" y="5738"/>
                  </a:cubicBezTo>
                  <a:lnTo>
                    <a:pt x="37327" y="6164"/>
                  </a:lnTo>
                  <a:cubicBezTo>
                    <a:pt x="37965" y="6286"/>
                    <a:pt x="38573" y="6407"/>
                    <a:pt x="39120" y="6529"/>
                  </a:cubicBezTo>
                  <a:lnTo>
                    <a:pt x="40792" y="6924"/>
                  </a:lnTo>
                  <a:lnTo>
                    <a:pt x="42372" y="7258"/>
                  </a:lnTo>
                  <a:lnTo>
                    <a:pt x="43923" y="7623"/>
                  </a:lnTo>
                  <a:lnTo>
                    <a:pt x="45442" y="8018"/>
                  </a:lnTo>
                  <a:lnTo>
                    <a:pt x="47023" y="8383"/>
                  </a:lnTo>
                  <a:lnTo>
                    <a:pt x="48664" y="8808"/>
                  </a:lnTo>
                  <a:lnTo>
                    <a:pt x="50427" y="9264"/>
                  </a:lnTo>
                  <a:lnTo>
                    <a:pt x="52342" y="9751"/>
                  </a:lnTo>
                  <a:cubicBezTo>
                    <a:pt x="52396" y="9767"/>
                    <a:pt x="52450" y="9774"/>
                    <a:pt x="52503" y="9774"/>
                  </a:cubicBezTo>
                  <a:cubicBezTo>
                    <a:pt x="52747" y="9774"/>
                    <a:pt x="52966" y="9611"/>
                    <a:pt x="53041" y="9386"/>
                  </a:cubicBezTo>
                  <a:cubicBezTo>
                    <a:pt x="53102" y="9082"/>
                    <a:pt x="52950" y="8808"/>
                    <a:pt x="52646" y="8717"/>
                  </a:cubicBezTo>
                  <a:cubicBezTo>
                    <a:pt x="51917" y="8535"/>
                    <a:pt x="51218" y="8322"/>
                    <a:pt x="50518" y="8140"/>
                  </a:cubicBezTo>
                  <a:cubicBezTo>
                    <a:pt x="49819" y="7988"/>
                    <a:pt x="49151" y="7805"/>
                    <a:pt x="48482" y="7623"/>
                  </a:cubicBezTo>
                  <a:lnTo>
                    <a:pt x="46476" y="7137"/>
                  </a:lnTo>
                  <a:cubicBezTo>
                    <a:pt x="45838" y="6985"/>
                    <a:pt x="45169" y="6833"/>
                    <a:pt x="44561" y="6681"/>
                  </a:cubicBezTo>
                  <a:cubicBezTo>
                    <a:pt x="43923" y="6529"/>
                    <a:pt x="43284" y="6377"/>
                    <a:pt x="42676" y="6225"/>
                  </a:cubicBezTo>
                  <a:lnTo>
                    <a:pt x="40853" y="5830"/>
                  </a:lnTo>
                  <a:lnTo>
                    <a:pt x="39059" y="5434"/>
                  </a:lnTo>
                  <a:lnTo>
                    <a:pt x="37296" y="5070"/>
                  </a:lnTo>
                  <a:lnTo>
                    <a:pt x="35564" y="4705"/>
                  </a:lnTo>
                  <a:lnTo>
                    <a:pt x="33862" y="4371"/>
                  </a:lnTo>
                  <a:lnTo>
                    <a:pt x="32190" y="4036"/>
                  </a:lnTo>
                  <a:lnTo>
                    <a:pt x="30518" y="3702"/>
                  </a:lnTo>
                  <a:lnTo>
                    <a:pt x="28846" y="3398"/>
                  </a:lnTo>
                  <a:cubicBezTo>
                    <a:pt x="28269" y="3307"/>
                    <a:pt x="27722" y="3216"/>
                    <a:pt x="27144" y="3124"/>
                  </a:cubicBezTo>
                  <a:lnTo>
                    <a:pt x="25472" y="2820"/>
                  </a:lnTo>
                  <a:lnTo>
                    <a:pt x="23770" y="2547"/>
                  </a:lnTo>
                  <a:lnTo>
                    <a:pt x="22038" y="2273"/>
                  </a:lnTo>
                  <a:lnTo>
                    <a:pt x="20275" y="2000"/>
                  </a:lnTo>
                  <a:cubicBezTo>
                    <a:pt x="19697" y="1909"/>
                    <a:pt x="19089" y="1817"/>
                    <a:pt x="18481" y="1726"/>
                  </a:cubicBezTo>
                  <a:lnTo>
                    <a:pt x="16658" y="1483"/>
                  </a:lnTo>
                  <a:lnTo>
                    <a:pt x="14743" y="1209"/>
                  </a:lnTo>
                  <a:lnTo>
                    <a:pt x="12828" y="966"/>
                  </a:lnTo>
                  <a:lnTo>
                    <a:pt x="10822" y="723"/>
                  </a:lnTo>
                  <a:cubicBezTo>
                    <a:pt x="10123" y="632"/>
                    <a:pt x="9423" y="541"/>
                    <a:pt x="8724" y="480"/>
                  </a:cubicBezTo>
                  <a:cubicBezTo>
                    <a:pt x="8025" y="389"/>
                    <a:pt x="7296" y="328"/>
                    <a:pt x="6566" y="237"/>
                  </a:cubicBezTo>
                  <a:lnTo>
                    <a:pt x="4317" y="24"/>
                  </a:lnTo>
                  <a:cubicBezTo>
                    <a:pt x="4183" y="8"/>
                    <a:pt x="4050" y="1"/>
                    <a:pt x="39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73;p31">
              <a:extLst>
                <a:ext uri="{FF2B5EF4-FFF2-40B4-BE49-F238E27FC236}">
                  <a16:creationId xmlns:a16="http://schemas.microsoft.com/office/drawing/2014/main" id="{971BD5FB-60ED-1754-A201-B01A9F8D30E7}"/>
                </a:ext>
              </a:extLst>
            </p:cNvPr>
            <p:cNvSpPr/>
            <p:nvPr/>
          </p:nvSpPr>
          <p:spPr>
            <a:xfrm>
              <a:off x="7217925" y="3873875"/>
              <a:ext cx="935450" cy="214875"/>
            </a:xfrm>
            <a:custGeom>
              <a:avLst/>
              <a:gdLst/>
              <a:ahLst/>
              <a:cxnLst/>
              <a:rect l="l" t="t" r="r" b="b"/>
              <a:pathLst>
                <a:path w="37418" h="8595" extrusionOk="0">
                  <a:moveTo>
                    <a:pt x="2842" y="0"/>
                  </a:moveTo>
                  <a:cubicBezTo>
                    <a:pt x="2442" y="0"/>
                    <a:pt x="2057" y="88"/>
                    <a:pt x="1672" y="232"/>
                  </a:cubicBezTo>
                  <a:cubicBezTo>
                    <a:pt x="1247" y="445"/>
                    <a:pt x="852" y="749"/>
                    <a:pt x="548" y="1144"/>
                  </a:cubicBezTo>
                  <a:cubicBezTo>
                    <a:pt x="274" y="1539"/>
                    <a:pt x="92" y="1995"/>
                    <a:pt x="61" y="2481"/>
                  </a:cubicBezTo>
                  <a:cubicBezTo>
                    <a:pt x="1" y="2967"/>
                    <a:pt x="92" y="3454"/>
                    <a:pt x="274" y="3879"/>
                  </a:cubicBezTo>
                  <a:cubicBezTo>
                    <a:pt x="487" y="4305"/>
                    <a:pt x="791" y="4670"/>
                    <a:pt x="1186" y="4943"/>
                  </a:cubicBezTo>
                  <a:cubicBezTo>
                    <a:pt x="1581" y="5217"/>
                    <a:pt x="2068" y="5399"/>
                    <a:pt x="2554" y="5430"/>
                  </a:cubicBezTo>
                  <a:lnTo>
                    <a:pt x="4651" y="5642"/>
                  </a:lnTo>
                  <a:lnTo>
                    <a:pt x="6597" y="5855"/>
                  </a:lnTo>
                  <a:lnTo>
                    <a:pt x="8420" y="6068"/>
                  </a:lnTo>
                  <a:lnTo>
                    <a:pt x="10153" y="6250"/>
                  </a:lnTo>
                  <a:lnTo>
                    <a:pt x="11825" y="6463"/>
                  </a:lnTo>
                  <a:lnTo>
                    <a:pt x="13436" y="6676"/>
                  </a:lnTo>
                  <a:cubicBezTo>
                    <a:pt x="13983" y="6737"/>
                    <a:pt x="14499" y="6828"/>
                    <a:pt x="15047" y="6889"/>
                  </a:cubicBezTo>
                  <a:lnTo>
                    <a:pt x="16657" y="7132"/>
                  </a:lnTo>
                  <a:cubicBezTo>
                    <a:pt x="17205" y="7192"/>
                    <a:pt x="17752" y="7284"/>
                    <a:pt x="18299" y="7375"/>
                  </a:cubicBezTo>
                  <a:lnTo>
                    <a:pt x="20031" y="7618"/>
                  </a:lnTo>
                  <a:lnTo>
                    <a:pt x="21825" y="7922"/>
                  </a:lnTo>
                  <a:lnTo>
                    <a:pt x="23709" y="8226"/>
                  </a:lnTo>
                  <a:lnTo>
                    <a:pt x="25746" y="8591"/>
                  </a:lnTo>
                  <a:cubicBezTo>
                    <a:pt x="25771" y="8593"/>
                    <a:pt x="25797" y="8595"/>
                    <a:pt x="25822" y="8595"/>
                  </a:cubicBezTo>
                  <a:cubicBezTo>
                    <a:pt x="26094" y="8595"/>
                    <a:pt x="26328" y="8446"/>
                    <a:pt x="26384" y="8196"/>
                  </a:cubicBezTo>
                  <a:cubicBezTo>
                    <a:pt x="26475" y="7892"/>
                    <a:pt x="26293" y="7588"/>
                    <a:pt x="25989" y="7527"/>
                  </a:cubicBezTo>
                  <a:lnTo>
                    <a:pt x="23952" y="7192"/>
                  </a:lnTo>
                  <a:lnTo>
                    <a:pt x="22038" y="6858"/>
                  </a:lnTo>
                  <a:lnTo>
                    <a:pt x="20244" y="6585"/>
                  </a:lnTo>
                  <a:lnTo>
                    <a:pt x="18542" y="6311"/>
                  </a:lnTo>
                  <a:lnTo>
                    <a:pt x="16901" y="6068"/>
                  </a:lnTo>
                  <a:lnTo>
                    <a:pt x="15290" y="5855"/>
                  </a:lnTo>
                  <a:cubicBezTo>
                    <a:pt x="14773" y="5764"/>
                    <a:pt x="14226" y="5703"/>
                    <a:pt x="13709" y="5642"/>
                  </a:cubicBezTo>
                  <a:lnTo>
                    <a:pt x="12068" y="5430"/>
                  </a:lnTo>
                  <a:lnTo>
                    <a:pt x="10426" y="5217"/>
                  </a:lnTo>
                  <a:lnTo>
                    <a:pt x="8694" y="5004"/>
                  </a:lnTo>
                  <a:lnTo>
                    <a:pt x="6900" y="4822"/>
                  </a:lnTo>
                  <a:lnTo>
                    <a:pt x="4955" y="4609"/>
                  </a:lnTo>
                  <a:lnTo>
                    <a:pt x="2888" y="4396"/>
                  </a:lnTo>
                  <a:cubicBezTo>
                    <a:pt x="2554" y="4366"/>
                    <a:pt x="2311" y="4092"/>
                    <a:pt x="2371" y="3788"/>
                  </a:cubicBezTo>
                  <a:cubicBezTo>
                    <a:pt x="2400" y="3475"/>
                    <a:pt x="2642" y="3269"/>
                    <a:pt x="2947" y="3269"/>
                  </a:cubicBezTo>
                  <a:cubicBezTo>
                    <a:pt x="2968" y="3269"/>
                    <a:pt x="2989" y="3270"/>
                    <a:pt x="3010" y="3271"/>
                  </a:cubicBezTo>
                  <a:lnTo>
                    <a:pt x="5229" y="3484"/>
                  </a:lnTo>
                  <a:lnTo>
                    <a:pt x="7326" y="3727"/>
                  </a:lnTo>
                  <a:lnTo>
                    <a:pt x="9332" y="3940"/>
                  </a:lnTo>
                  <a:cubicBezTo>
                    <a:pt x="10001" y="4031"/>
                    <a:pt x="10639" y="4092"/>
                    <a:pt x="11247" y="4183"/>
                  </a:cubicBezTo>
                  <a:lnTo>
                    <a:pt x="13071" y="4396"/>
                  </a:lnTo>
                  <a:lnTo>
                    <a:pt x="14864" y="4639"/>
                  </a:lnTo>
                  <a:lnTo>
                    <a:pt x="16597" y="4882"/>
                  </a:lnTo>
                  <a:lnTo>
                    <a:pt x="18299" y="5126"/>
                  </a:lnTo>
                  <a:lnTo>
                    <a:pt x="20001" y="5399"/>
                  </a:lnTo>
                  <a:lnTo>
                    <a:pt x="21673" y="5642"/>
                  </a:lnTo>
                  <a:lnTo>
                    <a:pt x="23375" y="5946"/>
                  </a:lnTo>
                  <a:lnTo>
                    <a:pt x="25077" y="6220"/>
                  </a:lnTo>
                  <a:lnTo>
                    <a:pt x="26840" y="6524"/>
                  </a:lnTo>
                  <a:lnTo>
                    <a:pt x="28664" y="6858"/>
                  </a:lnTo>
                  <a:lnTo>
                    <a:pt x="30518" y="7223"/>
                  </a:lnTo>
                  <a:lnTo>
                    <a:pt x="32463" y="7588"/>
                  </a:lnTo>
                  <a:lnTo>
                    <a:pt x="34500" y="8013"/>
                  </a:lnTo>
                  <a:lnTo>
                    <a:pt x="36658" y="8469"/>
                  </a:lnTo>
                  <a:cubicBezTo>
                    <a:pt x="36698" y="8478"/>
                    <a:pt x="36739" y="8482"/>
                    <a:pt x="36778" y="8482"/>
                  </a:cubicBezTo>
                  <a:cubicBezTo>
                    <a:pt x="37008" y="8482"/>
                    <a:pt x="37218" y="8338"/>
                    <a:pt x="37296" y="8104"/>
                  </a:cubicBezTo>
                  <a:cubicBezTo>
                    <a:pt x="37418" y="7800"/>
                    <a:pt x="37235" y="7496"/>
                    <a:pt x="36901" y="7436"/>
                  </a:cubicBezTo>
                  <a:cubicBezTo>
                    <a:pt x="36172" y="7284"/>
                    <a:pt x="35472" y="7132"/>
                    <a:pt x="34773" y="6980"/>
                  </a:cubicBezTo>
                  <a:cubicBezTo>
                    <a:pt x="34105" y="6828"/>
                    <a:pt x="33436" y="6706"/>
                    <a:pt x="32798" y="6585"/>
                  </a:cubicBezTo>
                  <a:lnTo>
                    <a:pt x="30883" y="6189"/>
                  </a:lnTo>
                  <a:lnTo>
                    <a:pt x="29089" y="5855"/>
                  </a:lnTo>
                  <a:lnTo>
                    <a:pt x="27326" y="5521"/>
                  </a:lnTo>
                  <a:lnTo>
                    <a:pt x="25624" y="5217"/>
                  </a:lnTo>
                  <a:lnTo>
                    <a:pt x="23983" y="4943"/>
                  </a:lnTo>
                  <a:lnTo>
                    <a:pt x="22311" y="4670"/>
                  </a:lnTo>
                  <a:lnTo>
                    <a:pt x="20579" y="4396"/>
                  </a:lnTo>
                  <a:cubicBezTo>
                    <a:pt x="20001" y="4305"/>
                    <a:pt x="19423" y="4214"/>
                    <a:pt x="18846" y="4123"/>
                  </a:cubicBezTo>
                  <a:lnTo>
                    <a:pt x="16992" y="3879"/>
                  </a:lnTo>
                  <a:lnTo>
                    <a:pt x="15077" y="3606"/>
                  </a:lnTo>
                  <a:lnTo>
                    <a:pt x="13010" y="3332"/>
                  </a:lnTo>
                  <a:lnTo>
                    <a:pt x="10822" y="3059"/>
                  </a:lnTo>
                  <a:cubicBezTo>
                    <a:pt x="10518" y="3028"/>
                    <a:pt x="10274" y="2724"/>
                    <a:pt x="10305" y="2420"/>
                  </a:cubicBezTo>
                  <a:cubicBezTo>
                    <a:pt x="10359" y="2124"/>
                    <a:pt x="10579" y="1924"/>
                    <a:pt x="10861" y="1924"/>
                  </a:cubicBezTo>
                  <a:cubicBezTo>
                    <a:pt x="10898" y="1924"/>
                    <a:pt x="10935" y="1927"/>
                    <a:pt x="10973" y="1934"/>
                  </a:cubicBezTo>
                  <a:lnTo>
                    <a:pt x="12980" y="2177"/>
                  </a:lnTo>
                  <a:lnTo>
                    <a:pt x="14834" y="2420"/>
                  </a:lnTo>
                  <a:lnTo>
                    <a:pt x="16566" y="2664"/>
                  </a:lnTo>
                  <a:lnTo>
                    <a:pt x="18208" y="2907"/>
                  </a:lnTo>
                  <a:cubicBezTo>
                    <a:pt x="18755" y="2967"/>
                    <a:pt x="19272" y="3059"/>
                    <a:pt x="19788" y="3119"/>
                  </a:cubicBezTo>
                  <a:lnTo>
                    <a:pt x="21369" y="3363"/>
                  </a:lnTo>
                  <a:lnTo>
                    <a:pt x="22949" y="3636"/>
                  </a:lnTo>
                  <a:lnTo>
                    <a:pt x="24591" y="3910"/>
                  </a:lnTo>
                  <a:lnTo>
                    <a:pt x="26293" y="4183"/>
                  </a:lnTo>
                  <a:lnTo>
                    <a:pt x="28117" y="4518"/>
                  </a:lnTo>
                  <a:lnTo>
                    <a:pt x="30092" y="4913"/>
                  </a:lnTo>
                  <a:cubicBezTo>
                    <a:pt x="30132" y="4921"/>
                    <a:pt x="30171" y="4925"/>
                    <a:pt x="30209" y="4925"/>
                  </a:cubicBezTo>
                  <a:cubicBezTo>
                    <a:pt x="30465" y="4925"/>
                    <a:pt x="30682" y="4756"/>
                    <a:pt x="30761" y="4518"/>
                  </a:cubicBezTo>
                  <a:cubicBezTo>
                    <a:pt x="30852" y="4214"/>
                    <a:pt x="30640" y="3910"/>
                    <a:pt x="30336" y="3849"/>
                  </a:cubicBezTo>
                  <a:lnTo>
                    <a:pt x="28269" y="3454"/>
                  </a:lnTo>
                  <a:lnTo>
                    <a:pt x="26293" y="3119"/>
                  </a:lnTo>
                  <a:cubicBezTo>
                    <a:pt x="25655" y="2998"/>
                    <a:pt x="25047" y="2907"/>
                    <a:pt x="24439" y="2816"/>
                  </a:cubicBezTo>
                  <a:lnTo>
                    <a:pt x="22676" y="2512"/>
                  </a:lnTo>
                  <a:lnTo>
                    <a:pt x="20974" y="2238"/>
                  </a:lnTo>
                  <a:lnTo>
                    <a:pt x="19302" y="1995"/>
                  </a:lnTo>
                  <a:lnTo>
                    <a:pt x="17661" y="1752"/>
                  </a:lnTo>
                  <a:lnTo>
                    <a:pt x="16050" y="1508"/>
                  </a:lnTo>
                  <a:lnTo>
                    <a:pt x="14378" y="1296"/>
                  </a:lnTo>
                  <a:lnTo>
                    <a:pt x="12706" y="1053"/>
                  </a:lnTo>
                  <a:cubicBezTo>
                    <a:pt x="12159" y="992"/>
                    <a:pt x="11581" y="931"/>
                    <a:pt x="11004" y="840"/>
                  </a:cubicBezTo>
                  <a:lnTo>
                    <a:pt x="9180" y="627"/>
                  </a:lnTo>
                  <a:lnTo>
                    <a:pt x="7296" y="414"/>
                  </a:lnTo>
                  <a:lnTo>
                    <a:pt x="5289" y="201"/>
                  </a:lnTo>
                  <a:lnTo>
                    <a:pt x="3162" y="19"/>
                  </a:lnTo>
                  <a:cubicBezTo>
                    <a:pt x="3054" y="6"/>
                    <a:pt x="2947" y="0"/>
                    <a:pt x="2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9" name="Picture 48">
            <a:extLst>
              <a:ext uri="{FF2B5EF4-FFF2-40B4-BE49-F238E27FC236}">
                <a16:creationId xmlns:a16="http://schemas.microsoft.com/office/drawing/2014/main" id="{B0A13399-8E01-CC7C-7204-5AA0B0F83F8C}"/>
              </a:ext>
            </a:extLst>
          </p:cNvPr>
          <p:cNvPicPr>
            <a:picLocks noChangeAspect="1"/>
          </p:cNvPicPr>
          <p:nvPr/>
        </p:nvPicPr>
        <p:blipFill>
          <a:blip r:embed="rId3"/>
          <a:stretch>
            <a:fillRect/>
          </a:stretch>
        </p:blipFill>
        <p:spPr>
          <a:xfrm rot="3117597">
            <a:off x="1262839" y="4630667"/>
            <a:ext cx="453171" cy="315062"/>
          </a:xfrm>
          <a:prstGeom prst="rect">
            <a:avLst/>
          </a:prstGeom>
        </p:spPr>
      </p:pic>
      <p:pic>
        <p:nvPicPr>
          <p:cNvPr id="50" name="Picture 49">
            <a:extLst>
              <a:ext uri="{FF2B5EF4-FFF2-40B4-BE49-F238E27FC236}">
                <a16:creationId xmlns:a16="http://schemas.microsoft.com/office/drawing/2014/main" id="{700D8405-E1A4-4F79-32B5-BA71A02F1271}"/>
              </a:ext>
            </a:extLst>
          </p:cNvPr>
          <p:cNvPicPr>
            <a:picLocks noChangeAspect="1"/>
          </p:cNvPicPr>
          <p:nvPr/>
        </p:nvPicPr>
        <p:blipFill>
          <a:blip r:embed="rId3"/>
          <a:stretch>
            <a:fillRect/>
          </a:stretch>
        </p:blipFill>
        <p:spPr>
          <a:xfrm rot="10084014">
            <a:off x="8527352" y="1514554"/>
            <a:ext cx="453171" cy="315062"/>
          </a:xfrm>
          <a:prstGeom prst="rect">
            <a:avLst/>
          </a:prstGeom>
        </p:spPr>
      </p:pic>
      <p:pic>
        <p:nvPicPr>
          <p:cNvPr id="51" name="Picture 50" descr="Icon&#10;&#10;Description automatically generated">
            <a:extLst>
              <a:ext uri="{FF2B5EF4-FFF2-40B4-BE49-F238E27FC236}">
                <a16:creationId xmlns:a16="http://schemas.microsoft.com/office/drawing/2014/main" id="{9F3ED195-E560-1126-144A-1F6EE51C5C2B}"/>
              </a:ext>
            </a:extLst>
          </p:cNvPr>
          <p:cNvPicPr>
            <a:picLocks noChangeAspect="1"/>
          </p:cNvPicPr>
          <p:nvPr/>
        </p:nvPicPr>
        <p:blipFill>
          <a:blip r:embed="rId4"/>
          <a:stretch>
            <a:fillRect/>
          </a:stretch>
        </p:blipFill>
        <p:spPr>
          <a:xfrm>
            <a:off x="-5499017" y="-177759"/>
            <a:ext cx="5499017" cy="5499017"/>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 presetClass="entr" presetSubtype="2" fill="hold" nodeType="after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250" fill="hold"/>
                                        <p:tgtEl>
                                          <p:spTgt spid="44"/>
                                        </p:tgtEl>
                                        <p:attrNameLst>
                                          <p:attrName>ppt_x</p:attrName>
                                        </p:attrNameLst>
                                      </p:cBhvr>
                                      <p:tavLst>
                                        <p:tav tm="0">
                                          <p:val>
                                            <p:strVal val="1+#ppt_w/2"/>
                                          </p:val>
                                        </p:tav>
                                        <p:tav tm="100000">
                                          <p:val>
                                            <p:strVal val="#ppt_x"/>
                                          </p:val>
                                        </p:tav>
                                      </p:tavLst>
                                    </p:anim>
                                    <p:anim calcmode="lin" valueType="num">
                                      <p:cBhvr additive="base">
                                        <p:cTn id="24" dur="250" fill="hold"/>
                                        <p:tgtEl>
                                          <p:spTgt spid="44"/>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8" presetClass="emph" presetSubtype="0" fill="hold" nodeType="afterEffect">
                                  <p:stCondLst>
                                    <p:cond delay="0"/>
                                  </p:stCondLst>
                                  <p:childTnLst>
                                    <p:animRot by="21600000">
                                      <p:cBhvr>
                                        <p:cTn id="27" dur="2000" fill="hold"/>
                                        <p:tgtEl>
                                          <p:spTgt spid="39"/>
                                        </p:tgtEl>
                                        <p:attrNameLst>
                                          <p:attrName>r</p:attrName>
                                        </p:attrNameLst>
                                      </p:cBhvr>
                                    </p:animRot>
                                  </p:childTnLst>
                                </p:cTn>
                              </p:par>
                              <p:par>
                                <p:cTn id="28" presetID="8" presetClass="emph" presetSubtype="0" fill="hold" nodeType="withEffect">
                                  <p:stCondLst>
                                    <p:cond delay="0"/>
                                  </p:stCondLst>
                                  <p:childTnLst>
                                    <p:animRot by="21600000">
                                      <p:cBhvr>
                                        <p:cTn id="29" dur="2000" fill="hold"/>
                                        <p:tgtEl>
                                          <p:spTgt spid="34"/>
                                        </p:tgtEl>
                                        <p:attrNameLst>
                                          <p:attrName>r</p:attrName>
                                        </p:attrNameLst>
                                      </p:cBhvr>
                                    </p:animRot>
                                  </p:childTnLst>
                                </p:cTn>
                              </p:par>
                            </p:childTnLst>
                          </p:cTn>
                        </p:par>
                        <p:par>
                          <p:cTn id="30" fill="hold">
                            <p:stCondLst>
                              <p:cond delay="3250"/>
                            </p:stCondLst>
                            <p:childTnLst>
                              <p:par>
                                <p:cTn id="31" presetID="8" presetClass="emph" presetSubtype="0" fill="hold" nodeType="afterEffect">
                                  <p:stCondLst>
                                    <p:cond delay="0"/>
                                  </p:stCondLst>
                                  <p:childTnLst>
                                    <p:animRot by="-21600000">
                                      <p:cBhvr>
                                        <p:cTn id="32" dur="2000" fill="hold"/>
                                        <p:tgtEl>
                                          <p:spTgt spid="5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34"/>
          <p:cNvSpPr txBox="1">
            <a:spLocks noGrp="1"/>
          </p:cNvSpPr>
          <p:nvPr>
            <p:ph type="title" idx="6"/>
          </p:nvPr>
        </p:nvSpPr>
        <p:spPr>
          <a:xfrm>
            <a:off x="720000" y="319129"/>
            <a:ext cx="7704000" cy="42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t>FOSSIL FUELS; COMBUSTION AND GAS RELEASE</a:t>
            </a:r>
            <a:endParaRPr sz="2000" dirty="0"/>
          </a:p>
        </p:txBody>
      </p:sp>
      <p:sp>
        <p:nvSpPr>
          <p:cNvPr id="650" name="Google Shape;650;p34"/>
          <p:cNvSpPr txBox="1">
            <a:spLocks noGrp="1"/>
          </p:cNvSpPr>
          <p:nvPr>
            <p:ph type="title"/>
          </p:nvPr>
        </p:nvSpPr>
        <p:spPr>
          <a:xfrm>
            <a:off x="4912649" y="772678"/>
            <a:ext cx="3360493" cy="48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1800" dirty="0"/>
              <a:t>What are fossil fuels?</a:t>
            </a:r>
            <a:endParaRPr sz="1800" dirty="0"/>
          </a:p>
        </p:txBody>
      </p:sp>
      <p:sp>
        <p:nvSpPr>
          <p:cNvPr id="16" name="Google Shape;606;p32">
            <a:extLst>
              <a:ext uri="{FF2B5EF4-FFF2-40B4-BE49-F238E27FC236}">
                <a16:creationId xmlns:a16="http://schemas.microsoft.com/office/drawing/2014/main" id="{5BF54F8D-FCD4-7DE4-FD4C-08279B7FB041}"/>
              </a:ext>
            </a:extLst>
          </p:cNvPr>
          <p:cNvSpPr/>
          <p:nvPr/>
        </p:nvSpPr>
        <p:spPr>
          <a:xfrm>
            <a:off x="503428" y="1014778"/>
            <a:ext cx="3564900" cy="3564600"/>
          </a:xfrm>
          <a:prstGeom prst="ellipse">
            <a:avLst/>
          </a:prstGeom>
          <a:noFill/>
          <a:ln w="228600" cap="flat" cmpd="sng">
            <a:solidFill>
              <a:schemeClr val="accent3"/>
            </a:solidFill>
            <a:prstDash val="solid"/>
            <a:round/>
            <a:headEnd type="none" w="sm" len="sm"/>
            <a:tailEnd type="none" w="sm" len="sm"/>
          </a:ln>
          <a:effectLst>
            <a:outerShdw blurRad="85725" dist="38100" dir="10140000" algn="bl" rotWithShape="0">
              <a:schemeClr val="accent1">
                <a:alpha val="6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TextBox 16">
            <a:extLst>
              <a:ext uri="{FF2B5EF4-FFF2-40B4-BE49-F238E27FC236}">
                <a16:creationId xmlns:a16="http://schemas.microsoft.com/office/drawing/2014/main" id="{244290CF-9DB4-915B-5F06-44CD021A069F}"/>
              </a:ext>
            </a:extLst>
          </p:cNvPr>
          <p:cNvSpPr txBox="1"/>
          <p:nvPr/>
        </p:nvSpPr>
        <p:spPr>
          <a:xfrm>
            <a:off x="4162696" y="1233596"/>
            <a:ext cx="3866605" cy="3785652"/>
          </a:xfrm>
          <a:prstGeom prst="rect">
            <a:avLst/>
          </a:prstGeom>
          <a:noFill/>
        </p:spPr>
        <p:txBody>
          <a:bodyPr wrap="square" rtlCol="0">
            <a:spAutoFit/>
          </a:bodyPr>
          <a:lstStyle/>
          <a:p>
            <a:pPr algn="r"/>
            <a:r>
              <a:rPr lang="en-US" sz="1500" dirty="0">
                <a:solidFill>
                  <a:schemeClr val="bg1">
                    <a:lumMod val="20000"/>
                    <a:lumOff val="80000"/>
                  </a:schemeClr>
                </a:solidFill>
                <a:latin typeface="Concert One" pitchFamily="2" charset="0"/>
              </a:rPr>
              <a:t>Fossil fuels are a major factor in the increase of gas emission. To be able to recall the process of combustion; which releases these greenhouse gasses, we need to understand the source of fossil fuels. </a:t>
            </a:r>
          </a:p>
          <a:p>
            <a:pPr algn="r"/>
            <a:r>
              <a:rPr lang="en-US" sz="1500" dirty="0">
                <a:solidFill>
                  <a:schemeClr val="bg1">
                    <a:lumMod val="20000"/>
                    <a:lumOff val="80000"/>
                  </a:schemeClr>
                </a:solidFill>
                <a:latin typeface="Concert One" pitchFamily="2" charset="0"/>
              </a:rPr>
              <a:t>Fossils are made up of aged and hardened organic matter. We use these fossils to extract fuel out of them for uses such as transportation, and energy sources. It takes over 10,000 years to form one of these fossils! Carbon monoxide, nitrogen dioxide, particles, and sulfur dioxide are some of the common pollutants produced by the combustion of these fuels. Hazardous chemicals can be attached to particles </a:t>
            </a:r>
          </a:p>
        </p:txBody>
      </p:sp>
      <p:pic>
        <p:nvPicPr>
          <p:cNvPr id="19" name="Picture 18" descr="A picture containing sky, outdoor, clouds, day&#10;&#10;Description automatically generated">
            <a:extLst>
              <a:ext uri="{FF2B5EF4-FFF2-40B4-BE49-F238E27FC236}">
                <a16:creationId xmlns:a16="http://schemas.microsoft.com/office/drawing/2014/main" id="{B96D560A-7119-74E4-F362-0AF76C5790A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484774" y="1050040"/>
            <a:ext cx="3583554" cy="3494075"/>
          </a:xfrm>
          <a:prstGeom prst="flowChartConnector">
            <a:avLst/>
          </a:prstGeom>
        </p:spPr>
      </p:pic>
      <p:grpSp>
        <p:nvGrpSpPr>
          <p:cNvPr id="20" name="Google Shape;610;p32">
            <a:extLst>
              <a:ext uri="{FF2B5EF4-FFF2-40B4-BE49-F238E27FC236}">
                <a16:creationId xmlns:a16="http://schemas.microsoft.com/office/drawing/2014/main" id="{C93234D4-3D56-C50C-4A38-E80609BF05CA}"/>
              </a:ext>
            </a:extLst>
          </p:cNvPr>
          <p:cNvGrpSpPr/>
          <p:nvPr/>
        </p:nvGrpSpPr>
        <p:grpSpPr>
          <a:xfrm>
            <a:off x="-200761" y="4128722"/>
            <a:ext cx="2127023" cy="569699"/>
            <a:chOff x="2159225" y="3645850"/>
            <a:chExt cx="1807617" cy="484150"/>
          </a:xfrm>
        </p:grpSpPr>
        <p:sp>
          <p:nvSpPr>
            <p:cNvPr id="21" name="Google Shape;611;p32">
              <a:extLst>
                <a:ext uri="{FF2B5EF4-FFF2-40B4-BE49-F238E27FC236}">
                  <a16:creationId xmlns:a16="http://schemas.microsoft.com/office/drawing/2014/main" id="{5AAFFF9F-6E7C-A379-95B8-C733B0D0C93F}"/>
                </a:ext>
              </a:extLst>
            </p:cNvPr>
            <p:cNvSpPr/>
            <p:nvPr/>
          </p:nvSpPr>
          <p:spPr>
            <a:xfrm>
              <a:off x="2159225" y="3645850"/>
              <a:ext cx="1807617" cy="484150"/>
            </a:xfrm>
            <a:custGeom>
              <a:avLst/>
              <a:gdLst/>
              <a:ahLst/>
              <a:cxnLst/>
              <a:rect l="l" t="t" r="r" b="b"/>
              <a:pathLst>
                <a:path w="31886" h="8828" extrusionOk="0">
                  <a:moveTo>
                    <a:pt x="14588" y="1"/>
                  </a:moveTo>
                  <a:cubicBezTo>
                    <a:pt x="12363" y="1"/>
                    <a:pt x="10159" y="1009"/>
                    <a:pt x="8724" y="2962"/>
                  </a:cubicBezTo>
                  <a:cubicBezTo>
                    <a:pt x="8390" y="2870"/>
                    <a:pt x="8055" y="2840"/>
                    <a:pt x="7751" y="2840"/>
                  </a:cubicBezTo>
                  <a:cubicBezTo>
                    <a:pt x="6779" y="2840"/>
                    <a:pt x="5806" y="3174"/>
                    <a:pt x="5046" y="3752"/>
                  </a:cubicBezTo>
                  <a:cubicBezTo>
                    <a:pt x="4619" y="3599"/>
                    <a:pt x="4188" y="3527"/>
                    <a:pt x="3767" y="3527"/>
                  </a:cubicBezTo>
                  <a:cubicBezTo>
                    <a:pt x="1765" y="3527"/>
                    <a:pt x="0" y="5148"/>
                    <a:pt x="0" y="7308"/>
                  </a:cubicBezTo>
                  <a:cubicBezTo>
                    <a:pt x="0" y="8129"/>
                    <a:pt x="700" y="8828"/>
                    <a:pt x="1520" y="8828"/>
                  </a:cubicBezTo>
                  <a:lnTo>
                    <a:pt x="30366" y="8798"/>
                  </a:lnTo>
                  <a:cubicBezTo>
                    <a:pt x="31217" y="8798"/>
                    <a:pt x="31886" y="8129"/>
                    <a:pt x="31886" y="7278"/>
                  </a:cubicBezTo>
                  <a:cubicBezTo>
                    <a:pt x="31886" y="5150"/>
                    <a:pt x="30153" y="3418"/>
                    <a:pt x="27995" y="3418"/>
                  </a:cubicBezTo>
                  <a:cubicBezTo>
                    <a:pt x="27721" y="3418"/>
                    <a:pt x="27448" y="3448"/>
                    <a:pt x="27174" y="3509"/>
                  </a:cubicBezTo>
                  <a:cubicBezTo>
                    <a:pt x="26050" y="2111"/>
                    <a:pt x="24347" y="1320"/>
                    <a:pt x="22584" y="1320"/>
                  </a:cubicBezTo>
                  <a:cubicBezTo>
                    <a:pt x="21551" y="1320"/>
                    <a:pt x="20578" y="1594"/>
                    <a:pt x="19697" y="2080"/>
                  </a:cubicBezTo>
                  <a:cubicBezTo>
                    <a:pt x="18257" y="682"/>
                    <a:pt x="16416" y="1"/>
                    <a:pt x="14588"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12;p32">
              <a:extLst>
                <a:ext uri="{FF2B5EF4-FFF2-40B4-BE49-F238E27FC236}">
                  <a16:creationId xmlns:a16="http://schemas.microsoft.com/office/drawing/2014/main" id="{757E686F-B90E-0C5A-4171-1404B274123F}"/>
                </a:ext>
              </a:extLst>
            </p:cNvPr>
            <p:cNvSpPr/>
            <p:nvPr/>
          </p:nvSpPr>
          <p:spPr>
            <a:xfrm>
              <a:off x="2230293" y="3660959"/>
              <a:ext cx="1665482" cy="401986"/>
            </a:xfrm>
            <a:custGeom>
              <a:avLst/>
              <a:gdLst/>
              <a:ahLst/>
              <a:cxnLst/>
              <a:rect l="l" t="t" r="r" b="b"/>
              <a:pathLst>
                <a:path w="28847" h="6962" extrusionOk="0">
                  <a:moveTo>
                    <a:pt x="26506" y="4590"/>
                  </a:moveTo>
                  <a:cubicBezTo>
                    <a:pt x="26020" y="4590"/>
                    <a:pt x="25503" y="4773"/>
                    <a:pt x="25108" y="5046"/>
                  </a:cubicBezTo>
                  <a:cubicBezTo>
                    <a:pt x="23801" y="2280"/>
                    <a:pt x="20123" y="1642"/>
                    <a:pt x="17934" y="3800"/>
                  </a:cubicBezTo>
                  <a:cubicBezTo>
                    <a:pt x="15472" y="1"/>
                    <a:pt x="9788" y="396"/>
                    <a:pt x="7843" y="4499"/>
                  </a:cubicBezTo>
                  <a:cubicBezTo>
                    <a:pt x="6506" y="3618"/>
                    <a:pt x="4712" y="3982"/>
                    <a:pt x="3831" y="5320"/>
                  </a:cubicBezTo>
                  <a:cubicBezTo>
                    <a:pt x="2372" y="3952"/>
                    <a:pt x="1" y="4985"/>
                    <a:pt x="31" y="6961"/>
                  </a:cubicBezTo>
                  <a:lnTo>
                    <a:pt x="28846" y="6961"/>
                  </a:lnTo>
                  <a:cubicBezTo>
                    <a:pt x="28846" y="5654"/>
                    <a:pt x="27813" y="4590"/>
                    <a:pt x="26506" y="459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650"/>
                                        </p:tgtEl>
                                        <p:attrNameLst>
                                          <p:attrName>style.visibility</p:attrName>
                                        </p:attrNameLst>
                                      </p:cBhvr>
                                      <p:to>
                                        <p:strVal val="visible"/>
                                      </p:to>
                                    </p:set>
                                    <p:animEffect transition="in" filter="fade">
                                      <p:cBhvr>
                                        <p:cTn id="12" dur="500"/>
                                        <p:tgtEl>
                                          <p:spTgt spid="650"/>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0"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Shape 605"/>
        <p:cNvGrpSpPr/>
        <p:nvPr/>
      </p:nvGrpSpPr>
      <p:grpSpPr>
        <a:xfrm>
          <a:off x="0" y="0"/>
          <a:ext cx="0" cy="0"/>
          <a:chOff x="0" y="0"/>
          <a:chExt cx="0" cy="0"/>
        </a:xfrm>
      </p:grpSpPr>
      <p:sp>
        <p:nvSpPr>
          <p:cNvPr id="606" name="Google Shape;606;p32"/>
          <p:cNvSpPr/>
          <p:nvPr/>
        </p:nvSpPr>
        <p:spPr>
          <a:xfrm>
            <a:off x="4945875" y="789425"/>
            <a:ext cx="3564900" cy="3564600"/>
          </a:xfrm>
          <a:prstGeom prst="ellipse">
            <a:avLst/>
          </a:prstGeom>
          <a:noFill/>
          <a:ln w="228600" cap="flat" cmpd="sng">
            <a:solidFill>
              <a:schemeClr val="accent3"/>
            </a:solidFill>
            <a:prstDash val="solid"/>
            <a:round/>
            <a:headEnd type="none" w="sm" len="sm"/>
            <a:tailEnd type="none" w="sm" len="sm"/>
          </a:ln>
          <a:effectLst>
            <a:outerShdw blurRad="85725" dist="38100" dir="10140000" algn="bl" rotWithShape="0">
              <a:schemeClr val="accent1">
                <a:alpha val="6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2"/>
          <p:cNvSpPr txBox="1">
            <a:spLocks noGrp="1"/>
          </p:cNvSpPr>
          <p:nvPr>
            <p:ph type="body" idx="1"/>
          </p:nvPr>
        </p:nvSpPr>
        <p:spPr>
          <a:xfrm>
            <a:off x="709600" y="1473883"/>
            <a:ext cx="4059262" cy="273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000" dirty="0">
                <a:solidFill>
                  <a:schemeClr val="bg1">
                    <a:lumMod val="20000"/>
                    <a:lumOff val="80000"/>
                  </a:schemeClr>
                </a:solidFill>
                <a:latin typeface="Concert One" pitchFamily="2" charset="0"/>
              </a:rPr>
              <a:t>The atmospheric emission of greenhouse gases has significantly grown due to human activity. Burning fossil fuels, such as coal and oil, has contributed to an increase in the atmospheric concentration of greenhouse gases since the Industrial Revolution began in around 1750.</a:t>
            </a:r>
            <a:endParaRPr sz="2000" dirty="0">
              <a:solidFill>
                <a:schemeClr val="bg1">
                  <a:lumMod val="20000"/>
                  <a:lumOff val="80000"/>
                </a:schemeClr>
              </a:solidFill>
              <a:latin typeface="Concert One" pitchFamily="2" charset="0"/>
            </a:endParaRPr>
          </a:p>
        </p:txBody>
      </p:sp>
      <p:pic>
        <p:nvPicPr>
          <p:cNvPr id="608" name="Google Shape;608;p32"/>
          <p:cNvPicPr preferRelativeResize="0"/>
          <p:nvPr/>
        </p:nvPicPr>
        <p:blipFill rotWithShape="1">
          <a:blip r:embed="rId3">
            <a:alphaModFix/>
          </a:blip>
          <a:srcRect l="19" r="19"/>
          <a:stretch/>
        </p:blipFill>
        <p:spPr>
          <a:xfrm>
            <a:off x="4972850" y="814075"/>
            <a:ext cx="3510300" cy="3515400"/>
          </a:xfrm>
          <a:prstGeom prst="ellipse">
            <a:avLst/>
          </a:prstGeom>
          <a:noFill/>
          <a:ln>
            <a:noFill/>
          </a:ln>
          <a:effectLst>
            <a:outerShdw blurRad="57150" dist="19050" dir="5400000" algn="bl" rotWithShape="0">
              <a:schemeClr val="accent1">
                <a:alpha val="50000"/>
              </a:schemeClr>
            </a:outerShdw>
          </a:effectLst>
        </p:spPr>
      </p:pic>
      <p:sp>
        <p:nvSpPr>
          <p:cNvPr id="609" name="Google Shape;609;p32"/>
          <p:cNvSpPr txBox="1">
            <a:spLocks noGrp="1"/>
          </p:cNvSpPr>
          <p:nvPr>
            <p:ph type="title"/>
          </p:nvPr>
        </p:nvSpPr>
        <p:spPr>
          <a:xfrm>
            <a:off x="709600" y="578683"/>
            <a:ext cx="4208650" cy="895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000" b="1" dirty="0"/>
              <a:t>Correlating global warming to the Industrial revolution:</a:t>
            </a:r>
            <a:endParaRPr sz="2000" b="1" dirty="0"/>
          </a:p>
        </p:txBody>
      </p:sp>
      <p:grpSp>
        <p:nvGrpSpPr>
          <p:cNvPr id="610" name="Google Shape;610;p32"/>
          <p:cNvGrpSpPr/>
          <p:nvPr/>
        </p:nvGrpSpPr>
        <p:grpSpPr>
          <a:xfrm>
            <a:off x="7196248" y="3865717"/>
            <a:ext cx="2127023" cy="569699"/>
            <a:chOff x="2159225" y="3645850"/>
            <a:chExt cx="1807617" cy="484150"/>
          </a:xfrm>
        </p:grpSpPr>
        <p:sp>
          <p:nvSpPr>
            <p:cNvPr id="611" name="Google Shape;611;p32"/>
            <p:cNvSpPr/>
            <p:nvPr/>
          </p:nvSpPr>
          <p:spPr>
            <a:xfrm>
              <a:off x="2159225" y="3645850"/>
              <a:ext cx="1807617" cy="484150"/>
            </a:xfrm>
            <a:custGeom>
              <a:avLst/>
              <a:gdLst/>
              <a:ahLst/>
              <a:cxnLst/>
              <a:rect l="l" t="t" r="r" b="b"/>
              <a:pathLst>
                <a:path w="31886" h="8828" extrusionOk="0">
                  <a:moveTo>
                    <a:pt x="14588" y="1"/>
                  </a:moveTo>
                  <a:cubicBezTo>
                    <a:pt x="12363" y="1"/>
                    <a:pt x="10159" y="1009"/>
                    <a:pt x="8724" y="2962"/>
                  </a:cubicBezTo>
                  <a:cubicBezTo>
                    <a:pt x="8390" y="2870"/>
                    <a:pt x="8055" y="2840"/>
                    <a:pt x="7751" y="2840"/>
                  </a:cubicBezTo>
                  <a:cubicBezTo>
                    <a:pt x="6779" y="2840"/>
                    <a:pt x="5806" y="3174"/>
                    <a:pt x="5046" y="3752"/>
                  </a:cubicBezTo>
                  <a:cubicBezTo>
                    <a:pt x="4619" y="3599"/>
                    <a:pt x="4188" y="3527"/>
                    <a:pt x="3767" y="3527"/>
                  </a:cubicBezTo>
                  <a:cubicBezTo>
                    <a:pt x="1765" y="3527"/>
                    <a:pt x="0" y="5148"/>
                    <a:pt x="0" y="7308"/>
                  </a:cubicBezTo>
                  <a:cubicBezTo>
                    <a:pt x="0" y="8129"/>
                    <a:pt x="700" y="8828"/>
                    <a:pt x="1520" y="8828"/>
                  </a:cubicBezTo>
                  <a:lnTo>
                    <a:pt x="30366" y="8798"/>
                  </a:lnTo>
                  <a:cubicBezTo>
                    <a:pt x="31217" y="8798"/>
                    <a:pt x="31886" y="8129"/>
                    <a:pt x="31886" y="7278"/>
                  </a:cubicBezTo>
                  <a:cubicBezTo>
                    <a:pt x="31886" y="5150"/>
                    <a:pt x="30153" y="3418"/>
                    <a:pt x="27995" y="3418"/>
                  </a:cubicBezTo>
                  <a:cubicBezTo>
                    <a:pt x="27721" y="3418"/>
                    <a:pt x="27448" y="3448"/>
                    <a:pt x="27174" y="3509"/>
                  </a:cubicBezTo>
                  <a:cubicBezTo>
                    <a:pt x="26050" y="2111"/>
                    <a:pt x="24347" y="1320"/>
                    <a:pt x="22584" y="1320"/>
                  </a:cubicBezTo>
                  <a:cubicBezTo>
                    <a:pt x="21551" y="1320"/>
                    <a:pt x="20578" y="1594"/>
                    <a:pt x="19697" y="2080"/>
                  </a:cubicBezTo>
                  <a:cubicBezTo>
                    <a:pt x="18257" y="682"/>
                    <a:pt x="16416" y="1"/>
                    <a:pt x="14588"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2"/>
            <p:cNvSpPr/>
            <p:nvPr/>
          </p:nvSpPr>
          <p:spPr>
            <a:xfrm>
              <a:off x="2230293" y="3660959"/>
              <a:ext cx="1665482" cy="401986"/>
            </a:xfrm>
            <a:custGeom>
              <a:avLst/>
              <a:gdLst/>
              <a:ahLst/>
              <a:cxnLst/>
              <a:rect l="l" t="t" r="r" b="b"/>
              <a:pathLst>
                <a:path w="28847" h="6962" extrusionOk="0">
                  <a:moveTo>
                    <a:pt x="26506" y="4590"/>
                  </a:moveTo>
                  <a:cubicBezTo>
                    <a:pt x="26020" y="4590"/>
                    <a:pt x="25503" y="4773"/>
                    <a:pt x="25108" y="5046"/>
                  </a:cubicBezTo>
                  <a:cubicBezTo>
                    <a:pt x="23801" y="2280"/>
                    <a:pt x="20123" y="1642"/>
                    <a:pt x="17934" y="3800"/>
                  </a:cubicBezTo>
                  <a:cubicBezTo>
                    <a:pt x="15472" y="1"/>
                    <a:pt x="9788" y="396"/>
                    <a:pt x="7843" y="4499"/>
                  </a:cubicBezTo>
                  <a:cubicBezTo>
                    <a:pt x="6506" y="3618"/>
                    <a:pt x="4712" y="3982"/>
                    <a:pt x="3831" y="5320"/>
                  </a:cubicBezTo>
                  <a:cubicBezTo>
                    <a:pt x="2372" y="3952"/>
                    <a:pt x="1" y="4985"/>
                    <a:pt x="31" y="6961"/>
                  </a:cubicBezTo>
                  <a:lnTo>
                    <a:pt x="28846" y="6961"/>
                  </a:lnTo>
                  <a:cubicBezTo>
                    <a:pt x="28846" y="5654"/>
                    <a:pt x="27813" y="4590"/>
                    <a:pt x="26506" y="459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0"/>
                                        </p:tgtEl>
                                        <p:attrNameLst>
                                          <p:attrName>style.visibility</p:attrName>
                                        </p:attrNameLst>
                                      </p:cBhvr>
                                      <p:to>
                                        <p:strVal val="visible"/>
                                      </p:to>
                                    </p:set>
                                    <p:animEffect transition="in" filter="fade">
                                      <p:cBhvr>
                                        <p:cTn id="7" dur="1000"/>
                                        <p:tgtEl>
                                          <p:spTgt spid="610"/>
                                        </p:tgtEl>
                                      </p:cBhvr>
                                    </p:animEffect>
                                    <p:anim calcmode="lin" valueType="num">
                                      <p:cBhvr>
                                        <p:cTn id="8" dur="1000" fill="hold"/>
                                        <p:tgtEl>
                                          <p:spTgt spid="610"/>
                                        </p:tgtEl>
                                        <p:attrNameLst>
                                          <p:attrName>ppt_x</p:attrName>
                                        </p:attrNameLst>
                                      </p:cBhvr>
                                      <p:tavLst>
                                        <p:tav tm="0">
                                          <p:val>
                                            <p:strVal val="#ppt_x"/>
                                          </p:val>
                                        </p:tav>
                                        <p:tav tm="100000">
                                          <p:val>
                                            <p:strVal val="#ppt_x"/>
                                          </p:val>
                                        </p:tav>
                                      </p:tavLst>
                                    </p:anim>
                                    <p:anim calcmode="lin" valueType="num">
                                      <p:cBhvr>
                                        <p:cTn id="9" dur="1000" fill="hold"/>
                                        <p:tgtEl>
                                          <p:spTgt spid="610"/>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609"/>
                                        </p:tgtEl>
                                        <p:attrNameLst>
                                          <p:attrName>style.visibility</p:attrName>
                                        </p:attrNameLst>
                                      </p:cBhvr>
                                      <p:to>
                                        <p:strVal val="visible"/>
                                      </p:to>
                                    </p:set>
                                    <p:animEffect transition="in" filter="fade">
                                      <p:cBhvr>
                                        <p:cTn id="12" dur="500"/>
                                        <p:tgtEl>
                                          <p:spTgt spid="609"/>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607">
                                            <p:txEl>
                                              <p:pRg st="0" end="0"/>
                                            </p:txEl>
                                          </p:spTgt>
                                        </p:tgtEl>
                                        <p:attrNameLst>
                                          <p:attrName>style.visibility</p:attrName>
                                        </p:attrNameLst>
                                      </p:cBhvr>
                                      <p:to>
                                        <p:strVal val="visible"/>
                                      </p:to>
                                    </p:set>
                                    <p:animEffect transition="in" filter="fade">
                                      <p:cBhvr>
                                        <p:cTn id="16" dur="500"/>
                                        <p:tgtEl>
                                          <p:spTgt spid="6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7" grpId="0" build="p"/>
      <p:bldP spid="609" grpId="0"/>
    </p:bldLst>
  </p:timing>
</p:sld>
</file>

<file path=ppt/theme/theme1.xml><?xml version="1.0" encoding="utf-8"?>
<a:theme xmlns:a="http://schemas.openxmlformats.org/drawingml/2006/main" name=" World Ozone Day Minitheme by Slidesgo">
  <a:themeElements>
    <a:clrScheme name="Simple Light">
      <a:dk1>
        <a:srgbClr val="FFFFFF"/>
      </a:dk1>
      <a:lt1>
        <a:srgbClr val="017DC0"/>
      </a:lt1>
      <a:dk2>
        <a:srgbClr val="EFF8FF"/>
      </a:dk2>
      <a:lt2>
        <a:srgbClr val="FFFFFF"/>
      </a:lt2>
      <a:accent1>
        <a:srgbClr val="1C4587"/>
      </a:accent1>
      <a:accent2>
        <a:srgbClr val="01579B"/>
      </a:accent2>
      <a:accent3>
        <a:srgbClr val="4FC3F7"/>
      </a:accent3>
      <a:accent4>
        <a:srgbClr val="B3E5FC"/>
      </a:accent4>
      <a:accent5>
        <a:srgbClr val="FFD581"/>
      </a:accent5>
      <a:accent6>
        <a:srgbClr val="FFFFFF"/>
      </a:accent6>
      <a:hlink>
        <a:srgbClr val="01579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2743</TotalTime>
  <Words>825</Words>
  <Application>Microsoft Office PowerPoint</Application>
  <PresentationFormat>On-screen Show (16:9)</PresentationFormat>
  <Paragraphs>51</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Cambria Math</vt:lpstr>
      <vt:lpstr>Montserrat Black</vt:lpstr>
      <vt:lpstr>Roboto</vt:lpstr>
      <vt:lpstr>Concert One</vt:lpstr>
      <vt:lpstr> World Ozone Day Minitheme by Slidesgo</vt:lpstr>
      <vt:lpstr>Global Warming</vt:lpstr>
      <vt:lpstr>What is “global warmning”?</vt:lpstr>
      <vt:lpstr>What is “global warming”?</vt:lpstr>
      <vt:lpstr>What is “global warming”?</vt:lpstr>
      <vt:lpstr>METHANE AND NITROGEN OXIDE:</vt:lpstr>
      <vt:lpstr>Infrared rays and their correlation to gasses!</vt:lpstr>
      <vt:lpstr>Does the warmed earth emit longer wavelength radiation?</vt:lpstr>
      <vt:lpstr>FOSSIL FUELS; COMBUSTION AND GAS RELEASE</vt:lpstr>
      <vt:lpstr>Correlating global warming to the Industrial revolution:</vt:lpstr>
      <vt:lpstr>The change in greenhouse gas levels throughout history:</vt:lpstr>
      <vt:lpstr>Consequences:</vt:lpstr>
      <vt:lpstr>Thank you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Warming</dc:title>
  <cp:lastModifiedBy>Mr. Zeidan</cp:lastModifiedBy>
  <cp:revision>3</cp:revision>
  <dcterms:modified xsi:type="dcterms:W3CDTF">2023-04-13T12:57:17Z</dcterms:modified>
</cp:coreProperties>
</file>