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26" autoAdjust="0"/>
    <p:restoredTop sz="94660"/>
  </p:normalViewPr>
  <p:slideViewPr>
    <p:cSldViewPr>
      <p:cViewPr varScale="1">
        <p:scale>
          <a:sx n="50" d="100"/>
          <a:sy n="5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J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ريبال</c:v>
                </c:pt>
                <c:pt idx="1">
                  <c:v>باسكوبان</c:v>
                </c:pt>
                <c:pt idx="2">
                  <c:v>بروفين</c:v>
                </c:pt>
                <c:pt idx="3">
                  <c:v>رستروبينال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ريبال</c:v>
                </c:pt>
                <c:pt idx="1">
                  <c:v>باسكوبان</c:v>
                </c:pt>
                <c:pt idx="2">
                  <c:v>بروفين</c:v>
                </c:pt>
                <c:pt idx="3">
                  <c:v>رستروبينال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ريبال</c:v>
                </c:pt>
                <c:pt idx="1">
                  <c:v>باسكوبان</c:v>
                </c:pt>
                <c:pt idx="2">
                  <c:v>بروفين</c:v>
                </c:pt>
                <c:pt idx="3">
                  <c:v>رستروبينال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239232"/>
        <c:axId val="56240768"/>
      </c:barChart>
      <c:catAx>
        <c:axId val="5623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240768"/>
        <c:crosses val="autoZero"/>
        <c:auto val="1"/>
        <c:lblAlgn val="ctr"/>
        <c:lblOffset val="100"/>
        <c:noMultiLvlLbl val="0"/>
      </c:catAx>
      <c:valAx>
        <c:axId val="56240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39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ar-J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C3AB411-CE8C-4EF3-A845-E9D459376341}" type="datetimeFigureOut">
              <a:rPr lang="ar-JO" smtClean="0"/>
              <a:t>23/09/1444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JO" dirty="0" smtClean="0"/>
              <a:t>مشروع اليوم عن الادوية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sz="4800" smtClean="0">
                <a:solidFill>
                  <a:srgbClr val="7030A0"/>
                </a:solidFill>
              </a:rPr>
              <a:t>معكم الطالبة </a:t>
            </a:r>
            <a:r>
              <a:rPr lang="ar-JO" sz="4800" dirty="0" smtClean="0">
                <a:solidFill>
                  <a:srgbClr val="7030A0"/>
                </a:solidFill>
              </a:rPr>
              <a:t>لارا بولص منير خضراوي </a:t>
            </a:r>
            <a:endParaRPr lang="ar-JO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ما هو دواء ريابال: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ar-JO" sz="4400" dirty="0" smtClean="0">
                <a:solidFill>
                  <a:schemeClr val="accent2">
                    <a:lumMod val="50000"/>
                  </a:schemeClr>
                </a:solidFill>
              </a:rPr>
              <a:t>هو مضاد للتشنج في حالات الإصابة بمتلازمة القولون العصبي، يعمل عن طريق إرخاء العضلات الملساء في الأمعاء، وبذلك يقوم بمنع أو التخفيف من التشنجات المؤلمة في الأمعاء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ar-JO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ar-JO" dirty="0" smtClean="0"/>
              <a:t>استخدامات ريابال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ar-JO" sz="4800" dirty="0" smtClean="0"/>
              <a:t>يستخدم دواء بريفينيوم بومايد في علاج الحالات التالية:-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التشنج المعوي ومتلازمة القولون العصبي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مشاكل السيطرة على الأمعاء والمثانة.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الألم والتشنج الناجم عن حصوات الكلى وحصى المرارة</a:t>
            </a:r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val="16512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صور عن دواء  ريابال </a:t>
            </a:r>
            <a:endParaRPr lang="ar-J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2466975" cy="2232248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3024336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7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هي موانع استخدام ريابال؟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يمنع استخدام الدواء دون استشارة الطبيب المختص في الحالات الآتية:</a:t>
            </a:r>
            <a:endParaRPr lang="ar-JO" dirty="0"/>
          </a:p>
          <a:p>
            <a:r>
              <a:rPr lang="ar-JO" dirty="0" smtClean="0"/>
              <a:t>فرط الحساسية للمكونات.</a:t>
            </a:r>
          </a:p>
          <a:p>
            <a:r>
              <a:rPr lang="ar-JO" dirty="0" smtClean="0"/>
              <a:t>تضخم البروستات، واحتباس البول.</a:t>
            </a:r>
          </a:p>
          <a:p>
            <a:r>
              <a:rPr lang="ar-JO" dirty="0" smtClean="0"/>
              <a:t>مشاكل القلب.</a:t>
            </a:r>
          </a:p>
          <a:p>
            <a:r>
              <a:rPr lang="ar-JO" dirty="0" smtClean="0"/>
              <a:t>زرق العين.</a:t>
            </a:r>
          </a:p>
        </p:txBody>
      </p:sp>
    </p:spTree>
    <p:extLst>
      <p:ext uri="{BB962C8B-B14F-4D97-AF65-F5344CB8AC3E}">
        <p14:creationId xmlns:p14="http://schemas.microsoft.com/office/powerpoint/2010/main" val="31445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89120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7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</a:rPr>
              <a:t>فيديو صغير عن دواء ريابال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https://www.youtube.com/watch?v=xc-fl4NB0aU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784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1518</TotalTime>
  <Words>121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 مشروع اليوم عن الادوية </vt:lpstr>
      <vt:lpstr>ما هو دواء ريابال:</vt:lpstr>
      <vt:lpstr>استخدامات ريابال</vt:lpstr>
      <vt:lpstr>صور عن دواء  ريابال </vt:lpstr>
      <vt:lpstr>ما هي موانع استخدام ريابال؟</vt:lpstr>
      <vt:lpstr>PowerPoint Presentation</vt:lpstr>
      <vt:lpstr>فيديو صغير عن دواء ريابال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مشروع اليوم عن ال</dc:title>
  <dc:creator>hhh</dc:creator>
  <cp:lastModifiedBy>hhh</cp:lastModifiedBy>
  <cp:revision>13</cp:revision>
  <dcterms:created xsi:type="dcterms:W3CDTF">2023-03-31T12:36:20Z</dcterms:created>
  <dcterms:modified xsi:type="dcterms:W3CDTF">2023-04-13T12:08:10Z</dcterms:modified>
</cp:coreProperties>
</file>